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3"/>
  </p:notesMasterIdLst>
  <p:handoutMasterIdLst>
    <p:handoutMasterId r:id="rId24"/>
  </p:handoutMasterIdLst>
  <p:sldIdLst>
    <p:sldId id="273" r:id="rId5"/>
    <p:sldId id="1185" r:id="rId6"/>
    <p:sldId id="274" r:id="rId7"/>
    <p:sldId id="1026" r:id="rId8"/>
    <p:sldId id="1039" r:id="rId9"/>
    <p:sldId id="1046" r:id="rId10"/>
    <p:sldId id="1186" r:id="rId11"/>
    <p:sldId id="1071" r:id="rId12"/>
    <p:sldId id="1056" r:id="rId13"/>
    <p:sldId id="1063" r:id="rId14"/>
    <p:sldId id="1064" r:id="rId15"/>
    <p:sldId id="1058" r:id="rId16"/>
    <p:sldId id="1061" r:id="rId17"/>
    <p:sldId id="1065" r:id="rId18"/>
    <p:sldId id="1062" r:id="rId19"/>
    <p:sldId id="1187" r:id="rId20"/>
    <p:sldId id="1188" r:id="rId21"/>
    <p:sldId id="1189" r:id="rId22"/>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2B2B82"/>
    <a:srgbClr val="B0B3F6"/>
    <a:srgbClr val="5F5F5F"/>
    <a:srgbClr val="DDDDDD"/>
    <a:srgbClr val="777777"/>
    <a:srgbClr val="CCFFCC"/>
    <a:srgbClr val="FFFF99"/>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88"/>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arner\Downloads\Blackbody%20Spectrum%20Calculation%20Danie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owarner\Documents\Numerical%20Analysis\Delta%20T%5e4%20Erro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Emission Spectrum of </a:t>
            </a:r>
            <a:r>
              <a:rPr lang="en-US" sz="1800" b="1" i="0" u="none" strike="noStrike" baseline="0">
                <a:effectLst/>
              </a:rPr>
              <a:t>Blackbody at 50 °C  </a:t>
            </a:r>
            <a:endParaRPr lang="en-US"/>
          </a:p>
        </c:rich>
      </c:tx>
      <c:overlay val="0"/>
    </c:title>
    <c:autoTitleDeleted val="0"/>
    <c:plotArea>
      <c:layout/>
      <c:scatterChart>
        <c:scatterStyle val="smoothMarker"/>
        <c:varyColors val="0"/>
        <c:ser>
          <c:idx val="0"/>
          <c:order val="0"/>
          <c:marker>
            <c:symbol val="none"/>
          </c:marker>
          <c:xVal>
            <c:numRef>
              <c:f>'IR Calculations'!$A$5:$A$20025</c:f>
              <c:numCache>
                <c:formatCode>General</c:formatCode>
                <c:ptCount val="20021"/>
                <c:pt idx="0">
                  <c:v>0.15</c:v>
                </c:pt>
                <c:pt idx="1">
                  <c:v>0.19999999999999901</c:v>
                </c:pt>
                <c:pt idx="2">
                  <c:v>0.249999999999998</c:v>
                </c:pt>
                <c:pt idx="3">
                  <c:v>0.29999999999999699</c:v>
                </c:pt>
                <c:pt idx="4">
                  <c:v>0.34999999999999598</c:v>
                </c:pt>
                <c:pt idx="5">
                  <c:v>0.39999999999999503</c:v>
                </c:pt>
                <c:pt idx="6">
                  <c:v>0.44999999999999402</c:v>
                </c:pt>
                <c:pt idx="7">
                  <c:v>0.49999999999999301</c:v>
                </c:pt>
                <c:pt idx="8">
                  <c:v>0.54999999999999205</c:v>
                </c:pt>
                <c:pt idx="9">
                  <c:v>0.59999999999999098</c:v>
                </c:pt>
                <c:pt idx="10">
                  <c:v>0.64999999999999003</c:v>
                </c:pt>
                <c:pt idx="11">
                  <c:v>0.69999999999998896</c:v>
                </c:pt>
                <c:pt idx="12">
                  <c:v>0.74999999999998801</c:v>
                </c:pt>
                <c:pt idx="13">
                  <c:v>0.79999999999998705</c:v>
                </c:pt>
                <c:pt idx="14">
                  <c:v>0.84999999999998599</c:v>
                </c:pt>
                <c:pt idx="15">
                  <c:v>0.89999999999998503</c:v>
                </c:pt>
                <c:pt idx="16">
                  <c:v>0.94999999999998397</c:v>
                </c:pt>
                <c:pt idx="17">
                  <c:v>0.99999999999998301</c:v>
                </c:pt>
                <c:pt idx="18">
                  <c:v>1.0499999999999801</c:v>
                </c:pt>
                <c:pt idx="19">
                  <c:v>1.0999999999999801</c:v>
                </c:pt>
                <c:pt idx="20">
                  <c:v>1.1499999999999799</c:v>
                </c:pt>
                <c:pt idx="21">
                  <c:v>1.19999999999998</c:v>
                </c:pt>
                <c:pt idx="22">
                  <c:v>1.24999999999998</c:v>
                </c:pt>
                <c:pt idx="23">
                  <c:v>1.2999999999999801</c:v>
                </c:pt>
                <c:pt idx="24">
                  <c:v>1.3499999999999801</c:v>
                </c:pt>
                <c:pt idx="25">
                  <c:v>1.3999999999999799</c:v>
                </c:pt>
                <c:pt idx="26">
                  <c:v>1.44999999999997</c:v>
                </c:pt>
                <c:pt idx="27">
                  <c:v>1.49999999999997</c:v>
                </c:pt>
                <c:pt idx="28">
                  <c:v>1.5499999999999701</c:v>
                </c:pt>
                <c:pt idx="29">
                  <c:v>1.5999999999999699</c:v>
                </c:pt>
                <c:pt idx="30">
                  <c:v>1.6499999999999699</c:v>
                </c:pt>
                <c:pt idx="31">
                  <c:v>1.69999999999997</c:v>
                </c:pt>
                <c:pt idx="32">
                  <c:v>1.74999999999997</c:v>
                </c:pt>
                <c:pt idx="33">
                  <c:v>1.7999999999999701</c:v>
                </c:pt>
                <c:pt idx="34">
                  <c:v>1.8499999999999699</c:v>
                </c:pt>
                <c:pt idx="35">
                  <c:v>1.8999999999999699</c:v>
                </c:pt>
                <c:pt idx="36">
                  <c:v>1.94999999999996</c:v>
                </c:pt>
                <c:pt idx="37">
                  <c:v>1.99999999999996</c:v>
                </c:pt>
                <c:pt idx="38">
                  <c:v>2.0499999999999599</c:v>
                </c:pt>
                <c:pt idx="39">
                  <c:v>2.0999999999999601</c:v>
                </c:pt>
                <c:pt idx="40">
                  <c:v>2.1499999999999599</c:v>
                </c:pt>
                <c:pt idx="41">
                  <c:v>2.1999999999999602</c:v>
                </c:pt>
                <c:pt idx="42">
                  <c:v>2.24999999999996</c:v>
                </c:pt>
                <c:pt idx="43">
                  <c:v>2.2999999999999599</c:v>
                </c:pt>
                <c:pt idx="44">
                  <c:v>2.3499999999999601</c:v>
                </c:pt>
                <c:pt idx="45">
                  <c:v>2.3999999999999599</c:v>
                </c:pt>
                <c:pt idx="46">
                  <c:v>2.44999999999995</c:v>
                </c:pt>
                <c:pt idx="47">
                  <c:v>2.4999999999999498</c:v>
                </c:pt>
                <c:pt idx="48">
                  <c:v>2.5499999999999501</c:v>
                </c:pt>
                <c:pt idx="49">
                  <c:v>2.5999999999999499</c:v>
                </c:pt>
                <c:pt idx="50">
                  <c:v>2.6499999999999502</c:v>
                </c:pt>
                <c:pt idx="51">
                  <c:v>2.69999999999995</c:v>
                </c:pt>
                <c:pt idx="52">
                  <c:v>2.7499999999999498</c:v>
                </c:pt>
                <c:pt idx="53">
                  <c:v>2.7999999999999501</c:v>
                </c:pt>
                <c:pt idx="54">
                  <c:v>2.8499999999999499</c:v>
                </c:pt>
                <c:pt idx="55">
                  <c:v>2.8999999999999502</c:v>
                </c:pt>
                <c:pt idx="56">
                  <c:v>2.9499999999999398</c:v>
                </c:pt>
                <c:pt idx="57">
                  <c:v>2.99999999999994</c:v>
                </c:pt>
                <c:pt idx="58">
                  <c:v>3.0499999999999399</c:v>
                </c:pt>
                <c:pt idx="59">
                  <c:v>3.0999999999999401</c:v>
                </c:pt>
                <c:pt idx="60">
                  <c:v>3.14999999999994</c:v>
                </c:pt>
                <c:pt idx="61">
                  <c:v>3.1999999999999398</c:v>
                </c:pt>
                <c:pt idx="62">
                  <c:v>3.24999999999994</c:v>
                </c:pt>
                <c:pt idx="63">
                  <c:v>3.2999999999999399</c:v>
                </c:pt>
                <c:pt idx="64">
                  <c:v>3.3499999999999401</c:v>
                </c:pt>
                <c:pt idx="65">
                  <c:v>3.39999999999994</c:v>
                </c:pt>
                <c:pt idx="66">
                  <c:v>3.44999999999993</c:v>
                </c:pt>
                <c:pt idx="67">
                  <c:v>3.4999999999999298</c:v>
                </c:pt>
                <c:pt idx="68">
                  <c:v>3.5499999999999301</c:v>
                </c:pt>
                <c:pt idx="69">
                  <c:v>3.5999999999999299</c:v>
                </c:pt>
                <c:pt idx="70">
                  <c:v>3.6499999999999302</c:v>
                </c:pt>
                <c:pt idx="71">
                  <c:v>3.69999999999993</c:v>
                </c:pt>
                <c:pt idx="72">
                  <c:v>3.7499999999999298</c:v>
                </c:pt>
                <c:pt idx="73">
                  <c:v>3.7999999999999301</c:v>
                </c:pt>
                <c:pt idx="74">
                  <c:v>3.8499999999999299</c:v>
                </c:pt>
                <c:pt idx="75">
                  <c:v>3.8999999999999302</c:v>
                </c:pt>
                <c:pt idx="76">
                  <c:v>3.94999999999993</c:v>
                </c:pt>
                <c:pt idx="77">
                  <c:v>3.9999999999999201</c:v>
                </c:pt>
                <c:pt idx="78">
                  <c:v>4.0499999999999199</c:v>
                </c:pt>
                <c:pt idx="79">
                  <c:v>4.0999999999999197</c:v>
                </c:pt>
                <c:pt idx="80">
                  <c:v>4.1499999999999204</c:v>
                </c:pt>
                <c:pt idx="81">
                  <c:v>4.1999999999999202</c:v>
                </c:pt>
                <c:pt idx="82">
                  <c:v>4.2499999999999201</c:v>
                </c:pt>
                <c:pt idx="83">
                  <c:v>4.2999999999999199</c:v>
                </c:pt>
                <c:pt idx="84">
                  <c:v>4.3499999999999197</c:v>
                </c:pt>
                <c:pt idx="85">
                  <c:v>4.3999999999999204</c:v>
                </c:pt>
                <c:pt idx="86">
                  <c:v>4.4499999999999202</c:v>
                </c:pt>
                <c:pt idx="87">
                  <c:v>4.4999999999999103</c:v>
                </c:pt>
                <c:pt idx="88">
                  <c:v>4.5499999999999101</c:v>
                </c:pt>
                <c:pt idx="89">
                  <c:v>4.5999999999999099</c:v>
                </c:pt>
                <c:pt idx="90">
                  <c:v>4.6499999999999098</c:v>
                </c:pt>
                <c:pt idx="91">
                  <c:v>4.6999999999999096</c:v>
                </c:pt>
                <c:pt idx="92">
                  <c:v>4.7499999999999103</c:v>
                </c:pt>
                <c:pt idx="93">
                  <c:v>4.7999999999999101</c:v>
                </c:pt>
                <c:pt idx="94">
                  <c:v>4.8499999999999099</c:v>
                </c:pt>
                <c:pt idx="95">
                  <c:v>4.8999999999999098</c:v>
                </c:pt>
                <c:pt idx="96">
                  <c:v>4.9499999999999096</c:v>
                </c:pt>
                <c:pt idx="97">
                  <c:v>4.9999999999998996</c:v>
                </c:pt>
                <c:pt idx="98">
                  <c:v>5.0499999999999003</c:v>
                </c:pt>
                <c:pt idx="99">
                  <c:v>5.0999999999999002</c:v>
                </c:pt>
                <c:pt idx="100">
                  <c:v>5.1499999999999</c:v>
                </c:pt>
                <c:pt idx="101">
                  <c:v>5.1999999999998998</c:v>
                </c:pt>
                <c:pt idx="102">
                  <c:v>5.2499999999998996</c:v>
                </c:pt>
                <c:pt idx="103">
                  <c:v>5.2999999999999003</c:v>
                </c:pt>
                <c:pt idx="104">
                  <c:v>5.3499999999999002</c:v>
                </c:pt>
                <c:pt idx="105">
                  <c:v>5.3999999999999</c:v>
                </c:pt>
                <c:pt idx="106">
                  <c:v>5.4499999999998998</c:v>
                </c:pt>
                <c:pt idx="107">
                  <c:v>5.4999999999998899</c:v>
                </c:pt>
                <c:pt idx="108">
                  <c:v>5.5499999999998897</c:v>
                </c:pt>
                <c:pt idx="109">
                  <c:v>5.5999999999998904</c:v>
                </c:pt>
                <c:pt idx="110">
                  <c:v>5.6499999999998902</c:v>
                </c:pt>
                <c:pt idx="111">
                  <c:v>5.69999999999989</c:v>
                </c:pt>
                <c:pt idx="112">
                  <c:v>5.7499999999998899</c:v>
                </c:pt>
                <c:pt idx="113">
                  <c:v>5.7999999999998897</c:v>
                </c:pt>
                <c:pt idx="114">
                  <c:v>5.8499999999998904</c:v>
                </c:pt>
                <c:pt idx="115">
                  <c:v>5.8999999999998902</c:v>
                </c:pt>
                <c:pt idx="116">
                  <c:v>5.94999999999989</c:v>
                </c:pt>
                <c:pt idx="117">
                  <c:v>5.9999999999998899</c:v>
                </c:pt>
                <c:pt idx="118">
                  <c:v>6.0499999999998799</c:v>
                </c:pt>
                <c:pt idx="119">
                  <c:v>6.0999999999998797</c:v>
                </c:pt>
                <c:pt idx="120">
                  <c:v>6.1499999999998796</c:v>
                </c:pt>
                <c:pt idx="121">
                  <c:v>6.1999999999998803</c:v>
                </c:pt>
                <c:pt idx="122">
                  <c:v>6.2499999999998801</c:v>
                </c:pt>
                <c:pt idx="123">
                  <c:v>6.2999999999998799</c:v>
                </c:pt>
                <c:pt idx="124">
                  <c:v>6.3499999999998797</c:v>
                </c:pt>
                <c:pt idx="125">
                  <c:v>6.3999999999998796</c:v>
                </c:pt>
                <c:pt idx="126">
                  <c:v>6.4499999999998803</c:v>
                </c:pt>
                <c:pt idx="127">
                  <c:v>6.4999999999998801</c:v>
                </c:pt>
                <c:pt idx="128">
                  <c:v>6.5499999999998701</c:v>
                </c:pt>
                <c:pt idx="129">
                  <c:v>6.59999999999987</c:v>
                </c:pt>
                <c:pt idx="130">
                  <c:v>6.6499999999998698</c:v>
                </c:pt>
                <c:pt idx="131">
                  <c:v>6.6999999999998696</c:v>
                </c:pt>
                <c:pt idx="132">
                  <c:v>6.7499999999998703</c:v>
                </c:pt>
                <c:pt idx="133">
                  <c:v>6.7999999999998701</c:v>
                </c:pt>
                <c:pt idx="134">
                  <c:v>6.84999999999987</c:v>
                </c:pt>
                <c:pt idx="135">
                  <c:v>6.8999999999998698</c:v>
                </c:pt>
                <c:pt idx="136">
                  <c:v>6.9499999999998696</c:v>
                </c:pt>
                <c:pt idx="137">
                  <c:v>6.9999999999998703</c:v>
                </c:pt>
                <c:pt idx="138">
                  <c:v>7.0499999999998604</c:v>
                </c:pt>
                <c:pt idx="139">
                  <c:v>7.0999999999998602</c:v>
                </c:pt>
                <c:pt idx="140">
                  <c:v>7.14999999999986</c:v>
                </c:pt>
                <c:pt idx="141">
                  <c:v>7.1999999999998598</c:v>
                </c:pt>
                <c:pt idx="142">
                  <c:v>7.2499999999998597</c:v>
                </c:pt>
                <c:pt idx="143">
                  <c:v>7.2999999999998604</c:v>
                </c:pt>
                <c:pt idx="144">
                  <c:v>7.3499999999998602</c:v>
                </c:pt>
                <c:pt idx="145">
                  <c:v>7.39999999999986</c:v>
                </c:pt>
                <c:pt idx="146">
                  <c:v>7.4499999999998598</c:v>
                </c:pt>
                <c:pt idx="147">
                  <c:v>7.4999999999998597</c:v>
                </c:pt>
                <c:pt idx="148">
                  <c:v>7.5499999999998497</c:v>
                </c:pt>
                <c:pt idx="149">
                  <c:v>7.5999999999998504</c:v>
                </c:pt>
                <c:pt idx="150">
                  <c:v>7.6499999999998503</c:v>
                </c:pt>
                <c:pt idx="151">
                  <c:v>7.6999999999998501</c:v>
                </c:pt>
                <c:pt idx="152">
                  <c:v>7.7499999999998499</c:v>
                </c:pt>
                <c:pt idx="153">
                  <c:v>7.7999999999998497</c:v>
                </c:pt>
                <c:pt idx="154">
                  <c:v>7.8499999999998504</c:v>
                </c:pt>
                <c:pt idx="155">
                  <c:v>7.8999999999998503</c:v>
                </c:pt>
                <c:pt idx="156">
                  <c:v>7.9499999999998501</c:v>
                </c:pt>
                <c:pt idx="157">
                  <c:v>7.9999999999998499</c:v>
                </c:pt>
                <c:pt idx="158">
                  <c:v>8.0499999999998408</c:v>
                </c:pt>
                <c:pt idx="159">
                  <c:v>8.0999999999998398</c:v>
                </c:pt>
                <c:pt idx="160">
                  <c:v>8.1499999999998405</c:v>
                </c:pt>
                <c:pt idx="161">
                  <c:v>8.1999999999998394</c:v>
                </c:pt>
                <c:pt idx="162">
                  <c:v>8.2499999999998401</c:v>
                </c:pt>
                <c:pt idx="163">
                  <c:v>8.2999999999998408</c:v>
                </c:pt>
                <c:pt idx="164">
                  <c:v>8.3499999999998398</c:v>
                </c:pt>
                <c:pt idx="165">
                  <c:v>8.3999999999998405</c:v>
                </c:pt>
                <c:pt idx="166">
                  <c:v>8.4499999999998394</c:v>
                </c:pt>
                <c:pt idx="167">
                  <c:v>8.4999999999998401</c:v>
                </c:pt>
                <c:pt idx="168">
                  <c:v>8.5499999999998408</c:v>
                </c:pt>
                <c:pt idx="169">
                  <c:v>8.5999999999998291</c:v>
                </c:pt>
                <c:pt idx="170">
                  <c:v>8.6499999999998298</c:v>
                </c:pt>
                <c:pt idx="171">
                  <c:v>8.6999999999998305</c:v>
                </c:pt>
                <c:pt idx="172">
                  <c:v>8.7499999999998295</c:v>
                </c:pt>
                <c:pt idx="173">
                  <c:v>8.7999999999998302</c:v>
                </c:pt>
                <c:pt idx="174">
                  <c:v>8.8499999999998291</c:v>
                </c:pt>
                <c:pt idx="175">
                  <c:v>8.8999999999998298</c:v>
                </c:pt>
                <c:pt idx="176">
                  <c:v>8.9499999999998305</c:v>
                </c:pt>
                <c:pt idx="177">
                  <c:v>8.9999999999998295</c:v>
                </c:pt>
                <c:pt idx="178">
                  <c:v>9.0499999999998195</c:v>
                </c:pt>
                <c:pt idx="179">
                  <c:v>9.0999999999998202</c:v>
                </c:pt>
                <c:pt idx="180">
                  <c:v>9.1499999999998192</c:v>
                </c:pt>
                <c:pt idx="181">
                  <c:v>9.1999999999998199</c:v>
                </c:pt>
                <c:pt idx="182">
                  <c:v>9.2499999999998206</c:v>
                </c:pt>
                <c:pt idx="183">
                  <c:v>9.2999999999998195</c:v>
                </c:pt>
                <c:pt idx="184">
                  <c:v>9.3499999999998202</c:v>
                </c:pt>
                <c:pt idx="185">
                  <c:v>9.3999999999998192</c:v>
                </c:pt>
                <c:pt idx="186">
                  <c:v>9.4499999999998199</c:v>
                </c:pt>
                <c:pt idx="187">
                  <c:v>9.4999999999998206</c:v>
                </c:pt>
                <c:pt idx="188">
                  <c:v>9.5499999999998195</c:v>
                </c:pt>
                <c:pt idx="189">
                  <c:v>9.5999999999998096</c:v>
                </c:pt>
                <c:pt idx="190">
                  <c:v>9.6499999999998103</c:v>
                </c:pt>
                <c:pt idx="191">
                  <c:v>9.6999999999998092</c:v>
                </c:pt>
                <c:pt idx="192">
                  <c:v>9.7499999999998099</c:v>
                </c:pt>
                <c:pt idx="193">
                  <c:v>9.7999999999998106</c:v>
                </c:pt>
                <c:pt idx="194">
                  <c:v>9.8499999999998096</c:v>
                </c:pt>
                <c:pt idx="195">
                  <c:v>9.8999999999998103</c:v>
                </c:pt>
                <c:pt idx="196">
                  <c:v>9.9499999999998092</c:v>
                </c:pt>
                <c:pt idx="197">
                  <c:v>9.9999999999998099</c:v>
                </c:pt>
                <c:pt idx="198">
                  <c:v>10.0499999999998</c:v>
                </c:pt>
                <c:pt idx="199">
                  <c:v>10.099999999999801</c:v>
                </c:pt>
                <c:pt idx="200">
                  <c:v>10.1499999999998</c:v>
                </c:pt>
                <c:pt idx="201">
                  <c:v>10.1999999999998</c:v>
                </c:pt>
                <c:pt idx="202">
                  <c:v>10.249999999999799</c:v>
                </c:pt>
                <c:pt idx="203">
                  <c:v>10.2999999999998</c:v>
                </c:pt>
                <c:pt idx="204">
                  <c:v>10.349999999999801</c:v>
                </c:pt>
                <c:pt idx="205">
                  <c:v>10.3999999999998</c:v>
                </c:pt>
                <c:pt idx="206">
                  <c:v>10.4499999999998</c:v>
                </c:pt>
                <c:pt idx="207">
                  <c:v>10.499999999999799</c:v>
                </c:pt>
                <c:pt idx="208">
                  <c:v>10.5499999999998</c:v>
                </c:pt>
                <c:pt idx="209">
                  <c:v>10.599999999999801</c:v>
                </c:pt>
                <c:pt idx="210">
                  <c:v>10.6499999999998</c:v>
                </c:pt>
                <c:pt idx="211">
                  <c:v>10.6999999999998</c:v>
                </c:pt>
                <c:pt idx="212">
                  <c:v>10.749999999999799</c:v>
                </c:pt>
                <c:pt idx="213">
                  <c:v>10.7999999999998</c:v>
                </c:pt>
                <c:pt idx="214">
                  <c:v>10.849999999999801</c:v>
                </c:pt>
                <c:pt idx="215">
                  <c:v>10.8999999999998</c:v>
                </c:pt>
                <c:pt idx="216">
                  <c:v>10.9499999999998</c:v>
                </c:pt>
                <c:pt idx="217">
                  <c:v>10.999999999999799</c:v>
                </c:pt>
                <c:pt idx="218">
                  <c:v>11.0499999999998</c:v>
                </c:pt>
                <c:pt idx="219">
                  <c:v>11.099999999999801</c:v>
                </c:pt>
                <c:pt idx="220">
                  <c:v>11.1499999999998</c:v>
                </c:pt>
                <c:pt idx="221">
                  <c:v>11.1999999999998</c:v>
                </c:pt>
                <c:pt idx="222">
                  <c:v>11.249999999999799</c:v>
                </c:pt>
                <c:pt idx="223">
                  <c:v>11.2999999999998</c:v>
                </c:pt>
                <c:pt idx="224">
                  <c:v>11.349999999999801</c:v>
                </c:pt>
                <c:pt idx="225">
                  <c:v>11.3999999999998</c:v>
                </c:pt>
                <c:pt idx="226">
                  <c:v>11.4499999999998</c:v>
                </c:pt>
                <c:pt idx="227">
                  <c:v>11.499999999999799</c:v>
                </c:pt>
                <c:pt idx="228">
                  <c:v>11.5499999999998</c:v>
                </c:pt>
                <c:pt idx="229">
                  <c:v>11.599999999999801</c:v>
                </c:pt>
                <c:pt idx="230">
                  <c:v>11.6499999999998</c:v>
                </c:pt>
                <c:pt idx="231">
                  <c:v>11.6999999999998</c:v>
                </c:pt>
                <c:pt idx="232">
                  <c:v>11.749999999999799</c:v>
                </c:pt>
                <c:pt idx="233">
                  <c:v>11.7999999999998</c:v>
                </c:pt>
                <c:pt idx="234">
                  <c:v>11.849999999999801</c:v>
                </c:pt>
                <c:pt idx="235">
                  <c:v>11.8999999999998</c:v>
                </c:pt>
                <c:pt idx="236">
                  <c:v>11.9499999999998</c:v>
                </c:pt>
                <c:pt idx="237">
                  <c:v>11.999999999999799</c:v>
                </c:pt>
                <c:pt idx="238">
                  <c:v>12.0499999999998</c:v>
                </c:pt>
                <c:pt idx="239">
                  <c:v>12.099999999999801</c:v>
                </c:pt>
                <c:pt idx="240">
                  <c:v>12.1499999999998</c:v>
                </c:pt>
                <c:pt idx="241">
                  <c:v>12.1999999999998</c:v>
                </c:pt>
                <c:pt idx="242">
                  <c:v>12.249999999999799</c:v>
                </c:pt>
                <c:pt idx="243">
                  <c:v>12.2999999999998</c:v>
                </c:pt>
                <c:pt idx="244">
                  <c:v>12.349999999999801</c:v>
                </c:pt>
                <c:pt idx="245">
                  <c:v>12.3999999999998</c:v>
                </c:pt>
                <c:pt idx="246">
                  <c:v>12.4499999999998</c:v>
                </c:pt>
                <c:pt idx="247">
                  <c:v>12.499999999999799</c:v>
                </c:pt>
                <c:pt idx="248">
                  <c:v>12.5499999999998</c:v>
                </c:pt>
                <c:pt idx="249">
                  <c:v>12.599999999999801</c:v>
                </c:pt>
                <c:pt idx="250">
                  <c:v>12.6499999999998</c:v>
                </c:pt>
                <c:pt idx="251">
                  <c:v>12.6999999999998</c:v>
                </c:pt>
                <c:pt idx="252">
                  <c:v>12.749999999999799</c:v>
                </c:pt>
                <c:pt idx="253">
                  <c:v>12.7999999999998</c:v>
                </c:pt>
                <c:pt idx="254">
                  <c:v>12.849999999999801</c:v>
                </c:pt>
                <c:pt idx="255">
                  <c:v>12.8999999999997</c:v>
                </c:pt>
                <c:pt idx="256">
                  <c:v>12.949999999999701</c:v>
                </c:pt>
                <c:pt idx="257">
                  <c:v>12.9999999999997</c:v>
                </c:pt>
                <c:pt idx="258">
                  <c:v>13.049999999999701</c:v>
                </c:pt>
                <c:pt idx="259">
                  <c:v>13.099999999999699</c:v>
                </c:pt>
                <c:pt idx="260">
                  <c:v>13.1499999999997</c:v>
                </c:pt>
                <c:pt idx="261">
                  <c:v>13.199999999999701</c:v>
                </c:pt>
                <c:pt idx="262">
                  <c:v>13.2499999999997</c:v>
                </c:pt>
                <c:pt idx="263">
                  <c:v>13.299999999999701</c:v>
                </c:pt>
                <c:pt idx="264">
                  <c:v>13.349999999999699</c:v>
                </c:pt>
                <c:pt idx="265">
                  <c:v>13.3999999999997</c:v>
                </c:pt>
                <c:pt idx="266">
                  <c:v>13.449999999999701</c:v>
                </c:pt>
                <c:pt idx="267">
                  <c:v>13.4999999999997</c:v>
                </c:pt>
                <c:pt idx="268">
                  <c:v>13.549999999999701</c:v>
                </c:pt>
                <c:pt idx="269">
                  <c:v>13.599999999999699</c:v>
                </c:pt>
                <c:pt idx="270">
                  <c:v>13.6499999999997</c:v>
                </c:pt>
                <c:pt idx="271">
                  <c:v>13.699999999999701</c:v>
                </c:pt>
                <c:pt idx="272">
                  <c:v>13.7499999999997</c:v>
                </c:pt>
                <c:pt idx="273">
                  <c:v>13.799999999999701</c:v>
                </c:pt>
                <c:pt idx="274">
                  <c:v>13.849999999999699</c:v>
                </c:pt>
                <c:pt idx="275">
                  <c:v>13.8999999999997</c:v>
                </c:pt>
                <c:pt idx="276">
                  <c:v>13.949999999999701</c:v>
                </c:pt>
                <c:pt idx="277">
                  <c:v>13.9999999999997</c:v>
                </c:pt>
                <c:pt idx="278">
                  <c:v>14.049999999999701</c:v>
                </c:pt>
                <c:pt idx="279">
                  <c:v>14.099999999999699</c:v>
                </c:pt>
                <c:pt idx="280">
                  <c:v>14.1499999999997</c:v>
                </c:pt>
                <c:pt idx="281">
                  <c:v>14.199999999999701</c:v>
                </c:pt>
                <c:pt idx="282">
                  <c:v>14.2499999999997</c:v>
                </c:pt>
                <c:pt idx="283">
                  <c:v>14.299999999999701</c:v>
                </c:pt>
                <c:pt idx="284">
                  <c:v>14.349999999999699</c:v>
                </c:pt>
                <c:pt idx="285">
                  <c:v>14.3999999999997</c:v>
                </c:pt>
                <c:pt idx="286">
                  <c:v>14.449999999999701</c:v>
                </c:pt>
                <c:pt idx="287">
                  <c:v>14.4999999999997</c:v>
                </c:pt>
                <c:pt idx="288">
                  <c:v>14.549999999999701</c:v>
                </c:pt>
                <c:pt idx="289">
                  <c:v>14.599999999999699</c:v>
                </c:pt>
                <c:pt idx="290">
                  <c:v>14.6499999999997</c:v>
                </c:pt>
                <c:pt idx="291">
                  <c:v>14.699999999999701</c:v>
                </c:pt>
                <c:pt idx="292">
                  <c:v>14.7499999999997</c:v>
                </c:pt>
                <c:pt idx="293">
                  <c:v>14.799999999999701</c:v>
                </c:pt>
                <c:pt idx="294">
                  <c:v>14.849999999999699</c:v>
                </c:pt>
                <c:pt idx="295">
                  <c:v>14.8999999999997</c:v>
                </c:pt>
                <c:pt idx="296">
                  <c:v>14.949999999999701</c:v>
                </c:pt>
                <c:pt idx="297">
                  <c:v>14.9999999999997</c:v>
                </c:pt>
                <c:pt idx="298">
                  <c:v>15.049999999999701</c:v>
                </c:pt>
                <c:pt idx="299">
                  <c:v>15.099999999999699</c:v>
                </c:pt>
                <c:pt idx="300">
                  <c:v>15.1499999999997</c:v>
                </c:pt>
                <c:pt idx="301">
                  <c:v>15.199999999999701</c:v>
                </c:pt>
                <c:pt idx="302">
                  <c:v>15.2499999999997</c:v>
                </c:pt>
                <c:pt idx="303">
                  <c:v>15.299999999999701</c:v>
                </c:pt>
                <c:pt idx="304">
                  <c:v>15.349999999999699</c:v>
                </c:pt>
                <c:pt idx="305">
                  <c:v>15.3999999999997</c:v>
                </c:pt>
                <c:pt idx="306">
                  <c:v>15.449999999999701</c:v>
                </c:pt>
                <c:pt idx="307">
                  <c:v>15.4999999999997</c:v>
                </c:pt>
                <c:pt idx="308">
                  <c:v>15.549999999999701</c:v>
                </c:pt>
                <c:pt idx="309">
                  <c:v>15.599999999999699</c:v>
                </c:pt>
                <c:pt idx="310">
                  <c:v>15.6499999999997</c:v>
                </c:pt>
                <c:pt idx="311">
                  <c:v>15.699999999999701</c:v>
                </c:pt>
                <c:pt idx="312">
                  <c:v>15.7499999999997</c:v>
                </c:pt>
                <c:pt idx="313">
                  <c:v>15.799999999999701</c:v>
                </c:pt>
                <c:pt idx="314">
                  <c:v>15.849999999999699</c:v>
                </c:pt>
                <c:pt idx="315">
                  <c:v>15.8999999999997</c:v>
                </c:pt>
                <c:pt idx="316">
                  <c:v>15.949999999999701</c:v>
                </c:pt>
                <c:pt idx="317">
                  <c:v>15.9999999999997</c:v>
                </c:pt>
                <c:pt idx="318">
                  <c:v>16.049999999999699</c:v>
                </c:pt>
                <c:pt idx="319">
                  <c:v>16.099999999999699</c:v>
                </c:pt>
                <c:pt idx="320">
                  <c:v>16.1499999999997</c:v>
                </c:pt>
                <c:pt idx="321">
                  <c:v>16.199999999999701</c:v>
                </c:pt>
                <c:pt idx="322">
                  <c:v>16.249999999999702</c:v>
                </c:pt>
                <c:pt idx="323">
                  <c:v>16.299999999999699</c:v>
                </c:pt>
                <c:pt idx="324">
                  <c:v>16.349999999999699</c:v>
                </c:pt>
                <c:pt idx="325">
                  <c:v>16.3999999999997</c:v>
                </c:pt>
                <c:pt idx="326">
                  <c:v>16.449999999999701</c:v>
                </c:pt>
                <c:pt idx="327">
                  <c:v>16.499999999999702</c:v>
                </c:pt>
                <c:pt idx="328">
                  <c:v>16.549999999999699</c:v>
                </c:pt>
                <c:pt idx="329">
                  <c:v>16.599999999999699</c:v>
                </c:pt>
                <c:pt idx="330">
                  <c:v>16.6499999999997</c:v>
                </c:pt>
                <c:pt idx="331">
                  <c:v>16.699999999999701</c:v>
                </c:pt>
                <c:pt idx="332">
                  <c:v>16.749999999999702</c:v>
                </c:pt>
                <c:pt idx="333">
                  <c:v>16.799999999999699</c:v>
                </c:pt>
                <c:pt idx="334">
                  <c:v>16.849999999999699</c:v>
                </c:pt>
                <c:pt idx="335">
                  <c:v>16.8999999999997</c:v>
                </c:pt>
                <c:pt idx="336">
                  <c:v>16.949999999999701</c:v>
                </c:pt>
                <c:pt idx="337">
                  <c:v>16.999999999999702</c:v>
                </c:pt>
                <c:pt idx="338">
                  <c:v>17.049999999999699</c:v>
                </c:pt>
                <c:pt idx="339">
                  <c:v>17.099999999999699</c:v>
                </c:pt>
                <c:pt idx="340">
                  <c:v>17.1499999999997</c:v>
                </c:pt>
                <c:pt idx="341">
                  <c:v>17.199999999999701</c:v>
                </c:pt>
                <c:pt idx="342">
                  <c:v>17.249999999999702</c:v>
                </c:pt>
                <c:pt idx="343">
                  <c:v>17.299999999999699</c:v>
                </c:pt>
                <c:pt idx="344">
                  <c:v>17.349999999999699</c:v>
                </c:pt>
                <c:pt idx="345">
                  <c:v>17.3999999999997</c:v>
                </c:pt>
                <c:pt idx="346">
                  <c:v>17.449999999999701</c:v>
                </c:pt>
                <c:pt idx="347">
                  <c:v>17.499999999999702</c:v>
                </c:pt>
                <c:pt idx="348">
                  <c:v>17.549999999999699</c:v>
                </c:pt>
                <c:pt idx="349">
                  <c:v>17.599999999999699</c:v>
                </c:pt>
                <c:pt idx="350">
                  <c:v>17.6499999999997</c:v>
                </c:pt>
                <c:pt idx="351">
                  <c:v>17.699999999999701</c:v>
                </c:pt>
                <c:pt idx="352">
                  <c:v>17.749999999999702</c:v>
                </c:pt>
                <c:pt idx="353">
                  <c:v>17.799999999999699</c:v>
                </c:pt>
                <c:pt idx="354">
                  <c:v>17.849999999999699</c:v>
                </c:pt>
                <c:pt idx="355">
                  <c:v>17.8999999999997</c:v>
                </c:pt>
                <c:pt idx="356">
                  <c:v>17.949999999999601</c:v>
                </c:pt>
                <c:pt idx="357">
                  <c:v>17.999999999999599</c:v>
                </c:pt>
                <c:pt idx="358">
                  <c:v>18.049999999999599</c:v>
                </c:pt>
                <c:pt idx="359">
                  <c:v>18.0999999999996</c:v>
                </c:pt>
                <c:pt idx="360">
                  <c:v>18.149999999999601</c:v>
                </c:pt>
                <c:pt idx="361">
                  <c:v>18.199999999999601</c:v>
                </c:pt>
                <c:pt idx="362">
                  <c:v>18.249999999999599</c:v>
                </c:pt>
                <c:pt idx="363">
                  <c:v>18.299999999999599</c:v>
                </c:pt>
                <c:pt idx="364">
                  <c:v>18.3499999999996</c:v>
                </c:pt>
                <c:pt idx="365">
                  <c:v>18.399999999999601</c:v>
                </c:pt>
                <c:pt idx="366">
                  <c:v>18.449999999999601</c:v>
                </c:pt>
                <c:pt idx="367">
                  <c:v>18.499999999999599</c:v>
                </c:pt>
                <c:pt idx="368">
                  <c:v>18.549999999999599</c:v>
                </c:pt>
                <c:pt idx="369">
                  <c:v>18.5999999999996</c:v>
                </c:pt>
                <c:pt idx="370">
                  <c:v>18.649999999999601</c:v>
                </c:pt>
                <c:pt idx="371">
                  <c:v>18.699999999999601</c:v>
                </c:pt>
                <c:pt idx="372">
                  <c:v>18.749999999999599</c:v>
                </c:pt>
                <c:pt idx="373">
                  <c:v>18.799999999999599</c:v>
                </c:pt>
                <c:pt idx="374">
                  <c:v>18.8499999999996</c:v>
                </c:pt>
                <c:pt idx="375">
                  <c:v>18.899999999999601</c:v>
                </c:pt>
                <c:pt idx="376">
                  <c:v>18.949999999999601</c:v>
                </c:pt>
                <c:pt idx="377">
                  <c:v>18.999999999999599</c:v>
                </c:pt>
                <c:pt idx="378">
                  <c:v>19.049999999999599</c:v>
                </c:pt>
                <c:pt idx="379">
                  <c:v>19.0999999999996</c:v>
                </c:pt>
                <c:pt idx="380">
                  <c:v>19.149999999999601</c:v>
                </c:pt>
                <c:pt idx="381">
                  <c:v>19.199999999999601</c:v>
                </c:pt>
                <c:pt idx="382">
                  <c:v>19.249999999999599</c:v>
                </c:pt>
                <c:pt idx="383">
                  <c:v>19.299999999999599</c:v>
                </c:pt>
                <c:pt idx="384">
                  <c:v>19.3499999999996</c:v>
                </c:pt>
                <c:pt idx="385">
                  <c:v>19.399999999999601</c:v>
                </c:pt>
                <c:pt idx="386">
                  <c:v>19.449999999999601</c:v>
                </c:pt>
                <c:pt idx="387">
                  <c:v>19.499999999999599</c:v>
                </c:pt>
                <c:pt idx="388">
                  <c:v>19.549999999999599</c:v>
                </c:pt>
                <c:pt idx="389">
                  <c:v>19.5999999999996</c:v>
                </c:pt>
                <c:pt idx="390">
                  <c:v>19.649999999999601</c:v>
                </c:pt>
                <c:pt idx="391">
                  <c:v>19.699999999999601</c:v>
                </c:pt>
                <c:pt idx="392">
                  <c:v>19.749999999999599</c:v>
                </c:pt>
                <c:pt idx="393">
                  <c:v>19.799999999999599</c:v>
                </c:pt>
                <c:pt idx="394">
                  <c:v>19.8499999999996</c:v>
                </c:pt>
                <c:pt idx="395">
                  <c:v>19.899999999999601</c:v>
                </c:pt>
                <c:pt idx="396">
                  <c:v>19.949999999999601</c:v>
                </c:pt>
                <c:pt idx="397">
                  <c:v>19.999999999999599</c:v>
                </c:pt>
                <c:pt idx="398">
                  <c:v>20.049999999999599</c:v>
                </c:pt>
                <c:pt idx="399">
                  <c:v>20.0999999999996</c:v>
                </c:pt>
                <c:pt idx="400">
                  <c:v>20.149999999999601</c:v>
                </c:pt>
                <c:pt idx="401">
                  <c:v>20.199999999999601</c:v>
                </c:pt>
                <c:pt idx="402">
                  <c:v>20.249999999999599</c:v>
                </c:pt>
                <c:pt idx="403">
                  <c:v>20.299999999999599</c:v>
                </c:pt>
                <c:pt idx="404">
                  <c:v>20.3499999999996</c:v>
                </c:pt>
                <c:pt idx="405">
                  <c:v>20.399999999999601</c:v>
                </c:pt>
                <c:pt idx="406">
                  <c:v>20.449999999999601</c:v>
                </c:pt>
                <c:pt idx="407">
                  <c:v>20.499999999999599</c:v>
                </c:pt>
                <c:pt idx="408">
                  <c:v>20.549999999999599</c:v>
                </c:pt>
                <c:pt idx="409">
                  <c:v>20.5999999999996</c:v>
                </c:pt>
                <c:pt idx="410">
                  <c:v>20.649999999999601</c:v>
                </c:pt>
                <c:pt idx="411">
                  <c:v>20.699999999999601</c:v>
                </c:pt>
                <c:pt idx="412">
                  <c:v>20.749999999999599</c:v>
                </c:pt>
                <c:pt idx="413">
                  <c:v>20.799999999999599</c:v>
                </c:pt>
                <c:pt idx="414">
                  <c:v>20.8499999999996</c:v>
                </c:pt>
                <c:pt idx="415">
                  <c:v>20.899999999999601</c:v>
                </c:pt>
                <c:pt idx="416">
                  <c:v>20.949999999999601</c:v>
                </c:pt>
                <c:pt idx="417">
                  <c:v>20.999999999999599</c:v>
                </c:pt>
                <c:pt idx="418">
                  <c:v>21.049999999999599</c:v>
                </c:pt>
                <c:pt idx="419">
                  <c:v>21.0999999999996</c:v>
                </c:pt>
                <c:pt idx="420">
                  <c:v>21.149999999999601</c:v>
                </c:pt>
                <c:pt idx="421">
                  <c:v>21.199999999999601</c:v>
                </c:pt>
                <c:pt idx="422">
                  <c:v>21.249999999999599</c:v>
                </c:pt>
                <c:pt idx="423">
                  <c:v>21.299999999999599</c:v>
                </c:pt>
                <c:pt idx="424">
                  <c:v>21.3499999999996</c:v>
                </c:pt>
                <c:pt idx="425">
                  <c:v>21.399999999999601</c:v>
                </c:pt>
                <c:pt idx="426">
                  <c:v>21.449999999999601</c:v>
                </c:pt>
                <c:pt idx="427">
                  <c:v>21.499999999999599</c:v>
                </c:pt>
                <c:pt idx="428">
                  <c:v>21.549999999999599</c:v>
                </c:pt>
                <c:pt idx="429">
                  <c:v>21.5999999999996</c:v>
                </c:pt>
                <c:pt idx="430">
                  <c:v>21.649999999999601</c:v>
                </c:pt>
                <c:pt idx="431">
                  <c:v>21.699999999999601</c:v>
                </c:pt>
                <c:pt idx="432">
                  <c:v>21.749999999999599</c:v>
                </c:pt>
                <c:pt idx="433">
                  <c:v>21.799999999999599</c:v>
                </c:pt>
                <c:pt idx="434">
                  <c:v>21.8499999999996</c:v>
                </c:pt>
                <c:pt idx="435">
                  <c:v>21.899999999999601</c:v>
                </c:pt>
                <c:pt idx="436">
                  <c:v>21.949999999999601</c:v>
                </c:pt>
                <c:pt idx="437">
                  <c:v>21.999999999999599</c:v>
                </c:pt>
                <c:pt idx="438">
                  <c:v>22.049999999999599</c:v>
                </c:pt>
                <c:pt idx="439">
                  <c:v>22.0999999999996</c:v>
                </c:pt>
                <c:pt idx="440">
                  <c:v>22.149999999999601</c:v>
                </c:pt>
                <c:pt idx="441">
                  <c:v>22.199999999999601</c:v>
                </c:pt>
                <c:pt idx="442">
                  <c:v>22.249999999999599</c:v>
                </c:pt>
                <c:pt idx="443">
                  <c:v>22.299999999999599</c:v>
                </c:pt>
                <c:pt idx="444">
                  <c:v>22.3499999999996</c:v>
                </c:pt>
                <c:pt idx="445">
                  <c:v>22.399999999999601</c:v>
                </c:pt>
                <c:pt idx="446">
                  <c:v>22.449999999999601</c:v>
                </c:pt>
                <c:pt idx="447">
                  <c:v>22.499999999999599</c:v>
                </c:pt>
                <c:pt idx="448">
                  <c:v>22.549999999999599</c:v>
                </c:pt>
                <c:pt idx="449">
                  <c:v>22.5999999999996</c:v>
                </c:pt>
                <c:pt idx="450">
                  <c:v>22.649999999999601</c:v>
                </c:pt>
                <c:pt idx="451">
                  <c:v>22.699999999999601</c:v>
                </c:pt>
                <c:pt idx="452">
                  <c:v>22.749999999999599</c:v>
                </c:pt>
                <c:pt idx="453">
                  <c:v>22.799999999999599</c:v>
                </c:pt>
                <c:pt idx="454">
                  <c:v>22.8499999999996</c:v>
                </c:pt>
                <c:pt idx="455">
                  <c:v>22.899999999999601</c:v>
                </c:pt>
                <c:pt idx="456">
                  <c:v>22.949999999999601</c:v>
                </c:pt>
                <c:pt idx="457">
                  <c:v>22.999999999999599</c:v>
                </c:pt>
                <c:pt idx="458">
                  <c:v>23.049999999999599</c:v>
                </c:pt>
                <c:pt idx="459">
                  <c:v>23.0999999999995</c:v>
                </c:pt>
                <c:pt idx="460">
                  <c:v>23.149999999999501</c:v>
                </c:pt>
                <c:pt idx="461">
                  <c:v>23.199999999999498</c:v>
                </c:pt>
                <c:pt idx="462">
                  <c:v>23.249999999999499</c:v>
                </c:pt>
                <c:pt idx="463">
                  <c:v>23.2999999999995</c:v>
                </c:pt>
                <c:pt idx="464">
                  <c:v>23.3499999999995</c:v>
                </c:pt>
                <c:pt idx="465">
                  <c:v>23.399999999999501</c:v>
                </c:pt>
                <c:pt idx="466">
                  <c:v>23.449999999999498</c:v>
                </c:pt>
                <c:pt idx="467">
                  <c:v>23.499999999999499</c:v>
                </c:pt>
                <c:pt idx="468">
                  <c:v>23.5499999999995</c:v>
                </c:pt>
                <c:pt idx="469">
                  <c:v>23.5999999999995</c:v>
                </c:pt>
                <c:pt idx="470">
                  <c:v>23.649999999999501</c:v>
                </c:pt>
                <c:pt idx="471">
                  <c:v>23.699999999999498</c:v>
                </c:pt>
                <c:pt idx="472">
                  <c:v>23.749999999999499</c:v>
                </c:pt>
                <c:pt idx="473">
                  <c:v>23.7999999999995</c:v>
                </c:pt>
                <c:pt idx="474">
                  <c:v>23.8499999999995</c:v>
                </c:pt>
                <c:pt idx="475">
                  <c:v>23.899999999999501</c:v>
                </c:pt>
                <c:pt idx="476">
                  <c:v>23.949999999999498</c:v>
                </c:pt>
                <c:pt idx="477">
                  <c:v>23.999999999999499</c:v>
                </c:pt>
                <c:pt idx="478">
                  <c:v>24.0499999999995</c:v>
                </c:pt>
                <c:pt idx="479">
                  <c:v>24.0999999999995</c:v>
                </c:pt>
                <c:pt idx="480">
                  <c:v>24.149999999999501</c:v>
                </c:pt>
                <c:pt idx="481">
                  <c:v>24.199999999999498</c:v>
                </c:pt>
                <c:pt idx="482">
                  <c:v>24.249999999999499</c:v>
                </c:pt>
                <c:pt idx="483">
                  <c:v>24.2999999999995</c:v>
                </c:pt>
                <c:pt idx="484">
                  <c:v>24.3499999999995</c:v>
                </c:pt>
                <c:pt idx="485">
                  <c:v>24.399999999999501</c:v>
                </c:pt>
                <c:pt idx="486">
                  <c:v>24.449999999999498</c:v>
                </c:pt>
                <c:pt idx="487">
                  <c:v>24.499999999999499</c:v>
                </c:pt>
                <c:pt idx="488">
                  <c:v>24.5499999999995</c:v>
                </c:pt>
                <c:pt idx="489">
                  <c:v>24.5999999999995</c:v>
                </c:pt>
                <c:pt idx="490">
                  <c:v>24.649999999999501</c:v>
                </c:pt>
                <c:pt idx="491">
                  <c:v>24.699999999999498</c:v>
                </c:pt>
                <c:pt idx="492">
                  <c:v>24.749999999999499</c:v>
                </c:pt>
                <c:pt idx="493">
                  <c:v>24.7999999999995</c:v>
                </c:pt>
                <c:pt idx="494">
                  <c:v>24.8499999999995</c:v>
                </c:pt>
                <c:pt idx="495">
                  <c:v>24.899999999999501</c:v>
                </c:pt>
                <c:pt idx="496">
                  <c:v>24.949999999999498</c:v>
                </c:pt>
                <c:pt idx="497">
                  <c:v>24.999999999999499</c:v>
                </c:pt>
                <c:pt idx="498">
                  <c:v>25.0499999999995</c:v>
                </c:pt>
                <c:pt idx="499">
                  <c:v>25.0999999999995</c:v>
                </c:pt>
                <c:pt idx="500">
                  <c:v>25.149999999999501</c:v>
                </c:pt>
                <c:pt idx="501">
                  <c:v>25.199999999999498</c:v>
                </c:pt>
                <c:pt idx="502">
                  <c:v>25.249999999999499</c:v>
                </c:pt>
                <c:pt idx="503">
                  <c:v>25.2999999999995</c:v>
                </c:pt>
                <c:pt idx="504">
                  <c:v>25.3499999999995</c:v>
                </c:pt>
                <c:pt idx="505">
                  <c:v>25.399999999999501</c:v>
                </c:pt>
                <c:pt idx="506">
                  <c:v>25.449999999999498</c:v>
                </c:pt>
                <c:pt idx="507">
                  <c:v>25.499999999999499</c:v>
                </c:pt>
                <c:pt idx="508">
                  <c:v>25.5499999999995</c:v>
                </c:pt>
                <c:pt idx="509">
                  <c:v>25.5999999999995</c:v>
                </c:pt>
                <c:pt idx="510">
                  <c:v>25.649999999999501</c:v>
                </c:pt>
                <c:pt idx="511">
                  <c:v>25.699999999999498</c:v>
                </c:pt>
                <c:pt idx="512">
                  <c:v>25.749999999999499</c:v>
                </c:pt>
                <c:pt idx="513">
                  <c:v>25.7999999999995</c:v>
                </c:pt>
                <c:pt idx="514">
                  <c:v>25.8499999999995</c:v>
                </c:pt>
                <c:pt idx="515">
                  <c:v>25.899999999999501</c:v>
                </c:pt>
                <c:pt idx="516">
                  <c:v>25.949999999999498</c:v>
                </c:pt>
                <c:pt idx="517">
                  <c:v>25.999999999999499</c:v>
                </c:pt>
                <c:pt idx="518">
                  <c:v>26.0499999999995</c:v>
                </c:pt>
                <c:pt idx="519">
                  <c:v>26.0999999999995</c:v>
                </c:pt>
                <c:pt idx="520">
                  <c:v>26.149999999999501</c:v>
                </c:pt>
                <c:pt idx="521">
                  <c:v>26.199999999999498</c:v>
                </c:pt>
                <c:pt idx="522">
                  <c:v>26.249999999999499</c:v>
                </c:pt>
                <c:pt idx="523">
                  <c:v>26.2999999999995</c:v>
                </c:pt>
                <c:pt idx="524">
                  <c:v>26.3499999999995</c:v>
                </c:pt>
                <c:pt idx="525">
                  <c:v>26.399999999999501</c:v>
                </c:pt>
                <c:pt idx="526">
                  <c:v>26.449999999999498</c:v>
                </c:pt>
                <c:pt idx="527">
                  <c:v>26.499999999999499</c:v>
                </c:pt>
                <c:pt idx="528">
                  <c:v>26.5499999999995</c:v>
                </c:pt>
                <c:pt idx="529">
                  <c:v>26.5999999999995</c:v>
                </c:pt>
                <c:pt idx="530">
                  <c:v>26.649999999999501</c:v>
                </c:pt>
                <c:pt idx="531">
                  <c:v>26.699999999999498</c:v>
                </c:pt>
                <c:pt idx="532">
                  <c:v>26.749999999999499</c:v>
                </c:pt>
                <c:pt idx="533">
                  <c:v>26.7999999999995</c:v>
                </c:pt>
                <c:pt idx="534">
                  <c:v>26.8499999999995</c:v>
                </c:pt>
                <c:pt idx="535">
                  <c:v>26.899999999999501</c:v>
                </c:pt>
                <c:pt idx="536">
                  <c:v>26.949999999999498</c:v>
                </c:pt>
                <c:pt idx="537">
                  <c:v>26.999999999999499</c:v>
                </c:pt>
                <c:pt idx="538">
                  <c:v>27.0499999999995</c:v>
                </c:pt>
                <c:pt idx="539">
                  <c:v>27.0999999999995</c:v>
                </c:pt>
                <c:pt idx="540">
                  <c:v>27.149999999999501</c:v>
                </c:pt>
                <c:pt idx="541">
                  <c:v>27.199999999999498</c:v>
                </c:pt>
                <c:pt idx="542">
                  <c:v>27.249999999999499</c:v>
                </c:pt>
                <c:pt idx="543">
                  <c:v>27.2999999999995</c:v>
                </c:pt>
                <c:pt idx="544">
                  <c:v>27.3499999999995</c:v>
                </c:pt>
                <c:pt idx="545">
                  <c:v>27.399999999999501</c:v>
                </c:pt>
                <c:pt idx="546">
                  <c:v>27.449999999999498</c:v>
                </c:pt>
                <c:pt idx="547">
                  <c:v>27.499999999999499</c:v>
                </c:pt>
                <c:pt idx="548">
                  <c:v>27.5499999999995</c:v>
                </c:pt>
                <c:pt idx="549">
                  <c:v>27.5999999999995</c:v>
                </c:pt>
                <c:pt idx="550">
                  <c:v>27.649999999999501</c:v>
                </c:pt>
                <c:pt idx="551">
                  <c:v>27.699999999999498</c:v>
                </c:pt>
                <c:pt idx="552">
                  <c:v>27.749999999999499</c:v>
                </c:pt>
                <c:pt idx="553">
                  <c:v>27.7999999999995</c:v>
                </c:pt>
                <c:pt idx="554">
                  <c:v>27.8499999999995</c:v>
                </c:pt>
                <c:pt idx="555">
                  <c:v>27.899999999999501</c:v>
                </c:pt>
                <c:pt idx="556">
                  <c:v>27.949999999999498</c:v>
                </c:pt>
                <c:pt idx="557">
                  <c:v>27.999999999999499</c:v>
                </c:pt>
                <c:pt idx="558">
                  <c:v>28.0499999999995</c:v>
                </c:pt>
                <c:pt idx="559">
                  <c:v>28.0999999999995</c:v>
                </c:pt>
                <c:pt idx="560">
                  <c:v>28.149999999999402</c:v>
                </c:pt>
                <c:pt idx="561">
                  <c:v>28.199999999999498</c:v>
                </c:pt>
                <c:pt idx="562">
                  <c:v>28.2499999999994</c:v>
                </c:pt>
                <c:pt idx="563">
                  <c:v>28.2999999999994</c:v>
                </c:pt>
                <c:pt idx="564">
                  <c:v>28.349999999999401</c:v>
                </c:pt>
                <c:pt idx="565">
                  <c:v>28.399999999999402</c:v>
                </c:pt>
                <c:pt idx="566">
                  <c:v>28.449999999999399</c:v>
                </c:pt>
                <c:pt idx="567">
                  <c:v>28.4999999999994</c:v>
                </c:pt>
                <c:pt idx="568">
                  <c:v>28.5499999999994</c:v>
                </c:pt>
                <c:pt idx="569">
                  <c:v>28.599999999999401</c:v>
                </c:pt>
                <c:pt idx="570">
                  <c:v>28.649999999999402</c:v>
                </c:pt>
                <c:pt idx="571">
                  <c:v>28.699999999999399</c:v>
                </c:pt>
                <c:pt idx="572">
                  <c:v>28.7499999999994</c:v>
                </c:pt>
                <c:pt idx="573">
                  <c:v>28.7999999999994</c:v>
                </c:pt>
                <c:pt idx="574">
                  <c:v>28.849999999999401</c:v>
                </c:pt>
                <c:pt idx="575">
                  <c:v>28.899999999999402</c:v>
                </c:pt>
                <c:pt idx="576">
                  <c:v>28.949999999999399</c:v>
                </c:pt>
                <c:pt idx="577">
                  <c:v>28.9999999999994</c:v>
                </c:pt>
                <c:pt idx="578">
                  <c:v>29.0499999999994</c:v>
                </c:pt>
                <c:pt idx="579">
                  <c:v>29.099999999999401</c:v>
                </c:pt>
                <c:pt idx="580">
                  <c:v>29.149999999999402</c:v>
                </c:pt>
                <c:pt idx="581">
                  <c:v>29.199999999999399</c:v>
                </c:pt>
                <c:pt idx="582">
                  <c:v>29.2499999999994</c:v>
                </c:pt>
                <c:pt idx="583">
                  <c:v>29.2999999999994</c:v>
                </c:pt>
                <c:pt idx="584">
                  <c:v>29.349999999999401</c:v>
                </c:pt>
                <c:pt idx="585">
                  <c:v>29.399999999999402</c:v>
                </c:pt>
                <c:pt idx="586">
                  <c:v>29.449999999999399</c:v>
                </c:pt>
                <c:pt idx="587">
                  <c:v>29.4999999999994</c:v>
                </c:pt>
                <c:pt idx="588">
                  <c:v>29.5499999999994</c:v>
                </c:pt>
                <c:pt idx="589">
                  <c:v>29.599999999999401</c:v>
                </c:pt>
                <c:pt idx="590">
                  <c:v>29.649999999999402</c:v>
                </c:pt>
                <c:pt idx="591">
                  <c:v>29.699999999999399</c:v>
                </c:pt>
                <c:pt idx="592">
                  <c:v>29.7499999999994</c:v>
                </c:pt>
                <c:pt idx="593">
                  <c:v>29.7999999999994</c:v>
                </c:pt>
                <c:pt idx="594">
                  <c:v>29.849999999999401</c:v>
                </c:pt>
                <c:pt idx="595">
                  <c:v>29.899999999999402</c:v>
                </c:pt>
                <c:pt idx="596">
                  <c:v>29.949999999999399</c:v>
                </c:pt>
                <c:pt idx="597">
                  <c:v>29.9999999999994</c:v>
                </c:pt>
                <c:pt idx="598">
                  <c:v>30.0499999999994</c:v>
                </c:pt>
                <c:pt idx="599">
                  <c:v>30.099999999999401</c:v>
                </c:pt>
                <c:pt idx="600">
                  <c:v>30.149999999999402</c:v>
                </c:pt>
                <c:pt idx="601">
                  <c:v>30.199999999999399</c:v>
                </c:pt>
                <c:pt idx="602">
                  <c:v>30.2499999999994</c:v>
                </c:pt>
                <c:pt idx="603">
                  <c:v>30.2999999999994</c:v>
                </c:pt>
                <c:pt idx="604">
                  <c:v>30.349999999999401</c:v>
                </c:pt>
                <c:pt idx="605">
                  <c:v>30.399999999999402</c:v>
                </c:pt>
                <c:pt idx="606">
                  <c:v>30.449999999999399</c:v>
                </c:pt>
                <c:pt idx="607">
                  <c:v>30.4999999999994</c:v>
                </c:pt>
                <c:pt idx="608">
                  <c:v>30.5499999999994</c:v>
                </c:pt>
                <c:pt idx="609">
                  <c:v>30.599999999999401</c:v>
                </c:pt>
                <c:pt idx="610">
                  <c:v>30.649999999999402</c:v>
                </c:pt>
                <c:pt idx="611">
                  <c:v>30.699999999999399</c:v>
                </c:pt>
                <c:pt idx="612">
                  <c:v>30.7499999999994</c:v>
                </c:pt>
                <c:pt idx="613">
                  <c:v>30.7999999999994</c:v>
                </c:pt>
                <c:pt idx="614">
                  <c:v>30.849999999999401</c:v>
                </c:pt>
                <c:pt idx="615">
                  <c:v>30.899999999999402</c:v>
                </c:pt>
                <c:pt idx="616">
                  <c:v>30.949999999999399</c:v>
                </c:pt>
                <c:pt idx="617">
                  <c:v>30.9999999999994</c:v>
                </c:pt>
                <c:pt idx="618">
                  <c:v>31.0499999999994</c:v>
                </c:pt>
                <c:pt idx="619">
                  <c:v>31.099999999999401</c:v>
                </c:pt>
                <c:pt idx="620">
                  <c:v>31.149999999999402</c:v>
                </c:pt>
                <c:pt idx="621">
                  <c:v>31.199999999999399</c:v>
                </c:pt>
                <c:pt idx="622">
                  <c:v>31.2499999999994</c:v>
                </c:pt>
                <c:pt idx="623">
                  <c:v>31.2999999999994</c:v>
                </c:pt>
                <c:pt idx="624">
                  <c:v>31.349999999999401</c:v>
                </c:pt>
                <c:pt idx="625">
                  <c:v>31.399999999999402</c:v>
                </c:pt>
                <c:pt idx="626">
                  <c:v>31.449999999999399</c:v>
                </c:pt>
                <c:pt idx="627">
                  <c:v>31.4999999999994</c:v>
                </c:pt>
                <c:pt idx="628">
                  <c:v>31.5499999999994</c:v>
                </c:pt>
                <c:pt idx="629">
                  <c:v>31.599999999999401</c:v>
                </c:pt>
                <c:pt idx="630">
                  <c:v>31.649999999999402</c:v>
                </c:pt>
                <c:pt idx="631">
                  <c:v>31.699999999999399</c:v>
                </c:pt>
                <c:pt idx="632">
                  <c:v>31.7499999999994</c:v>
                </c:pt>
                <c:pt idx="633">
                  <c:v>31.7999999999994</c:v>
                </c:pt>
                <c:pt idx="634">
                  <c:v>31.849999999999401</c:v>
                </c:pt>
                <c:pt idx="635">
                  <c:v>31.899999999999402</c:v>
                </c:pt>
                <c:pt idx="636">
                  <c:v>31.949999999999399</c:v>
                </c:pt>
                <c:pt idx="637">
                  <c:v>31.9999999999994</c:v>
                </c:pt>
                <c:pt idx="638">
                  <c:v>32.0499999999994</c:v>
                </c:pt>
                <c:pt idx="639">
                  <c:v>32.099999999999397</c:v>
                </c:pt>
                <c:pt idx="640">
                  <c:v>32.149999999999402</c:v>
                </c:pt>
                <c:pt idx="641">
                  <c:v>32.199999999999399</c:v>
                </c:pt>
                <c:pt idx="642">
                  <c:v>32.249999999999403</c:v>
                </c:pt>
                <c:pt idx="643">
                  <c:v>32.2999999999994</c:v>
                </c:pt>
                <c:pt idx="644">
                  <c:v>32.349999999999397</c:v>
                </c:pt>
                <c:pt idx="645">
                  <c:v>32.399999999999402</c:v>
                </c:pt>
                <c:pt idx="646">
                  <c:v>32.449999999999399</c:v>
                </c:pt>
                <c:pt idx="647">
                  <c:v>32.499999999999403</c:v>
                </c:pt>
                <c:pt idx="648">
                  <c:v>32.5499999999994</c:v>
                </c:pt>
                <c:pt idx="649">
                  <c:v>32.599999999999397</c:v>
                </c:pt>
                <c:pt idx="650">
                  <c:v>32.649999999999402</c:v>
                </c:pt>
                <c:pt idx="651">
                  <c:v>32.699999999999399</c:v>
                </c:pt>
                <c:pt idx="652">
                  <c:v>32.749999999999403</c:v>
                </c:pt>
                <c:pt idx="653">
                  <c:v>32.7999999999994</c:v>
                </c:pt>
                <c:pt idx="654">
                  <c:v>32.849999999999397</c:v>
                </c:pt>
                <c:pt idx="655">
                  <c:v>32.899999999999402</c:v>
                </c:pt>
                <c:pt idx="656">
                  <c:v>32.949999999999399</c:v>
                </c:pt>
                <c:pt idx="657">
                  <c:v>32.999999999999403</c:v>
                </c:pt>
                <c:pt idx="658">
                  <c:v>33.0499999999994</c:v>
                </c:pt>
                <c:pt idx="659">
                  <c:v>33.099999999999298</c:v>
                </c:pt>
                <c:pt idx="660">
                  <c:v>33.149999999999402</c:v>
                </c:pt>
                <c:pt idx="661">
                  <c:v>33.199999999999399</c:v>
                </c:pt>
                <c:pt idx="662">
                  <c:v>33.249999999999297</c:v>
                </c:pt>
                <c:pt idx="663">
                  <c:v>33.2999999999994</c:v>
                </c:pt>
                <c:pt idx="664">
                  <c:v>33.349999999999298</c:v>
                </c:pt>
                <c:pt idx="665">
                  <c:v>33.399999999999302</c:v>
                </c:pt>
                <c:pt idx="666">
                  <c:v>33.449999999999299</c:v>
                </c:pt>
                <c:pt idx="667">
                  <c:v>33.499999999999297</c:v>
                </c:pt>
                <c:pt idx="668">
                  <c:v>33.549999999999301</c:v>
                </c:pt>
                <c:pt idx="669">
                  <c:v>33.599999999999298</c:v>
                </c:pt>
                <c:pt idx="670">
                  <c:v>33.649999999999302</c:v>
                </c:pt>
                <c:pt idx="671">
                  <c:v>33.699999999999299</c:v>
                </c:pt>
                <c:pt idx="672">
                  <c:v>33.749999999999297</c:v>
                </c:pt>
                <c:pt idx="673">
                  <c:v>33.799999999999301</c:v>
                </c:pt>
                <c:pt idx="674">
                  <c:v>33.849999999999298</c:v>
                </c:pt>
                <c:pt idx="675">
                  <c:v>33.899999999999302</c:v>
                </c:pt>
                <c:pt idx="676">
                  <c:v>33.949999999999299</c:v>
                </c:pt>
                <c:pt idx="677">
                  <c:v>33.999999999999297</c:v>
                </c:pt>
                <c:pt idx="678">
                  <c:v>34.049999999999301</c:v>
                </c:pt>
                <c:pt idx="679">
                  <c:v>34.099999999999298</c:v>
                </c:pt>
                <c:pt idx="680">
                  <c:v>34.149999999999302</c:v>
                </c:pt>
                <c:pt idx="681">
                  <c:v>34.199999999999299</c:v>
                </c:pt>
                <c:pt idx="682">
                  <c:v>34.249999999999297</c:v>
                </c:pt>
                <c:pt idx="683">
                  <c:v>34.299999999999301</c:v>
                </c:pt>
                <c:pt idx="684">
                  <c:v>34.349999999999298</c:v>
                </c:pt>
                <c:pt idx="685">
                  <c:v>34.399999999999302</c:v>
                </c:pt>
                <c:pt idx="686">
                  <c:v>34.449999999999299</c:v>
                </c:pt>
                <c:pt idx="687">
                  <c:v>34.499999999999297</c:v>
                </c:pt>
                <c:pt idx="688">
                  <c:v>34.549999999999301</c:v>
                </c:pt>
                <c:pt idx="689">
                  <c:v>34.599999999999298</c:v>
                </c:pt>
                <c:pt idx="690">
                  <c:v>34.649999999999302</c:v>
                </c:pt>
                <c:pt idx="691">
                  <c:v>34.699999999999299</c:v>
                </c:pt>
                <c:pt idx="692">
                  <c:v>34.749999999999297</c:v>
                </c:pt>
                <c:pt idx="693">
                  <c:v>34.799999999999301</c:v>
                </c:pt>
                <c:pt idx="694">
                  <c:v>34.849999999999298</c:v>
                </c:pt>
                <c:pt idx="695">
                  <c:v>34.899999999999302</c:v>
                </c:pt>
                <c:pt idx="696">
                  <c:v>34.949999999999299</c:v>
                </c:pt>
                <c:pt idx="697">
                  <c:v>34.999999999999297</c:v>
                </c:pt>
                <c:pt idx="698">
                  <c:v>35.049999999999301</c:v>
                </c:pt>
                <c:pt idx="699">
                  <c:v>35.099999999999298</c:v>
                </c:pt>
                <c:pt idx="700">
                  <c:v>35.149999999999302</c:v>
                </c:pt>
                <c:pt idx="701">
                  <c:v>35.199999999999299</c:v>
                </c:pt>
                <c:pt idx="702">
                  <c:v>35.249999999999297</c:v>
                </c:pt>
                <c:pt idx="703">
                  <c:v>35.299999999999301</c:v>
                </c:pt>
                <c:pt idx="704">
                  <c:v>35.349999999999298</c:v>
                </c:pt>
                <c:pt idx="705">
                  <c:v>35.399999999999302</c:v>
                </c:pt>
                <c:pt idx="706">
                  <c:v>35.449999999999299</c:v>
                </c:pt>
                <c:pt idx="707">
                  <c:v>35.499999999999297</c:v>
                </c:pt>
                <c:pt idx="708">
                  <c:v>35.549999999999301</c:v>
                </c:pt>
                <c:pt idx="709">
                  <c:v>35.599999999999298</c:v>
                </c:pt>
                <c:pt idx="710">
                  <c:v>35.649999999999302</c:v>
                </c:pt>
                <c:pt idx="711">
                  <c:v>35.699999999999299</c:v>
                </c:pt>
                <c:pt idx="712">
                  <c:v>35.749999999999297</c:v>
                </c:pt>
                <c:pt idx="713">
                  <c:v>35.799999999999301</c:v>
                </c:pt>
                <c:pt idx="714">
                  <c:v>35.849999999999298</c:v>
                </c:pt>
                <c:pt idx="715">
                  <c:v>35.899999999999302</c:v>
                </c:pt>
                <c:pt idx="716">
                  <c:v>35.949999999999299</c:v>
                </c:pt>
                <c:pt idx="717">
                  <c:v>35.999999999999297</c:v>
                </c:pt>
                <c:pt idx="718">
                  <c:v>36.049999999999301</c:v>
                </c:pt>
                <c:pt idx="719">
                  <c:v>36.099999999999298</c:v>
                </c:pt>
                <c:pt idx="720">
                  <c:v>36.149999999999302</c:v>
                </c:pt>
                <c:pt idx="721">
                  <c:v>36.199999999999299</c:v>
                </c:pt>
                <c:pt idx="722">
                  <c:v>36.249999999999297</c:v>
                </c:pt>
                <c:pt idx="723">
                  <c:v>36.299999999999301</c:v>
                </c:pt>
                <c:pt idx="724">
                  <c:v>36.349999999999298</c:v>
                </c:pt>
                <c:pt idx="725">
                  <c:v>36.399999999999302</c:v>
                </c:pt>
                <c:pt idx="726">
                  <c:v>36.449999999999299</c:v>
                </c:pt>
                <c:pt idx="727">
                  <c:v>36.499999999999297</c:v>
                </c:pt>
                <c:pt idx="728">
                  <c:v>36.549999999999301</c:v>
                </c:pt>
                <c:pt idx="729">
                  <c:v>36.599999999999298</c:v>
                </c:pt>
                <c:pt idx="730">
                  <c:v>36.649999999999302</c:v>
                </c:pt>
                <c:pt idx="731">
                  <c:v>36.699999999999299</c:v>
                </c:pt>
                <c:pt idx="732">
                  <c:v>36.749999999999297</c:v>
                </c:pt>
                <c:pt idx="733">
                  <c:v>36.799999999999301</c:v>
                </c:pt>
                <c:pt idx="734">
                  <c:v>36.849999999999298</c:v>
                </c:pt>
                <c:pt idx="735">
                  <c:v>36.899999999999302</c:v>
                </c:pt>
                <c:pt idx="736">
                  <c:v>36.949999999999299</c:v>
                </c:pt>
                <c:pt idx="737">
                  <c:v>36.999999999999297</c:v>
                </c:pt>
                <c:pt idx="738">
                  <c:v>37.049999999999301</c:v>
                </c:pt>
                <c:pt idx="739">
                  <c:v>37.099999999999298</c:v>
                </c:pt>
                <c:pt idx="740">
                  <c:v>37.149999999999302</c:v>
                </c:pt>
                <c:pt idx="741">
                  <c:v>37.199999999999299</c:v>
                </c:pt>
                <c:pt idx="742">
                  <c:v>37.249999999999297</c:v>
                </c:pt>
                <c:pt idx="743">
                  <c:v>37.299999999999301</c:v>
                </c:pt>
                <c:pt idx="744">
                  <c:v>37.349999999999298</c:v>
                </c:pt>
                <c:pt idx="745">
                  <c:v>37.399999999999302</c:v>
                </c:pt>
                <c:pt idx="746">
                  <c:v>37.449999999999299</c:v>
                </c:pt>
                <c:pt idx="747">
                  <c:v>37.499999999999297</c:v>
                </c:pt>
                <c:pt idx="748">
                  <c:v>37.549999999999301</c:v>
                </c:pt>
                <c:pt idx="749">
                  <c:v>37.599999999999298</c:v>
                </c:pt>
                <c:pt idx="750">
                  <c:v>37.649999999999302</c:v>
                </c:pt>
                <c:pt idx="751">
                  <c:v>37.699999999999299</c:v>
                </c:pt>
                <c:pt idx="752">
                  <c:v>37.749999999999297</c:v>
                </c:pt>
                <c:pt idx="753">
                  <c:v>37.799999999999301</c:v>
                </c:pt>
                <c:pt idx="754">
                  <c:v>37.849999999999298</c:v>
                </c:pt>
                <c:pt idx="755">
                  <c:v>37.899999999999302</c:v>
                </c:pt>
                <c:pt idx="756">
                  <c:v>37.949999999999299</c:v>
                </c:pt>
                <c:pt idx="757">
                  <c:v>37.999999999999297</c:v>
                </c:pt>
                <c:pt idx="758">
                  <c:v>38.049999999999301</c:v>
                </c:pt>
                <c:pt idx="759">
                  <c:v>38.099999999999298</c:v>
                </c:pt>
                <c:pt idx="760">
                  <c:v>38.149999999999302</c:v>
                </c:pt>
                <c:pt idx="761">
                  <c:v>38.199999999999299</c:v>
                </c:pt>
                <c:pt idx="762">
                  <c:v>38.249999999999197</c:v>
                </c:pt>
                <c:pt idx="763">
                  <c:v>38.299999999999301</c:v>
                </c:pt>
                <c:pt idx="764">
                  <c:v>38.349999999999199</c:v>
                </c:pt>
                <c:pt idx="765">
                  <c:v>38.399999999999203</c:v>
                </c:pt>
                <c:pt idx="766">
                  <c:v>38.4499999999992</c:v>
                </c:pt>
                <c:pt idx="767">
                  <c:v>38.499999999999197</c:v>
                </c:pt>
                <c:pt idx="768">
                  <c:v>38.549999999999201</c:v>
                </c:pt>
                <c:pt idx="769">
                  <c:v>38.599999999999199</c:v>
                </c:pt>
                <c:pt idx="770">
                  <c:v>38.649999999999203</c:v>
                </c:pt>
                <c:pt idx="771">
                  <c:v>38.6999999999992</c:v>
                </c:pt>
                <c:pt idx="772">
                  <c:v>38.749999999999197</c:v>
                </c:pt>
                <c:pt idx="773">
                  <c:v>38.799999999999201</c:v>
                </c:pt>
                <c:pt idx="774">
                  <c:v>38.849999999999199</c:v>
                </c:pt>
                <c:pt idx="775">
                  <c:v>38.899999999999203</c:v>
                </c:pt>
                <c:pt idx="776">
                  <c:v>38.9499999999992</c:v>
                </c:pt>
                <c:pt idx="777">
                  <c:v>38.999999999999197</c:v>
                </c:pt>
                <c:pt idx="778">
                  <c:v>39.049999999999201</c:v>
                </c:pt>
                <c:pt idx="779">
                  <c:v>39.099999999999199</c:v>
                </c:pt>
                <c:pt idx="780">
                  <c:v>39.149999999999203</c:v>
                </c:pt>
                <c:pt idx="781">
                  <c:v>39.1999999999992</c:v>
                </c:pt>
                <c:pt idx="782">
                  <c:v>39.249999999999197</c:v>
                </c:pt>
                <c:pt idx="783">
                  <c:v>39.299999999999201</c:v>
                </c:pt>
                <c:pt idx="784">
                  <c:v>39.349999999999199</c:v>
                </c:pt>
                <c:pt idx="785">
                  <c:v>39.399999999999203</c:v>
                </c:pt>
                <c:pt idx="786">
                  <c:v>39.4499999999992</c:v>
                </c:pt>
                <c:pt idx="787">
                  <c:v>39.499999999999197</c:v>
                </c:pt>
                <c:pt idx="788">
                  <c:v>39.549999999999201</c:v>
                </c:pt>
                <c:pt idx="789">
                  <c:v>39.599999999999199</c:v>
                </c:pt>
                <c:pt idx="790">
                  <c:v>39.649999999999203</c:v>
                </c:pt>
                <c:pt idx="791">
                  <c:v>39.6999999999992</c:v>
                </c:pt>
                <c:pt idx="792">
                  <c:v>39.749999999999197</c:v>
                </c:pt>
                <c:pt idx="793">
                  <c:v>39.799999999999201</c:v>
                </c:pt>
                <c:pt idx="794">
                  <c:v>39.849999999999199</c:v>
                </c:pt>
                <c:pt idx="795">
                  <c:v>39.899999999999203</c:v>
                </c:pt>
                <c:pt idx="796">
                  <c:v>39.9499999999992</c:v>
                </c:pt>
                <c:pt idx="797">
                  <c:v>39.999999999999197</c:v>
                </c:pt>
                <c:pt idx="798">
                  <c:v>40.049999999999201</c:v>
                </c:pt>
                <c:pt idx="799">
                  <c:v>40.099999999999199</c:v>
                </c:pt>
                <c:pt idx="800">
                  <c:v>40.149999999999203</c:v>
                </c:pt>
                <c:pt idx="801">
                  <c:v>40.1999999999992</c:v>
                </c:pt>
                <c:pt idx="802">
                  <c:v>40.249999999999197</c:v>
                </c:pt>
                <c:pt idx="803">
                  <c:v>40.299999999999201</c:v>
                </c:pt>
                <c:pt idx="804">
                  <c:v>40.349999999999199</c:v>
                </c:pt>
                <c:pt idx="805">
                  <c:v>40.399999999999203</c:v>
                </c:pt>
                <c:pt idx="806">
                  <c:v>40.4499999999992</c:v>
                </c:pt>
                <c:pt idx="807">
                  <c:v>40.499999999999197</c:v>
                </c:pt>
                <c:pt idx="808">
                  <c:v>40.549999999999201</c:v>
                </c:pt>
                <c:pt idx="809">
                  <c:v>40.599999999999199</c:v>
                </c:pt>
                <c:pt idx="810">
                  <c:v>40.649999999999203</c:v>
                </c:pt>
                <c:pt idx="811">
                  <c:v>40.6999999999992</c:v>
                </c:pt>
                <c:pt idx="812">
                  <c:v>40.749999999999197</c:v>
                </c:pt>
                <c:pt idx="813">
                  <c:v>40.799999999999201</c:v>
                </c:pt>
                <c:pt idx="814">
                  <c:v>40.849999999999199</c:v>
                </c:pt>
                <c:pt idx="815">
                  <c:v>40.899999999999203</c:v>
                </c:pt>
                <c:pt idx="816">
                  <c:v>40.9499999999992</c:v>
                </c:pt>
                <c:pt idx="817">
                  <c:v>40.999999999999197</c:v>
                </c:pt>
                <c:pt idx="818">
                  <c:v>41.049999999999201</c:v>
                </c:pt>
                <c:pt idx="819">
                  <c:v>41.099999999999199</c:v>
                </c:pt>
                <c:pt idx="820">
                  <c:v>41.149999999999203</c:v>
                </c:pt>
                <c:pt idx="821">
                  <c:v>41.1999999999992</c:v>
                </c:pt>
                <c:pt idx="822">
                  <c:v>41.249999999999197</c:v>
                </c:pt>
                <c:pt idx="823">
                  <c:v>41.299999999999201</c:v>
                </c:pt>
                <c:pt idx="824">
                  <c:v>41.349999999999199</c:v>
                </c:pt>
                <c:pt idx="825">
                  <c:v>41.399999999999203</c:v>
                </c:pt>
                <c:pt idx="826">
                  <c:v>41.4499999999992</c:v>
                </c:pt>
                <c:pt idx="827">
                  <c:v>41.499999999999197</c:v>
                </c:pt>
                <c:pt idx="828">
                  <c:v>41.549999999999201</c:v>
                </c:pt>
                <c:pt idx="829">
                  <c:v>41.599999999999199</c:v>
                </c:pt>
                <c:pt idx="830">
                  <c:v>41.649999999999203</c:v>
                </c:pt>
                <c:pt idx="831">
                  <c:v>41.6999999999992</c:v>
                </c:pt>
                <c:pt idx="832">
                  <c:v>41.749999999999197</c:v>
                </c:pt>
                <c:pt idx="833">
                  <c:v>41.799999999999201</c:v>
                </c:pt>
                <c:pt idx="834">
                  <c:v>41.849999999999199</c:v>
                </c:pt>
                <c:pt idx="835">
                  <c:v>41.899999999999203</c:v>
                </c:pt>
                <c:pt idx="836">
                  <c:v>41.9499999999992</c:v>
                </c:pt>
                <c:pt idx="837">
                  <c:v>41.999999999999197</c:v>
                </c:pt>
                <c:pt idx="838">
                  <c:v>42.049999999999201</c:v>
                </c:pt>
                <c:pt idx="839">
                  <c:v>42.099999999999199</c:v>
                </c:pt>
                <c:pt idx="840">
                  <c:v>42.149999999999203</c:v>
                </c:pt>
                <c:pt idx="841">
                  <c:v>42.1999999999992</c:v>
                </c:pt>
                <c:pt idx="842">
                  <c:v>42.249999999999197</c:v>
                </c:pt>
                <c:pt idx="843">
                  <c:v>42.299999999999201</c:v>
                </c:pt>
                <c:pt idx="844">
                  <c:v>42.349999999999199</c:v>
                </c:pt>
                <c:pt idx="845">
                  <c:v>42.399999999999203</c:v>
                </c:pt>
                <c:pt idx="846">
                  <c:v>42.4499999999992</c:v>
                </c:pt>
                <c:pt idx="847">
                  <c:v>42.499999999999197</c:v>
                </c:pt>
                <c:pt idx="848">
                  <c:v>42.549999999999201</c:v>
                </c:pt>
                <c:pt idx="849">
                  <c:v>42.599999999999199</c:v>
                </c:pt>
                <c:pt idx="850">
                  <c:v>42.649999999999203</c:v>
                </c:pt>
                <c:pt idx="851">
                  <c:v>42.6999999999992</c:v>
                </c:pt>
                <c:pt idx="852">
                  <c:v>42.749999999999197</c:v>
                </c:pt>
                <c:pt idx="853">
                  <c:v>42.799999999999201</c:v>
                </c:pt>
                <c:pt idx="854">
                  <c:v>42.849999999999199</c:v>
                </c:pt>
                <c:pt idx="855">
                  <c:v>42.899999999999203</c:v>
                </c:pt>
                <c:pt idx="856">
                  <c:v>42.9499999999992</c:v>
                </c:pt>
                <c:pt idx="857">
                  <c:v>42.999999999999197</c:v>
                </c:pt>
                <c:pt idx="858">
                  <c:v>43.049999999999201</c:v>
                </c:pt>
                <c:pt idx="859">
                  <c:v>43.099999999999199</c:v>
                </c:pt>
                <c:pt idx="860">
                  <c:v>43.149999999999203</c:v>
                </c:pt>
                <c:pt idx="861">
                  <c:v>43.1999999999992</c:v>
                </c:pt>
                <c:pt idx="862">
                  <c:v>43.249999999999197</c:v>
                </c:pt>
                <c:pt idx="863">
                  <c:v>43.299999999999201</c:v>
                </c:pt>
                <c:pt idx="864">
                  <c:v>43.349999999999199</c:v>
                </c:pt>
                <c:pt idx="865">
                  <c:v>43.399999999999103</c:v>
                </c:pt>
                <c:pt idx="866">
                  <c:v>43.4499999999992</c:v>
                </c:pt>
                <c:pt idx="867">
                  <c:v>43.499999999999098</c:v>
                </c:pt>
                <c:pt idx="868">
                  <c:v>43.549999999999102</c:v>
                </c:pt>
                <c:pt idx="869">
                  <c:v>43.599999999999099</c:v>
                </c:pt>
                <c:pt idx="870">
                  <c:v>43.649999999999103</c:v>
                </c:pt>
                <c:pt idx="871">
                  <c:v>43.6999999999991</c:v>
                </c:pt>
                <c:pt idx="872">
                  <c:v>43.749999999999098</c:v>
                </c:pt>
                <c:pt idx="873">
                  <c:v>43.799999999999102</c:v>
                </c:pt>
                <c:pt idx="874">
                  <c:v>43.849999999999099</c:v>
                </c:pt>
                <c:pt idx="875">
                  <c:v>43.899999999999103</c:v>
                </c:pt>
                <c:pt idx="876">
                  <c:v>43.9499999999991</c:v>
                </c:pt>
                <c:pt idx="877">
                  <c:v>43.999999999999098</c:v>
                </c:pt>
                <c:pt idx="878">
                  <c:v>44.049999999999102</c:v>
                </c:pt>
                <c:pt idx="879">
                  <c:v>44.099999999999099</c:v>
                </c:pt>
                <c:pt idx="880">
                  <c:v>44.149999999999103</c:v>
                </c:pt>
                <c:pt idx="881">
                  <c:v>44.1999999999991</c:v>
                </c:pt>
                <c:pt idx="882">
                  <c:v>44.249999999999098</c:v>
                </c:pt>
                <c:pt idx="883">
                  <c:v>44.299999999999102</c:v>
                </c:pt>
                <c:pt idx="884">
                  <c:v>44.349999999999099</c:v>
                </c:pt>
                <c:pt idx="885">
                  <c:v>44.399999999999103</c:v>
                </c:pt>
                <c:pt idx="886">
                  <c:v>44.4499999999991</c:v>
                </c:pt>
                <c:pt idx="887">
                  <c:v>44.499999999999098</c:v>
                </c:pt>
                <c:pt idx="888">
                  <c:v>44.549999999999102</c:v>
                </c:pt>
                <c:pt idx="889">
                  <c:v>44.599999999999099</c:v>
                </c:pt>
                <c:pt idx="890">
                  <c:v>44.649999999999103</c:v>
                </c:pt>
                <c:pt idx="891">
                  <c:v>44.6999999999991</c:v>
                </c:pt>
                <c:pt idx="892">
                  <c:v>44.749999999999098</c:v>
                </c:pt>
                <c:pt idx="893">
                  <c:v>44.799999999999102</c:v>
                </c:pt>
                <c:pt idx="894">
                  <c:v>44.849999999999099</c:v>
                </c:pt>
                <c:pt idx="895">
                  <c:v>44.899999999999103</c:v>
                </c:pt>
                <c:pt idx="896">
                  <c:v>44.9499999999991</c:v>
                </c:pt>
                <c:pt idx="897">
                  <c:v>44.999999999999098</c:v>
                </c:pt>
                <c:pt idx="898">
                  <c:v>45.049999999999102</c:v>
                </c:pt>
                <c:pt idx="899">
                  <c:v>45.099999999999099</c:v>
                </c:pt>
                <c:pt idx="900">
                  <c:v>45.149999999999103</c:v>
                </c:pt>
                <c:pt idx="901">
                  <c:v>45.1999999999991</c:v>
                </c:pt>
                <c:pt idx="902">
                  <c:v>45.249999999999098</c:v>
                </c:pt>
                <c:pt idx="903">
                  <c:v>45.299999999999102</c:v>
                </c:pt>
                <c:pt idx="904">
                  <c:v>45.349999999999099</c:v>
                </c:pt>
                <c:pt idx="905">
                  <c:v>45.399999999999103</c:v>
                </c:pt>
                <c:pt idx="906">
                  <c:v>45.4499999999991</c:v>
                </c:pt>
                <c:pt idx="907">
                  <c:v>45.499999999999098</c:v>
                </c:pt>
                <c:pt idx="908">
                  <c:v>45.549999999999102</c:v>
                </c:pt>
                <c:pt idx="909">
                  <c:v>45.599999999999099</c:v>
                </c:pt>
                <c:pt idx="910">
                  <c:v>45.649999999999103</c:v>
                </c:pt>
                <c:pt idx="911">
                  <c:v>45.6999999999991</c:v>
                </c:pt>
                <c:pt idx="912">
                  <c:v>45.749999999999098</c:v>
                </c:pt>
                <c:pt idx="913">
                  <c:v>45.799999999999102</c:v>
                </c:pt>
                <c:pt idx="914">
                  <c:v>45.849999999999099</c:v>
                </c:pt>
                <c:pt idx="915">
                  <c:v>45.899999999999103</c:v>
                </c:pt>
                <c:pt idx="916">
                  <c:v>45.9499999999991</c:v>
                </c:pt>
                <c:pt idx="917">
                  <c:v>45.999999999999098</c:v>
                </c:pt>
                <c:pt idx="918">
                  <c:v>46.049999999999102</c:v>
                </c:pt>
                <c:pt idx="919">
                  <c:v>46.099999999999099</c:v>
                </c:pt>
                <c:pt idx="920">
                  <c:v>46.149999999999103</c:v>
                </c:pt>
                <c:pt idx="921">
                  <c:v>46.1999999999991</c:v>
                </c:pt>
                <c:pt idx="922">
                  <c:v>46.249999999999098</c:v>
                </c:pt>
                <c:pt idx="923">
                  <c:v>46.299999999999102</c:v>
                </c:pt>
                <c:pt idx="924">
                  <c:v>46.349999999999099</c:v>
                </c:pt>
                <c:pt idx="925">
                  <c:v>46.399999999999103</c:v>
                </c:pt>
                <c:pt idx="926">
                  <c:v>46.4499999999991</c:v>
                </c:pt>
                <c:pt idx="927">
                  <c:v>46.499999999999098</c:v>
                </c:pt>
                <c:pt idx="928">
                  <c:v>46.549999999999102</c:v>
                </c:pt>
                <c:pt idx="929">
                  <c:v>46.599999999999099</c:v>
                </c:pt>
                <c:pt idx="930">
                  <c:v>46.649999999999103</c:v>
                </c:pt>
                <c:pt idx="931">
                  <c:v>46.6999999999991</c:v>
                </c:pt>
                <c:pt idx="932">
                  <c:v>46.749999999999098</c:v>
                </c:pt>
                <c:pt idx="933">
                  <c:v>46.799999999999102</c:v>
                </c:pt>
                <c:pt idx="934">
                  <c:v>46.849999999999099</c:v>
                </c:pt>
                <c:pt idx="935">
                  <c:v>46.899999999999103</c:v>
                </c:pt>
                <c:pt idx="936">
                  <c:v>46.9499999999991</c:v>
                </c:pt>
                <c:pt idx="937">
                  <c:v>46.999999999999098</c:v>
                </c:pt>
                <c:pt idx="938">
                  <c:v>47.049999999999102</c:v>
                </c:pt>
                <c:pt idx="939">
                  <c:v>47.099999999999099</c:v>
                </c:pt>
                <c:pt idx="940">
                  <c:v>47.149999999999103</c:v>
                </c:pt>
                <c:pt idx="941">
                  <c:v>47.1999999999991</c:v>
                </c:pt>
                <c:pt idx="942">
                  <c:v>47.249999999999098</c:v>
                </c:pt>
                <c:pt idx="943">
                  <c:v>47.299999999999102</c:v>
                </c:pt>
                <c:pt idx="944">
                  <c:v>47.349999999999099</c:v>
                </c:pt>
                <c:pt idx="945">
                  <c:v>47.399999999999103</c:v>
                </c:pt>
                <c:pt idx="946">
                  <c:v>47.4499999999991</c:v>
                </c:pt>
                <c:pt idx="947">
                  <c:v>47.499999999999098</c:v>
                </c:pt>
                <c:pt idx="948">
                  <c:v>47.549999999999102</c:v>
                </c:pt>
                <c:pt idx="949">
                  <c:v>47.599999999999099</c:v>
                </c:pt>
                <c:pt idx="950">
                  <c:v>47.649999999999103</c:v>
                </c:pt>
                <c:pt idx="951">
                  <c:v>47.6999999999991</c:v>
                </c:pt>
                <c:pt idx="952">
                  <c:v>47.749999999999098</c:v>
                </c:pt>
                <c:pt idx="953">
                  <c:v>47.799999999999102</c:v>
                </c:pt>
                <c:pt idx="954">
                  <c:v>47.849999999999099</c:v>
                </c:pt>
                <c:pt idx="955">
                  <c:v>47.899999999999103</c:v>
                </c:pt>
                <c:pt idx="956">
                  <c:v>47.9499999999991</c:v>
                </c:pt>
                <c:pt idx="957">
                  <c:v>47.999999999999098</c:v>
                </c:pt>
                <c:pt idx="958">
                  <c:v>48.049999999999102</c:v>
                </c:pt>
                <c:pt idx="959">
                  <c:v>48.099999999999099</c:v>
                </c:pt>
                <c:pt idx="960">
                  <c:v>48.149999999999103</c:v>
                </c:pt>
                <c:pt idx="961">
                  <c:v>48.1999999999991</c:v>
                </c:pt>
                <c:pt idx="962">
                  <c:v>48.249999999999098</c:v>
                </c:pt>
                <c:pt idx="963">
                  <c:v>48.299999999999102</c:v>
                </c:pt>
                <c:pt idx="964">
                  <c:v>48.349999999999099</c:v>
                </c:pt>
                <c:pt idx="965">
                  <c:v>48.399999999999103</c:v>
                </c:pt>
                <c:pt idx="966">
                  <c:v>48.4499999999991</c:v>
                </c:pt>
                <c:pt idx="967">
                  <c:v>48.499999999998998</c:v>
                </c:pt>
                <c:pt idx="968">
                  <c:v>48.549999999999002</c:v>
                </c:pt>
                <c:pt idx="969">
                  <c:v>48.599999999999099</c:v>
                </c:pt>
                <c:pt idx="970">
                  <c:v>48.649999999998997</c:v>
                </c:pt>
                <c:pt idx="971">
                  <c:v>48.699999999999001</c:v>
                </c:pt>
                <c:pt idx="972">
                  <c:v>48.749999999998998</c:v>
                </c:pt>
                <c:pt idx="973">
                  <c:v>48.799999999999002</c:v>
                </c:pt>
                <c:pt idx="974">
                  <c:v>48.849999999999</c:v>
                </c:pt>
                <c:pt idx="975">
                  <c:v>48.899999999998997</c:v>
                </c:pt>
                <c:pt idx="976">
                  <c:v>48.949999999999001</c:v>
                </c:pt>
                <c:pt idx="977">
                  <c:v>48.999999999998998</c:v>
                </c:pt>
                <c:pt idx="978">
                  <c:v>49.049999999999002</c:v>
                </c:pt>
                <c:pt idx="979">
                  <c:v>49.099999999999</c:v>
                </c:pt>
                <c:pt idx="980">
                  <c:v>49.149999999998997</c:v>
                </c:pt>
                <c:pt idx="981">
                  <c:v>49.199999999999001</c:v>
                </c:pt>
                <c:pt idx="982">
                  <c:v>49.249999999998998</c:v>
                </c:pt>
                <c:pt idx="983">
                  <c:v>49.299999999999002</c:v>
                </c:pt>
                <c:pt idx="984">
                  <c:v>49.349999999999</c:v>
                </c:pt>
                <c:pt idx="985">
                  <c:v>49.399999999998997</c:v>
                </c:pt>
                <c:pt idx="986">
                  <c:v>49.449999999999001</c:v>
                </c:pt>
                <c:pt idx="987">
                  <c:v>49.499999999998998</c:v>
                </c:pt>
                <c:pt idx="988">
                  <c:v>49.549999999999002</c:v>
                </c:pt>
                <c:pt idx="989">
                  <c:v>49.599999999999</c:v>
                </c:pt>
                <c:pt idx="990">
                  <c:v>49.649999999998997</c:v>
                </c:pt>
                <c:pt idx="991">
                  <c:v>49.699999999999001</c:v>
                </c:pt>
                <c:pt idx="992">
                  <c:v>49.749999999998998</c:v>
                </c:pt>
                <c:pt idx="993">
                  <c:v>49.799999999999002</c:v>
                </c:pt>
                <c:pt idx="994">
                  <c:v>49.849999999999</c:v>
                </c:pt>
                <c:pt idx="995">
                  <c:v>49.899999999998997</c:v>
                </c:pt>
                <c:pt idx="996">
                  <c:v>49.949999999999001</c:v>
                </c:pt>
                <c:pt idx="997">
                  <c:v>49.999999999998998</c:v>
                </c:pt>
                <c:pt idx="998">
                  <c:v>50.049999999999002</c:v>
                </c:pt>
                <c:pt idx="999">
                  <c:v>50.099999999999</c:v>
                </c:pt>
                <c:pt idx="1000">
                  <c:v>50.149999999998997</c:v>
                </c:pt>
                <c:pt idx="1001">
                  <c:v>50.199999999999001</c:v>
                </c:pt>
                <c:pt idx="1002">
                  <c:v>50.249999999998998</c:v>
                </c:pt>
                <c:pt idx="1003">
                  <c:v>50.299999999999002</c:v>
                </c:pt>
                <c:pt idx="1004">
                  <c:v>50.349999999999</c:v>
                </c:pt>
                <c:pt idx="1005">
                  <c:v>50.399999999998997</c:v>
                </c:pt>
                <c:pt idx="1006">
                  <c:v>50.449999999999001</c:v>
                </c:pt>
                <c:pt idx="1007">
                  <c:v>50.499999999998998</c:v>
                </c:pt>
                <c:pt idx="1008">
                  <c:v>50.549999999999002</c:v>
                </c:pt>
                <c:pt idx="1009">
                  <c:v>50.599999999999</c:v>
                </c:pt>
                <c:pt idx="1010">
                  <c:v>50.649999999998997</c:v>
                </c:pt>
                <c:pt idx="1011">
                  <c:v>50.699999999999001</c:v>
                </c:pt>
                <c:pt idx="1012">
                  <c:v>50.749999999998998</c:v>
                </c:pt>
                <c:pt idx="1013">
                  <c:v>50.799999999999002</c:v>
                </c:pt>
                <c:pt idx="1014">
                  <c:v>50.849999999999</c:v>
                </c:pt>
                <c:pt idx="1015">
                  <c:v>50.899999999998997</c:v>
                </c:pt>
                <c:pt idx="1016">
                  <c:v>50.949999999999001</c:v>
                </c:pt>
                <c:pt idx="1017">
                  <c:v>50.999999999998998</c:v>
                </c:pt>
                <c:pt idx="1018">
                  <c:v>51.049999999999002</c:v>
                </c:pt>
                <c:pt idx="1019">
                  <c:v>51.099999999999</c:v>
                </c:pt>
                <c:pt idx="1020">
                  <c:v>51.149999999998997</c:v>
                </c:pt>
                <c:pt idx="1021">
                  <c:v>51.199999999999001</c:v>
                </c:pt>
                <c:pt idx="1022">
                  <c:v>51.249999999998998</c:v>
                </c:pt>
                <c:pt idx="1023">
                  <c:v>51.299999999999002</c:v>
                </c:pt>
                <c:pt idx="1024">
                  <c:v>51.349999999999</c:v>
                </c:pt>
                <c:pt idx="1025">
                  <c:v>51.399999999998997</c:v>
                </c:pt>
                <c:pt idx="1026">
                  <c:v>51.449999999999001</c:v>
                </c:pt>
                <c:pt idx="1027">
                  <c:v>51.499999999998998</c:v>
                </c:pt>
                <c:pt idx="1028">
                  <c:v>51.549999999999002</c:v>
                </c:pt>
                <c:pt idx="1029">
                  <c:v>51.599999999999</c:v>
                </c:pt>
                <c:pt idx="1030">
                  <c:v>51.649999999998997</c:v>
                </c:pt>
                <c:pt idx="1031">
                  <c:v>51.699999999999001</c:v>
                </c:pt>
                <c:pt idx="1032">
                  <c:v>51.749999999998998</c:v>
                </c:pt>
                <c:pt idx="1033">
                  <c:v>51.799999999999002</c:v>
                </c:pt>
                <c:pt idx="1034">
                  <c:v>51.849999999999</c:v>
                </c:pt>
                <c:pt idx="1035">
                  <c:v>51.899999999998997</c:v>
                </c:pt>
                <c:pt idx="1036">
                  <c:v>51.949999999999001</c:v>
                </c:pt>
                <c:pt idx="1037">
                  <c:v>51.999999999998998</c:v>
                </c:pt>
                <c:pt idx="1038">
                  <c:v>52.049999999999002</c:v>
                </c:pt>
                <c:pt idx="1039">
                  <c:v>52.099999999999</c:v>
                </c:pt>
                <c:pt idx="1040">
                  <c:v>52.149999999998997</c:v>
                </c:pt>
                <c:pt idx="1041">
                  <c:v>52.199999999999001</c:v>
                </c:pt>
                <c:pt idx="1042">
                  <c:v>52.249999999998998</c:v>
                </c:pt>
                <c:pt idx="1043">
                  <c:v>52.299999999999002</c:v>
                </c:pt>
                <c:pt idx="1044">
                  <c:v>52.349999999999</c:v>
                </c:pt>
                <c:pt idx="1045">
                  <c:v>52.399999999998997</c:v>
                </c:pt>
                <c:pt idx="1046">
                  <c:v>52.449999999999001</c:v>
                </c:pt>
                <c:pt idx="1047">
                  <c:v>52.499999999998998</c:v>
                </c:pt>
                <c:pt idx="1048">
                  <c:v>52.549999999999002</c:v>
                </c:pt>
                <c:pt idx="1049">
                  <c:v>52.599999999999</c:v>
                </c:pt>
                <c:pt idx="1050">
                  <c:v>52.649999999998997</c:v>
                </c:pt>
                <c:pt idx="1051">
                  <c:v>52.699999999999001</c:v>
                </c:pt>
                <c:pt idx="1052">
                  <c:v>52.749999999998998</c:v>
                </c:pt>
                <c:pt idx="1053">
                  <c:v>52.799999999999002</c:v>
                </c:pt>
                <c:pt idx="1054">
                  <c:v>52.849999999999</c:v>
                </c:pt>
                <c:pt idx="1055">
                  <c:v>52.899999999998997</c:v>
                </c:pt>
                <c:pt idx="1056">
                  <c:v>52.949999999999001</c:v>
                </c:pt>
                <c:pt idx="1057">
                  <c:v>52.999999999998998</c:v>
                </c:pt>
                <c:pt idx="1058">
                  <c:v>53.049999999999002</c:v>
                </c:pt>
                <c:pt idx="1059">
                  <c:v>53.099999999999</c:v>
                </c:pt>
                <c:pt idx="1060">
                  <c:v>53.149999999998997</c:v>
                </c:pt>
                <c:pt idx="1061">
                  <c:v>53.199999999999001</c:v>
                </c:pt>
                <c:pt idx="1062">
                  <c:v>53.249999999998998</c:v>
                </c:pt>
                <c:pt idx="1063">
                  <c:v>53.299999999999002</c:v>
                </c:pt>
                <c:pt idx="1064">
                  <c:v>53.349999999999</c:v>
                </c:pt>
                <c:pt idx="1065">
                  <c:v>53.399999999998997</c:v>
                </c:pt>
                <c:pt idx="1066">
                  <c:v>53.449999999999001</c:v>
                </c:pt>
                <c:pt idx="1067">
                  <c:v>53.499999999998899</c:v>
                </c:pt>
                <c:pt idx="1068">
                  <c:v>53.549999999999002</c:v>
                </c:pt>
                <c:pt idx="1069">
                  <c:v>53.599999999999</c:v>
                </c:pt>
                <c:pt idx="1070">
                  <c:v>53.649999999998897</c:v>
                </c:pt>
                <c:pt idx="1071">
                  <c:v>53.699999999998902</c:v>
                </c:pt>
                <c:pt idx="1072">
                  <c:v>53.749999999998899</c:v>
                </c:pt>
                <c:pt idx="1073">
                  <c:v>53.799999999998903</c:v>
                </c:pt>
                <c:pt idx="1074">
                  <c:v>53.8499999999989</c:v>
                </c:pt>
                <c:pt idx="1075">
                  <c:v>53.899999999998897</c:v>
                </c:pt>
                <c:pt idx="1076">
                  <c:v>53.949999999998902</c:v>
                </c:pt>
                <c:pt idx="1077">
                  <c:v>53.999999999998899</c:v>
                </c:pt>
                <c:pt idx="1078">
                  <c:v>54.049999999998903</c:v>
                </c:pt>
                <c:pt idx="1079">
                  <c:v>54.0999999999989</c:v>
                </c:pt>
                <c:pt idx="1080">
                  <c:v>54.149999999998897</c:v>
                </c:pt>
                <c:pt idx="1081">
                  <c:v>54.199999999998902</c:v>
                </c:pt>
                <c:pt idx="1082">
                  <c:v>54.249999999998899</c:v>
                </c:pt>
                <c:pt idx="1083">
                  <c:v>54.299999999998903</c:v>
                </c:pt>
                <c:pt idx="1084">
                  <c:v>54.3499999999989</c:v>
                </c:pt>
                <c:pt idx="1085">
                  <c:v>54.399999999998897</c:v>
                </c:pt>
                <c:pt idx="1086">
                  <c:v>54.449999999998902</c:v>
                </c:pt>
                <c:pt idx="1087">
                  <c:v>54.499999999998899</c:v>
                </c:pt>
                <c:pt idx="1088">
                  <c:v>54.549999999998903</c:v>
                </c:pt>
                <c:pt idx="1089">
                  <c:v>54.5999999999989</c:v>
                </c:pt>
                <c:pt idx="1090">
                  <c:v>54.649999999998897</c:v>
                </c:pt>
                <c:pt idx="1091">
                  <c:v>54.699999999998902</c:v>
                </c:pt>
                <c:pt idx="1092">
                  <c:v>54.749999999998899</c:v>
                </c:pt>
                <c:pt idx="1093">
                  <c:v>54.799999999998903</c:v>
                </c:pt>
                <c:pt idx="1094">
                  <c:v>54.8499999999989</c:v>
                </c:pt>
                <c:pt idx="1095">
                  <c:v>54.899999999998897</c:v>
                </c:pt>
                <c:pt idx="1096">
                  <c:v>54.949999999998902</c:v>
                </c:pt>
                <c:pt idx="1097">
                  <c:v>54.999999999998899</c:v>
                </c:pt>
                <c:pt idx="1098">
                  <c:v>55.049999999998903</c:v>
                </c:pt>
                <c:pt idx="1099">
                  <c:v>55.0999999999989</c:v>
                </c:pt>
                <c:pt idx="1100">
                  <c:v>55.149999999998897</c:v>
                </c:pt>
                <c:pt idx="1101">
                  <c:v>55.199999999998902</c:v>
                </c:pt>
                <c:pt idx="1102">
                  <c:v>55.249999999998899</c:v>
                </c:pt>
                <c:pt idx="1103">
                  <c:v>55.299999999998903</c:v>
                </c:pt>
                <c:pt idx="1104">
                  <c:v>55.3499999999989</c:v>
                </c:pt>
                <c:pt idx="1105">
                  <c:v>55.399999999998897</c:v>
                </c:pt>
                <c:pt idx="1106">
                  <c:v>55.449999999998902</c:v>
                </c:pt>
                <c:pt idx="1107">
                  <c:v>55.499999999998899</c:v>
                </c:pt>
                <c:pt idx="1108">
                  <c:v>55.549999999998903</c:v>
                </c:pt>
                <c:pt idx="1109">
                  <c:v>55.5999999999989</c:v>
                </c:pt>
                <c:pt idx="1110">
                  <c:v>55.649999999998897</c:v>
                </c:pt>
                <c:pt idx="1111">
                  <c:v>55.699999999998902</c:v>
                </c:pt>
                <c:pt idx="1112">
                  <c:v>55.749999999998899</c:v>
                </c:pt>
                <c:pt idx="1113">
                  <c:v>55.799999999998903</c:v>
                </c:pt>
                <c:pt idx="1114">
                  <c:v>55.8499999999989</c:v>
                </c:pt>
                <c:pt idx="1115">
                  <c:v>55.899999999998897</c:v>
                </c:pt>
                <c:pt idx="1116">
                  <c:v>55.949999999998902</c:v>
                </c:pt>
                <c:pt idx="1117">
                  <c:v>55.999999999998899</c:v>
                </c:pt>
                <c:pt idx="1118">
                  <c:v>56.049999999998903</c:v>
                </c:pt>
                <c:pt idx="1119">
                  <c:v>56.0999999999989</c:v>
                </c:pt>
                <c:pt idx="1120">
                  <c:v>56.149999999998897</c:v>
                </c:pt>
                <c:pt idx="1121">
                  <c:v>56.199999999998902</c:v>
                </c:pt>
                <c:pt idx="1122">
                  <c:v>56.249999999998899</c:v>
                </c:pt>
                <c:pt idx="1123">
                  <c:v>56.299999999998903</c:v>
                </c:pt>
                <c:pt idx="1124">
                  <c:v>56.3499999999989</c:v>
                </c:pt>
                <c:pt idx="1125">
                  <c:v>56.399999999998897</c:v>
                </c:pt>
                <c:pt idx="1126">
                  <c:v>56.449999999998902</c:v>
                </c:pt>
                <c:pt idx="1127">
                  <c:v>56.499999999998899</c:v>
                </c:pt>
                <c:pt idx="1128">
                  <c:v>56.549999999998903</c:v>
                </c:pt>
                <c:pt idx="1129">
                  <c:v>56.5999999999989</c:v>
                </c:pt>
                <c:pt idx="1130">
                  <c:v>56.649999999998897</c:v>
                </c:pt>
                <c:pt idx="1131">
                  <c:v>56.699999999998902</c:v>
                </c:pt>
                <c:pt idx="1132">
                  <c:v>56.749999999998899</c:v>
                </c:pt>
                <c:pt idx="1133">
                  <c:v>56.799999999998903</c:v>
                </c:pt>
                <c:pt idx="1134">
                  <c:v>56.8499999999989</c:v>
                </c:pt>
                <c:pt idx="1135">
                  <c:v>56.899999999998897</c:v>
                </c:pt>
                <c:pt idx="1136">
                  <c:v>56.949999999998902</c:v>
                </c:pt>
                <c:pt idx="1137">
                  <c:v>56.999999999998899</c:v>
                </c:pt>
                <c:pt idx="1138">
                  <c:v>57.049999999998903</c:v>
                </c:pt>
                <c:pt idx="1139">
                  <c:v>57.0999999999989</c:v>
                </c:pt>
                <c:pt idx="1140">
                  <c:v>57.149999999998897</c:v>
                </c:pt>
                <c:pt idx="1141">
                  <c:v>57.199999999998902</c:v>
                </c:pt>
                <c:pt idx="1142">
                  <c:v>57.249999999998899</c:v>
                </c:pt>
                <c:pt idx="1143">
                  <c:v>57.299999999998903</c:v>
                </c:pt>
                <c:pt idx="1144">
                  <c:v>57.3499999999989</c:v>
                </c:pt>
                <c:pt idx="1145">
                  <c:v>57.399999999998897</c:v>
                </c:pt>
                <c:pt idx="1146">
                  <c:v>57.449999999998902</c:v>
                </c:pt>
                <c:pt idx="1147">
                  <c:v>57.499999999998899</c:v>
                </c:pt>
                <c:pt idx="1148">
                  <c:v>57.549999999998903</c:v>
                </c:pt>
                <c:pt idx="1149">
                  <c:v>57.5999999999989</c:v>
                </c:pt>
                <c:pt idx="1150">
                  <c:v>57.649999999998897</c:v>
                </c:pt>
                <c:pt idx="1151">
                  <c:v>57.699999999998902</c:v>
                </c:pt>
                <c:pt idx="1152">
                  <c:v>57.749999999998899</c:v>
                </c:pt>
                <c:pt idx="1153">
                  <c:v>57.799999999998903</c:v>
                </c:pt>
                <c:pt idx="1154">
                  <c:v>57.8499999999989</c:v>
                </c:pt>
                <c:pt idx="1155">
                  <c:v>57.899999999998897</c:v>
                </c:pt>
                <c:pt idx="1156">
                  <c:v>57.949999999998902</c:v>
                </c:pt>
                <c:pt idx="1157">
                  <c:v>57.999999999998899</c:v>
                </c:pt>
                <c:pt idx="1158">
                  <c:v>58.049999999998903</c:v>
                </c:pt>
                <c:pt idx="1159">
                  <c:v>58.0999999999989</c:v>
                </c:pt>
                <c:pt idx="1160">
                  <c:v>58.149999999998897</c:v>
                </c:pt>
                <c:pt idx="1161">
                  <c:v>58.199999999998902</c:v>
                </c:pt>
                <c:pt idx="1162">
                  <c:v>58.249999999998899</c:v>
                </c:pt>
                <c:pt idx="1163">
                  <c:v>58.299999999998903</c:v>
                </c:pt>
                <c:pt idx="1164">
                  <c:v>58.3499999999989</c:v>
                </c:pt>
                <c:pt idx="1165">
                  <c:v>58.399999999998897</c:v>
                </c:pt>
                <c:pt idx="1166">
                  <c:v>58.449999999998902</c:v>
                </c:pt>
                <c:pt idx="1167">
                  <c:v>58.499999999998899</c:v>
                </c:pt>
                <c:pt idx="1168">
                  <c:v>58.549999999998903</c:v>
                </c:pt>
                <c:pt idx="1169">
                  <c:v>58.5999999999989</c:v>
                </c:pt>
                <c:pt idx="1170">
                  <c:v>58.649999999998798</c:v>
                </c:pt>
                <c:pt idx="1171">
                  <c:v>58.699999999998802</c:v>
                </c:pt>
                <c:pt idx="1172">
                  <c:v>58.749999999998899</c:v>
                </c:pt>
                <c:pt idx="1173">
                  <c:v>58.799999999998803</c:v>
                </c:pt>
                <c:pt idx="1174">
                  <c:v>58.849999999998801</c:v>
                </c:pt>
                <c:pt idx="1175">
                  <c:v>58.899999999998798</c:v>
                </c:pt>
                <c:pt idx="1176">
                  <c:v>58.949999999998802</c:v>
                </c:pt>
                <c:pt idx="1177">
                  <c:v>58.999999999998799</c:v>
                </c:pt>
                <c:pt idx="1178">
                  <c:v>59.049999999998803</c:v>
                </c:pt>
                <c:pt idx="1179">
                  <c:v>59.099999999998801</c:v>
                </c:pt>
                <c:pt idx="1180">
                  <c:v>59.149999999998798</c:v>
                </c:pt>
                <c:pt idx="1181">
                  <c:v>59.199999999998802</c:v>
                </c:pt>
                <c:pt idx="1182">
                  <c:v>59.249999999998799</c:v>
                </c:pt>
                <c:pt idx="1183">
                  <c:v>59.299999999998803</c:v>
                </c:pt>
                <c:pt idx="1184">
                  <c:v>59.349999999998801</c:v>
                </c:pt>
                <c:pt idx="1185">
                  <c:v>59.399999999998798</c:v>
                </c:pt>
                <c:pt idx="1186">
                  <c:v>59.449999999998802</c:v>
                </c:pt>
                <c:pt idx="1187">
                  <c:v>59.499999999998799</c:v>
                </c:pt>
                <c:pt idx="1188">
                  <c:v>59.549999999998803</c:v>
                </c:pt>
                <c:pt idx="1189">
                  <c:v>59.599999999998801</c:v>
                </c:pt>
                <c:pt idx="1190">
                  <c:v>59.649999999998798</c:v>
                </c:pt>
                <c:pt idx="1191">
                  <c:v>59.699999999998802</c:v>
                </c:pt>
                <c:pt idx="1192">
                  <c:v>59.749999999998799</c:v>
                </c:pt>
                <c:pt idx="1193">
                  <c:v>59.799999999998803</c:v>
                </c:pt>
                <c:pt idx="1194">
                  <c:v>59.849999999998801</c:v>
                </c:pt>
                <c:pt idx="1195">
                  <c:v>59.899999999998798</c:v>
                </c:pt>
                <c:pt idx="1196">
                  <c:v>59.949999999998802</c:v>
                </c:pt>
                <c:pt idx="1197">
                  <c:v>59.999999999998799</c:v>
                </c:pt>
                <c:pt idx="1198">
                  <c:v>60.049999999998803</c:v>
                </c:pt>
                <c:pt idx="1199">
                  <c:v>60.099999999998801</c:v>
                </c:pt>
                <c:pt idx="1200">
                  <c:v>60.149999999998798</c:v>
                </c:pt>
                <c:pt idx="1201">
                  <c:v>60.199999999998802</c:v>
                </c:pt>
                <c:pt idx="1202">
                  <c:v>60.249999999998799</c:v>
                </c:pt>
                <c:pt idx="1203">
                  <c:v>60.299999999998803</c:v>
                </c:pt>
                <c:pt idx="1204">
                  <c:v>60.349999999998801</c:v>
                </c:pt>
                <c:pt idx="1205">
                  <c:v>60.399999999998798</c:v>
                </c:pt>
                <c:pt idx="1206">
                  <c:v>60.449999999998802</c:v>
                </c:pt>
                <c:pt idx="1207">
                  <c:v>60.499999999998799</c:v>
                </c:pt>
                <c:pt idx="1208">
                  <c:v>60.549999999998803</c:v>
                </c:pt>
                <c:pt idx="1209">
                  <c:v>60.599999999998801</c:v>
                </c:pt>
                <c:pt idx="1210">
                  <c:v>60.649999999998798</c:v>
                </c:pt>
                <c:pt idx="1211">
                  <c:v>60.699999999998802</c:v>
                </c:pt>
                <c:pt idx="1212">
                  <c:v>60.749999999998799</c:v>
                </c:pt>
                <c:pt idx="1213">
                  <c:v>60.799999999998803</c:v>
                </c:pt>
                <c:pt idx="1214">
                  <c:v>60.849999999998801</c:v>
                </c:pt>
                <c:pt idx="1215">
                  <c:v>60.899999999998798</c:v>
                </c:pt>
                <c:pt idx="1216">
                  <c:v>60.949999999998802</c:v>
                </c:pt>
                <c:pt idx="1217">
                  <c:v>60.999999999998799</c:v>
                </c:pt>
                <c:pt idx="1218">
                  <c:v>61.049999999998803</c:v>
                </c:pt>
                <c:pt idx="1219">
                  <c:v>61.099999999998801</c:v>
                </c:pt>
                <c:pt idx="1220">
                  <c:v>61.149999999998798</c:v>
                </c:pt>
                <c:pt idx="1221">
                  <c:v>61.199999999998802</c:v>
                </c:pt>
                <c:pt idx="1222">
                  <c:v>61.249999999998799</c:v>
                </c:pt>
                <c:pt idx="1223">
                  <c:v>61.299999999998803</c:v>
                </c:pt>
                <c:pt idx="1224">
                  <c:v>61.349999999998801</c:v>
                </c:pt>
                <c:pt idx="1225">
                  <c:v>61.399999999998798</c:v>
                </c:pt>
                <c:pt idx="1226">
                  <c:v>61.449999999998802</c:v>
                </c:pt>
                <c:pt idx="1227">
                  <c:v>61.499999999998799</c:v>
                </c:pt>
                <c:pt idx="1228">
                  <c:v>61.549999999998803</c:v>
                </c:pt>
                <c:pt idx="1229">
                  <c:v>61.599999999998801</c:v>
                </c:pt>
                <c:pt idx="1230">
                  <c:v>61.649999999998798</c:v>
                </c:pt>
                <c:pt idx="1231">
                  <c:v>61.699999999998802</c:v>
                </c:pt>
                <c:pt idx="1232">
                  <c:v>61.749999999998799</c:v>
                </c:pt>
                <c:pt idx="1233">
                  <c:v>61.799999999998803</c:v>
                </c:pt>
                <c:pt idx="1234">
                  <c:v>61.849999999998801</c:v>
                </c:pt>
                <c:pt idx="1235">
                  <c:v>61.899999999998798</c:v>
                </c:pt>
                <c:pt idx="1236">
                  <c:v>61.949999999998802</c:v>
                </c:pt>
                <c:pt idx="1237">
                  <c:v>61.999999999998799</c:v>
                </c:pt>
                <c:pt idx="1238">
                  <c:v>62.049999999998803</c:v>
                </c:pt>
                <c:pt idx="1239">
                  <c:v>62.099999999998801</c:v>
                </c:pt>
                <c:pt idx="1240">
                  <c:v>62.149999999998798</c:v>
                </c:pt>
                <c:pt idx="1241">
                  <c:v>62.199999999998802</c:v>
                </c:pt>
                <c:pt idx="1242">
                  <c:v>62.249999999998799</c:v>
                </c:pt>
                <c:pt idx="1243">
                  <c:v>62.299999999998803</c:v>
                </c:pt>
                <c:pt idx="1244">
                  <c:v>62.349999999998801</c:v>
                </c:pt>
                <c:pt idx="1245">
                  <c:v>62.399999999998798</c:v>
                </c:pt>
                <c:pt idx="1246">
                  <c:v>62.449999999998802</c:v>
                </c:pt>
                <c:pt idx="1247">
                  <c:v>62.499999999998799</c:v>
                </c:pt>
                <c:pt idx="1248">
                  <c:v>62.549999999998803</c:v>
                </c:pt>
                <c:pt idx="1249">
                  <c:v>62.599999999998801</c:v>
                </c:pt>
                <c:pt idx="1250">
                  <c:v>62.649999999998798</c:v>
                </c:pt>
                <c:pt idx="1251">
                  <c:v>62.699999999998802</c:v>
                </c:pt>
                <c:pt idx="1252">
                  <c:v>62.749999999998799</c:v>
                </c:pt>
                <c:pt idx="1253">
                  <c:v>62.799999999998803</c:v>
                </c:pt>
                <c:pt idx="1254">
                  <c:v>62.849999999998801</c:v>
                </c:pt>
                <c:pt idx="1255">
                  <c:v>62.899999999998798</c:v>
                </c:pt>
                <c:pt idx="1256">
                  <c:v>62.949999999998802</c:v>
                </c:pt>
                <c:pt idx="1257">
                  <c:v>62.999999999998799</c:v>
                </c:pt>
                <c:pt idx="1258">
                  <c:v>63.049999999998803</c:v>
                </c:pt>
                <c:pt idx="1259">
                  <c:v>63.099999999998801</c:v>
                </c:pt>
                <c:pt idx="1260">
                  <c:v>63.149999999998798</c:v>
                </c:pt>
                <c:pt idx="1261">
                  <c:v>63.199999999998802</c:v>
                </c:pt>
                <c:pt idx="1262">
                  <c:v>63.249999999998799</c:v>
                </c:pt>
                <c:pt idx="1263">
                  <c:v>63.299999999998803</c:v>
                </c:pt>
                <c:pt idx="1264">
                  <c:v>63.349999999998801</c:v>
                </c:pt>
                <c:pt idx="1265">
                  <c:v>63.399999999998798</c:v>
                </c:pt>
                <c:pt idx="1266">
                  <c:v>63.449999999998802</c:v>
                </c:pt>
                <c:pt idx="1267">
                  <c:v>63.499999999998799</c:v>
                </c:pt>
                <c:pt idx="1268">
                  <c:v>63.549999999998803</c:v>
                </c:pt>
                <c:pt idx="1269">
                  <c:v>63.599999999998801</c:v>
                </c:pt>
                <c:pt idx="1270">
                  <c:v>63.649999999998698</c:v>
                </c:pt>
                <c:pt idx="1271">
                  <c:v>63.699999999998802</c:v>
                </c:pt>
                <c:pt idx="1272">
                  <c:v>63.749999999998799</c:v>
                </c:pt>
                <c:pt idx="1273">
                  <c:v>63.799999999998697</c:v>
                </c:pt>
                <c:pt idx="1274">
                  <c:v>63.849999999998701</c:v>
                </c:pt>
                <c:pt idx="1275">
                  <c:v>63.899999999998698</c:v>
                </c:pt>
                <c:pt idx="1276">
                  <c:v>63.949999999998703</c:v>
                </c:pt>
                <c:pt idx="1277">
                  <c:v>63.9999999999987</c:v>
                </c:pt>
                <c:pt idx="1278">
                  <c:v>64.049999999998704</c:v>
                </c:pt>
                <c:pt idx="1279">
                  <c:v>64.099999999998701</c:v>
                </c:pt>
                <c:pt idx="1280">
                  <c:v>64.149999999998698</c:v>
                </c:pt>
                <c:pt idx="1281">
                  <c:v>64.199999999998695</c:v>
                </c:pt>
                <c:pt idx="1282">
                  <c:v>64.249999999998707</c:v>
                </c:pt>
                <c:pt idx="1283">
                  <c:v>64.299999999998704</c:v>
                </c:pt>
                <c:pt idx="1284">
                  <c:v>64.349999999998701</c:v>
                </c:pt>
                <c:pt idx="1285">
                  <c:v>64.399999999998698</c:v>
                </c:pt>
                <c:pt idx="1286">
                  <c:v>64.449999999998695</c:v>
                </c:pt>
                <c:pt idx="1287">
                  <c:v>64.499999999998707</c:v>
                </c:pt>
                <c:pt idx="1288">
                  <c:v>64.549999999998704</c:v>
                </c:pt>
                <c:pt idx="1289">
                  <c:v>64.599999999998701</c:v>
                </c:pt>
                <c:pt idx="1290">
                  <c:v>64.649999999998698</c:v>
                </c:pt>
                <c:pt idx="1291">
                  <c:v>64.699999999998695</c:v>
                </c:pt>
                <c:pt idx="1292">
                  <c:v>64.749999999998707</c:v>
                </c:pt>
                <c:pt idx="1293">
                  <c:v>64.799999999998704</c:v>
                </c:pt>
                <c:pt idx="1294">
                  <c:v>64.849999999998701</c:v>
                </c:pt>
                <c:pt idx="1295">
                  <c:v>64.899999999998698</c:v>
                </c:pt>
                <c:pt idx="1296">
                  <c:v>64.949999999998695</c:v>
                </c:pt>
                <c:pt idx="1297">
                  <c:v>64.999999999998707</c:v>
                </c:pt>
                <c:pt idx="1298">
                  <c:v>65.049999999998704</c:v>
                </c:pt>
                <c:pt idx="1299">
                  <c:v>65.099999999998701</c:v>
                </c:pt>
                <c:pt idx="1300">
                  <c:v>65.149999999998698</c:v>
                </c:pt>
                <c:pt idx="1301">
                  <c:v>65.199999999998695</c:v>
                </c:pt>
                <c:pt idx="1302">
                  <c:v>65.249999999998707</c:v>
                </c:pt>
                <c:pt idx="1303">
                  <c:v>65.299999999998704</c:v>
                </c:pt>
                <c:pt idx="1304">
                  <c:v>65.349999999998701</c:v>
                </c:pt>
                <c:pt idx="1305">
                  <c:v>65.399999999998698</c:v>
                </c:pt>
                <c:pt idx="1306">
                  <c:v>65.449999999998695</c:v>
                </c:pt>
                <c:pt idx="1307">
                  <c:v>65.499999999998707</c:v>
                </c:pt>
                <c:pt idx="1308">
                  <c:v>65.549999999998704</c:v>
                </c:pt>
                <c:pt idx="1309">
                  <c:v>65.599999999998701</c:v>
                </c:pt>
                <c:pt idx="1310">
                  <c:v>65.649999999998698</c:v>
                </c:pt>
                <c:pt idx="1311">
                  <c:v>65.699999999998695</c:v>
                </c:pt>
                <c:pt idx="1312">
                  <c:v>65.749999999998707</c:v>
                </c:pt>
                <c:pt idx="1313">
                  <c:v>65.799999999998704</c:v>
                </c:pt>
                <c:pt idx="1314">
                  <c:v>65.849999999998701</c:v>
                </c:pt>
                <c:pt idx="1315">
                  <c:v>65.899999999998698</c:v>
                </c:pt>
                <c:pt idx="1316">
                  <c:v>65.949999999998695</c:v>
                </c:pt>
                <c:pt idx="1317">
                  <c:v>65.999999999998707</c:v>
                </c:pt>
                <c:pt idx="1318">
                  <c:v>66.049999999998704</c:v>
                </c:pt>
                <c:pt idx="1319">
                  <c:v>66.099999999998701</c:v>
                </c:pt>
                <c:pt idx="1320">
                  <c:v>66.149999999998698</c:v>
                </c:pt>
                <c:pt idx="1321">
                  <c:v>66.199999999998695</c:v>
                </c:pt>
                <c:pt idx="1322">
                  <c:v>66.249999999998707</c:v>
                </c:pt>
                <c:pt idx="1323">
                  <c:v>66.299999999998704</c:v>
                </c:pt>
                <c:pt idx="1324">
                  <c:v>66.349999999998701</c:v>
                </c:pt>
                <c:pt idx="1325">
                  <c:v>66.399999999998698</c:v>
                </c:pt>
                <c:pt idx="1326">
                  <c:v>66.449999999998695</c:v>
                </c:pt>
                <c:pt idx="1327">
                  <c:v>66.499999999998707</c:v>
                </c:pt>
                <c:pt idx="1328">
                  <c:v>66.549999999998704</c:v>
                </c:pt>
                <c:pt idx="1329">
                  <c:v>66.599999999998701</c:v>
                </c:pt>
                <c:pt idx="1330">
                  <c:v>66.649999999998698</c:v>
                </c:pt>
                <c:pt idx="1331">
                  <c:v>66.699999999998695</c:v>
                </c:pt>
                <c:pt idx="1332">
                  <c:v>66.749999999998707</c:v>
                </c:pt>
                <c:pt idx="1333">
                  <c:v>66.799999999998704</c:v>
                </c:pt>
                <c:pt idx="1334">
                  <c:v>66.849999999998701</c:v>
                </c:pt>
                <c:pt idx="1335">
                  <c:v>66.899999999998698</c:v>
                </c:pt>
                <c:pt idx="1336">
                  <c:v>66.949999999998695</c:v>
                </c:pt>
                <c:pt idx="1337">
                  <c:v>66.999999999998707</c:v>
                </c:pt>
                <c:pt idx="1338">
                  <c:v>67.049999999998704</c:v>
                </c:pt>
                <c:pt idx="1339">
                  <c:v>67.099999999998701</c:v>
                </c:pt>
                <c:pt idx="1340">
                  <c:v>67.149999999998698</c:v>
                </c:pt>
                <c:pt idx="1341">
                  <c:v>67.199999999998695</c:v>
                </c:pt>
                <c:pt idx="1342">
                  <c:v>67.249999999998707</c:v>
                </c:pt>
                <c:pt idx="1343">
                  <c:v>67.299999999998704</c:v>
                </c:pt>
                <c:pt idx="1344">
                  <c:v>67.349999999998701</c:v>
                </c:pt>
                <c:pt idx="1345">
                  <c:v>67.399999999998698</c:v>
                </c:pt>
                <c:pt idx="1346">
                  <c:v>67.449999999998695</c:v>
                </c:pt>
                <c:pt idx="1347">
                  <c:v>67.499999999998707</c:v>
                </c:pt>
                <c:pt idx="1348">
                  <c:v>67.549999999998704</c:v>
                </c:pt>
                <c:pt idx="1349">
                  <c:v>67.599999999998701</c:v>
                </c:pt>
                <c:pt idx="1350">
                  <c:v>67.649999999998698</c:v>
                </c:pt>
                <c:pt idx="1351">
                  <c:v>67.699999999998695</c:v>
                </c:pt>
                <c:pt idx="1352">
                  <c:v>67.749999999998707</c:v>
                </c:pt>
                <c:pt idx="1353">
                  <c:v>67.799999999998704</c:v>
                </c:pt>
                <c:pt idx="1354">
                  <c:v>67.849999999998701</c:v>
                </c:pt>
                <c:pt idx="1355">
                  <c:v>67.899999999998698</c:v>
                </c:pt>
                <c:pt idx="1356">
                  <c:v>67.949999999998695</c:v>
                </c:pt>
                <c:pt idx="1357">
                  <c:v>67.999999999998707</c:v>
                </c:pt>
                <c:pt idx="1358">
                  <c:v>68.049999999998704</c:v>
                </c:pt>
                <c:pt idx="1359">
                  <c:v>68.099999999998701</c:v>
                </c:pt>
                <c:pt idx="1360">
                  <c:v>68.149999999998698</c:v>
                </c:pt>
                <c:pt idx="1361">
                  <c:v>68.199999999998695</c:v>
                </c:pt>
                <c:pt idx="1362">
                  <c:v>68.249999999998707</c:v>
                </c:pt>
                <c:pt idx="1363">
                  <c:v>68.299999999998704</c:v>
                </c:pt>
                <c:pt idx="1364">
                  <c:v>68.349999999998701</c:v>
                </c:pt>
                <c:pt idx="1365">
                  <c:v>68.399999999998698</c:v>
                </c:pt>
                <c:pt idx="1366">
                  <c:v>68.449999999998695</c:v>
                </c:pt>
                <c:pt idx="1367">
                  <c:v>68.499999999998707</c:v>
                </c:pt>
                <c:pt idx="1368">
                  <c:v>68.549999999998704</c:v>
                </c:pt>
                <c:pt idx="1369">
                  <c:v>68.599999999998701</c:v>
                </c:pt>
                <c:pt idx="1370">
                  <c:v>68.649999999998599</c:v>
                </c:pt>
                <c:pt idx="1371">
                  <c:v>68.699999999998596</c:v>
                </c:pt>
                <c:pt idx="1372">
                  <c:v>68.749999999998707</c:v>
                </c:pt>
                <c:pt idx="1373">
                  <c:v>68.799999999998704</c:v>
                </c:pt>
                <c:pt idx="1374">
                  <c:v>68.849999999998701</c:v>
                </c:pt>
                <c:pt idx="1375">
                  <c:v>68.899999999998599</c:v>
                </c:pt>
                <c:pt idx="1376">
                  <c:v>68.949999999998596</c:v>
                </c:pt>
                <c:pt idx="1377">
                  <c:v>68.999999999998593</c:v>
                </c:pt>
                <c:pt idx="1378">
                  <c:v>69.049999999998604</c:v>
                </c:pt>
                <c:pt idx="1379">
                  <c:v>69.099999999998602</c:v>
                </c:pt>
                <c:pt idx="1380">
                  <c:v>69.149999999998599</c:v>
                </c:pt>
                <c:pt idx="1381">
                  <c:v>69.199999999998596</c:v>
                </c:pt>
                <c:pt idx="1382">
                  <c:v>69.249999999998593</c:v>
                </c:pt>
                <c:pt idx="1383">
                  <c:v>69.299999999998604</c:v>
                </c:pt>
                <c:pt idx="1384">
                  <c:v>69.349999999998602</c:v>
                </c:pt>
                <c:pt idx="1385">
                  <c:v>69.399999999998599</c:v>
                </c:pt>
                <c:pt idx="1386">
                  <c:v>69.449999999998596</c:v>
                </c:pt>
                <c:pt idx="1387">
                  <c:v>69.499999999998593</c:v>
                </c:pt>
                <c:pt idx="1388">
                  <c:v>69.549999999998604</c:v>
                </c:pt>
                <c:pt idx="1389">
                  <c:v>69.599999999998602</c:v>
                </c:pt>
                <c:pt idx="1390">
                  <c:v>69.649999999998599</c:v>
                </c:pt>
                <c:pt idx="1391">
                  <c:v>69.699999999998596</c:v>
                </c:pt>
                <c:pt idx="1392">
                  <c:v>69.749999999998593</c:v>
                </c:pt>
                <c:pt idx="1393">
                  <c:v>69.799999999998604</c:v>
                </c:pt>
                <c:pt idx="1394">
                  <c:v>69.849999999998602</c:v>
                </c:pt>
                <c:pt idx="1395">
                  <c:v>69.899999999998599</c:v>
                </c:pt>
                <c:pt idx="1396">
                  <c:v>69.949999999998596</c:v>
                </c:pt>
                <c:pt idx="1397">
                  <c:v>69.999999999998593</c:v>
                </c:pt>
                <c:pt idx="1398">
                  <c:v>70.049999999998604</c:v>
                </c:pt>
                <c:pt idx="1399">
                  <c:v>70.099999999998602</c:v>
                </c:pt>
                <c:pt idx="1400">
                  <c:v>70.149999999998599</c:v>
                </c:pt>
                <c:pt idx="1401">
                  <c:v>70.199999999998596</c:v>
                </c:pt>
                <c:pt idx="1402">
                  <c:v>70.249999999998593</c:v>
                </c:pt>
                <c:pt idx="1403">
                  <c:v>70.299999999998604</c:v>
                </c:pt>
                <c:pt idx="1404">
                  <c:v>70.349999999998602</c:v>
                </c:pt>
                <c:pt idx="1405">
                  <c:v>70.399999999998599</c:v>
                </c:pt>
                <c:pt idx="1406">
                  <c:v>70.449999999998596</c:v>
                </c:pt>
                <c:pt idx="1407">
                  <c:v>70.499999999998593</c:v>
                </c:pt>
                <c:pt idx="1408">
                  <c:v>70.549999999998604</c:v>
                </c:pt>
                <c:pt idx="1409">
                  <c:v>70.599999999998602</c:v>
                </c:pt>
                <c:pt idx="1410">
                  <c:v>70.649999999998599</c:v>
                </c:pt>
                <c:pt idx="1411">
                  <c:v>70.699999999998596</c:v>
                </c:pt>
                <c:pt idx="1412">
                  <c:v>70.749999999998593</c:v>
                </c:pt>
                <c:pt idx="1413">
                  <c:v>70.799999999998604</c:v>
                </c:pt>
                <c:pt idx="1414">
                  <c:v>70.849999999998602</c:v>
                </c:pt>
                <c:pt idx="1415">
                  <c:v>70.899999999998599</c:v>
                </c:pt>
                <c:pt idx="1416">
                  <c:v>70.949999999998596</c:v>
                </c:pt>
                <c:pt idx="1417">
                  <c:v>70.999999999998593</c:v>
                </c:pt>
                <c:pt idx="1418">
                  <c:v>71.049999999998604</c:v>
                </c:pt>
                <c:pt idx="1419">
                  <c:v>71.099999999998602</c:v>
                </c:pt>
                <c:pt idx="1420">
                  <c:v>71.149999999998599</c:v>
                </c:pt>
                <c:pt idx="1421">
                  <c:v>71.199999999998596</c:v>
                </c:pt>
                <c:pt idx="1422">
                  <c:v>71.249999999998593</c:v>
                </c:pt>
                <c:pt idx="1423">
                  <c:v>71.299999999998604</c:v>
                </c:pt>
                <c:pt idx="1424">
                  <c:v>71.349999999998602</c:v>
                </c:pt>
                <c:pt idx="1425">
                  <c:v>71.399999999998599</c:v>
                </c:pt>
                <c:pt idx="1426">
                  <c:v>71.449999999998596</c:v>
                </c:pt>
                <c:pt idx="1427">
                  <c:v>71.499999999998593</c:v>
                </c:pt>
                <c:pt idx="1428">
                  <c:v>71.549999999998604</c:v>
                </c:pt>
                <c:pt idx="1429">
                  <c:v>71.599999999998602</c:v>
                </c:pt>
                <c:pt idx="1430">
                  <c:v>71.649999999998599</c:v>
                </c:pt>
                <c:pt idx="1431">
                  <c:v>71.699999999998596</c:v>
                </c:pt>
                <c:pt idx="1432">
                  <c:v>71.749999999998593</c:v>
                </c:pt>
                <c:pt idx="1433">
                  <c:v>71.799999999998604</c:v>
                </c:pt>
                <c:pt idx="1434">
                  <c:v>71.849999999998602</c:v>
                </c:pt>
                <c:pt idx="1435">
                  <c:v>71.899999999998599</c:v>
                </c:pt>
                <c:pt idx="1436">
                  <c:v>71.949999999998596</c:v>
                </c:pt>
                <c:pt idx="1437">
                  <c:v>71.999999999998593</c:v>
                </c:pt>
                <c:pt idx="1438">
                  <c:v>72.049999999998604</c:v>
                </c:pt>
                <c:pt idx="1439">
                  <c:v>72.099999999998602</c:v>
                </c:pt>
                <c:pt idx="1440">
                  <c:v>72.149999999998599</c:v>
                </c:pt>
                <c:pt idx="1441">
                  <c:v>72.199999999998596</c:v>
                </c:pt>
                <c:pt idx="1442">
                  <c:v>72.249999999998593</c:v>
                </c:pt>
                <c:pt idx="1443">
                  <c:v>72.299999999998604</c:v>
                </c:pt>
                <c:pt idx="1444">
                  <c:v>72.349999999998602</c:v>
                </c:pt>
                <c:pt idx="1445">
                  <c:v>72.399999999998599</c:v>
                </c:pt>
                <c:pt idx="1446">
                  <c:v>72.449999999998596</c:v>
                </c:pt>
                <c:pt idx="1447">
                  <c:v>72.499999999998593</c:v>
                </c:pt>
                <c:pt idx="1448">
                  <c:v>72.549999999998604</c:v>
                </c:pt>
                <c:pt idx="1449">
                  <c:v>72.599999999998602</c:v>
                </c:pt>
                <c:pt idx="1450">
                  <c:v>72.649999999998599</c:v>
                </c:pt>
                <c:pt idx="1451">
                  <c:v>72.699999999998596</c:v>
                </c:pt>
                <c:pt idx="1452">
                  <c:v>72.749999999998593</c:v>
                </c:pt>
                <c:pt idx="1453">
                  <c:v>72.799999999998604</c:v>
                </c:pt>
                <c:pt idx="1454">
                  <c:v>72.849999999998602</c:v>
                </c:pt>
                <c:pt idx="1455">
                  <c:v>72.899999999998599</c:v>
                </c:pt>
                <c:pt idx="1456">
                  <c:v>72.949999999998596</c:v>
                </c:pt>
                <c:pt idx="1457">
                  <c:v>72.999999999998593</c:v>
                </c:pt>
                <c:pt idx="1458">
                  <c:v>73.049999999998604</c:v>
                </c:pt>
                <c:pt idx="1459">
                  <c:v>73.099999999998602</c:v>
                </c:pt>
                <c:pt idx="1460">
                  <c:v>73.149999999998599</c:v>
                </c:pt>
                <c:pt idx="1461">
                  <c:v>73.199999999998596</c:v>
                </c:pt>
                <c:pt idx="1462">
                  <c:v>73.249999999998593</c:v>
                </c:pt>
                <c:pt idx="1463">
                  <c:v>73.299999999998604</c:v>
                </c:pt>
                <c:pt idx="1464">
                  <c:v>73.349999999998602</c:v>
                </c:pt>
                <c:pt idx="1465">
                  <c:v>73.399999999998599</c:v>
                </c:pt>
                <c:pt idx="1466">
                  <c:v>73.449999999998596</c:v>
                </c:pt>
                <c:pt idx="1467">
                  <c:v>73.499999999998593</c:v>
                </c:pt>
                <c:pt idx="1468">
                  <c:v>73.549999999998604</c:v>
                </c:pt>
                <c:pt idx="1469">
                  <c:v>73.599999999998602</c:v>
                </c:pt>
                <c:pt idx="1470">
                  <c:v>73.649999999998599</c:v>
                </c:pt>
                <c:pt idx="1471">
                  <c:v>73.699999999998496</c:v>
                </c:pt>
                <c:pt idx="1472">
                  <c:v>73.749999999998593</c:v>
                </c:pt>
                <c:pt idx="1473">
                  <c:v>73.799999999998604</c:v>
                </c:pt>
                <c:pt idx="1474">
                  <c:v>73.849999999998602</c:v>
                </c:pt>
                <c:pt idx="1475">
                  <c:v>73.899999999998599</c:v>
                </c:pt>
                <c:pt idx="1476">
                  <c:v>73.949999999998496</c:v>
                </c:pt>
                <c:pt idx="1477">
                  <c:v>73.999999999998494</c:v>
                </c:pt>
                <c:pt idx="1478">
                  <c:v>74.049999999998505</c:v>
                </c:pt>
                <c:pt idx="1479">
                  <c:v>74.099999999998602</c:v>
                </c:pt>
                <c:pt idx="1480">
                  <c:v>74.149999999998599</c:v>
                </c:pt>
                <c:pt idx="1481">
                  <c:v>74.199999999998496</c:v>
                </c:pt>
                <c:pt idx="1482">
                  <c:v>74.249999999998494</c:v>
                </c:pt>
                <c:pt idx="1483">
                  <c:v>74.299999999998505</c:v>
                </c:pt>
                <c:pt idx="1484">
                  <c:v>74.349999999998502</c:v>
                </c:pt>
                <c:pt idx="1485">
                  <c:v>74.399999999998499</c:v>
                </c:pt>
                <c:pt idx="1486">
                  <c:v>74.449999999998496</c:v>
                </c:pt>
                <c:pt idx="1487">
                  <c:v>74.499999999998494</c:v>
                </c:pt>
                <c:pt idx="1488">
                  <c:v>74.549999999998505</c:v>
                </c:pt>
                <c:pt idx="1489">
                  <c:v>74.599999999998502</c:v>
                </c:pt>
                <c:pt idx="1490">
                  <c:v>74.649999999998499</c:v>
                </c:pt>
                <c:pt idx="1491">
                  <c:v>74.699999999998496</c:v>
                </c:pt>
                <c:pt idx="1492">
                  <c:v>74.749999999998494</c:v>
                </c:pt>
                <c:pt idx="1493">
                  <c:v>74.799999999998505</c:v>
                </c:pt>
                <c:pt idx="1494">
                  <c:v>74.849999999998502</c:v>
                </c:pt>
                <c:pt idx="1495">
                  <c:v>74.899999999998499</c:v>
                </c:pt>
                <c:pt idx="1496">
                  <c:v>74.949999999998496</c:v>
                </c:pt>
                <c:pt idx="1497">
                  <c:v>74.999999999998494</c:v>
                </c:pt>
                <c:pt idx="1498">
                  <c:v>75.049999999998505</c:v>
                </c:pt>
                <c:pt idx="1499">
                  <c:v>75.099999999998502</c:v>
                </c:pt>
                <c:pt idx="1500">
                  <c:v>75.149999999998499</c:v>
                </c:pt>
                <c:pt idx="1501">
                  <c:v>75.199999999998496</c:v>
                </c:pt>
                <c:pt idx="1502">
                  <c:v>75.249999999998494</c:v>
                </c:pt>
                <c:pt idx="1503">
                  <c:v>75.299999999998505</c:v>
                </c:pt>
                <c:pt idx="1504">
                  <c:v>75.349999999998502</c:v>
                </c:pt>
                <c:pt idx="1505">
                  <c:v>75.399999999998499</c:v>
                </c:pt>
                <c:pt idx="1506">
                  <c:v>75.449999999998496</c:v>
                </c:pt>
                <c:pt idx="1507">
                  <c:v>75.499999999998494</c:v>
                </c:pt>
                <c:pt idx="1508">
                  <c:v>75.549999999998505</c:v>
                </c:pt>
                <c:pt idx="1509">
                  <c:v>75.599999999998502</c:v>
                </c:pt>
                <c:pt idx="1510">
                  <c:v>75.649999999998499</c:v>
                </c:pt>
                <c:pt idx="1511">
                  <c:v>75.699999999998496</c:v>
                </c:pt>
                <c:pt idx="1512">
                  <c:v>75.749999999998494</c:v>
                </c:pt>
                <c:pt idx="1513">
                  <c:v>75.799999999998505</c:v>
                </c:pt>
                <c:pt idx="1514">
                  <c:v>75.849999999998502</c:v>
                </c:pt>
                <c:pt idx="1515">
                  <c:v>75.899999999998499</c:v>
                </c:pt>
                <c:pt idx="1516">
                  <c:v>75.949999999998496</c:v>
                </c:pt>
                <c:pt idx="1517">
                  <c:v>75.999999999998494</c:v>
                </c:pt>
                <c:pt idx="1518">
                  <c:v>76.049999999998505</c:v>
                </c:pt>
                <c:pt idx="1519">
                  <c:v>76.099999999998502</c:v>
                </c:pt>
                <c:pt idx="1520">
                  <c:v>76.149999999998499</c:v>
                </c:pt>
                <c:pt idx="1521">
                  <c:v>76.199999999998496</c:v>
                </c:pt>
                <c:pt idx="1522">
                  <c:v>76.249999999998494</c:v>
                </c:pt>
                <c:pt idx="1523">
                  <c:v>76.299999999998505</c:v>
                </c:pt>
                <c:pt idx="1524">
                  <c:v>76.349999999998502</c:v>
                </c:pt>
                <c:pt idx="1525">
                  <c:v>76.399999999998499</c:v>
                </c:pt>
                <c:pt idx="1526">
                  <c:v>76.449999999998496</c:v>
                </c:pt>
                <c:pt idx="1527">
                  <c:v>76.499999999998494</c:v>
                </c:pt>
                <c:pt idx="1528">
                  <c:v>76.549999999998505</c:v>
                </c:pt>
                <c:pt idx="1529">
                  <c:v>76.599999999998502</c:v>
                </c:pt>
                <c:pt idx="1530">
                  <c:v>76.649999999998499</c:v>
                </c:pt>
                <c:pt idx="1531">
                  <c:v>76.699999999998496</c:v>
                </c:pt>
                <c:pt idx="1532">
                  <c:v>76.749999999998494</c:v>
                </c:pt>
                <c:pt idx="1533">
                  <c:v>76.799999999998505</c:v>
                </c:pt>
                <c:pt idx="1534">
                  <c:v>76.849999999998502</c:v>
                </c:pt>
                <c:pt idx="1535">
                  <c:v>76.899999999998499</c:v>
                </c:pt>
                <c:pt idx="1536">
                  <c:v>76.949999999998496</c:v>
                </c:pt>
                <c:pt idx="1537">
                  <c:v>76.999999999998494</c:v>
                </c:pt>
                <c:pt idx="1538">
                  <c:v>77.049999999998505</c:v>
                </c:pt>
                <c:pt idx="1539">
                  <c:v>77.099999999998502</c:v>
                </c:pt>
                <c:pt idx="1540">
                  <c:v>77.149999999998499</c:v>
                </c:pt>
                <c:pt idx="1541">
                  <c:v>77.199999999998496</c:v>
                </c:pt>
                <c:pt idx="1542">
                  <c:v>77.249999999998494</c:v>
                </c:pt>
                <c:pt idx="1543">
                  <c:v>77.299999999998505</c:v>
                </c:pt>
                <c:pt idx="1544">
                  <c:v>77.349999999998502</c:v>
                </c:pt>
                <c:pt idx="1545">
                  <c:v>77.399999999998499</c:v>
                </c:pt>
                <c:pt idx="1546">
                  <c:v>77.449999999998496</c:v>
                </c:pt>
                <c:pt idx="1547">
                  <c:v>77.499999999998494</c:v>
                </c:pt>
                <c:pt idx="1548">
                  <c:v>77.549999999998505</c:v>
                </c:pt>
                <c:pt idx="1549">
                  <c:v>77.599999999998502</c:v>
                </c:pt>
                <c:pt idx="1550">
                  <c:v>77.649999999998499</c:v>
                </c:pt>
                <c:pt idx="1551">
                  <c:v>77.699999999998496</c:v>
                </c:pt>
                <c:pt idx="1552">
                  <c:v>77.749999999998494</c:v>
                </c:pt>
                <c:pt idx="1553">
                  <c:v>77.799999999998505</c:v>
                </c:pt>
                <c:pt idx="1554">
                  <c:v>77.849999999998502</c:v>
                </c:pt>
                <c:pt idx="1555">
                  <c:v>77.899999999998499</c:v>
                </c:pt>
                <c:pt idx="1556">
                  <c:v>77.949999999998496</c:v>
                </c:pt>
                <c:pt idx="1557">
                  <c:v>77.999999999998494</c:v>
                </c:pt>
                <c:pt idx="1558">
                  <c:v>78.049999999998505</c:v>
                </c:pt>
                <c:pt idx="1559">
                  <c:v>78.099999999998502</c:v>
                </c:pt>
                <c:pt idx="1560">
                  <c:v>78.149999999998499</c:v>
                </c:pt>
                <c:pt idx="1561">
                  <c:v>78.199999999998496</c:v>
                </c:pt>
                <c:pt idx="1562">
                  <c:v>78.249999999998494</c:v>
                </c:pt>
                <c:pt idx="1563">
                  <c:v>78.299999999998505</c:v>
                </c:pt>
                <c:pt idx="1564">
                  <c:v>78.349999999998502</c:v>
                </c:pt>
                <c:pt idx="1565">
                  <c:v>78.399999999998499</c:v>
                </c:pt>
                <c:pt idx="1566">
                  <c:v>78.449999999998496</c:v>
                </c:pt>
                <c:pt idx="1567">
                  <c:v>78.499999999998494</c:v>
                </c:pt>
                <c:pt idx="1568">
                  <c:v>78.549999999998505</c:v>
                </c:pt>
                <c:pt idx="1569">
                  <c:v>78.599999999998502</c:v>
                </c:pt>
                <c:pt idx="1570">
                  <c:v>78.649999999998499</c:v>
                </c:pt>
                <c:pt idx="1571">
                  <c:v>78.699999999998496</c:v>
                </c:pt>
                <c:pt idx="1572">
                  <c:v>78.749999999998494</c:v>
                </c:pt>
                <c:pt idx="1573">
                  <c:v>78.799999999998505</c:v>
                </c:pt>
                <c:pt idx="1574">
                  <c:v>78.849999999998502</c:v>
                </c:pt>
                <c:pt idx="1575">
                  <c:v>78.899999999998499</c:v>
                </c:pt>
                <c:pt idx="1576">
                  <c:v>78.949999999998397</c:v>
                </c:pt>
                <c:pt idx="1577">
                  <c:v>78.999999999998394</c:v>
                </c:pt>
                <c:pt idx="1578">
                  <c:v>79.049999999998406</c:v>
                </c:pt>
                <c:pt idx="1579">
                  <c:v>79.099999999998502</c:v>
                </c:pt>
                <c:pt idx="1580">
                  <c:v>79.149999999998499</c:v>
                </c:pt>
                <c:pt idx="1581">
                  <c:v>79.199999999998397</c:v>
                </c:pt>
                <c:pt idx="1582">
                  <c:v>79.249999999998394</c:v>
                </c:pt>
                <c:pt idx="1583">
                  <c:v>79.299999999998406</c:v>
                </c:pt>
                <c:pt idx="1584">
                  <c:v>79.349999999998403</c:v>
                </c:pt>
                <c:pt idx="1585">
                  <c:v>79.3999999999984</c:v>
                </c:pt>
                <c:pt idx="1586">
                  <c:v>79.449999999998397</c:v>
                </c:pt>
                <c:pt idx="1587">
                  <c:v>79.499999999998394</c:v>
                </c:pt>
                <c:pt idx="1588">
                  <c:v>79.549999999998406</c:v>
                </c:pt>
                <c:pt idx="1589">
                  <c:v>79.599999999998403</c:v>
                </c:pt>
                <c:pt idx="1590">
                  <c:v>79.6499999999984</c:v>
                </c:pt>
                <c:pt idx="1591">
                  <c:v>79.699999999998397</c:v>
                </c:pt>
                <c:pt idx="1592">
                  <c:v>79.749999999998394</c:v>
                </c:pt>
                <c:pt idx="1593">
                  <c:v>79.799999999998406</c:v>
                </c:pt>
                <c:pt idx="1594">
                  <c:v>79.849999999998403</c:v>
                </c:pt>
                <c:pt idx="1595">
                  <c:v>79.8999999999984</c:v>
                </c:pt>
                <c:pt idx="1596">
                  <c:v>79.949999999998397</c:v>
                </c:pt>
                <c:pt idx="1597">
                  <c:v>79.999999999998394</c:v>
                </c:pt>
                <c:pt idx="1598">
                  <c:v>80.049999999998406</c:v>
                </c:pt>
                <c:pt idx="1599">
                  <c:v>80.099999999998403</c:v>
                </c:pt>
                <c:pt idx="1600">
                  <c:v>80.1499999999984</c:v>
                </c:pt>
                <c:pt idx="1601">
                  <c:v>80.199999999998397</c:v>
                </c:pt>
                <c:pt idx="1602">
                  <c:v>80.249999999998394</c:v>
                </c:pt>
                <c:pt idx="1603">
                  <c:v>80.299999999998406</c:v>
                </c:pt>
                <c:pt idx="1604">
                  <c:v>80.349999999998403</c:v>
                </c:pt>
                <c:pt idx="1605">
                  <c:v>80.3999999999984</c:v>
                </c:pt>
                <c:pt idx="1606">
                  <c:v>80.449999999998397</c:v>
                </c:pt>
                <c:pt idx="1607">
                  <c:v>80.499999999998394</c:v>
                </c:pt>
                <c:pt idx="1608">
                  <c:v>80.549999999998406</c:v>
                </c:pt>
                <c:pt idx="1609">
                  <c:v>80.599999999998403</c:v>
                </c:pt>
                <c:pt idx="1610">
                  <c:v>80.6499999999984</c:v>
                </c:pt>
                <c:pt idx="1611">
                  <c:v>80.699999999998397</c:v>
                </c:pt>
                <c:pt idx="1612">
                  <c:v>80.749999999998394</c:v>
                </c:pt>
                <c:pt idx="1613">
                  <c:v>80.799999999998406</c:v>
                </c:pt>
                <c:pt idx="1614">
                  <c:v>80.849999999998403</c:v>
                </c:pt>
                <c:pt idx="1615">
                  <c:v>80.8999999999984</c:v>
                </c:pt>
                <c:pt idx="1616">
                  <c:v>80.949999999998397</c:v>
                </c:pt>
                <c:pt idx="1617">
                  <c:v>80.999999999998394</c:v>
                </c:pt>
                <c:pt idx="1618">
                  <c:v>81.049999999998406</c:v>
                </c:pt>
                <c:pt idx="1619">
                  <c:v>81.099999999998403</c:v>
                </c:pt>
                <c:pt idx="1620">
                  <c:v>81.1499999999984</c:v>
                </c:pt>
                <c:pt idx="1621">
                  <c:v>81.199999999998397</c:v>
                </c:pt>
                <c:pt idx="1622">
                  <c:v>81.249999999998394</c:v>
                </c:pt>
                <c:pt idx="1623">
                  <c:v>81.299999999998406</c:v>
                </c:pt>
                <c:pt idx="1624">
                  <c:v>81.349999999998403</c:v>
                </c:pt>
                <c:pt idx="1625">
                  <c:v>81.3999999999984</c:v>
                </c:pt>
                <c:pt idx="1626">
                  <c:v>81.449999999998397</c:v>
                </c:pt>
                <c:pt idx="1627">
                  <c:v>81.499999999998394</c:v>
                </c:pt>
                <c:pt idx="1628">
                  <c:v>81.549999999998406</c:v>
                </c:pt>
                <c:pt idx="1629">
                  <c:v>81.599999999998403</c:v>
                </c:pt>
                <c:pt idx="1630">
                  <c:v>81.6499999999984</c:v>
                </c:pt>
                <c:pt idx="1631">
                  <c:v>81.699999999998397</c:v>
                </c:pt>
                <c:pt idx="1632">
                  <c:v>81.749999999998394</c:v>
                </c:pt>
                <c:pt idx="1633">
                  <c:v>81.799999999998406</c:v>
                </c:pt>
                <c:pt idx="1634">
                  <c:v>81.849999999998403</c:v>
                </c:pt>
                <c:pt idx="1635">
                  <c:v>81.8999999999984</c:v>
                </c:pt>
                <c:pt idx="1636">
                  <c:v>81.949999999998397</c:v>
                </c:pt>
                <c:pt idx="1637">
                  <c:v>81.999999999998394</c:v>
                </c:pt>
                <c:pt idx="1638">
                  <c:v>82.049999999998406</c:v>
                </c:pt>
                <c:pt idx="1639">
                  <c:v>82.099999999998403</c:v>
                </c:pt>
                <c:pt idx="1640">
                  <c:v>82.1499999999984</c:v>
                </c:pt>
                <c:pt idx="1641">
                  <c:v>82.199999999998397</c:v>
                </c:pt>
                <c:pt idx="1642">
                  <c:v>82.249999999998394</c:v>
                </c:pt>
                <c:pt idx="1643">
                  <c:v>82.299999999998406</c:v>
                </c:pt>
                <c:pt idx="1644">
                  <c:v>82.349999999998403</c:v>
                </c:pt>
                <c:pt idx="1645">
                  <c:v>82.3999999999984</c:v>
                </c:pt>
                <c:pt idx="1646">
                  <c:v>82.449999999998397</c:v>
                </c:pt>
                <c:pt idx="1647">
                  <c:v>82.499999999998394</c:v>
                </c:pt>
                <c:pt idx="1648">
                  <c:v>82.549999999998406</c:v>
                </c:pt>
                <c:pt idx="1649">
                  <c:v>82.599999999998403</c:v>
                </c:pt>
                <c:pt idx="1650">
                  <c:v>82.6499999999984</c:v>
                </c:pt>
                <c:pt idx="1651">
                  <c:v>82.699999999998397</c:v>
                </c:pt>
                <c:pt idx="1652">
                  <c:v>82.749999999998394</c:v>
                </c:pt>
                <c:pt idx="1653">
                  <c:v>82.799999999998406</c:v>
                </c:pt>
                <c:pt idx="1654">
                  <c:v>82.849999999998403</c:v>
                </c:pt>
                <c:pt idx="1655">
                  <c:v>82.8999999999984</c:v>
                </c:pt>
                <c:pt idx="1656">
                  <c:v>82.949999999998397</c:v>
                </c:pt>
                <c:pt idx="1657">
                  <c:v>82.999999999998394</c:v>
                </c:pt>
                <c:pt idx="1658">
                  <c:v>83.049999999998406</c:v>
                </c:pt>
                <c:pt idx="1659">
                  <c:v>83.099999999998403</c:v>
                </c:pt>
                <c:pt idx="1660">
                  <c:v>83.1499999999984</c:v>
                </c:pt>
                <c:pt idx="1661">
                  <c:v>83.199999999998397</c:v>
                </c:pt>
                <c:pt idx="1662">
                  <c:v>83.249999999998394</c:v>
                </c:pt>
                <c:pt idx="1663">
                  <c:v>83.299999999998406</c:v>
                </c:pt>
                <c:pt idx="1664">
                  <c:v>83.349999999998403</c:v>
                </c:pt>
                <c:pt idx="1665">
                  <c:v>83.3999999999984</c:v>
                </c:pt>
                <c:pt idx="1666">
                  <c:v>83.449999999998397</c:v>
                </c:pt>
                <c:pt idx="1667">
                  <c:v>83.499999999998394</c:v>
                </c:pt>
                <c:pt idx="1668">
                  <c:v>83.549999999998406</c:v>
                </c:pt>
                <c:pt idx="1669">
                  <c:v>83.599999999998403</c:v>
                </c:pt>
                <c:pt idx="1670">
                  <c:v>83.6499999999984</c:v>
                </c:pt>
                <c:pt idx="1671">
                  <c:v>83.699999999998397</c:v>
                </c:pt>
                <c:pt idx="1672">
                  <c:v>83.749999999998394</c:v>
                </c:pt>
                <c:pt idx="1673">
                  <c:v>83.799999999998406</c:v>
                </c:pt>
                <c:pt idx="1674">
                  <c:v>83.849999999998403</c:v>
                </c:pt>
                <c:pt idx="1675">
                  <c:v>83.8999999999984</c:v>
                </c:pt>
                <c:pt idx="1676">
                  <c:v>83.949999999998298</c:v>
                </c:pt>
                <c:pt idx="1677">
                  <c:v>83.999999999998295</c:v>
                </c:pt>
                <c:pt idx="1678">
                  <c:v>84.049999999998406</c:v>
                </c:pt>
                <c:pt idx="1679">
                  <c:v>84.099999999998403</c:v>
                </c:pt>
                <c:pt idx="1680">
                  <c:v>84.1499999999984</c:v>
                </c:pt>
                <c:pt idx="1681">
                  <c:v>84.199999999998298</c:v>
                </c:pt>
                <c:pt idx="1682">
                  <c:v>84.249999999998295</c:v>
                </c:pt>
                <c:pt idx="1683">
                  <c:v>84.299999999998306</c:v>
                </c:pt>
                <c:pt idx="1684">
                  <c:v>84.349999999998303</c:v>
                </c:pt>
                <c:pt idx="1685">
                  <c:v>84.3999999999983</c:v>
                </c:pt>
                <c:pt idx="1686">
                  <c:v>84.449999999998298</c:v>
                </c:pt>
                <c:pt idx="1687">
                  <c:v>84.499999999998295</c:v>
                </c:pt>
                <c:pt idx="1688">
                  <c:v>84.549999999998306</c:v>
                </c:pt>
                <c:pt idx="1689">
                  <c:v>84.599999999998303</c:v>
                </c:pt>
                <c:pt idx="1690">
                  <c:v>84.6499999999983</c:v>
                </c:pt>
                <c:pt idx="1691">
                  <c:v>84.699999999998298</c:v>
                </c:pt>
                <c:pt idx="1692">
                  <c:v>84.749999999998295</c:v>
                </c:pt>
                <c:pt idx="1693">
                  <c:v>84.799999999998306</c:v>
                </c:pt>
                <c:pt idx="1694">
                  <c:v>84.849999999998303</c:v>
                </c:pt>
                <c:pt idx="1695">
                  <c:v>84.8999999999983</c:v>
                </c:pt>
                <c:pt idx="1696">
                  <c:v>84.949999999998298</c:v>
                </c:pt>
                <c:pt idx="1697">
                  <c:v>84.999999999998295</c:v>
                </c:pt>
                <c:pt idx="1698">
                  <c:v>85.049999999998306</c:v>
                </c:pt>
                <c:pt idx="1699">
                  <c:v>85.099999999998303</c:v>
                </c:pt>
                <c:pt idx="1700">
                  <c:v>85.1499999999983</c:v>
                </c:pt>
                <c:pt idx="1701">
                  <c:v>85.199999999998298</c:v>
                </c:pt>
                <c:pt idx="1702">
                  <c:v>85.249999999998295</c:v>
                </c:pt>
                <c:pt idx="1703">
                  <c:v>85.299999999998306</c:v>
                </c:pt>
                <c:pt idx="1704">
                  <c:v>85.349999999998303</c:v>
                </c:pt>
                <c:pt idx="1705">
                  <c:v>85.3999999999983</c:v>
                </c:pt>
                <c:pt idx="1706">
                  <c:v>85.449999999998298</c:v>
                </c:pt>
                <c:pt idx="1707">
                  <c:v>85.499999999998295</c:v>
                </c:pt>
                <c:pt idx="1708">
                  <c:v>85.549999999998306</c:v>
                </c:pt>
                <c:pt idx="1709">
                  <c:v>85.599999999998303</c:v>
                </c:pt>
                <c:pt idx="1710">
                  <c:v>85.6499999999983</c:v>
                </c:pt>
                <c:pt idx="1711">
                  <c:v>85.699999999998298</c:v>
                </c:pt>
                <c:pt idx="1712">
                  <c:v>85.749999999998295</c:v>
                </c:pt>
                <c:pt idx="1713">
                  <c:v>85.799999999998306</c:v>
                </c:pt>
                <c:pt idx="1714">
                  <c:v>85.849999999998303</c:v>
                </c:pt>
                <c:pt idx="1715">
                  <c:v>85.8999999999983</c:v>
                </c:pt>
                <c:pt idx="1716">
                  <c:v>85.949999999998298</c:v>
                </c:pt>
                <c:pt idx="1717">
                  <c:v>85.999999999998295</c:v>
                </c:pt>
                <c:pt idx="1718">
                  <c:v>86.049999999998306</c:v>
                </c:pt>
                <c:pt idx="1719">
                  <c:v>86.099999999998303</c:v>
                </c:pt>
                <c:pt idx="1720">
                  <c:v>86.1499999999983</c:v>
                </c:pt>
                <c:pt idx="1721">
                  <c:v>86.199999999998298</c:v>
                </c:pt>
                <c:pt idx="1722">
                  <c:v>86.249999999998295</c:v>
                </c:pt>
                <c:pt idx="1723">
                  <c:v>86.299999999998306</c:v>
                </c:pt>
                <c:pt idx="1724">
                  <c:v>86.349999999998303</c:v>
                </c:pt>
                <c:pt idx="1725">
                  <c:v>86.3999999999983</c:v>
                </c:pt>
                <c:pt idx="1726">
                  <c:v>86.449999999998298</c:v>
                </c:pt>
                <c:pt idx="1727">
                  <c:v>86.499999999998295</c:v>
                </c:pt>
                <c:pt idx="1728">
                  <c:v>86.549999999998306</c:v>
                </c:pt>
                <c:pt idx="1729">
                  <c:v>86.599999999998303</c:v>
                </c:pt>
                <c:pt idx="1730">
                  <c:v>86.6499999999983</c:v>
                </c:pt>
                <c:pt idx="1731">
                  <c:v>86.699999999998298</c:v>
                </c:pt>
                <c:pt idx="1732">
                  <c:v>86.749999999998295</c:v>
                </c:pt>
                <c:pt idx="1733">
                  <c:v>86.799999999998306</c:v>
                </c:pt>
                <c:pt idx="1734">
                  <c:v>86.849999999998303</c:v>
                </c:pt>
                <c:pt idx="1735">
                  <c:v>86.8999999999983</c:v>
                </c:pt>
                <c:pt idx="1736">
                  <c:v>86.949999999998298</c:v>
                </c:pt>
                <c:pt idx="1737">
                  <c:v>86.999999999998295</c:v>
                </c:pt>
                <c:pt idx="1738">
                  <c:v>87.049999999998306</c:v>
                </c:pt>
                <c:pt idx="1739">
                  <c:v>87.099999999998303</c:v>
                </c:pt>
                <c:pt idx="1740">
                  <c:v>87.1499999999983</c:v>
                </c:pt>
                <c:pt idx="1741">
                  <c:v>87.199999999998298</c:v>
                </c:pt>
                <c:pt idx="1742">
                  <c:v>87.249999999998295</c:v>
                </c:pt>
                <c:pt idx="1743">
                  <c:v>87.299999999998306</c:v>
                </c:pt>
                <c:pt idx="1744">
                  <c:v>87.349999999998303</c:v>
                </c:pt>
                <c:pt idx="1745">
                  <c:v>87.3999999999983</c:v>
                </c:pt>
                <c:pt idx="1746">
                  <c:v>87.449999999998298</c:v>
                </c:pt>
                <c:pt idx="1747">
                  <c:v>87.499999999998295</c:v>
                </c:pt>
                <c:pt idx="1748">
                  <c:v>87.549999999998306</c:v>
                </c:pt>
                <c:pt idx="1749">
                  <c:v>87.599999999998303</c:v>
                </c:pt>
                <c:pt idx="1750">
                  <c:v>87.6499999999983</c:v>
                </c:pt>
                <c:pt idx="1751">
                  <c:v>87.699999999998298</c:v>
                </c:pt>
                <c:pt idx="1752">
                  <c:v>87.749999999998295</c:v>
                </c:pt>
                <c:pt idx="1753">
                  <c:v>87.799999999998306</c:v>
                </c:pt>
                <c:pt idx="1754">
                  <c:v>87.849999999998303</c:v>
                </c:pt>
                <c:pt idx="1755">
                  <c:v>87.8999999999983</c:v>
                </c:pt>
                <c:pt idx="1756">
                  <c:v>87.949999999998298</c:v>
                </c:pt>
                <c:pt idx="1757">
                  <c:v>87.999999999998295</c:v>
                </c:pt>
                <c:pt idx="1758">
                  <c:v>88.049999999998306</c:v>
                </c:pt>
                <c:pt idx="1759">
                  <c:v>88.099999999998303</c:v>
                </c:pt>
                <c:pt idx="1760">
                  <c:v>88.1499999999983</c:v>
                </c:pt>
                <c:pt idx="1761">
                  <c:v>88.199999999998298</c:v>
                </c:pt>
                <c:pt idx="1762">
                  <c:v>88.249999999998295</c:v>
                </c:pt>
                <c:pt idx="1763">
                  <c:v>88.299999999998306</c:v>
                </c:pt>
                <c:pt idx="1764">
                  <c:v>88.349999999998303</c:v>
                </c:pt>
                <c:pt idx="1765">
                  <c:v>88.3999999999983</c:v>
                </c:pt>
                <c:pt idx="1766">
                  <c:v>88.449999999998298</c:v>
                </c:pt>
                <c:pt idx="1767">
                  <c:v>88.499999999998295</c:v>
                </c:pt>
                <c:pt idx="1768">
                  <c:v>88.549999999998306</c:v>
                </c:pt>
                <c:pt idx="1769">
                  <c:v>88.599999999998303</c:v>
                </c:pt>
                <c:pt idx="1770">
                  <c:v>88.6499999999983</c:v>
                </c:pt>
                <c:pt idx="1771">
                  <c:v>88.699999999998298</c:v>
                </c:pt>
                <c:pt idx="1772">
                  <c:v>88.749999999998295</c:v>
                </c:pt>
                <c:pt idx="1773">
                  <c:v>88.799999999998306</c:v>
                </c:pt>
                <c:pt idx="1774">
                  <c:v>88.849999999998303</c:v>
                </c:pt>
                <c:pt idx="1775">
                  <c:v>88.8999999999983</c:v>
                </c:pt>
                <c:pt idx="1776">
                  <c:v>88.949999999998198</c:v>
                </c:pt>
                <c:pt idx="1777">
                  <c:v>88.999999999998295</c:v>
                </c:pt>
                <c:pt idx="1778">
                  <c:v>89.049999999998306</c:v>
                </c:pt>
                <c:pt idx="1779">
                  <c:v>89.099999999998303</c:v>
                </c:pt>
                <c:pt idx="1780">
                  <c:v>89.1499999999983</c:v>
                </c:pt>
                <c:pt idx="1781">
                  <c:v>89.199999999998198</c:v>
                </c:pt>
                <c:pt idx="1782">
                  <c:v>89.249999999998195</c:v>
                </c:pt>
                <c:pt idx="1783">
                  <c:v>89.299999999998207</c:v>
                </c:pt>
                <c:pt idx="1784">
                  <c:v>89.349999999998204</c:v>
                </c:pt>
                <c:pt idx="1785">
                  <c:v>89.3999999999983</c:v>
                </c:pt>
                <c:pt idx="1786">
                  <c:v>89.449999999998198</c:v>
                </c:pt>
                <c:pt idx="1787">
                  <c:v>89.499999999998195</c:v>
                </c:pt>
                <c:pt idx="1788">
                  <c:v>89.549999999998207</c:v>
                </c:pt>
                <c:pt idx="1789">
                  <c:v>89.599999999998204</c:v>
                </c:pt>
                <c:pt idx="1790">
                  <c:v>89.649999999998201</c:v>
                </c:pt>
                <c:pt idx="1791">
                  <c:v>89.699999999998198</c:v>
                </c:pt>
                <c:pt idx="1792">
                  <c:v>89.749999999998195</c:v>
                </c:pt>
                <c:pt idx="1793">
                  <c:v>89.799999999998207</c:v>
                </c:pt>
                <c:pt idx="1794">
                  <c:v>89.849999999998204</c:v>
                </c:pt>
                <c:pt idx="1795">
                  <c:v>89.899999999998201</c:v>
                </c:pt>
                <c:pt idx="1796">
                  <c:v>89.949999999998198</c:v>
                </c:pt>
                <c:pt idx="1797">
                  <c:v>89.999999999998195</c:v>
                </c:pt>
                <c:pt idx="1798">
                  <c:v>90.049999999998207</c:v>
                </c:pt>
                <c:pt idx="1799">
                  <c:v>90.099999999998204</c:v>
                </c:pt>
                <c:pt idx="1800">
                  <c:v>90.149999999998201</c:v>
                </c:pt>
                <c:pt idx="1801">
                  <c:v>90.199999999998198</c:v>
                </c:pt>
                <c:pt idx="1802">
                  <c:v>90.249999999998195</c:v>
                </c:pt>
                <c:pt idx="1803">
                  <c:v>90.299999999998207</c:v>
                </c:pt>
                <c:pt idx="1804">
                  <c:v>90.349999999998204</c:v>
                </c:pt>
                <c:pt idx="1805">
                  <c:v>90.399999999998201</c:v>
                </c:pt>
                <c:pt idx="1806">
                  <c:v>90.449999999998198</c:v>
                </c:pt>
                <c:pt idx="1807">
                  <c:v>90.499999999998195</c:v>
                </c:pt>
                <c:pt idx="1808">
                  <c:v>90.549999999998207</c:v>
                </c:pt>
                <c:pt idx="1809">
                  <c:v>90.599999999998204</c:v>
                </c:pt>
                <c:pt idx="1810">
                  <c:v>90.649999999998201</c:v>
                </c:pt>
                <c:pt idx="1811">
                  <c:v>90.699999999998198</c:v>
                </c:pt>
                <c:pt idx="1812">
                  <c:v>90.749999999998195</c:v>
                </c:pt>
                <c:pt idx="1813">
                  <c:v>90.799999999998207</c:v>
                </c:pt>
                <c:pt idx="1814">
                  <c:v>90.849999999998204</c:v>
                </c:pt>
                <c:pt idx="1815">
                  <c:v>90.899999999998201</c:v>
                </c:pt>
                <c:pt idx="1816">
                  <c:v>90.949999999998198</c:v>
                </c:pt>
                <c:pt idx="1817">
                  <c:v>90.999999999998195</c:v>
                </c:pt>
                <c:pt idx="1818">
                  <c:v>91.049999999998207</c:v>
                </c:pt>
                <c:pt idx="1819">
                  <c:v>91.099999999998204</c:v>
                </c:pt>
                <c:pt idx="1820">
                  <c:v>91.149999999998201</c:v>
                </c:pt>
                <c:pt idx="1821">
                  <c:v>91.199999999998198</c:v>
                </c:pt>
                <c:pt idx="1822">
                  <c:v>91.249999999998195</c:v>
                </c:pt>
                <c:pt idx="1823">
                  <c:v>91.299999999998207</c:v>
                </c:pt>
                <c:pt idx="1824">
                  <c:v>91.349999999998204</c:v>
                </c:pt>
                <c:pt idx="1825">
                  <c:v>91.399999999998201</c:v>
                </c:pt>
                <c:pt idx="1826">
                  <c:v>91.449999999998198</c:v>
                </c:pt>
                <c:pt idx="1827">
                  <c:v>91.499999999998195</c:v>
                </c:pt>
                <c:pt idx="1828">
                  <c:v>91.549999999998207</c:v>
                </c:pt>
                <c:pt idx="1829">
                  <c:v>91.599999999998204</c:v>
                </c:pt>
                <c:pt idx="1830">
                  <c:v>91.649999999998201</c:v>
                </c:pt>
                <c:pt idx="1831">
                  <c:v>91.699999999998198</c:v>
                </c:pt>
                <c:pt idx="1832">
                  <c:v>91.749999999998195</c:v>
                </c:pt>
                <c:pt idx="1833">
                  <c:v>91.799999999998207</c:v>
                </c:pt>
                <c:pt idx="1834">
                  <c:v>91.849999999998204</c:v>
                </c:pt>
                <c:pt idx="1835">
                  <c:v>91.899999999998201</c:v>
                </c:pt>
                <c:pt idx="1836">
                  <c:v>91.949999999998198</c:v>
                </c:pt>
                <c:pt idx="1837">
                  <c:v>91.999999999998195</c:v>
                </c:pt>
                <c:pt idx="1838">
                  <c:v>92.049999999998207</c:v>
                </c:pt>
                <c:pt idx="1839">
                  <c:v>92.099999999998204</c:v>
                </c:pt>
                <c:pt idx="1840">
                  <c:v>92.149999999998201</c:v>
                </c:pt>
                <c:pt idx="1841">
                  <c:v>92.199999999998198</c:v>
                </c:pt>
                <c:pt idx="1842">
                  <c:v>92.249999999998195</c:v>
                </c:pt>
                <c:pt idx="1843">
                  <c:v>92.299999999998207</c:v>
                </c:pt>
                <c:pt idx="1844">
                  <c:v>92.349999999998204</c:v>
                </c:pt>
                <c:pt idx="1845">
                  <c:v>92.399999999998201</c:v>
                </c:pt>
                <c:pt idx="1846">
                  <c:v>92.449999999998198</c:v>
                </c:pt>
                <c:pt idx="1847">
                  <c:v>92.499999999998195</c:v>
                </c:pt>
                <c:pt idx="1848">
                  <c:v>92.549999999998207</c:v>
                </c:pt>
                <c:pt idx="1849">
                  <c:v>92.599999999998204</c:v>
                </c:pt>
                <c:pt idx="1850">
                  <c:v>92.649999999998201</c:v>
                </c:pt>
                <c:pt idx="1851">
                  <c:v>92.699999999998198</c:v>
                </c:pt>
                <c:pt idx="1852">
                  <c:v>92.749999999998195</c:v>
                </c:pt>
                <c:pt idx="1853">
                  <c:v>92.799999999998207</c:v>
                </c:pt>
                <c:pt idx="1854">
                  <c:v>92.849999999998204</c:v>
                </c:pt>
                <c:pt idx="1855">
                  <c:v>92.899999999998201</c:v>
                </c:pt>
                <c:pt idx="1856">
                  <c:v>92.949999999998198</c:v>
                </c:pt>
                <c:pt idx="1857">
                  <c:v>92.999999999998195</c:v>
                </c:pt>
                <c:pt idx="1858">
                  <c:v>93.049999999998207</c:v>
                </c:pt>
                <c:pt idx="1859">
                  <c:v>93.099999999998204</c:v>
                </c:pt>
                <c:pt idx="1860">
                  <c:v>93.149999999998201</c:v>
                </c:pt>
                <c:pt idx="1861">
                  <c:v>93.199999999998198</c:v>
                </c:pt>
                <c:pt idx="1862">
                  <c:v>93.249999999998195</c:v>
                </c:pt>
                <c:pt idx="1863">
                  <c:v>93.299999999998207</c:v>
                </c:pt>
                <c:pt idx="1864">
                  <c:v>93.349999999998204</c:v>
                </c:pt>
                <c:pt idx="1865">
                  <c:v>93.399999999998201</c:v>
                </c:pt>
                <c:pt idx="1866">
                  <c:v>93.449999999998198</c:v>
                </c:pt>
                <c:pt idx="1867">
                  <c:v>93.499999999998195</c:v>
                </c:pt>
                <c:pt idx="1868">
                  <c:v>93.549999999998207</c:v>
                </c:pt>
                <c:pt idx="1869">
                  <c:v>93.599999999998204</c:v>
                </c:pt>
                <c:pt idx="1870">
                  <c:v>93.649999999998201</c:v>
                </c:pt>
                <c:pt idx="1871">
                  <c:v>93.699999999998198</c:v>
                </c:pt>
                <c:pt idx="1872">
                  <c:v>93.749999999998195</c:v>
                </c:pt>
                <c:pt idx="1873">
                  <c:v>93.799999999998207</c:v>
                </c:pt>
                <c:pt idx="1874">
                  <c:v>93.849999999998204</c:v>
                </c:pt>
                <c:pt idx="1875">
                  <c:v>93.899999999998201</c:v>
                </c:pt>
                <c:pt idx="1876">
                  <c:v>93.949999999998099</c:v>
                </c:pt>
                <c:pt idx="1877">
                  <c:v>93.999999999998195</c:v>
                </c:pt>
                <c:pt idx="1878">
                  <c:v>94.049999999998207</c:v>
                </c:pt>
                <c:pt idx="1879">
                  <c:v>94.099999999998204</c:v>
                </c:pt>
                <c:pt idx="1880">
                  <c:v>94.149999999998201</c:v>
                </c:pt>
                <c:pt idx="1881">
                  <c:v>94.199999999998099</c:v>
                </c:pt>
                <c:pt idx="1882">
                  <c:v>94.249999999998096</c:v>
                </c:pt>
                <c:pt idx="1883">
                  <c:v>94.299999999998093</c:v>
                </c:pt>
                <c:pt idx="1884">
                  <c:v>94.349999999998204</c:v>
                </c:pt>
                <c:pt idx="1885">
                  <c:v>94.399999999998201</c:v>
                </c:pt>
                <c:pt idx="1886">
                  <c:v>94.449999999998099</c:v>
                </c:pt>
                <c:pt idx="1887">
                  <c:v>94.499999999998096</c:v>
                </c:pt>
                <c:pt idx="1888">
                  <c:v>94.549999999998093</c:v>
                </c:pt>
                <c:pt idx="1889">
                  <c:v>94.599999999998104</c:v>
                </c:pt>
                <c:pt idx="1890">
                  <c:v>94.649999999998101</c:v>
                </c:pt>
                <c:pt idx="1891">
                  <c:v>94.699999999998099</c:v>
                </c:pt>
                <c:pt idx="1892">
                  <c:v>94.749999999998096</c:v>
                </c:pt>
                <c:pt idx="1893">
                  <c:v>94.799999999998093</c:v>
                </c:pt>
                <c:pt idx="1894">
                  <c:v>94.849999999998104</c:v>
                </c:pt>
                <c:pt idx="1895">
                  <c:v>94.899999999998101</c:v>
                </c:pt>
                <c:pt idx="1896">
                  <c:v>94.949999999998099</c:v>
                </c:pt>
                <c:pt idx="1897">
                  <c:v>94.999999999998096</c:v>
                </c:pt>
                <c:pt idx="1898">
                  <c:v>95.049999999998093</c:v>
                </c:pt>
                <c:pt idx="1899">
                  <c:v>95.099999999998104</c:v>
                </c:pt>
                <c:pt idx="1900">
                  <c:v>95.149999999998101</c:v>
                </c:pt>
                <c:pt idx="1901">
                  <c:v>95.199999999998099</c:v>
                </c:pt>
                <c:pt idx="1902">
                  <c:v>95.249999999998096</c:v>
                </c:pt>
                <c:pt idx="1903">
                  <c:v>95.299999999998093</c:v>
                </c:pt>
                <c:pt idx="1904">
                  <c:v>95.349999999998104</c:v>
                </c:pt>
                <c:pt idx="1905">
                  <c:v>95.399999999998101</c:v>
                </c:pt>
                <c:pt idx="1906">
                  <c:v>95.449999999998099</c:v>
                </c:pt>
                <c:pt idx="1907">
                  <c:v>95.499999999998096</c:v>
                </c:pt>
                <c:pt idx="1908">
                  <c:v>95.549999999998093</c:v>
                </c:pt>
                <c:pt idx="1909">
                  <c:v>95.599999999998104</c:v>
                </c:pt>
                <c:pt idx="1910">
                  <c:v>95.649999999998101</c:v>
                </c:pt>
                <c:pt idx="1911">
                  <c:v>95.699999999998099</c:v>
                </c:pt>
                <c:pt idx="1912">
                  <c:v>95.749999999998096</c:v>
                </c:pt>
                <c:pt idx="1913">
                  <c:v>95.799999999998093</c:v>
                </c:pt>
                <c:pt idx="1914">
                  <c:v>95.849999999998104</c:v>
                </c:pt>
                <c:pt idx="1915">
                  <c:v>95.899999999998101</c:v>
                </c:pt>
                <c:pt idx="1916">
                  <c:v>95.949999999998099</c:v>
                </c:pt>
                <c:pt idx="1917">
                  <c:v>95.999999999998096</c:v>
                </c:pt>
                <c:pt idx="1918">
                  <c:v>96.049999999998093</c:v>
                </c:pt>
                <c:pt idx="1919">
                  <c:v>96.099999999998104</c:v>
                </c:pt>
                <c:pt idx="1920">
                  <c:v>96.149999999998101</c:v>
                </c:pt>
                <c:pt idx="1921">
                  <c:v>96.199999999998099</c:v>
                </c:pt>
                <c:pt idx="1922">
                  <c:v>96.249999999998096</c:v>
                </c:pt>
                <c:pt idx="1923">
                  <c:v>96.299999999998093</c:v>
                </c:pt>
                <c:pt idx="1924">
                  <c:v>96.349999999998104</c:v>
                </c:pt>
                <c:pt idx="1925">
                  <c:v>96.399999999998101</c:v>
                </c:pt>
                <c:pt idx="1926">
                  <c:v>96.449999999998099</c:v>
                </c:pt>
                <c:pt idx="1927">
                  <c:v>96.499999999998096</c:v>
                </c:pt>
                <c:pt idx="1928">
                  <c:v>96.549999999998093</c:v>
                </c:pt>
                <c:pt idx="1929">
                  <c:v>96.599999999998104</c:v>
                </c:pt>
                <c:pt idx="1930">
                  <c:v>96.649999999998101</c:v>
                </c:pt>
                <c:pt idx="1931">
                  <c:v>96.699999999998099</c:v>
                </c:pt>
                <c:pt idx="1932">
                  <c:v>96.749999999998096</c:v>
                </c:pt>
                <c:pt idx="1933">
                  <c:v>96.799999999998093</c:v>
                </c:pt>
                <c:pt idx="1934">
                  <c:v>96.849999999998104</c:v>
                </c:pt>
                <c:pt idx="1935">
                  <c:v>96.899999999998101</c:v>
                </c:pt>
                <c:pt idx="1936">
                  <c:v>96.949999999998099</c:v>
                </c:pt>
                <c:pt idx="1937">
                  <c:v>96.999999999998096</c:v>
                </c:pt>
                <c:pt idx="1938">
                  <c:v>97.049999999998093</c:v>
                </c:pt>
                <c:pt idx="1939">
                  <c:v>97.099999999998104</c:v>
                </c:pt>
                <c:pt idx="1940">
                  <c:v>97.149999999998101</c:v>
                </c:pt>
                <c:pt idx="1941">
                  <c:v>97.199999999998099</c:v>
                </c:pt>
                <c:pt idx="1942">
                  <c:v>97.249999999998096</c:v>
                </c:pt>
                <c:pt idx="1943">
                  <c:v>97.299999999998093</c:v>
                </c:pt>
                <c:pt idx="1944">
                  <c:v>97.349999999998104</c:v>
                </c:pt>
                <c:pt idx="1945">
                  <c:v>97.399999999998101</c:v>
                </c:pt>
                <c:pt idx="1946">
                  <c:v>97.449999999998099</c:v>
                </c:pt>
                <c:pt idx="1947">
                  <c:v>97.499999999998096</c:v>
                </c:pt>
                <c:pt idx="1948">
                  <c:v>97.549999999998093</c:v>
                </c:pt>
                <c:pt idx="1949">
                  <c:v>97.599999999998104</c:v>
                </c:pt>
                <c:pt idx="1950">
                  <c:v>97.649999999998101</c:v>
                </c:pt>
                <c:pt idx="1951">
                  <c:v>97.699999999998099</c:v>
                </c:pt>
                <c:pt idx="1952">
                  <c:v>97.749999999998096</c:v>
                </c:pt>
                <c:pt idx="1953">
                  <c:v>97.799999999998093</c:v>
                </c:pt>
                <c:pt idx="1954">
                  <c:v>97.849999999998104</c:v>
                </c:pt>
                <c:pt idx="1955">
                  <c:v>97.899999999998101</c:v>
                </c:pt>
                <c:pt idx="1956">
                  <c:v>97.949999999998099</c:v>
                </c:pt>
                <c:pt idx="1957">
                  <c:v>97.999999999998096</c:v>
                </c:pt>
                <c:pt idx="1958">
                  <c:v>98.049999999998093</c:v>
                </c:pt>
                <c:pt idx="1959">
                  <c:v>98.099999999998104</c:v>
                </c:pt>
                <c:pt idx="1960">
                  <c:v>98.149999999998101</c:v>
                </c:pt>
                <c:pt idx="1961">
                  <c:v>98.199999999998099</c:v>
                </c:pt>
                <c:pt idx="1962">
                  <c:v>98.249999999998096</c:v>
                </c:pt>
                <c:pt idx="1963">
                  <c:v>98.299999999998093</c:v>
                </c:pt>
                <c:pt idx="1964">
                  <c:v>98.349999999998104</c:v>
                </c:pt>
                <c:pt idx="1965">
                  <c:v>98.399999999998101</c:v>
                </c:pt>
                <c:pt idx="1966">
                  <c:v>98.449999999998099</c:v>
                </c:pt>
                <c:pt idx="1967">
                  <c:v>98.499999999998096</c:v>
                </c:pt>
                <c:pt idx="1968">
                  <c:v>98.549999999998093</c:v>
                </c:pt>
                <c:pt idx="1969">
                  <c:v>98.599999999998104</c:v>
                </c:pt>
                <c:pt idx="1970">
                  <c:v>98.649999999998101</c:v>
                </c:pt>
                <c:pt idx="1971">
                  <c:v>98.699999999998099</c:v>
                </c:pt>
                <c:pt idx="1972">
                  <c:v>98.749999999998096</c:v>
                </c:pt>
                <c:pt idx="1973">
                  <c:v>98.799999999998093</c:v>
                </c:pt>
                <c:pt idx="1974">
                  <c:v>98.849999999998104</c:v>
                </c:pt>
                <c:pt idx="1975">
                  <c:v>98.899999999998101</c:v>
                </c:pt>
                <c:pt idx="1976">
                  <c:v>98.949999999998099</c:v>
                </c:pt>
                <c:pt idx="1977">
                  <c:v>98.999999999998096</c:v>
                </c:pt>
                <c:pt idx="1978">
                  <c:v>99.049999999998093</c:v>
                </c:pt>
                <c:pt idx="1979">
                  <c:v>99.099999999998104</c:v>
                </c:pt>
                <c:pt idx="1980">
                  <c:v>99.149999999998101</c:v>
                </c:pt>
                <c:pt idx="1981">
                  <c:v>99.199999999998099</c:v>
                </c:pt>
                <c:pt idx="1982">
                  <c:v>99.249999999997996</c:v>
                </c:pt>
                <c:pt idx="1983">
                  <c:v>99.299999999997993</c:v>
                </c:pt>
                <c:pt idx="1984">
                  <c:v>99.349999999998104</c:v>
                </c:pt>
                <c:pt idx="1985">
                  <c:v>99.399999999998101</c:v>
                </c:pt>
                <c:pt idx="1986">
                  <c:v>99.449999999998099</c:v>
                </c:pt>
                <c:pt idx="1987">
                  <c:v>99.499999999997996</c:v>
                </c:pt>
                <c:pt idx="1988">
                  <c:v>99.549999999997993</c:v>
                </c:pt>
                <c:pt idx="1989">
                  <c:v>99.599999999998005</c:v>
                </c:pt>
                <c:pt idx="1990">
                  <c:v>99.649999999998002</c:v>
                </c:pt>
                <c:pt idx="1991">
                  <c:v>99.699999999998099</c:v>
                </c:pt>
                <c:pt idx="1992">
                  <c:v>99.749999999997996</c:v>
                </c:pt>
                <c:pt idx="1993">
                  <c:v>99.799999999997993</c:v>
                </c:pt>
                <c:pt idx="1994">
                  <c:v>99.849999999998005</c:v>
                </c:pt>
                <c:pt idx="1995">
                  <c:v>99.899999999998002</c:v>
                </c:pt>
                <c:pt idx="1996">
                  <c:v>99.949999999997999</c:v>
                </c:pt>
                <c:pt idx="1997">
                  <c:v>99.999999999997996</c:v>
                </c:pt>
                <c:pt idx="1998">
                  <c:v>100.04999999999799</c:v>
                </c:pt>
                <c:pt idx="1999">
                  <c:v>100.099999999998</c:v>
                </c:pt>
                <c:pt idx="2000">
                  <c:v>100.149999999998</c:v>
                </c:pt>
                <c:pt idx="2001">
                  <c:v>100.199999999998</c:v>
                </c:pt>
                <c:pt idx="2002">
                  <c:v>100.249999999998</c:v>
                </c:pt>
                <c:pt idx="2003">
                  <c:v>100.29999999999799</c:v>
                </c:pt>
                <c:pt idx="2004">
                  <c:v>100.349999999998</c:v>
                </c:pt>
                <c:pt idx="2005">
                  <c:v>100.399999999998</c:v>
                </c:pt>
                <c:pt idx="2006">
                  <c:v>100.449999999998</c:v>
                </c:pt>
                <c:pt idx="2007">
                  <c:v>100.499999999998</c:v>
                </c:pt>
                <c:pt idx="2008">
                  <c:v>100.54999999999799</c:v>
                </c:pt>
                <c:pt idx="2009">
                  <c:v>100.599999999998</c:v>
                </c:pt>
                <c:pt idx="2010">
                  <c:v>100.649999999998</c:v>
                </c:pt>
                <c:pt idx="2011">
                  <c:v>100.699999999998</c:v>
                </c:pt>
                <c:pt idx="2012">
                  <c:v>100.749999999998</c:v>
                </c:pt>
                <c:pt idx="2013">
                  <c:v>100.79999999999799</c:v>
                </c:pt>
                <c:pt idx="2014">
                  <c:v>100.849999999998</c:v>
                </c:pt>
                <c:pt idx="2015">
                  <c:v>100.899999999998</c:v>
                </c:pt>
                <c:pt idx="2016">
                  <c:v>100.949999999998</c:v>
                </c:pt>
                <c:pt idx="2017">
                  <c:v>100.999999999998</c:v>
                </c:pt>
                <c:pt idx="2018">
                  <c:v>101.04999999999799</c:v>
                </c:pt>
                <c:pt idx="2019">
                  <c:v>101.099999999998</c:v>
                </c:pt>
                <c:pt idx="2020">
                  <c:v>101.149999999998</c:v>
                </c:pt>
                <c:pt idx="2021">
                  <c:v>101.199999999998</c:v>
                </c:pt>
                <c:pt idx="2022">
                  <c:v>101.249999999998</c:v>
                </c:pt>
                <c:pt idx="2023">
                  <c:v>101.29999999999799</c:v>
                </c:pt>
                <c:pt idx="2024">
                  <c:v>101.349999999998</c:v>
                </c:pt>
                <c:pt idx="2025">
                  <c:v>101.399999999998</c:v>
                </c:pt>
                <c:pt idx="2026">
                  <c:v>101.449999999998</c:v>
                </c:pt>
                <c:pt idx="2027">
                  <c:v>101.499999999998</c:v>
                </c:pt>
                <c:pt idx="2028">
                  <c:v>101.54999999999799</c:v>
                </c:pt>
                <c:pt idx="2029">
                  <c:v>101.599999999998</c:v>
                </c:pt>
                <c:pt idx="2030">
                  <c:v>101.649999999998</c:v>
                </c:pt>
                <c:pt idx="2031">
                  <c:v>101.699999999998</c:v>
                </c:pt>
                <c:pt idx="2032">
                  <c:v>101.749999999998</c:v>
                </c:pt>
                <c:pt idx="2033">
                  <c:v>101.79999999999799</c:v>
                </c:pt>
                <c:pt idx="2034">
                  <c:v>101.849999999998</c:v>
                </c:pt>
                <c:pt idx="2035">
                  <c:v>101.899999999998</c:v>
                </c:pt>
                <c:pt idx="2036">
                  <c:v>101.949999999998</c:v>
                </c:pt>
                <c:pt idx="2037">
                  <c:v>101.999999999998</c:v>
                </c:pt>
                <c:pt idx="2038">
                  <c:v>102.04999999999799</c:v>
                </c:pt>
                <c:pt idx="2039">
                  <c:v>102.099999999998</c:v>
                </c:pt>
                <c:pt idx="2040">
                  <c:v>102.149999999998</c:v>
                </c:pt>
                <c:pt idx="2041">
                  <c:v>102.199999999998</c:v>
                </c:pt>
                <c:pt idx="2042">
                  <c:v>102.249999999998</c:v>
                </c:pt>
                <c:pt idx="2043">
                  <c:v>102.29999999999799</c:v>
                </c:pt>
                <c:pt idx="2044">
                  <c:v>102.349999999998</c:v>
                </c:pt>
                <c:pt idx="2045">
                  <c:v>102.399999999998</c:v>
                </c:pt>
                <c:pt idx="2046">
                  <c:v>102.449999999998</c:v>
                </c:pt>
                <c:pt idx="2047">
                  <c:v>102.499999999998</c:v>
                </c:pt>
                <c:pt idx="2048">
                  <c:v>102.54999999999799</c:v>
                </c:pt>
                <c:pt idx="2049">
                  <c:v>102.599999999998</c:v>
                </c:pt>
                <c:pt idx="2050">
                  <c:v>102.649999999998</c:v>
                </c:pt>
                <c:pt idx="2051">
                  <c:v>102.699999999998</c:v>
                </c:pt>
                <c:pt idx="2052">
                  <c:v>102.749999999998</c:v>
                </c:pt>
                <c:pt idx="2053">
                  <c:v>102.79999999999799</c:v>
                </c:pt>
                <c:pt idx="2054">
                  <c:v>102.849999999998</c:v>
                </c:pt>
                <c:pt idx="2055">
                  <c:v>102.899999999998</c:v>
                </c:pt>
                <c:pt idx="2056">
                  <c:v>102.949999999998</c:v>
                </c:pt>
                <c:pt idx="2057">
                  <c:v>102.999999999998</c:v>
                </c:pt>
                <c:pt idx="2058">
                  <c:v>103.04999999999799</c:v>
                </c:pt>
                <c:pt idx="2059">
                  <c:v>103.099999999998</c:v>
                </c:pt>
                <c:pt idx="2060">
                  <c:v>103.149999999998</c:v>
                </c:pt>
                <c:pt idx="2061">
                  <c:v>103.199999999998</c:v>
                </c:pt>
                <c:pt idx="2062">
                  <c:v>103.249999999998</c:v>
                </c:pt>
                <c:pt idx="2063">
                  <c:v>103.29999999999799</c:v>
                </c:pt>
                <c:pt idx="2064">
                  <c:v>103.349999999998</c:v>
                </c:pt>
                <c:pt idx="2065">
                  <c:v>103.399999999998</c:v>
                </c:pt>
                <c:pt idx="2066">
                  <c:v>103.449999999998</c:v>
                </c:pt>
                <c:pt idx="2067">
                  <c:v>103.499999999998</c:v>
                </c:pt>
                <c:pt idx="2068">
                  <c:v>103.54999999999799</c:v>
                </c:pt>
                <c:pt idx="2069">
                  <c:v>103.599999999998</c:v>
                </c:pt>
                <c:pt idx="2070">
                  <c:v>103.649999999998</c:v>
                </c:pt>
                <c:pt idx="2071">
                  <c:v>103.699999999998</c:v>
                </c:pt>
                <c:pt idx="2072">
                  <c:v>103.749999999998</c:v>
                </c:pt>
                <c:pt idx="2073">
                  <c:v>103.79999999999799</c:v>
                </c:pt>
                <c:pt idx="2074">
                  <c:v>103.849999999998</c:v>
                </c:pt>
                <c:pt idx="2075">
                  <c:v>103.899999999998</c:v>
                </c:pt>
                <c:pt idx="2076">
                  <c:v>103.949999999998</c:v>
                </c:pt>
                <c:pt idx="2077">
                  <c:v>103.999999999998</c:v>
                </c:pt>
                <c:pt idx="2078">
                  <c:v>104.04999999999799</c:v>
                </c:pt>
                <c:pt idx="2079">
                  <c:v>104.099999999998</c:v>
                </c:pt>
                <c:pt idx="2080">
                  <c:v>104.149999999998</c:v>
                </c:pt>
                <c:pt idx="2081">
                  <c:v>104.199999999998</c:v>
                </c:pt>
                <c:pt idx="2082">
                  <c:v>104.249999999998</c:v>
                </c:pt>
                <c:pt idx="2083">
                  <c:v>104.29999999999799</c:v>
                </c:pt>
                <c:pt idx="2084">
                  <c:v>104.349999999998</c:v>
                </c:pt>
                <c:pt idx="2085">
                  <c:v>104.399999999998</c:v>
                </c:pt>
                <c:pt idx="2086">
                  <c:v>104.449999999998</c:v>
                </c:pt>
                <c:pt idx="2087">
                  <c:v>104.499999999998</c:v>
                </c:pt>
                <c:pt idx="2088">
                  <c:v>104.54999999999799</c:v>
                </c:pt>
                <c:pt idx="2089">
                  <c:v>104.599999999998</c:v>
                </c:pt>
                <c:pt idx="2090">
                  <c:v>104.649999999998</c:v>
                </c:pt>
                <c:pt idx="2091">
                  <c:v>104.699999999998</c:v>
                </c:pt>
                <c:pt idx="2092">
                  <c:v>104.749999999998</c:v>
                </c:pt>
                <c:pt idx="2093">
                  <c:v>104.79999999999799</c:v>
                </c:pt>
                <c:pt idx="2094">
                  <c:v>104.849999999998</c:v>
                </c:pt>
                <c:pt idx="2095">
                  <c:v>104.899999999998</c:v>
                </c:pt>
                <c:pt idx="2096">
                  <c:v>104.949999999998</c:v>
                </c:pt>
                <c:pt idx="2097">
                  <c:v>104.999999999998</c:v>
                </c:pt>
                <c:pt idx="2098">
                  <c:v>105.04999999999799</c:v>
                </c:pt>
                <c:pt idx="2099">
                  <c:v>105.099999999998</c:v>
                </c:pt>
                <c:pt idx="2100">
                  <c:v>105.149999999998</c:v>
                </c:pt>
                <c:pt idx="2101">
                  <c:v>105.199999999998</c:v>
                </c:pt>
                <c:pt idx="2102">
                  <c:v>105.249999999998</c:v>
                </c:pt>
                <c:pt idx="2103">
                  <c:v>105.29999999999799</c:v>
                </c:pt>
                <c:pt idx="2104">
                  <c:v>105.349999999998</c:v>
                </c:pt>
                <c:pt idx="2105">
                  <c:v>105.399999999998</c:v>
                </c:pt>
                <c:pt idx="2106">
                  <c:v>105.449999999998</c:v>
                </c:pt>
                <c:pt idx="2107">
                  <c:v>105.499999999998</c:v>
                </c:pt>
                <c:pt idx="2108">
                  <c:v>105.54999999999799</c:v>
                </c:pt>
                <c:pt idx="2109">
                  <c:v>105.599999999998</c:v>
                </c:pt>
                <c:pt idx="2110">
                  <c:v>105.649999999998</c:v>
                </c:pt>
                <c:pt idx="2111">
                  <c:v>105.699999999998</c:v>
                </c:pt>
                <c:pt idx="2112">
                  <c:v>105.749999999998</c:v>
                </c:pt>
                <c:pt idx="2113">
                  <c:v>105.79999999999799</c:v>
                </c:pt>
                <c:pt idx="2114">
                  <c:v>105.849999999998</c:v>
                </c:pt>
                <c:pt idx="2115">
                  <c:v>105.899999999998</c:v>
                </c:pt>
                <c:pt idx="2116">
                  <c:v>105.949999999998</c:v>
                </c:pt>
                <c:pt idx="2117">
                  <c:v>105.999999999998</c:v>
                </c:pt>
                <c:pt idx="2118">
                  <c:v>106.04999999999799</c:v>
                </c:pt>
                <c:pt idx="2119">
                  <c:v>106.099999999998</c:v>
                </c:pt>
                <c:pt idx="2120">
                  <c:v>106.149999999998</c:v>
                </c:pt>
                <c:pt idx="2121">
                  <c:v>106.199999999998</c:v>
                </c:pt>
                <c:pt idx="2122">
                  <c:v>106.249999999998</c:v>
                </c:pt>
                <c:pt idx="2123">
                  <c:v>106.29999999999799</c:v>
                </c:pt>
                <c:pt idx="2124">
                  <c:v>106.349999999998</c:v>
                </c:pt>
                <c:pt idx="2125">
                  <c:v>106.399999999998</c:v>
                </c:pt>
                <c:pt idx="2126">
                  <c:v>106.449999999998</c:v>
                </c:pt>
                <c:pt idx="2127">
                  <c:v>106.499999999998</c:v>
                </c:pt>
                <c:pt idx="2128">
                  <c:v>106.54999999999799</c:v>
                </c:pt>
                <c:pt idx="2129">
                  <c:v>106.599999999998</c:v>
                </c:pt>
                <c:pt idx="2130">
                  <c:v>106.649999999998</c:v>
                </c:pt>
                <c:pt idx="2131">
                  <c:v>106.699999999998</c:v>
                </c:pt>
                <c:pt idx="2132">
                  <c:v>106.749999999998</c:v>
                </c:pt>
                <c:pt idx="2133">
                  <c:v>106.79999999999799</c:v>
                </c:pt>
                <c:pt idx="2134">
                  <c:v>106.849999999998</c:v>
                </c:pt>
                <c:pt idx="2135">
                  <c:v>106.899999999998</c:v>
                </c:pt>
                <c:pt idx="2136">
                  <c:v>106.949999999998</c:v>
                </c:pt>
                <c:pt idx="2137">
                  <c:v>106.999999999998</c:v>
                </c:pt>
                <c:pt idx="2138">
                  <c:v>107.04999999999799</c:v>
                </c:pt>
                <c:pt idx="2139">
                  <c:v>107.099999999998</c:v>
                </c:pt>
                <c:pt idx="2140">
                  <c:v>107.149999999998</c:v>
                </c:pt>
                <c:pt idx="2141">
                  <c:v>107.199999999998</c:v>
                </c:pt>
                <c:pt idx="2142">
                  <c:v>107.249999999998</c:v>
                </c:pt>
                <c:pt idx="2143">
                  <c:v>107.29999999999799</c:v>
                </c:pt>
                <c:pt idx="2144">
                  <c:v>107.349999999998</c:v>
                </c:pt>
                <c:pt idx="2145">
                  <c:v>107.399999999998</c:v>
                </c:pt>
                <c:pt idx="2146">
                  <c:v>107.449999999998</c:v>
                </c:pt>
                <c:pt idx="2147">
                  <c:v>107.499999999998</c:v>
                </c:pt>
                <c:pt idx="2148">
                  <c:v>107.54999999999799</c:v>
                </c:pt>
                <c:pt idx="2149">
                  <c:v>107.599999999998</c:v>
                </c:pt>
                <c:pt idx="2150">
                  <c:v>107.649999999998</c:v>
                </c:pt>
                <c:pt idx="2151">
                  <c:v>107.699999999998</c:v>
                </c:pt>
                <c:pt idx="2152">
                  <c:v>107.749999999998</c:v>
                </c:pt>
                <c:pt idx="2153">
                  <c:v>107.79999999999799</c:v>
                </c:pt>
                <c:pt idx="2154">
                  <c:v>107.849999999998</c:v>
                </c:pt>
                <c:pt idx="2155">
                  <c:v>107.899999999998</c:v>
                </c:pt>
                <c:pt idx="2156">
                  <c:v>107.949999999998</c:v>
                </c:pt>
                <c:pt idx="2157">
                  <c:v>107.999999999998</c:v>
                </c:pt>
                <c:pt idx="2158">
                  <c:v>108.04999999999799</c:v>
                </c:pt>
                <c:pt idx="2159">
                  <c:v>108.099999999998</c:v>
                </c:pt>
                <c:pt idx="2160">
                  <c:v>108.149999999998</c:v>
                </c:pt>
                <c:pt idx="2161">
                  <c:v>108.199999999998</c:v>
                </c:pt>
                <c:pt idx="2162">
                  <c:v>108.249999999998</c:v>
                </c:pt>
                <c:pt idx="2163">
                  <c:v>108.29999999999799</c:v>
                </c:pt>
                <c:pt idx="2164">
                  <c:v>108.349999999998</c:v>
                </c:pt>
                <c:pt idx="2165">
                  <c:v>108.399999999998</c:v>
                </c:pt>
                <c:pt idx="2166">
                  <c:v>108.449999999998</c:v>
                </c:pt>
                <c:pt idx="2167">
                  <c:v>108.499999999998</c:v>
                </c:pt>
                <c:pt idx="2168">
                  <c:v>108.54999999999799</c:v>
                </c:pt>
                <c:pt idx="2169">
                  <c:v>108.599999999998</c:v>
                </c:pt>
                <c:pt idx="2170">
                  <c:v>108.649999999998</c:v>
                </c:pt>
                <c:pt idx="2171">
                  <c:v>108.699999999998</c:v>
                </c:pt>
                <c:pt idx="2172">
                  <c:v>108.749999999998</c:v>
                </c:pt>
                <c:pt idx="2173">
                  <c:v>108.79999999999799</c:v>
                </c:pt>
                <c:pt idx="2174">
                  <c:v>108.849999999998</c:v>
                </c:pt>
                <c:pt idx="2175">
                  <c:v>108.899999999998</c:v>
                </c:pt>
                <c:pt idx="2176">
                  <c:v>108.949999999998</c:v>
                </c:pt>
                <c:pt idx="2177">
                  <c:v>108.999999999998</c:v>
                </c:pt>
                <c:pt idx="2178">
                  <c:v>109.04999999999799</c:v>
                </c:pt>
                <c:pt idx="2179">
                  <c:v>109.099999999998</c:v>
                </c:pt>
                <c:pt idx="2180">
                  <c:v>109.149999999998</c:v>
                </c:pt>
                <c:pt idx="2181">
                  <c:v>109.199999999998</c:v>
                </c:pt>
                <c:pt idx="2182">
                  <c:v>109.249999999998</c:v>
                </c:pt>
                <c:pt idx="2183">
                  <c:v>109.29999999999799</c:v>
                </c:pt>
                <c:pt idx="2184">
                  <c:v>109.349999999998</c:v>
                </c:pt>
                <c:pt idx="2185">
                  <c:v>109.399999999998</c:v>
                </c:pt>
                <c:pt idx="2186">
                  <c:v>109.449999999998</c:v>
                </c:pt>
                <c:pt idx="2187">
                  <c:v>109.499999999998</c:v>
                </c:pt>
                <c:pt idx="2188">
                  <c:v>109.54999999999799</c:v>
                </c:pt>
                <c:pt idx="2189">
                  <c:v>109.599999999998</c:v>
                </c:pt>
                <c:pt idx="2190">
                  <c:v>109.649999999998</c:v>
                </c:pt>
                <c:pt idx="2191">
                  <c:v>109.699999999998</c:v>
                </c:pt>
                <c:pt idx="2192">
                  <c:v>109.749999999998</c:v>
                </c:pt>
                <c:pt idx="2193">
                  <c:v>109.79999999999799</c:v>
                </c:pt>
                <c:pt idx="2194">
                  <c:v>109.849999999998</c:v>
                </c:pt>
                <c:pt idx="2195">
                  <c:v>109.899999999998</c:v>
                </c:pt>
                <c:pt idx="2196">
                  <c:v>109.949999999998</c:v>
                </c:pt>
                <c:pt idx="2197">
                  <c:v>109.999999999998</c:v>
                </c:pt>
                <c:pt idx="2198">
                  <c:v>110.04999999999799</c:v>
                </c:pt>
                <c:pt idx="2199">
                  <c:v>110.099999999998</c:v>
                </c:pt>
                <c:pt idx="2200">
                  <c:v>110.149999999998</c:v>
                </c:pt>
                <c:pt idx="2201">
                  <c:v>110.199999999998</c:v>
                </c:pt>
                <c:pt idx="2202">
                  <c:v>110.249999999998</c:v>
                </c:pt>
                <c:pt idx="2203">
                  <c:v>110.29999999999799</c:v>
                </c:pt>
                <c:pt idx="2204">
                  <c:v>110.349999999998</c:v>
                </c:pt>
                <c:pt idx="2205">
                  <c:v>110.399999999998</c:v>
                </c:pt>
                <c:pt idx="2206">
                  <c:v>110.449999999998</c:v>
                </c:pt>
                <c:pt idx="2207">
                  <c:v>110.499999999998</c:v>
                </c:pt>
                <c:pt idx="2208">
                  <c:v>110.54999999999799</c:v>
                </c:pt>
                <c:pt idx="2209">
                  <c:v>110.599999999998</c:v>
                </c:pt>
                <c:pt idx="2210">
                  <c:v>110.649999999998</c:v>
                </c:pt>
                <c:pt idx="2211">
                  <c:v>110.699999999998</c:v>
                </c:pt>
                <c:pt idx="2212">
                  <c:v>110.749999999998</c:v>
                </c:pt>
                <c:pt idx="2213">
                  <c:v>110.79999999999799</c:v>
                </c:pt>
                <c:pt idx="2214">
                  <c:v>110.849999999998</c:v>
                </c:pt>
                <c:pt idx="2215">
                  <c:v>110.899999999998</c:v>
                </c:pt>
                <c:pt idx="2216">
                  <c:v>110.949999999998</c:v>
                </c:pt>
                <c:pt idx="2217">
                  <c:v>110.999999999998</c:v>
                </c:pt>
                <c:pt idx="2218">
                  <c:v>111.04999999999799</c:v>
                </c:pt>
                <c:pt idx="2219">
                  <c:v>111.099999999998</c:v>
                </c:pt>
                <c:pt idx="2220">
                  <c:v>111.149999999998</c:v>
                </c:pt>
                <c:pt idx="2221">
                  <c:v>111.199999999998</c:v>
                </c:pt>
                <c:pt idx="2222">
                  <c:v>111.249999999998</c:v>
                </c:pt>
                <c:pt idx="2223">
                  <c:v>111.29999999999799</c:v>
                </c:pt>
                <c:pt idx="2224">
                  <c:v>111.349999999998</c:v>
                </c:pt>
                <c:pt idx="2225">
                  <c:v>111.399999999998</c:v>
                </c:pt>
                <c:pt idx="2226">
                  <c:v>111.449999999998</c:v>
                </c:pt>
                <c:pt idx="2227">
                  <c:v>111.499999999998</c:v>
                </c:pt>
                <c:pt idx="2228">
                  <c:v>111.54999999999799</c:v>
                </c:pt>
                <c:pt idx="2229">
                  <c:v>111.599999999998</c:v>
                </c:pt>
                <c:pt idx="2230">
                  <c:v>111.649999999998</c:v>
                </c:pt>
                <c:pt idx="2231">
                  <c:v>111.699999999998</c:v>
                </c:pt>
                <c:pt idx="2232">
                  <c:v>111.749999999998</c:v>
                </c:pt>
                <c:pt idx="2233">
                  <c:v>111.79999999999799</c:v>
                </c:pt>
                <c:pt idx="2234">
                  <c:v>111.849999999998</c:v>
                </c:pt>
                <c:pt idx="2235">
                  <c:v>111.899999999998</c:v>
                </c:pt>
                <c:pt idx="2236">
                  <c:v>111.949999999998</c:v>
                </c:pt>
                <c:pt idx="2237">
                  <c:v>111.999999999998</c:v>
                </c:pt>
                <c:pt idx="2238">
                  <c:v>112.04999999999799</c:v>
                </c:pt>
                <c:pt idx="2239">
                  <c:v>112.099999999998</c:v>
                </c:pt>
                <c:pt idx="2240">
                  <c:v>112.149999999998</c:v>
                </c:pt>
                <c:pt idx="2241">
                  <c:v>112.199999999998</c:v>
                </c:pt>
                <c:pt idx="2242">
                  <c:v>112.249999999998</c:v>
                </c:pt>
                <c:pt idx="2243">
                  <c:v>112.29999999999799</c:v>
                </c:pt>
                <c:pt idx="2244">
                  <c:v>112.349999999998</c:v>
                </c:pt>
                <c:pt idx="2245">
                  <c:v>112.399999999998</c:v>
                </c:pt>
                <c:pt idx="2246">
                  <c:v>112.449999999998</c:v>
                </c:pt>
                <c:pt idx="2247">
                  <c:v>112.499999999998</c:v>
                </c:pt>
                <c:pt idx="2248">
                  <c:v>112.54999999999799</c:v>
                </c:pt>
                <c:pt idx="2249">
                  <c:v>112.599999999998</c:v>
                </c:pt>
                <c:pt idx="2250">
                  <c:v>112.649999999998</c:v>
                </c:pt>
                <c:pt idx="2251">
                  <c:v>112.699999999998</c:v>
                </c:pt>
                <c:pt idx="2252">
                  <c:v>112.749999999998</c:v>
                </c:pt>
                <c:pt idx="2253">
                  <c:v>112.79999999999799</c:v>
                </c:pt>
                <c:pt idx="2254">
                  <c:v>112.849999999998</c:v>
                </c:pt>
                <c:pt idx="2255">
                  <c:v>112.899999999998</c:v>
                </c:pt>
                <c:pt idx="2256">
                  <c:v>112.949999999998</c:v>
                </c:pt>
                <c:pt idx="2257">
                  <c:v>112.999999999998</c:v>
                </c:pt>
                <c:pt idx="2258">
                  <c:v>113.04999999999799</c:v>
                </c:pt>
                <c:pt idx="2259">
                  <c:v>113.099999999998</c:v>
                </c:pt>
                <c:pt idx="2260">
                  <c:v>113.149999999998</c:v>
                </c:pt>
                <c:pt idx="2261">
                  <c:v>113.199999999998</c:v>
                </c:pt>
                <c:pt idx="2262">
                  <c:v>113.249999999998</c:v>
                </c:pt>
                <c:pt idx="2263">
                  <c:v>113.29999999999799</c:v>
                </c:pt>
                <c:pt idx="2264">
                  <c:v>113.349999999998</c:v>
                </c:pt>
                <c:pt idx="2265">
                  <c:v>113.399999999998</c:v>
                </c:pt>
                <c:pt idx="2266">
                  <c:v>113.449999999998</c:v>
                </c:pt>
                <c:pt idx="2267">
                  <c:v>113.499999999998</c:v>
                </c:pt>
                <c:pt idx="2268">
                  <c:v>113.54999999999799</c:v>
                </c:pt>
                <c:pt idx="2269">
                  <c:v>113.599999999998</c:v>
                </c:pt>
                <c:pt idx="2270">
                  <c:v>113.649999999998</c:v>
                </c:pt>
                <c:pt idx="2271">
                  <c:v>113.699999999998</c:v>
                </c:pt>
                <c:pt idx="2272">
                  <c:v>113.749999999998</c:v>
                </c:pt>
                <c:pt idx="2273">
                  <c:v>113.79999999999799</c:v>
                </c:pt>
                <c:pt idx="2274">
                  <c:v>113.849999999998</c:v>
                </c:pt>
                <c:pt idx="2275">
                  <c:v>113.899999999998</c:v>
                </c:pt>
                <c:pt idx="2276">
                  <c:v>113.949999999998</c:v>
                </c:pt>
                <c:pt idx="2277">
                  <c:v>113.999999999998</c:v>
                </c:pt>
                <c:pt idx="2278">
                  <c:v>114.04999999999799</c:v>
                </c:pt>
                <c:pt idx="2279">
                  <c:v>114.099999999998</c:v>
                </c:pt>
                <c:pt idx="2280">
                  <c:v>114.149999999998</c:v>
                </c:pt>
                <c:pt idx="2281">
                  <c:v>114.199999999998</c:v>
                </c:pt>
                <c:pt idx="2282">
                  <c:v>114.249999999998</c:v>
                </c:pt>
                <c:pt idx="2283">
                  <c:v>114.29999999999799</c:v>
                </c:pt>
                <c:pt idx="2284">
                  <c:v>114.349999999998</c:v>
                </c:pt>
                <c:pt idx="2285">
                  <c:v>114.399999999998</c:v>
                </c:pt>
                <c:pt idx="2286">
                  <c:v>114.449999999998</c:v>
                </c:pt>
                <c:pt idx="2287">
                  <c:v>114.499999999998</c:v>
                </c:pt>
                <c:pt idx="2288">
                  <c:v>114.54999999999799</c:v>
                </c:pt>
                <c:pt idx="2289">
                  <c:v>114.599999999998</c:v>
                </c:pt>
                <c:pt idx="2290">
                  <c:v>114.649999999998</c:v>
                </c:pt>
                <c:pt idx="2291">
                  <c:v>114.699999999998</c:v>
                </c:pt>
                <c:pt idx="2292">
                  <c:v>114.749999999998</c:v>
                </c:pt>
                <c:pt idx="2293">
                  <c:v>114.79999999999799</c:v>
                </c:pt>
                <c:pt idx="2294">
                  <c:v>114.849999999998</c:v>
                </c:pt>
                <c:pt idx="2295">
                  <c:v>114.899999999998</c:v>
                </c:pt>
                <c:pt idx="2296">
                  <c:v>114.949999999998</c:v>
                </c:pt>
                <c:pt idx="2297">
                  <c:v>114.999999999998</c:v>
                </c:pt>
                <c:pt idx="2298">
                  <c:v>115.04999999999799</c:v>
                </c:pt>
                <c:pt idx="2299">
                  <c:v>115.099999999998</c:v>
                </c:pt>
                <c:pt idx="2300">
                  <c:v>115.149999999998</c:v>
                </c:pt>
                <c:pt idx="2301">
                  <c:v>115.199999999998</c:v>
                </c:pt>
                <c:pt idx="2302">
                  <c:v>115.249999999998</c:v>
                </c:pt>
                <c:pt idx="2303">
                  <c:v>115.29999999999799</c:v>
                </c:pt>
                <c:pt idx="2304">
                  <c:v>115.349999999998</c:v>
                </c:pt>
                <c:pt idx="2305">
                  <c:v>115.399999999998</c:v>
                </c:pt>
                <c:pt idx="2306">
                  <c:v>115.449999999998</c:v>
                </c:pt>
                <c:pt idx="2307">
                  <c:v>115.499999999998</c:v>
                </c:pt>
                <c:pt idx="2308">
                  <c:v>115.54999999999799</c:v>
                </c:pt>
                <c:pt idx="2309">
                  <c:v>115.599999999998</c:v>
                </c:pt>
                <c:pt idx="2310">
                  <c:v>115.649999999998</c:v>
                </c:pt>
                <c:pt idx="2311">
                  <c:v>115.699999999998</c:v>
                </c:pt>
                <c:pt idx="2312">
                  <c:v>115.749999999998</c:v>
                </c:pt>
                <c:pt idx="2313">
                  <c:v>115.79999999999799</c:v>
                </c:pt>
                <c:pt idx="2314">
                  <c:v>115.849999999998</c:v>
                </c:pt>
                <c:pt idx="2315">
                  <c:v>115.899999999998</c:v>
                </c:pt>
                <c:pt idx="2316">
                  <c:v>115.949999999998</c:v>
                </c:pt>
                <c:pt idx="2317">
                  <c:v>115.999999999998</c:v>
                </c:pt>
                <c:pt idx="2318">
                  <c:v>116.04999999999799</c:v>
                </c:pt>
                <c:pt idx="2319">
                  <c:v>116.099999999998</c:v>
                </c:pt>
                <c:pt idx="2320">
                  <c:v>116.149999999998</c:v>
                </c:pt>
                <c:pt idx="2321">
                  <c:v>116.199999999998</c:v>
                </c:pt>
                <c:pt idx="2322">
                  <c:v>116.249999999998</c:v>
                </c:pt>
                <c:pt idx="2323">
                  <c:v>116.29999999999799</c:v>
                </c:pt>
                <c:pt idx="2324">
                  <c:v>116.349999999998</c:v>
                </c:pt>
                <c:pt idx="2325">
                  <c:v>116.399999999998</c:v>
                </c:pt>
                <c:pt idx="2326">
                  <c:v>116.449999999998</c:v>
                </c:pt>
                <c:pt idx="2327">
                  <c:v>116.499999999998</c:v>
                </c:pt>
                <c:pt idx="2328">
                  <c:v>116.54999999999799</c:v>
                </c:pt>
                <c:pt idx="2329">
                  <c:v>116.599999999998</c:v>
                </c:pt>
                <c:pt idx="2330">
                  <c:v>116.649999999998</c:v>
                </c:pt>
                <c:pt idx="2331">
                  <c:v>116.699999999998</c:v>
                </c:pt>
                <c:pt idx="2332">
                  <c:v>116.749999999998</c:v>
                </c:pt>
                <c:pt idx="2333">
                  <c:v>116.79999999999799</c:v>
                </c:pt>
                <c:pt idx="2334">
                  <c:v>116.849999999998</c:v>
                </c:pt>
                <c:pt idx="2335">
                  <c:v>116.899999999998</c:v>
                </c:pt>
                <c:pt idx="2336">
                  <c:v>116.949999999998</c:v>
                </c:pt>
                <c:pt idx="2337">
                  <c:v>116.999999999998</c:v>
                </c:pt>
                <c:pt idx="2338">
                  <c:v>117.04999999999799</c:v>
                </c:pt>
                <c:pt idx="2339">
                  <c:v>117.099999999998</c:v>
                </c:pt>
                <c:pt idx="2340">
                  <c:v>117.149999999998</c:v>
                </c:pt>
                <c:pt idx="2341">
                  <c:v>117.199999999998</c:v>
                </c:pt>
                <c:pt idx="2342">
                  <c:v>117.249999999998</c:v>
                </c:pt>
                <c:pt idx="2343">
                  <c:v>117.29999999999799</c:v>
                </c:pt>
                <c:pt idx="2344">
                  <c:v>117.349999999998</c:v>
                </c:pt>
                <c:pt idx="2345">
                  <c:v>117.399999999998</c:v>
                </c:pt>
                <c:pt idx="2346">
                  <c:v>117.449999999998</c:v>
                </c:pt>
                <c:pt idx="2347">
                  <c:v>117.499999999998</c:v>
                </c:pt>
                <c:pt idx="2348">
                  <c:v>117.54999999999799</c:v>
                </c:pt>
                <c:pt idx="2349">
                  <c:v>117.599999999998</c:v>
                </c:pt>
                <c:pt idx="2350">
                  <c:v>117.649999999998</c:v>
                </c:pt>
                <c:pt idx="2351">
                  <c:v>117.699999999998</c:v>
                </c:pt>
                <c:pt idx="2352">
                  <c:v>117.749999999998</c:v>
                </c:pt>
                <c:pt idx="2353">
                  <c:v>117.79999999999799</c:v>
                </c:pt>
                <c:pt idx="2354">
                  <c:v>117.849999999998</c:v>
                </c:pt>
                <c:pt idx="2355">
                  <c:v>117.899999999998</c:v>
                </c:pt>
                <c:pt idx="2356">
                  <c:v>117.949999999998</c:v>
                </c:pt>
                <c:pt idx="2357">
                  <c:v>117.999999999998</c:v>
                </c:pt>
                <c:pt idx="2358">
                  <c:v>118.04999999999799</c:v>
                </c:pt>
                <c:pt idx="2359">
                  <c:v>118.099999999998</c:v>
                </c:pt>
                <c:pt idx="2360">
                  <c:v>118.149999999998</c:v>
                </c:pt>
                <c:pt idx="2361">
                  <c:v>118.199999999998</c:v>
                </c:pt>
                <c:pt idx="2362">
                  <c:v>118.249999999998</c:v>
                </c:pt>
                <c:pt idx="2363">
                  <c:v>118.29999999999799</c:v>
                </c:pt>
                <c:pt idx="2364">
                  <c:v>118.349999999998</c:v>
                </c:pt>
                <c:pt idx="2365">
                  <c:v>118.399999999998</c:v>
                </c:pt>
                <c:pt idx="2366">
                  <c:v>118.449999999998</c:v>
                </c:pt>
                <c:pt idx="2367">
                  <c:v>118.499999999998</c:v>
                </c:pt>
                <c:pt idx="2368">
                  <c:v>118.54999999999799</c:v>
                </c:pt>
                <c:pt idx="2369">
                  <c:v>118.599999999998</c:v>
                </c:pt>
                <c:pt idx="2370">
                  <c:v>118.649999999998</c:v>
                </c:pt>
                <c:pt idx="2371">
                  <c:v>118.699999999998</c:v>
                </c:pt>
                <c:pt idx="2372">
                  <c:v>118.749999999998</c:v>
                </c:pt>
                <c:pt idx="2373">
                  <c:v>118.79999999999799</c:v>
                </c:pt>
                <c:pt idx="2374">
                  <c:v>118.849999999998</c:v>
                </c:pt>
                <c:pt idx="2375">
                  <c:v>118.899999999998</c:v>
                </c:pt>
                <c:pt idx="2376">
                  <c:v>118.949999999998</c:v>
                </c:pt>
                <c:pt idx="2377">
                  <c:v>118.999999999998</c:v>
                </c:pt>
                <c:pt idx="2378">
                  <c:v>119.04999999999799</c:v>
                </c:pt>
                <c:pt idx="2379">
                  <c:v>119.099999999998</c:v>
                </c:pt>
                <c:pt idx="2380">
                  <c:v>119.149999999998</c:v>
                </c:pt>
                <c:pt idx="2381">
                  <c:v>119.199999999998</c:v>
                </c:pt>
                <c:pt idx="2382">
                  <c:v>119.249999999998</c:v>
                </c:pt>
                <c:pt idx="2383">
                  <c:v>119.29999999999799</c:v>
                </c:pt>
                <c:pt idx="2384">
                  <c:v>119.349999999998</c:v>
                </c:pt>
                <c:pt idx="2385">
                  <c:v>119.399999999998</c:v>
                </c:pt>
                <c:pt idx="2386">
                  <c:v>119.449999999998</c:v>
                </c:pt>
                <c:pt idx="2387">
                  <c:v>119.499999999998</c:v>
                </c:pt>
                <c:pt idx="2388">
                  <c:v>119.54999999999799</c:v>
                </c:pt>
                <c:pt idx="2389">
                  <c:v>119.599999999998</c:v>
                </c:pt>
                <c:pt idx="2390">
                  <c:v>119.649999999998</c:v>
                </c:pt>
                <c:pt idx="2391">
                  <c:v>119.699999999998</c:v>
                </c:pt>
                <c:pt idx="2392">
                  <c:v>119.749999999998</c:v>
                </c:pt>
                <c:pt idx="2393">
                  <c:v>119.79999999999799</c:v>
                </c:pt>
                <c:pt idx="2394">
                  <c:v>119.849999999998</c:v>
                </c:pt>
                <c:pt idx="2395">
                  <c:v>119.899999999998</c:v>
                </c:pt>
                <c:pt idx="2396">
                  <c:v>119.949999999998</c:v>
                </c:pt>
                <c:pt idx="2397">
                  <c:v>119.999999999998</c:v>
                </c:pt>
                <c:pt idx="2398">
                  <c:v>120.04999999999799</c:v>
                </c:pt>
                <c:pt idx="2399">
                  <c:v>120.099999999998</c:v>
                </c:pt>
                <c:pt idx="2400">
                  <c:v>120.149999999998</c:v>
                </c:pt>
                <c:pt idx="2401">
                  <c:v>120.199999999998</c:v>
                </c:pt>
                <c:pt idx="2402">
                  <c:v>120.249999999998</c:v>
                </c:pt>
                <c:pt idx="2403">
                  <c:v>120.29999999999799</c:v>
                </c:pt>
                <c:pt idx="2404">
                  <c:v>120.349999999998</c:v>
                </c:pt>
                <c:pt idx="2405">
                  <c:v>120.399999999998</c:v>
                </c:pt>
                <c:pt idx="2406">
                  <c:v>120.449999999998</c:v>
                </c:pt>
                <c:pt idx="2407">
                  <c:v>120.499999999998</c:v>
                </c:pt>
                <c:pt idx="2408">
                  <c:v>120.54999999999799</c:v>
                </c:pt>
                <c:pt idx="2409">
                  <c:v>120.599999999998</c:v>
                </c:pt>
                <c:pt idx="2410">
                  <c:v>120.649999999998</c:v>
                </c:pt>
                <c:pt idx="2411">
                  <c:v>120.699999999998</c:v>
                </c:pt>
                <c:pt idx="2412">
                  <c:v>120.749999999998</c:v>
                </c:pt>
                <c:pt idx="2413">
                  <c:v>120.79999999999799</c:v>
                </c:pt>
                <c:pt idx="2414">
                  <c:v>120.849999999998</c:v>
                </c:pt>
                <c:pt idx="2415">
                  <c:v>120.899999999998</c:v>
                </c:pt>
                <c:pt idx="2416">
                  <c:v>120.949999999998</c:v>
                </c:pt>
                <c:pt idx="2417">
                  <c:v>120.999999999998</c:v>
                </c:pt>
                <c:pt idx="2418">
                  <c:v>121.04999999999799</c:v>
                </c:pt>
                <c:pt idx="2419">
                  <c:v>121.099999999998</c:v>
                </c:pt>
                <c:pt idx="2420">
                  <c:v>121.149999999998</c:v>
                </c:pt>
                <c:pt idx="2421">
                  <c:v>121.199999999998</c:v>
                </c:pt>
                <c:pt idx="2422">
                  <c:v>121.249999999998</c:v>
                </c:pt>
                <c:pt idx="2423">
                  <c:v>121.29999999999799</c:v>
                </c:pt>
                <c:pt idx="2424">
                  <c:v>121.349999999998</c:v>
                </c:pt>
                <c:pt idx="2425">
                  <c:v>121.399999999998</c:v>
                </c:pt>
                <c:pt idx="2426">
                  <c:v>121.449999999998</c:v>
                </c:pt>
                <c:pt idx="2427">
                  <c:v>121.499999999998</c:v>
                </c:pt>
                <c:pt idx="2428">
                  <c:v>121.54999999999799</c:v>
                </c:pt>
                <c:pt idx="2429">
                  <c:v>121.599999999998</c:v>
                </c:pt>
                <c:pt idx="2430">
                  <c:v>121.649999999998</c:v>
                </c:pt>
                <c:pt idx="2431">
                  <c:v>121.699999999998</c:v>
                </c:pt>
                <c:pt idx="2432">
                  <c:v>121.749999999998</c:v>
                </c:pt>
                <c:pt idx="2433">
                  <c:v>121.79999999999799</c:v>
                </c:pt>
                <c:pt idx="2434">
                  <c:v>121.849999999998</c:v>
                </c:pt>
                <c:pt idx="2435">
                  <c:v>121.899999999998</c:v>
                </c:pt>
                <c:pt idx="2436">
                  <c:v>121.949999999998</c:v>
                </c:pt>
                <c:pt idx="2437">
                  <c:v>121.999999999998</c:v>
                </c:pt>
                <c:pt idx="2438">
                  <c:v>122.04999999999799</c:v>
                </c:pt>
                <c:pt idx="2439">
                  <c:v>122.099999999998</c:v>
                </c:pt>
                <c:pt idx="2440">
                  <c:v>122.149999999998</c:v>
                </c:pt>
                <c:pt idx="2441">
                  <c:v>122.199999999998</c:v>
                </c:pt>
                <c:pt idx="2442">
                  <c:v>122.249999999998</c:v>
                </c:pt>
                <c:pt idx="2443">
                  <c:v>122.29999999999799</c:v>
                </c:pt>
                <c:pt idx="2444">
                  <c:v>122.349999999998</c:v>
                </c:pt>
                <c:pt idx="2445">
                  <c:v>122.399999999998</c:v>
                </c:pt>
                <c:pt idx="2446">
                  <c:v>122.449999999998</c:v>
                </c:pt>
                <c:pt idx="2447">
                  <c:v>122.499999999998</c:v>
                </c:pt>
                <c:pt idx="2448">
                  <c:v>122.54999999999799</c:v>
                </c:pt>
                <c:pt idx="2449">
                  <c:v>122.599999999998</c:v>
                </c:pt>
                <c:pt idx="2450">
                  <c:v>122.649999999998</c:v>
                </c:pt>
                <c:pt idx="2451">
                  <c:v>122.699999999998</c:v>
                </c:pt>
                <c:pt idx="2452">
                  <c:v>122.749999999998</c:v>
                </c:pt>
                <c:pt idx="2453">
                  <c:v>122.79999999999799</c:v>
                </c:pt>
                <c:pt idx="2454">
                  <c:v>122.849999999998</c:v>
                </c:pt>
                <c:pt idx="2455">
                  <c:v>122.899999999998</c:v>
                </c:pt>
                <c:pt idx="2456">
                  <c:v>122.949999999998</c:v>
                </c:pt>
                <c:pt idx="2457">
                  <c:v>122.999999999998</c:v>
                </c:pt>
                <c:pt idx="2458">
                  <c:v>123.04999999999799</c:v>
                </c:pt>
                <c:pt idx="2459">
                  <c:v>123.099999999998</c:v>
                </c:pt>
                <c:pt idx="2460">
                  <c:v>123.149999999998</c:v>
                </c:pt>
                <c:pt idx="2461">
                  <c:v>123.199999999998</c:v>
                </c:pt>
                <c:pt idx="2462">
                  <c:v>123.249999999998</c:v>
                </c:pt>
                <c:pt idx="2463">
                  <c:v>123.29999999999799</c:v>
                </c:pt>
                <c:pt idx="2464">
                  <c:v>123.349999999998</c:v>
                </c:pt>
                <c:pt idx="2465">
                  <c:v>123.399999999998</c:v>
                </c:pt>
                <c:pt idx="2466">
                  <c:v>123.449999999998</c:v>
                </c:pt>
                <c:pt idx="2467">
                  <c:v>123.499999999998</c:v>
                </c:pt>
                <c:pt idx="2468">
                  <c:v>123.54999999999799</c:v>
                </c:pt>
                <c:pt idx="2469">
                  <c:v>123.599999999998</c:v>
                </c:pt>
                <c:pt idx="2470">
                  <c:v>123.649999999998</c:v>
                </c:pt>
                <c:pt idx="2471">
                  <c:v>123.699999999998</c:v>
                </c:pt>
                <c:pt idx="2472">
                  <c:v>123.749999999998</c:v>
                </c:pt>
                <c:pt idx="2473">
                  <c:v>123.79999999999799</c:v>
                </c:pt>
                <c:pt idx="2474">
                  <c:v>123.849999999998</c:v>
                </c:pt>
                <c:pt idx="2475">
                  <c:v>123.899999999998</c:v>
                </c:pt>
                <c:pt idx="2476">
                  <c:v>123.949999999998</c:v>
                </c:pt>
                <c:pt idx="2477">
                  <c:v>123.999999999998</c:v>
                </c:pt>
                <c:pt idx="2478">
                  <c:v>124.04999999999799</c:v>
                </c:pt>
                <c:pt idx="2479">
                  <c:v>124.099999999998</c:v>
                </c:pt>
                <c:pt idx="2480">
                  <c:v>124.149999999998</c:v>
                </c:pt>
                <c:pt idx="2481">
                  <c:v>124.199999999998</c:v>
                </c:pt>
                <c:pt idx="2482">
                  <c:v>124.249999999998</c:v>
                </c:pt>
                <c:pt idx="2483">
                  <c:v>124.29999999999799</c:v>
                </c:pt>
                <c:pt idx="2484">
                  <c:v>124.349999999998</c:v>
                </c:pt>
                <c:pt idx="2485">
                  <c:v>124.399999999998</c:v>
                </c:pt>
                <c:pt idx="2486">
                  <c:v>124.449999999998</c:v>
                </c:pt>
                <c:pt idx="2487">
                  <c:v>124.499999999998</c:v>
                </c:pt>
                <c:pt idx="2488">
                  <c:v>124.54999999999799</c:v>
                </c:pt>
                <c:pt idx="2489">
                  <c:v>124.599999999998</c:v>
                </c:pt>
                <c:pt idx="2490">
                  <c:v>124.649999999998</c:v>
                </c:pt>
                <c:pt idx="2491">
                  <c:v>124.699999999998</c:v>
                </c:pt>
                <c:pt idx="2492">
                  <c:v>124.749999999998</c:v>
                </c:pt>
                <c:pt idx="2493">
                  <c:v>124.79999999999799</c:v>
                </c:pt>
                <c:pt idx="2494">
                  <c:v>124.849999999998</c:v>
                </c:pt>
                <c:pt idx="2495">
                  <c:v>124.899999999998</c:v>
                </c:pt>
                <c:pt idx="2496">
                  <c:v>124.949999999998</c:v>
                </c:pt>
                <c:pt idx="2497">
                  <c:v>124.999999999998</c:v>
                </c:pt>
                <c:pt idx="2498">
                  <c:v>125.04999999999799</c:v>
                </c:pt>
                <c:pt idx="2499">
                  <c:v>125.099999999998</c:v>
                </c:pt>
                <c:pt idx="2500">
                  <c:v>125.149999999998</c:v>
                </c:pt>
                <c:pt idx="2501">
                  <c:v>125.199999999998</c:v>
                </c:pt>
                <c:pt idx="2502">
                  <c:v>125.249999999998</c:v>
                </c:pt>
                <c:pt idx="2503">
                  <c:v>125.29999999999799</c:v>
                </c:pt>
                <c:pt idx="2504">
                  <c:v>125.349999999998</c:v>
                </c:pt>
                <c:pt idx="2505">
                  <c:v>125.399999999998</c:v>
                </c:pt>
                <c:pt idx="2506">
                  <c:v>125.449999999998</c:v>
                </c:pt>
                <c:pt idx="2507">
                  <c:v>125.499999999998</c:v>
                </c:pt>
                <c:pt idx="2508">
                  <c:v>125.54999999999799</c:v>
                </c:pt>
                <c:pt idx="2509">
                  <c:v>125.599999999998</c:v>
                </c:pt>
                <c:pt idx="2510">
                  <c:v>125.649999999998</c:v>
                </c:pt>
                <c:pt idx="2511">
                  <c:v>125.699999999998</c:v>
                </c:pt>
                <c:pt idx="2512">
                  <c:v>125.749999999998</c:v>
                </c:pt>
                <c:pt idx="2513">
                  <c:v>125.79999999999799</c:v>
                </c:pt>
                <c:pt idx="2514">
                  <c:v>125.849999999998</c:v>
                </c:pt>
                <c:pt idx="2515">
                  <c:v>125.899999999998</c:v>
                </c:pt>
                <c:pt idx="2516">
                  <c:v>125.949999999998</c:v>
                </c:pt>
                <c:pt idx="2517">
                  <c:v>125.999999999998</c:v>
                </c:pt>
                <c:pt idx="2518">
                  <c:v>126.04999999999799</c:v>
                </c:pt>
                <c:pt idx="2519">
                  <c:v>126.099999999998</c:v>
                </c:pt>
                <c:pt idx="2520">
                  <c:v>126.149999999998</c:v>
                </c:pt>
                <c:pt idx="2521">
                  <c:v>126.199999999998</c:v>
                </c:pt>
                <c:pt idx="2522">
                  <c:v>126.249999999998</c:v>
                </c:pt>
                <c:pt idx="2523">
                  <c:v>126.29999999999799</c:v>
                </c:pt>
                <c:pt idx="2524">
                  <c:v>126.349999999998</c:v>
                </c:pt>
                <c:pt idx="2525">
                  <c:v>126.399999999998</c:v>
                </c:pt>
                <c:pt idx="2526">
                  <c:v>126.449999999998</c:v>
                </c:pt>
                <c:pt idx="2527">
                  <c:v>126.499999999998</c:v>
                </c:pt>
                <c:pt idx="2528">
                  <c:v>126.54999999999799</c:v>
                </c:pt>
                <c:pt idx="2529">
                  <c:v>126.599999999998</c:v>
                </c:pt>
                <c:pt idx="2530">
                  <c:v>126.649999999998</c:v>
                </c:pt>
                <c:pt idx="2531">
                  <c:v>126.699999999998</c:v>
                </c:pt>
                <c:pt idx="2532">
                  <c:v>126.749999999998</c:v>
                </c:pt>
                <c:pt idx="2533">
                  <c:v>126.79999999999799</c:v>
                </c:pt>
                <c:pt idx="2534">
                  <c:v>126.849999999998</c:v>
                </c:pt>
                <c:pt idx="2535">
                  <c:v>126.899999999998</c:v>
                </c:pt>
                <c:pt idx="2536">
                  <c:v>126.949999999998</c:v>
                </c:pt>
                <c:pt idx="2537">
                  <c:v>126.999999999998</c:v>
                </c:pt>
                <c:pt idx="2538">
                  <c:v>127.04999999999799</c:v>
                </c:pt>
                <c:pt idx="2539">
                  <c:v>127.099999999998</c:v>
                </c:pt>
                <c:pt idx="2540">
                  <c:v>127.14999999999699</c:v>
                </c:pt>
                <c:pt idx="2541">
                  <c:v>127.199999999998</c:v>
                </c:pt>
                <c:pt idx="2542">
                  <c:v>127.249999999998</c:v>
                </c:pt>
                <c:pt idx="2543">
                  <c:v>127.29999999999799</c:v>
                </c:pt>
                <c:pt idx="2544">
                  <c:v>127.349999999998</c:v>
                </c:pt>
                <c:pt idx="2545">
                  <c:v>127.39999999999699</c:v>
                </c:pt>
                <c:pt idx="2546">
                  <c:v>127.449999999997</c:v>
                </c:pt>
                <c:pt idx="2547">
                  <c:v>127.499999999997</c:v>
                </c:pt>
                <c:pt idx="2548">
                  <c:v>127.549999999997</c:v>
                </c:pt>
                <c:pt idx="2549">
                  <c:v>127.599999999998</c:v>
                </c:pt>
                <c:pt idx="2550">
                  <c:v>127.64999999999699</c:v>
                </c:pt>
                <c:pt idx="2551">
                  <c:v>127.699999999997</c:v>
                </c:pt>
                <c:pt idx="2552">
                  <c:v>127.749999999997</c:v>
                </c:pt>
                <c:pt idx="2553">
                  <c:v>127.799999999997</c:v>
                </c:pt>
                <c:pt idx="2554">
                  <c:v>127.849999999997</c:v>
                </c:pt>
                <c:pt idx="2555">
                  <c:v>127.89999999999699</c:v>
                </c:pt>
                <c:pt idx="2556">
                  <c:v>127.949999999997</c:v>
                </c:pt>
                <c:pt idx="2557">
                  <c:v>127.999999999997</c:v>
                </c:pt>
                <c:pt idx="2558">
                  <c:v>128.049999999997</c:v>
                </c:pt>
                <c:pt idx="2559">
                  <c:v>128.09999999999701</c:v>
                </c:pt>
                <c:pt idx="2560">
                  <c:v>128.14999999999699</c:v>
                </c:pt>
                <c:pt idx="2561">
                  <c:v>128.199999999997</c:v>
                </c:pt>
                <c:pt idx="2562">
                  <c:v>128.24999999999699</c:v>
                </c:pt>
                <c:pt idx="2563">
                  <c:v>128.299999999997</c:v>
                </c:pt>
                <c:pt idx="2564">
                  <c:v>128.34999999999701</c:v>
                </c:pt>
                <c:pt idx="2565">
                  <c:v>128.39999999999699</c:v>
                </c:pt>
                <c:pt idx="2566">
                  <c:v>128.449999999997</c:v>
                </c:pt>
                <c:pt idx="2567">
                  <c:v>128.49999999999699</c:v>
                </c:pt>
                <c:pt idx="2568">
                  <c:v>128.549999999997</c:v>
                </c:pt>
                <c:pt idx="2569">
                  <c:v>128.59999999999701</c:v>
                </c:pt>
                <c:pt idx="2570">
                  <c:v>128.64999999999699</c:v>
                </c:pt>
                <c:pt idx="2571">
                  <c:v>128.699999999997</c:v>
                </c:pt>
                <c:pt idx="2572">
                  <c:v>128.74999999999699</c:v>
                </c:pt>
                <c:pt idx="2573">
                  <c:v>128.799999999997</c:v>
                </c:pt>
                <c:pt idx="2574">
                  <c:v>128.84999999999701</c:v>
                </c:pt>
                <c:pt idx="2575">
                  <c:v>128.89999999999699</c:v>
                </c:pt>
                <c:pt idx="2576">
                  <c:v>128.949999999997</c:v>
                </c:pt>
                <c:pt idx="2577">
                  <c:v>128.99999999999699</c:v>
                </c:pt>
                <c:pt idx="2578">
                  <c:v>129.049999999997</c:v>
                </c:pt>
                <c:pt idx="2579">
                  <c:v>129.09999999999701</c:v>
                </c:pt>
                <c:pt idx="2580">
                  <c:v>129.14999999999699</c:v>
                </c:pt>
                <c:pt idx="2581">
                  <c:v>129.199999999997</c:v>
                </c:pt>
                <c:pt idx="2582">
                  <c:v>129.24999999999699</c:v>
                </c:pt>
                <c:pt idx="2583">
                  <c:v>129.299999999997</c:v>
                </c:pt>
                <c:pt idx="2584">
                  <c:v>129.34999999999701</c:v>
                </c:pt>
                <c:pt idx="2585">
                  <c:v>129.39999999999699</c:v>
                </c:pt>
                <c:pt idx="2586">
                  <c:v>129.449999999997</c:v>
                </c:pt>
                <c:pt idx="2587">
                  <c:v>129.49999999999699</c:v>
                </c:pt>
                <c:pt idx="2588">
                  <c:v>129.549999999997</c:v>
                </c:pt>
                <c:pt idx="2589">
                  <c:v>129.59999999999701</c:v>
                </c:pt>
                <c:pt idx="2590">
                  <c:v>129.64999999999699</c:v>
                </c:pt>
                <c:pt idx="2591">
                  <c:v>129.699999999997</c:v>
                </c:pt>
                <c:pt idx="2592">
                  <c:v>129.74999999999699</c:v>
                </c:pt>
                <c:pt idx="2593">
                  <c:v>129.799999999997</c:v>
                </c:pt>
                <c:pt idx="2594">
                  <c:v>129.84999999999701</c:v>
                </c:pt>
                <c:pt idx="2595">
                  <c:v>129.89999999999699</c:v>
                </c:pt>
                <c:pt idx="2596">
                  <c:v>129.949999999997</c:v>
                </c:pt>
                <c:pt idx="2597">
                  <c:v>129.99999999999699</c:v>
                </c:pt>
                <c:pt idx="2598">
                  <c:v>130.049999999997</c:v>
                </c:pt>
                <c:pt idx="2599">
                  <c:v>130.09999999999701</c:v>
                </c:pt>
                <c:pt idx="2600">
                  <c:v>130.14999999999699</c:v>
                </c:pt>
                <c:pt idx="2601">
                  <c:v>130.199999999997</c:v>
                </c:pt>
                <c:pt idx="2602">
                  <c:v>130.24999999999699</c:v>
                </c:pt>
                <c:pt idx="2603">
                  <c:v>130.299999999997</c:v>
                </c:pt>
                <c:pt idx="2604">
                  <c:v>130.34999999999701</c:v>
                </c:pt>
                <c:pt idx="2605">
                  <c:v>130.39999999999699</c:v>
                </c:pt>
                <c:pt idx="2606">
                  <c:v>130.449999999997</c:v>
                </c:pt>
                <c:pt idx="2607">
                  <c:v>130.49999999999699</c:v>
                </c:pt>
                <c:pt idx="2608">
                  <c:v>130.549999999997</c:v>
                </c:pt>
                <c:pt idx="2609">
                  <c:v>130.59999999999701</c:v>
                </c:pt>
                <c:pt idx="2610">
                  <c:v>130.64999999999699</c:v>
                </c:pt>
                <c:pt idx="2611">
                  <c:v>130.699999999997</c:v>
                </c:pt>
                <c:pt idx="2612">
                  <c:v>130.74999999999699</c:v>
                </c:pt>
                <c:pt idx="2613">
                  <c:v>130.799999999997</c:v>
                </c:pt>
                <c:pt idx="2614">
                  <c:v>130.84999999999701</c:v>
                </c:pt>
                <c:pt idx="2615">
                  <c:v>130.89999999999699</c:v>
                </c:pt>
                <c:pt idx="2616">
                  <c:v>130.949999999997</c:v>
                </c:pt>
                <c:pt idx="2617">
                  <c:v>130.99999999999699</c:v>
                </c:pt>
                <c:pt idx="2618">
                  <c:v>131.049999999997</c:v>
                </c:pt>
                <c:pt idx="2619">
                  <c:v>131.09999999999701</c:v>
                </c:pt>
                <c:pt idx="2620">
                  <c:v>131.14999999999699</c:v>
                </c:pt>
                <c:pt idx="2621">
                  <c:v>131.199999999997</c:v>
                </c:pt>
                <c:pt idx="2622">
                  <c:v>131.24999999999699</c:v>
                </c:pt>
                <c:pt idx="2623">
                  <c:v>131.299999999997</c:v>
                </c:pt>
                <c:pt idx="2624">
                  <c:v>131.34999999999701</c:v>
                </c:pt>
                <c:pt idx="2625">
                  <c:v>131.39999999999699</c:v>
                </c:pt>
                <c:pt idx="2626">
                  <c:v>131.449999999997</c:v>
                </c:pt>
                <c:pt idx="2627">
                  <c:v>131.49999999999699</c:v>
                </c:pt>
                <c:pt idx="2628">
                  <c:v>131.549999999997</c:v>
                </c:pt>
                <c:pt idx="2629">
                  <c:v>131.59999999999701</c:v>
                </c:pt>
                <c:pt idx="2630">
                  <c:v>131.64999999999699</c:v>
                </c:pt>
                <c:pt idx="2631">
                  <c:v>131.699999999997</c:v>
                </c:pt>
                <c:pt idx="2632">
                  <c:v>131.74999999999699</c:v>
                </c:pt>
                <c:pt idx="2633">
                  <c:v>131.799999999997</c:v>
                </c:pt>
                <c:pt idx="2634">
                  <c:v>131.84999999999701</c:v>
                </c:pt>
                <c:pt idx="2635">
                  <c:v>131.89999999999699</c:v>
                </c:pt>
                <c:pt idx="2636">
                  <c:v>131.949999999997</c:v>
                </c:pt>
                <c:pt idx="2637">
                  <c:v>131.99999999999699</c:v>
                </c:pt>
                <c:pt idx="2638">
                  <c:v>132.049999999997</c:v>
                </c:pt>
                <c:pt idx="2639">
                  <c:v>132.09999999999701</c:v>
                </c:pt>
                <c:pt idx="2640">
                  <c:v>132.14999999999699</c:v>
                </c:pt>
                <c:pt idx="2641">
                  <c:v>132.199999999997</c:v>
                </c:pt>
                <c:pt idx="2642">
                  <c:v>132.24999999999699</c:v>
                </c:pt>
                <c:pt idx="2643">
                  <c:v>132.299999999997</c:v>
                </c:pt>
                <c:pt idx="2644">
                  <c:v>132.34999999999701</c:v>
                </c:pt>
                <c:pt idx="2645">
                  <c:v>132.39999999999699</c:v>
                </c:pt>
                <c:pt idx="2646">
                  <c:v>132.449999999997</c:v>
                </c:pt>
                <c:pt idx="2647">
                  <c:v>132.49999999999699</c:v>
                </c:pt>
                <c:pt idx="2648">
                  <c:v>132.549999999997</c:v>
                </c:pt>
                <c:pt idx="2649">
                  <c:v>132.59999999999701</c:v>
                </c:pt>
                <c:pt idx="2650">
                  <c:v>132.64999999999699</c:v>
                </c:pt>
                <c:pt idx="2651">
                  <c:v>132.699999999997</c:v>
                </c:pt>
                <c:pt idx="2652">
                  <c:v>132.74999999999699</c:v>
                </c:pt>
                <c:pt idx="2653">
                  <c:v>132.799999999997</c:v>
                </c:pt>
                <c:pt idx="2654">
                  <c:v>132.84999999999701</c:v>
                </c:pt>
                <c:pt idx="2655">
                  <c:v>132.89999999999699</c:v>
                </c:pt>
                <c:pt idx="2656">
                  <c:v>132.949999999997</c:v>
                </c:pt>
                <c:pt idx="2657">
                  <c:v>132.99999999999699</c:v>
                </c:pt>
                <c:pt idx="2658">
                  <c:v>133.049999999997</c:v>
                </c:pt>
                <c:pt idx="2659">
                  <c:v>133.09999999999701</c:v>
                </c:pt>
                <c:pt idx="2660">
                  <c:v>133.14999999999699</c:v>
                </c:pt>
                <c:pt idx="2661">
                  <c:v>133.199999999997</c:v>
                </c:pt>
                <c:pt idx="2662">
                  <c:v>133.24999999999699</c:v>
                </c:pt>
                <c:pt idx="2663">
                  <c:v>133.299999999997</c:v>
                </c:pt>
                <c:pt idx="2664">
                  <c:v>133.34999999999701</c:v>
                </c:pt>
                <c:pt idx="2665">
                  <c:v>133.39999999999699</c:v>
                </c:pt>
                <c:pt idx="2666">
                  <c:v>133.449999999997</c:v>
                </c:pt>
                <c:pt idx="2667">
                  <c:v>133.49999999999699</c:v>
                </c:pt>
                <c:pt idx="2668">
                  <c:v>133.549999999997</c:v>
                </c:pt>
                <c:pt idx="2669">
                  <c:v>133.59999999999701</c:v>
                </c:pt>
                <c:pt idx="2670">
                  <c:v>133.64999999999699</c:v>
                </c:pt>
                <c:pt idx="2671">
                  <c:v>133.699999999997</c:v>
                </c:pt>
                <c:pt idx="2672">
                  <c:v>133.74999999999699</c:v>
                </c:pt>
                <c:pt idx="2673">
                  <c:v>133.799999999997</c:v>
                </c:pt>
                <c:pt idx="2674">
                  <c:v>133.84999999999701</c:v>
                </c:pt>
                <c:pt idx="2675">
                  <c:v>133.89999999999699</c:v>
                </c:pt>
                <c:pt idx="2676">
                  <c:v>133.949999999997</c:v>
                </c:pt>
                <c:pt idx="2677">
                  <c:v>133.99999999999699</c:v>
                </c:pt>
                <c:pt idx="2678">
                  <c:v>134.049999999997</c:v>
                </c:pt>
                <c:pt idx="2679">
                  <c:v>134.09999999999701</c:v>
                </c:pt>
                <c:pt idx="2680">
                  <c:v>134.14999999999699</c:v>
                </c:pt>
                <c:pt idx="2681">
                  <c:v>134.199999999997</c:v>
                </c:pt>
                <c:pt idx="2682">
                  <c:v>134.24999999999699</c:v>
                </c:pt>
                <c:pt idx="2683">
                  <c:v>134.299999999997</c:v>
                </c:pt>
                <c:pt idx="2684">
                  <c:v>134.34999999999701</c:v>
                </c:pt>
                <c:pt idx="2685">
                  <c:v>134.39999999999699</c:v>
                </c:pt>
                <c:pt idx="2686">
                  <c:v>134.449999999997</c:v>
                </c:pt>
                <c:pt idx="2687">
                  <c:v>134.49999999999699</c:v>
                </c:pt>
                <c:pt idx="2688">
                  <c:v>134.549999999997</c:v>
                </c:pt>
                <c:pt idx="2689">
                  <c:v>134.59999999999701</c:v>
                </c:pt>
                <c:pt idx="2690">
                  <c:v>134.64999999999699</c:v>
                </c:pt>
                <c:pt idx="2691">
                  <c:v>134.699999999997</c:v>
                </c:pt>
                <c:pt idx="2692">
                  <c:v>134.74999999999699</c:v>
                </c:pt>
                <c:pt idx="2693">
                  <c:v>134.799999999997</c:v>
                </c:pt>
                <c:pt idx="2694">
                  <c:v>134.84999999999701</c:v>
                </c:pt>
                <c:pt idx="2695">
                  <c:v>134.89999999999699</c:v>
                </c:pt>
                <c:pt idx="2696">
                  <c:v>134.949999999997</c:v>
                </c:pt>
                <c:pt idx="2697">
                  <c:v>134.99999999999699</c:v>
                </c:pt>
                <c:pt idx="2698">
                  <c:v>135.049999999997</c:v>
                </c:pt>
                <c:pt idx="2699">
                  <c:v>135.09999999999701</c:v>
                </c:pt>
                <c:pt idx="2700">
                  <c:v>135.14999999999699</c:v>
                </c:pt>
                <c:pt idx="2701">
                  <c:v>135.199999999997</c:v>
                </c:pt>
                <c:pt idx="2702">
                  <c:v>135.24999999999699</c:v>
                </c:pt>
                <c:pt idx="2703">
                  <c:v>135.299999999997</c:v>
                </c:pt>
                <c:pt idx="2704">
                  <c:v>135.34999999999701</c:v>
                </c:pt>
                <c:pt idx="2705">
                  <c:v>135.39999999999699</c:v>
                </c:pt>
                <c:pt idx="2706">
                  <c:v>135.449999999997</c:v>
                </c:pt>
                <c:pt idx="2707">
                  <c:v>135.49999999999699</c:v>
                </c:pt>
                <c:pt idx="2708">
                  <c:v>135.549999999997</c:v>
                </c:pt>
                <c:pt idx="2709">
                  <c:v>135.59999999999701</c:v>
                </c:pt>
                <c:pt idx="2710">
                  <c:v>135.64999999999699</c:v>
                </c:pt>
                <c:pt idx="2711">
                  <c:v>135.699999999997</c:v>
                </c:pt>
                <c:pt idx="2712">
                  <c:v>135.74999999999699</c:v>
                </c:pt>
                <c:pt idx="2713">
                  <c:v>135.799999999997</c:v>
                </c:pt>
                <c:pt idx="2714">
                  <c:v>135.84999999999701</c:v>
                </c:pt>
                <c:pt idx="2715">
                  <c:v>135.89999999999699</c:v>
                </c:pt>
                <c:pt idx="2716">
                  <c:v>135.949999999997</c:v>
                </c:pt>
                <c:pt idx="2717">
                  <c:v>135.99999999999699</c:v>
                </c:pt>
                <c:pt idx="2718">
                  <c:v>136.049999999997</c:v>
                </c:pt>
                <c:pt idx="2719">
                  <c:v>136.09999999999701</c:v>
                </c:pt>
                <c:pt idx="2720">
                  <c:v>136.14999999999699</c:v>
                </c:pt>
                <c:pt idx="2721">
                  <c:v>136.199999999997</c:v>
                </c:pt>
                <c:pt idx="2722">
                  <c:v>136.24999999999699</c:v>
                </c:pt>
                <c:pt idx="2723">
                  <c:v>136.299999999997</c:v>
                </c:pt>
                <c:pt idx="2724">
                  <c:v>136.34999999999701</c:v>
                </c:pt>
                <c:pt idx="2725">
                  <c:v>136.39999999999699</c:v>
                </c:pt>
                <c:pt idx="2726">
                  <c:v>136.449999999997</c:v>
                </c:pt>
                <c:pt idx="2727">
                  <c:v>136.49999999999699</c:v>
                </c:pt>
                <c:pt idx="2728">
                  <c:v>136.549999999997</c:v>
                </c:pt>
                <c:pt idx="2729">
                  <c:v>136.59999999999701</c:v>
                </c:pt>
                <c:pt idx="2730">
                  <c:v>136.64999999999699</c:v>
                </c:pt>
                <c:pt idx="2731">
                  <c:v>136.699999999997</c:v>
                </c:pt>
                <c:pt idx="2732">
                  <c:v>136.74999999999699</c:v>
                </c:pt>
                <c:pt idx="2733">
                  <c:v>136.799999999997</c:v>
                </c:pt>
                <c:pt idx="2734">
                  <c:v>136.84999999999701</c:v>
                </c:pt>
                <c:pt idx="2735">
                  <c:v>136.89999999999699</c:v>
                </c:pt>
                <c:pt idx="2736">
                  <c:v>136.949999999997</c:v>
                </c:pt>
                <c:pt idx="2737">
                  <c:v>136.99999999999699</c:v>
                </c:pt>
                <c:pt idx="2738">
                  <c:v>137.049999999997</c:v>
                </c:pt>
                <c:pt idx="2739">
                  <c:v>137.09999999999701</c:v>
                </c:pt>
                <c:pt idx="2740">
                  <c:v>137.14999999999699</c:v>
                </c:pt>
                <c:pt idx="2741">
                  <c:v>137.199999999997</c:v>
                </c:pt>
                <c:pt idx="2742">
                  <c:v>137.24999999999699</c:v>
                </c:pt>
                <c:pt idx="2743">
                  <c:v>137.299999999997</c:v>
                </c:pt>
                <c:pt idx="2744">
                  <c:v>137.34999999999701</c:v>
                </c:pt>
                <c:pt idx="2745">
                  <c:v>137.39999999999699</c:v>
                </c:pt>
                <c:pt idx="2746">
                  <c:v>137.449999999997</c:v>
                </c:pt>
                <c:pt idx="2747">
                  <c:v>137.49999999999699</c:v>
                </c:pt>
                <c:pt idx="2748">
                  <c:v>137.549999999997</c:v>
                </c:pt>
                <c:pt idx="2749">
                  <c:v>137.59999999999701</c:v>
                </c:pt>
                <c:pt idx="2750">
                  <c:v>137.64999999999699</c:v>
                </c:pt>
                <c:pt idx="2751">
                  <c:v>137.699999999997</c:v>
                </c:pt>
                <c:pt idx="2752">
                  <c:v>137.74999999999699</c:v>
                </c:pt>
                <c:pt idx="2753">
                  <c:v>137.799999999997</c:v>
                </c:pt>
                <c:pt idx="2754">
                  <c:v>137.84999999999701</c:v>
                </c:pt>
                <c:pt idx="2755">
                  <c:v>137.89999999999699</c:v>
                </c:pt>
                <c:pt idx="2756">
                  <c:v>137.949999999997</c:v>
                </c:pt>
                <c:pt idx="2757">
                  <c:v>137.99999999999699</c:v>
                </c:pt>
                <c:pt idx="2758">
                  <c:v>138.049999999997</c:v>
                </c:pt>
                <c:pt idx="2759">
                  <c:v>138.09999999999701</c:v>
                </c:pt>
                <c:pt idx="2760">
                  <c:v>138.14999999999699</c:v>
                </c:pt>
                <c:pt idx="2761">
                  <c:v>138.199999999997</c:v>
                </c:pt>
                <c:pt idx="2762">
                  <c:v>138.24999999999699</c:v>
                </c:pt>
                <c:pt idx="2763">
                  <c:v>138.299999999997</c:v>
                </c:pt>
                <c:pt idx="2764">
                  <c:v>138.34999999999701</c:v>
                </c:pt>
                <c:pt idx="2765">
                  <c:v>138.39999999999699</c:v>
                </c:pt>
                <c:pt idx="2766">
                  <c:v>138.449999999997</c:v>
                </c:pt>
                <c:pt idx="2767">
                  <c:v>138.49999999999699</c:v>
                </c:pt>
                <c:pt idx="2768">
                  <c:v>138.549999999997</c:v>
                </c:pt>
                <c:pt idx="2769">
                  <c:v>138.59999999999701</c:v>
                </c:pt>
                <c:pt idx="2770">
                  <c:v>138.64999999999699</c:v>
                </c:pt>
                <c:pt idx="2771">
                  <c:v>138.699999999997</c:v>
                </c:pt>
                <c:pt idx="2772">
                  <c:v>138.74999999999699</c:v>
                </c:pt>
                <c:pt idx="2773">
                  <c:v>138.799999999997</c:v>
                </c:pt>
                <c:pt idx="2774">
                  <c:v>138.84999999999701</c:v>
                </c:pt>
                <c:pt idx="2775">
                  <c:v>138.89999999999699</c:v>
                </c:pt>
                <c:pt idx="2776">
                  <c:v>138.949999999997</c:v>
                </c:pt>
                <c:pt idx="2777">
                  <c:v>138.99999999999699</c:v>
                </c:pt>
                <c:pt idx="2778">
                  <c:v>139.049999999997</c:v>
                </c:pt>
                <c:pt idx="2779">
                  <c:v>139.09999999999701</c:v>
                </c:pt>
                <c:pt idx="2780">
                  <c:v>139.14999999999699</c:v>
                </c:pt>
                <c:pt idx="2781">
                  <c:v>139.199999999997</c:v>
                </c:pt>
                <c:pt idx="2782">
                  <c:v>139.24999999999699</c:v>
                </c:pt>
                <c:pt idx="2783">
                  <c:v>139.299999999997</c:v>
                </c:pt>
                <c:pt idx="2784">
                  <c:v>139.34999999999701</c:v>
                </c:pt>
                <c:pt idx="2785">
                  <c:v>139.39999999999699</c:v>
                </c:pt>
                <c:pt idx="2786">
                  <c:v>139.449999999997</c:v>
                </c:pt>
                <c:pt idx="2787">
                  <c:v>139.49999999999699</c:v>
                </c:pt>
                <c:pt idx="2788">
                  <c:v>139.549999999997</c:v>
                </c:pt>
                <c:pt idx="2789">
                  <c:v>139.59999999999701</c:v>
                </c:pt>
                <c:pt idx="2790">
                  <c:v>139.64999999999699</c:v>
                </c:pt>
                <c:pt idx="2791">
                  <c:v>139.699999999997</c:v>
                </c:pt>
                <c:pt idx="2792">
                  <c:v>139.74999999999699</c:v>
                </c:pt>
                <c:pt idx="2793">
                  <c:v>139.799999999997</c:v>
                </c:pt>
                <c:pt idx="2794">
                  <c:v>139.84999999999701</c:v>
                </c:pt>
                <c:pt idx="2795">
                  <c:v>139.89999999999699</c:v>
                </c:pt>
                <c:pt idx="2796">
                  <c:v>139.949999999997</c:v>
                </c:pt>
                <c:pt idx="2797">
                  <c:v>139.99999999999699</c:v>
                </c:pt>
                <c:pt idx="2798">
                  <c:v>140.049999999997</c:v>
                </c:pt>
                <c:pt idx="2799">
                  <c:v>140.09999999999701</c:v>
                </c:pt>
                <c:pt idx="2800">
                  <c:v>140.14999999999699</c:v>
                </c:pt>
                <c:pt idx="2801">
                  <c:v>140.199999999997</c:v>
                </c:pt>
                <c:pt idx="2802">
                  <c:v>140.24999999999699</c:v>
                </c:pt>
                <c:pt idx="2803">
                  <c:v>140.299999999997</c:v>
                </c:pt>
                <c:pt idx="2804">
                  <c:v>140.34999999999701</c:v>
                </c:pt>
                <c:pt idx="2805">
                  <c:v>140.39999999999699</c:v>
                </c:pt>
                <c:pt idx="2806">
                  <c:v>140.449999999997</c:v>
                </c:pt>
                <c:pt idx="2807">
                  <c:v>140.49999999999699</c:v>
                </c:pt>
                <c:pt idx="2808">
                  <c:v>140.549999999997</c:v>
                </c:pt>
                <c:pt idx="2809">
                  <c:v>140.59999999999701</c:v>
                </c:pt>
                <c:pt idx="2810">
                  <c:v>140.64999999999699</c:v>
                </c:pt>
                <c:pt idx="2811">
                  <c:v>140.699999999997</c:v>
                </c:pt>
                <c:pt idx="2812">
                  <c:v>140.74999999999699</c:v>
                </c:pt>
                <c:pt idx="2813">
                  <c:v>140.799999999997</c:v>
                </c:pt>
                <c:pt idx="2814">
                  <c:v>140.84999999999701</c:v>
                </c:pt>
                <c:pt idx="2815">
                  <c:v>140.89999999999699</c:v>
                </c:pt>
                <c:pt idx="2816">
                  <c:v>140.949999999997</c:v>
                </c:pt>
                <c:pt idx="2817">
                  <c:v>140.99999999999699</c:v>
                </c:pt>
                <c:pt idx="2818">
                  <c:v>141.049999999997</c:v>
                </c:pt>
                <c:pt idx="2819">
                  <c:v>141.09999999999701</c:v>
                </c:pt>
                <c:pt idx="2820">
                  <c:v>141.14999999999699</c:v>
                </c:pt>
                <c:pt idx="2821">
                  <c:v>141.199999999997</c:v>
                </c:pt>
                <c:pt idx="2822">
                  <c:v>141.24999999999699</c:v>
                </c:pt>
                <c:pt idx="2823">
                  <c:v>141.299999999997</c:v>
                </c:pt>
                <c:pt idx="2824">
                  <c:v>141.34999999999701</c:v>
                </c:pt>
                <c:pt idx="2825">
                  <c:v>141.39999999999699</c:v>
                </c:pt>
                <c:pt idx="2826">
                  <c:v>141.449999999997</c:v>
                </c:pt>
                <c:pt idx="2827">
                  <c:v>141.49999999999699</c:v>
                </c:pt>
                <c:pt idx="2828">
                  <c:v>141.549999999997</c:v>
                </c:pt>
                <c:pt idx="2829">
                  <c:v>141.59999999999701</c:v>
                </c:pt>
                <c:pt idx="2830">
                  <c:v>141.64999999999699</c:v>
                </c:pt>
                <c:pt idx="2831">
                  <c:v>141.699999999997</c:v>
                </c:pt>
                <c:pt idx="2832">
                  <c:v>141.74999999999699</c:v>
                </c:pt>
                <c:pt idx="2833">
                  <c:v>141.799999999997</c:v>
                </c:pt>
                <c:pt idx="2834">
                  <c:v>141.84999999999701</c:v>
                </c:pt>
                <c:pt idx="2835">
                  <c:v>141.89999999999699</c:v>
                </c:pt>
                <c:pt idx="2836">
                  <c:v>141.949999999997</c:v>
                </c:pt>
                <c:pt idx="2837">
                  <c:v>141.99999999999699</c:v>
                </c:pt>
                <c:pt idx="2838">
                  <c:v>142.049999999997</c:v>
                </c:pt>
                <c:pt idx="2839">
                  <c:v>142.09999999999701</c:v>
                </c:pt>
                <c:pt idx="2840">
                  <c:v>142.14999999999699</c:v>
                </c:pt>
                <c:pt idx="2841">
                  <c:v>142.199999999997</c:v>
                </c:pt>
                <c:pt idx="2842">
                  <c:v>142.24999999999699</c:v>
                </c:pt>
                <c:pt idx="2843">
                  <c:v>142.299999999997</c:v>
                </c:pt>
                <c:pt idx="2844">
                  <c:v>142.34999999999701</c:v>
                </c:pt>
                <c:pt idx="2845">
                  <c:v>142.39999999999699</c:v>
                </c:pt>
                <c:pt idx="2846">
                  <c:v>142.449999999997</c:v>
                </c:pt>
                <c:pt idx="2847">
                  <c:v>142.49999999999699</c:v>
                </c:pt>
                <c:pt idx="2848">
                  <c:v>142.549999999997</c:v>
                </c:pt>
                <c:pt idx="2849">
                  <c:v>142.59999999999701</c:v>
                </c:pt>
                <c:pt idx="2850">
                  <c:v>142.64999999999699</c:v>
                </c:pt>
                <c:pt idx="2851">
                  <c:v>142.699999999997</c:v>
                </c:pt>
                <c:pt idx="2852">
                  <c:v>142.74999999999699</c:v>
                </c:pt>
                <c:pt idx="2853">
                  <c:v>142.799999999997</c:v>
                </c:pt>
                <c:pt idx="2854">
                  <c:v>142.84999999999701</c:v>
                </c:pt>
                <c:pt idx="2855">
                  <c:v>142.89999999999699</c:v>
                </c:pt>
                <c:pt idx="2856">
                  <c:v>142.949999999997</c:v>
                </c:pt>
                <c:pt idx="2857">
                  <c:v>142.99999999999699</c:v>
                </c:pt>
                <c:pt idx="2858">
                  <c:v>143.049999999997</c:v>
                </c:pt>
                <c:pt idx="2859">
                  <c:v>143.09999999999701</c:v>
                </c:pt>
                <c:pt idx="2860">
                  <c:v>143.14999999999699</c:v>
                </c:pt>
                <c:pt idx="2861">
                  <c:v>143.199999999997</c:v>
                </c:pt>
                <c:pt idx="2862">
                  <c:v>143.24999999999699</c:v>
                </c:pt>
                <c:pt idx="2863">
                  <c:v>143.299999999997</c:v>
                </c:pt>
                <c:pt idx="2864">
                  <c:v>143.34999999999701</c:v>
                </c:pt>
                <c:pt idx="2865">
                  <c:v>143.39999999999699</c:v>
                </c:pt>
                <c:pt idx="2866">
                  <c:v>143.449999999997</c:v>
                </c:pt>
                <c:pt idx="2867">
                  <c:v>143.49999999999699</c:v>
                </c:pt>
                <c:pt idx="2868">
                  <c:v>143.549999999997</c:v>
                </c:pt>
                <c:pt idx="2869">
                  <c:v>143.59999999999701</c:v>
                </c:pt>
                <c:pt idx="2870">
                  <c:v>143.64999999999699</c:v>
                </c:pt>
                <c:pt idx="2871">
                  <c:v>143.699999999997</c:v>
                </c:pt>
                <c:pt idx="2872">
                  <c:v>143.74999999999699</c:v>
                </c:pt>
                <c:pt idx="2873">
                  <c:v>143.799999999997</c:v>
                </c:pt>
                <c:pt idx="2874">
                  <c:v>143.84999999999701</c:v>
                </c:pt>
                <c:pt idx="2875">
                  <c:v>143.89999999999699</c:v>
                </c:pt>
                <c:pt idx="2876">
                  <c:v>143.949999999997</c:v>
                </c:pt>
                <c:pt idx="2877">
                  <c:v>143.99999999999699</c:v>
                </c:pt>
                <c:pt idx="2878">
                  <c:v>144.049999999997</c:v>
                </c:pt>
                <c:pt idx="2879">
                  <c:v>144.09999999999701</c:v>
                </c:pt>
                <c:pt idx="2880">
                  <c:v>144.14999999999699</c:v>
                </c:pt>
                <c:pt idx="2881">
                  <c:v>144.199999999997</c:v>
                </c:pt>
                <c:pt idx="2882">
                  <c:v>144.24999999999699</c:v>
                </c:pt>
                <c:pt idx="2883">
                  <c:v>144.299999999997</c:v>
                </c:pt>
                <c:pt idx="2884">
                  <c:v>144.34999999999701</c:v>
                </c:pt>
                <c:pt idx="2885">
                  <c:v>144.39999999999699</c:v>
                </c:pt>
                <c:pt idx="2886">
                  <c:v>144.449999999997</c:v>
                </c:pt>
                <c:pt idx="2887">
                  <c:v>144.49999999999699</c:v>
                </c:pt>
                <c:pt idx="2888">
                  <c:v>144.549999999997</c:v>
                </c:pt>
                <c:pt idx="2889">
                  <c:v>144.59999999999701</c:v>
                </c:pt>
                <c:pt idx="2890">
                  <c:v>144.64999999999699</c:v>
                </c:pt>
                <c:pt idx="2891">
                  <c:v>144.699999999997</c:v>
                </c:pt>
                <c:pt idx="2892">
                  <c:v>144.74999999999699</c:v>
                </c:pt>
                <c:pt idx="2893">
                  <c:v>144.799999999997</c:v>
                </c:pt>
                <c:pt idx="2894">
                  <c:v>144.84999999999701</c:v>
                </c:pt>
                <c:pt idx="2895">
                  <c:v>144.89999999999699</c:v>
                </c:pt>
                <c:pt idx="2896">
                  <c:v>144.949999999997</c:v>
                </c:pt>
                <c:pt idx="2897">
                  <c:v>144.99999999999699</c:v>
                </c:pt>
                <c:pt idx="2898">
                  <c:v>145.049999999997</c:v>
                </c:pt>
                <c:pt idx="2899">
                  <c:v>145.09999999999701</c:v>
                </c:pt>
                <c:pt idx="2900">
                  <c:v>145.14999999999699</c:v>
                </c:pt>
                <c:pt idx="2901">
                  <c:v>145.199999999997</c:v>
                </c:pt>
                <c:pt idx="2902">
                  <c:v>145.24999999999699</c:v>
                </c:pt>
                <c:pt idx="2903">
                  <c:v>145.299999999997</c:v>
                </c:pt>
                <c:pt idx="2904">
                  <c:v>145.34999999999701</c:v>
                </c:pt>
                <c:pt idx="2905">
                  <c:v>145.39999999999699</c:v>
                </c:pt>
                <c:pt idx="2906">
                  <c:v>145.449999999997</c:v>
                </c:pt>
                <c:pt idx="2907">
                  <c:v>145.49999999999699</c:v>
                </c:pt>
                <c:pt idx="2908">
                  <c:v>145.549999999997</c:v>
                </c:pt>
                <c:pt idx="2909">
                  <c:v>145.59999999999701</c:v>
                </c:pt>
                <c:pt idx="2910">
                  <c:v>145.64999999999699</c:v>
                </c:pt>
                <c:pt idx="2911">
                  <c:v>145.699999999997</c:v>
                </c:pt>
                <c:pt idx="2912">
                  <c:v>145.74999999999699</c:v>
                </c:pt>
                <c:pt idx="2913">
                  <c:v>145.799999999997</c:v>
                </c:pt>
                <c:pt idx="2914">
                  <c:v>145.84999999999701</c:v>
                </c:pt>
                <c:pt idx="2915">
                  <c:v>145.89999999999699</c:v>
                </c:pt>
                <c:pt idx="2916">
                  <c:v>145.949999999997</c:v>
                </c:pt>
                <c:pt idx="2917">
                  <c:v>145.99999999999699</c:v>
                </c:pt>
                <c:pt idx="2918">
                  <c:v>146.049999999997</c:v>
                </c:pt>
                <c:pt idx="2919">
                  <c:v>146.09999999999701</c:v>
                </c:pt>
                <c:pt idx="2920">
                  <c:v>146.14999999999699</c:v>
                </c:pt>
                <c:pt idx="2921">
                  <c:v>146.199999999997</c:v>
                </c:pt>
                <c:pt idx="2922">
                  <c:v>146.24999999999699</c:v>
                </c:pt>
                <c:pt idx="2923">
                  <c:v>146.299999999997</c:v>
                </c:pt>
                <c:pt idx="2924">
                  <c:v>146.34999999999701</c:v>
                </c:pt>
                <c:pt idx="2925">
                  <c:v>146.39999999999699</c:v>
                </c:pt>
                <c:pt idx="2926">
                  <c:v>146.449999999997</c:v>
                </c:pt>
                <c:pt idx="2927">
                  <c:v>146.49999999999699</c:v>
                </c:pt>
                <c:pt idx="2928">
                  <c:v>146.549999999997</c:v>
                </c:pt>
                <c:pt idx="2929">
                  <c:v>146.59999999999701</c:v>
                </c:pt>
                <c:pt idx="2930">
                  <c:v>146.64999999999699</c:v>
                </c:pt>
                <c:pt idx="2931">
                  <c:v>146.699999999997</c:v>
                </c:pt>
                <c:pt idx="2932">
                  <c:v>146.74999999999699</c:v>
                </c:pt>
                <c:pt idx="2933">
                  <c:v>146.799999999997</c:v>
                </c:pt>
                <c:pt idx="2934">
                  <c:v>146.84999999999701</c:v>
                </c:pt>
                <c:pt idx="2935">
                  <c:v>146.89999999999699</c:v>
                </c:pt>
                <c:pt idx="2936">
                  <c:v>146.949999999997</c:v>
                </c:pt>
                <c:pt idx="2937">
                  <c:v>146.99999999999699</c:v>
                </c:pt>
                <c:pt idx="2938">
                  <c:v>147.049999999997</c:v>
                </c:pt>
                <c:pt idx="2939">
                  <c:v>147.09999999999701</c:v>
                </c:pt>
                <c:pt idx="2940">
                  <c:v>147.14999999999699</c:v>
                </c:pt>
                <c:pt idx="2941">
                  <c:v>147.199999999997</c:v>
                </c:pt>
                <c:pt idx="2942">
                  <c:v>147.24999999999699</c:v>
                </c:pt>
                <c:pt idx="2943">
                  <c:v>147.299999999997</c:v>
                </c:pt>
                <c:pt idx="2944">
                  <c:v>147.34999999999701</c:v>
                </c:pt>
                <c:pt idx="2945">
                  <c:v>147.39999999999699</c:v>
                </c:pt>
                <c:pt idx="2946">
                  <c:v>147.449999999997</c:v>
                </c:pt>
                <c:pt idx="2947">
                  <c:v>147.49999999999699</c:v>
                </c:pt>
                <c:pt idx="2948">
                  <c:v>147.549999999997</c:v>
                </c:pt>
                <c:pt idx="2949">
                  <c:v>147.59999999999701</c:v>
                </c:pt>
                <c:pt idx="2950">
                  <c:v>147.64999999999699</c:v>
                </c:pt>
                <c:pt idx="2951">
                  <c:v>147.699999999997</c:v>
                </c:pt>
                <c:pt idx="2952">
                  <c:v>147.74999999999699</c:v>
                </c:pt>
                <c:pt idx="2953">
                  <c:v>147.799999999997</c:v>
                </c:pt>
                <c:pt idx="2954">
                  <c:v>147.84999999999701</c:v>
                </c:pt>
                <c:pt idx="2955">
                  <c:v>147.89999999999699</c:v>
                </c:pt>
                <c:pt idx="2956">
                  <c:v>147.949999999997</c:v>
                </c:pt>
                <c:pt idx="2957">
                  <c:v>147.99999999999699</c:v>
                </c:pt>
                <c:pt idx="2958">
                  <c:v>148.049999999997</c:v>
                </c:pt>
                <c:pt idx="2959">
                  <c:v>148.09999999999701</c:v>
                </c:pt>
                <c:pt idx="2960">
                  <c:v>148.14999999999699</c:v>
                </c:pt>
                <c:pt idx="2961">
                  <c:v>148.199999999997</c:v>
                </c:pt>
                <c:pt idx="2962">
                  <c:v>148.24999999999699</c:v>
                </c:pt>
                <c:pt idx="2963">
                  <c:v>148.299999999997</c:v>
                </c:pt>
                <c:pt idx="2964">
                  <c:v>148.34999999999701</c:v>
                </c:pt>
                <c:pt idx="2965">
                  <c:v>148.39999999999699</c:v>
                </c:pt>
                <c:pt idx="2966">
                  <c:v>148.449999999997</c:v>
                </c:pt>
                <c:pt idx="2967">
                  <c:v>148.49999999999699</c:v>
                </c:pt>
                <c:pt idx="2968">
                  <c:v>148.549999999997</c:v>
                </c:pt>
                <c:pt idx="2969">
                  <c:v>148.59999999999701</c:v>
                </c:pt>
                <c:pt idx="2970">
                  <c:v>148.64999999999699</c:v>
                </c:pt>
                <c:pt idx="2971">
                  <c:v>148.699999999997</c:v>
                </c:pt>
                <c:pt idx="2972">
                  <c:v>148.74999999999699</c:v>
                </c:pt>
                <c:pt idx="2973">
                  <c:v>148.799999999997</c:v>
                </c:pt>
                <c:pt idx="2974">
                  <c:v>148.84999999999701</c:v>
                </c:pt>
                <c:pt idx="2975">
                  <c:v>148.89999999999699</c:v>
                </c:pt>
                <c:pt idx="2976">
                  <c:v>148.949999999997</c:v>
                </c:pt>
                <c:pt idx="2977">
                  <c:v>148.99999999999699</c:v>
                </c:pt>
                <c:pt idx="2978">
                  <c:v>149.049999999997</c:v>
                </c:pt>
                <c:pt idx="2979">
                  <c:v>149.09999999999701</c:v>
                </c:pt>
                <c:pt idx="2980">
                  <c:v>149.14999999999699</c:v>
                </c:pt>
                <c:pt idx="2981">
                  <c:v>149.199999999997</c:v>
                </c:pt>
                <c:pt idx="2982">
                  <c:v>149.24999999999699</c:v>
                </c:pt>
                <c:pt idx="2983">
                  <c:v>149.299999999997</c:v>
                </c:pt>
                <c:pt idx="2984">
                  <c:v>149.34999999999701</c:v>
                </c:pt>
                <c:pt idx="2985">
                  <c:v>149.39999999999699</c:v>
                </c:pt>
                <c:pt idx="2986">
                  <c:v>149.449999999997</c:v>
                </c:pt>
                <c:pt idx="2987">
                  <c:v>149.49999999999699</c:v>
                </c:pt>
                <c:pt idx="2988">
                  <c:v>149.549999999997</c:v>
                </c:pt>
                <c:pt idx="2989">
                  <c:v>149.59999999999701</c:v>
                </c:pt>
                <c:pt idx="2990">
                  <c:v>149.64999999999699</c:v>
                </c:pt>
                <c:pt idx="2991">
                  <c:v>149.699999999997</c:v>
                </c:pt>
                <c:pt idx="2992">
                  <c:v>149.74999999999699</c:v>
                </c:pt>
                <c:pt idx="2993">
                  <c:v>149.799999999997</c:v>
                </c:pt>
                <c:pt idx="2994">
                  <c:v>149.84999999999701</c:v>
                </c:pt>
                <c:pt idx="2995">
                  <c:v>149.89999999999699</c:v>
                </c:pt>
                <c:pt idx="2996">
                  <c:v>149.949999999997</c:v>
                </c:pt>
                <c:pt idx="2997">
                  <c:v>149.99999999999699</c:v>
                </c:pt>
                <c:pt idx="2998">
                  <c:v>150.049999999997</c:v>
                </c:pt>
                <c:pt idx="2999">
                  <c:v>150.09999999999701</c:v>
                </c:pt>
                <c:pt idx="3000">
                  <c:v>150.14999999999699</c:v>
                </c:pt>
                <c:pt idx="3001">
                  <c:v>150.199999999997</c:v>
                </c:pt>
                <c:pt idx="3002">
                  <c:v>150.24999999999699</c:v>
                </c:pt>
                <c:pt idx="3003">
                  <c:v>150.299999999997</c:v>
                </c:pt>
                <c:pt idx="3004">
                  <c:v>150.34999999999701</c:v>
                </c:pt>
                <c:pt idx="3005">
                  <c:v>150.39999999999699</c:v>
                </c:pt>
                <c:pt idx="3006">
                  <c:v>150.449999999997</c:v>
                </c:pt>
                <c:pt idx="3007">
                  <c:v>150.49999999999699</c:v>
                </c:pt>
                <c:pt idx="3008">
                  <c:v>150.549999999997</c:v>
                </c:pt>
                <c:pt idx="3009">
                  <c:v>150.59999999999701</c:v>
                </c:pt>
                <c:pt idx="3010">
                  <c:v>150.64999999999699</c:v>
                </c:pt>
                <c:pt idx="3011">
                  <c:v>150.699999999997</c:v>
                </c:pt>
                <c:pt idx="3012">
                  <c:v>150.74999999999699</c:v>
                </c:pt>
                <c:pt idx="3013">
                  <c:v>150.799999999997</c:v>
                </c:pt>
                <c:pt idx="3014">
                  <c:v>150.84999999999701</c:v>
                </c:pt>
                <c:pt idx="3015">
                  <c:v>150.89999999999699</c:v>
                </c:pt>
                <c:pt idx="3016">
                  <c:v>150.949999999997</c:v>
                </c:pt>
                <c:pt idx="3017">
                  <c:v>150.99999999999699</c:v>
                </c:pt>
                <c:pt idx="3018">
                  <c:v>151.049999999997</c:v>
                </c:pt>
                <c:pt idx="3019">
                  <c:v>151.09999999999701</c:v>
                </c:pt>
                <c:pt idx="3020">
                  <c:v>151.14999999999699</c:v>
                </c:pt>
                <c:pt idx="3021">
                  <c:v>151.199999999997</c:v>
                </c:pt>
                <c:pt idx="3022">
                  <c:v>151.24999999999699</c:v>
                </c:pt>
                <c:pt idx="3023">
                  <c:v>151.299999999997</c:v>
                </c:pt>
                <c:pt idx="3024">
                  <c:v>151.34999999999701</c:v>
                </c:pt>
                <c:pt idx="3025">
                  <c:v>151.39999999999699</c:v>
                </c:pt>
                <c:pt idx="3026">
                  <c:v>151.449999999997</c:v>
                </c:pt>
                <c:pt idx="3027">
                  <c:v>151.49999999999699</c:v>
                </c:pt>
                <c:pt idx="3028">
                  <c:v>151.549999999997</c:v>
                </c:pt>
                <c:pt idx="3029">
                  <c:v>151.59999999999701</c:v>
                </c:pt>
                <c:pt idx="3030">
                  <c:v>151.64999999999699</c:v>
                </c:pt>
                <c:pt idx="3031">
                  <c:v>151.699999999997</c:v>
                </c:pt>
                <c:pt idx="3032">
                  <c:v>151.74999999999699</c:v>
                </c:pt>
                <c:pt idx="3033">
                  <c:v>151.799999999997</c:v>
                </c:pt>
                <c:pt idx="3034">
                  <c:v>151.84999999999701</c:v>
                </c:pt>
                <c:pt idx="3035">
                  <c:v>151.89999999999699</c:v>
                </c:pt>
                <c:pt idx="3036">
                  <c:v>151.949999999997</c:v>
                </c:pt>
                <c:pt idx="3037">
                  <c:v>151.99999999999699</c:v>
                </c:pt>
                <c:pt idx="3038">
                  <c:v>152.049999999997</c:v>
                </c:pt>
                <c:pt idx="3039">
                  <c:v>152.09999999999701</c:v>
                </c:pt>
                <c:pt idx="3040">
                  <c:v>152.14999999999699</c:v>
                </c:pt>
                <c:pt idx="3041">
                  <c:v>152.199999999997</c:v>
                </c:pt>
                <c:pt idx="3042">
                  <c:v>152.24999999999699</c:v>
                </c:pt>
                <c:pt idx="3043">
                  <c:v>152.299999999997</c:v>
                </c:pt>
                <c:pt idx="3044">
                  <c:v>152.34999999999701</c:v>
                </c:pt>
                <c:pt idx="3045">
                  <c:v>152.39999999999699</c:v>
                </c:pt>
                <c:pt idx="3046">
                  <c:v>152.449999999997</c:v>
                </c:pt>
                <c:pt idx="3047">
                  <c:v>152.49999999999699</c:v>
                </c:pt>
                <c:pt idx="3048">
                  <c:v>152.549999999997</c:v>
                </c:pt>
                <c:pt idx="3049">
                  <c:v>152.59999999999701</c:v>
                </c:pt>
                <c:pt idx="3050">
                  <c:v>152.64999999999699</c:v>
                </c:pt>
                <c:pt idx="3051">
                  <c:v>152.699999999997</c:v>
                </c:pt>
                <c:pt idx="3052">
                  <c:v>152.74999999999699</c:v>
                </c:pt>
                <c:pt idx="3053">
                  <c:v>152.799999999997</c:v>
                </c:pt>
                <c:pt idx="3054">
                  <c:v>152.84999999999701</c:v>
                </c:pt>
                <c:pt idx="3055">
                  <c:v>152.89999999999699</c:v>
                </c:pt>
                <c:pt idx="3056">
                  <c:v>152.949999999997</c:v>
                </c:pt>
                <c:pt idx="3057">
                  <c:v>152.99999999999699</c:v>
                </c:pt>
                <c:pt idx="3058">
                  <c:v>153.049999999997</c:v>
                </c:pt>
                <c:pt idx="3059">
                  <c:v>153.09999999999701</c:v>
                </c:pt>
                <c:pt idx="3060">
                  <c:v>153.14999999999699</c:v>
                </c:pt>
                <c:pt idx="3061">
                  <c:v>153.199999999997</c:v>
                </c:pt>
                <c:pt idx="3062">
                  <c:v>153.24999999999699</c:v>
                </c:pt>
                <c:pt idx="3063">
                  <c:v>153.299999999997</c:v>
                </c:pt>
                <c:pt idx="3064">
                  <c:v>153.34999999999701</c:v>
                </c:pt>
                <c:pt idx="3065">
                  <c:v>153.39999999999699</c:v>
                </c:pt>
                <c:pt idx="3066">
                  <c:v>153.449999999997</c:v>
                </c:pt>
                <c:pt idx="3067">
                  <c:v>153.49999999999699</c:v>
                </c:pt>
                <c:pt idx="3068">
                  <c:v>153.549999999997</c:v>
                </c:pt>
                <c:pt idx="3069">
                  <c:v>153.59999999999701</c:v>
                </c:pt>
                <c:pt idx="3070">
                  <c:v>153.64999999999699</c:v>
                </c:pt>
                <c:pt idx="3071">
                  <c:v>153.699999999997</c:v>
                </c:pt>
                <c:pt idx="3072">
                  <c:v>153.74999999999699</c:v>
                </c:pt>
                <c:pt idx="3073">
                  <c:v>153.799999999997</c:v>
                </c:pt>
                <c:pt idx="3074">
                  <c:v>153.84999999999701</c:v>
                </c:pt>
                <c:pt idx="3075">
                  <c:v>153.89999999999699</c:v>
                </c:pt>
                <c:pt idx="3076">
                  <c:v>153.949999999997</c:v>
                </c:pt>
                <c:pt idx="3077">
                  <c:v>153.99999999999699</c:v>
                </c:pt>
                <c:pt idx="3078">
                  <c:v>154.049999999997</c:v>
                </c:pt>
                <c:pt idx="3079">
                  <c:v>154.09999999999701</c:v>
                </c:pt>
                <c:pt idx="3080">
                  <c:v>154.14999999999699</c:v>
                </c:pt>
                <c:pt idx="3081">
                  <c:v>154.199999999997</c:v>
                </c:pt>
                <c:pt idx="3082">
                  <c:v>154.24999999999699</c:v>
                </c:pt>
                <c:pt idx="3083">
                  <c:v>154.299999999997</c:v>
                </c:pt>
                <c:pt idx="3084">
                  <c:v>154.34999999999701</c:v>
                </c:pt>
                <c:pt idx="3085">
                  <c:v>154.39999999999699</c:v>
                </c:pt>
                <c:pt idx="3086">
                  <c:v>154.449999999997</c:v>
                </c:pt>
                <c:pt idx="3087">
                  <c:v>154.49999999999699</c:v>
                </c:pt>
                <c:pt idx="3088">
                  <c:v>154.549999999997</c:v>
                </c:pt>
                <c:pt idx="3089">
                  <c:v>154.59999999999701</c:v>
                </c:pt>
                <c:pt idx="3090">
                  <c:v>154.64999999999699</c:v>
                </c:pt>
                <c:pt idx="3091">
                  <c:v>154.699999999997</c:v>
                </c:pt>
                <c:pt idx="3092">
                  <c:v>154.74999999999699</c:v>
                </c:pt>
                <c:pt idx="3093">
                  <c:v>154.799999999997</c:v>
                </c:pt>
                <c:pt idx="3094">
                  <c:v>154.84999999999701</c:v>
                </c:pt>
                <c:pt idx="3095">
                  <c:v>154.89999999999699</c:v>
                </c:pt>
                <c:pt idx="3096">
                  <c:v>154.949999999997</c:v>
                </c:pt>
                <c:pt idx="3097">
                  <c:v>154.99999999999699</c:v>
                </c:pt>
                <c:pt idx="3098">
                  <c:v>155.049999999997</c:v>
                </c:pt>
                <c:pt idx="3099">
                  <c:v>155.09999999999701</c:v>
                </c:pt>
                <c:pt idx="3100">
                  <c:v>155.14999999999699</c:v>
                </c:pt>
                <c:pt idx="3101">
                  <c:v>155.199999999997</c:v>
                </c:pt>
                <c:pt idx="3102">
                  <c:v>155.24999999999699</c:v>
                </c:pt>
                <c:pt idx="3103">
                  <c:v>155.299999999997</c:v>
                </c:pt>
                <c:pt idx="3104">
                  <c:v>155.34999999999701</c:v>
                </c:pt>
                <c:pt idx="3105">
                  <c:v>155.39999999999699</c:v>
                </c:pt>
                <c:pt idx="3106">
                  <c:v>155.449999999997</c:v>
                </c:pt>
                <c:pt idx="3107">
                  <c:v>155.49999999999699</c:v>
                </c:pt>
                <c:pt idx="3108">
                  <c:v>155.549999999997</c:v>
                </c:pt>
                <c:pt idx="3109">
                  <c:v>155.59999999999701</c:v>
                </c:pt>
                <c:pt idx="3110">
                  <c:v>155.64999999999699</c:v>
                </c:pt>
                <c:pt idx="3111">
                  <c:v>155.699999999997</c:v>
                </c:pt>
                <c:pt idx="3112">
                  <c:v>155.74999999999699</c:v>
                </c:pt>
                <c:pt idx="3113">
                  <c:v>155.799999999997</c:v>
                </c:pt>
                <c:pt idx="3114">
                  <c:v>155.84999999999701</c:v>
                </c:pt>
                <c:pt idx="3115">
                  <c:v>155.89999999999699</c:v>
                </c:pt>
                <c:pt idx="3116">
                  <c:v>155.949999999997</c:v>
                </c:pt>
                <c:pt idx="3117">
                  <c:v>155.99999999999699</c:v>
                </c:pt>
                <c:pt idx="3118">
                  <c:v>156.049999999997</c:v>
                </c:pt>
                <c:pt idx="3119">
                  <c:v>156.09999999999701</c:v>
                </c:pt>
                <c:pt idx="3120">
                  <c:v>156.14999999999699</c:v>
                </c:pt>
                <c:pt idx="3121">
                  <c:v>156.199999999997</c:v>
                </c:pt>
                <c:pt idx="3122">
                  <c:v>156.24999999999699</c:v>
                </c:pt>
                <c:pt idx="3123">
                  <c:v>156.299999999997</c:v>
                </c:pt>
                <c:pt idx="3124">
                  <c:v>156.34999999999701</c:v>
                </c:pt>
                <c:pt idx="3125">
                  <c:v>156.39999999999699</c:v>
                </c:pt>
                <c:pt idx="3126">
                  <c:v>156.449999999997</c:v>
                </c:pt>
                <c:pt idx="3127">
                  <c:v>156.49999999999699</c:v>
                </c:pt>
                <c:pt idx="3128">
                  <c:v>156.549999999997</c:v>
                </c:pt>
                <c:pt idx="3129">
                  <c:v>156.59999999999701</c:v>
                </c:pt>
                <c:pt idx="3130">
                  <c:v>156.64999999999699</c:v>
                </c:pt>
                <c:pt idx="3131">
                  <c:v>156.699999999997</c:v>
                </c:pt>
                <c:pt idx="3132">
                  <c:v>156.74999999999699</c:v>
                </c:pt>
                <c:pt idx="3133">
                  <c:v>156.799999999997</c:v>
                </c:pt>
                <c:pt idx="3134">
                  <c:v>156.84999999999701</c:v>
                </c:pt>
                <c:pt idx="3135">
                  <c:v>156.89999999999699</c:v>
                </c:pt>
                <c:pt idx="3136">
                  <c:v>156.949999999997</c:v>
                </c:pt>
                <c:pt idx="3137">
                  <c:v>156.99999999999699</c:v>
                </c:pt>
                <c:pt idx="3138">
                  <c:v>157.049999999997</c:v>
                </c:pt>
                <c:pt idx="3139">
                  <c:v>157.09999999999701</c:v>
                </c:pt>
                <c:pt idx="3140">
                  <c:v>157.14999999999699</c:v>
                </c:pt>
                <c:pt idx="3141">
                  <c:v>157.199999999997</c:v>
                </c:pt>
                <c:pt idx="3142">
                  <c:v>157.24999999999699</c:v>
                </c:pt>
                <c:pt idx="3143">
                  <c:v>157.299999999997</c:v>
                </c:pt>
                <c:pt idx="3144">
                  <c:v>157.34999999999701</c:v>
                </c:pt>
                <c:pt idx="3145">
                  <c:v>157.39999999999699</c:v>
                </c:pt>
                <c:pt idx="3146">
                  <c:v>157.449999999997</c:v>
                </c:pt>
                <c:pt idx="3147">
                  <c:v>157.49999999999699</c:v>
                </c:pt>
                <c:pt idx="3148">
                  <c:v>157.549999999997</c:v>
                </c:pt>
                <c:pt idx="3149">
                  <c:v>157.59999999999701</c:v>
                </c:pt>
                <c:pt idx="3150">
                  <c:v>157.64999999999699</c:v>
                </c:pt>
                <c:pt idx="3151">
                  <c:v>157.699999999997</c:v>
                </c:pt>
                <c:pt idx="3152">
                  <c:v>157.74999999999699</c:v>
                </c:pt>
                <c:pt idx="3153">
                  <c:v>157.799999999997</c:v>
                </c:pt>
                <c:pt idx="3154">
                  <c:v>157.84999999999701</c:v>
                </c:pt>
                <c:pt idx="3155">
                  <c:v>157.89999999999699</c:v>
                </c:pt>
                <c:pt idx="3156">
                  <c:v>157.949999999997</c:v>
                </c:pt>
                <c:pt idx="3157">
                  <c:v>157.99999999999699</c:v>
                </c:pt>
                <c:pt idx="3158">
                  <c:v>158.049999999997</c:v>
                </c:pt>
                <c:pt idx="3159">
                  <c:v>158.09999999999701</c:v>
                </c:pt>
                <c:pt idx="3160">
                  <c:v>158.14999999999699</c:v>
                </c:pt>
                <c:pt idx="3161">
                  <c:v>158.199999999997</c:v>
                </c:pt>
                <c:pt idx="3162">
                  <c:v>158.24999999999699</c:v>
                </c:pt>
                <c:pt idx="3163">
                  <c:v>158.299999999997</c:v>
                </c:pt>
                <c:pt idx="3164">
                  <c:v>158.34999999999701</c:v>
                </c:pt>
                <c:pt idx="3165">
                  <c:v>158.39999999999699</c:v>
                </c:pt>
                <c:pt idx="3166">
                  <c:v>158.449999999997</c:v>
                </c:pt>
                <c:pt idx="3167">
                  <c:v>158.49999999999699</c:v>
                </c:pt>
                <c:pt idx="3168">
                  <c:v>158.549999999997</c:v>
                </c:pt>
                <c:pt idx="3169">
                  <c:v>158.59999999999701</c:v>
                </c:pt>
                <c:pt idx="3170">
                  <c:v>158.64999999999699</c:v>
                </c:pt>
                <c:pt idx="3171">
                  <c:v>158.699999999997</c:v>
                </c:pt>
                <c:pt idx="3172">
                  <c:v>158.74999999999699</c:v>
                </c:pt>
                <c:pt idx="3173">
                  <c:v>158.799999999997</c:v>
                </c:pt>
                <c:pt idx="3174">
                  <c:v>158.84999999999701</c:v>
                </c:pt>
                <c:pt idx="3175">
                  <c:v>158.89999999999699</c:v>
                </c:pt>
                <c:pt idx="3176">
                  <c:v>158.949999999997</c:v>
                </c:pt>
                <c:pt idx="3177">
                  <c:v>158.99999999999699</c:v>
                </c:pt>
                <c:pt idx="3178">
                  <c:v>159.049999999997</c:v>
                </c:pt>
                <c:pt idx="3179">
                  <c:v>159.09999999999701</c:v>
                </c:pt>
                <c:pt idx="3180">
                  <c:v>159.14999999999699</c:v>
                </c:pt>
                <c:pt idx="3181">
                  <c:v>159.199999999997</c:v>
                </c:pt>
                <c:pt idx="3182">
                  <c:v>159.24999999999699</c:v>
                </c:pt>
                <c:pt idx="3183">
                  <c:v>159.299999999997</c:v>
                </c:pt>
                <c:pt idx="3184">
                  <c:v>159.34999999999701</c:v>
                </c:pt>
                <c:pt idx="3185">
                  <c:v>159.39999999999699</c:v>
                </c:pt>
                <c:pt idx="3186">
                  <c:v>159.449999999997</c:v>
                </c:pt>
                <c:pt idx="3187">
                  <c:v>159.49999999999699</c:v>
                </c:pt>
                <c:pt idx="3188">
                  <c:v>159.549999999997</c:v>
                </c:pt>
                <c:pt idx="3189">
                  <c:v>159.59999999999701</c:v>
                </c:pt>
                <c:pt idx="3190">
                  <c:v>159.64999999999699</c:v>
                </c:pt>
                <c:pt idx="3191">
                  <c:v>159.699999999997</c:v>
                </c:pt>
                <c:pt idx="3192">
                  <c:v>159.74999999999699</c:v>
                </c:pt>
                <c:pt idx="3193">
                  <c:v>159.799999999997</c:v>
                </c:pt>
                <c:pt idx="3194">
                  <c:v>159.84999999999701</c:v>
                </c:pt>
                <c:pt idx="3195">
                  <c:v>159.89999999999699</c:v>
                </c:pt>
                <c:pt idx="3196">
                  <c:v>159.949999999997</c:v>
                </c:pt>
                <c:pt idx="3197">
                  <c:v>159.99999999999699</c:v>
                </c:pt>
                <c:pt idx="3198">
                  <c:v>160.049999999997</c:v>
                </c:pt>
                <c:pt idx="3199">
                  <c:v>160.09999999999701</c:v>
                </c:pt>
                <c:pt idx="3200">
                  <c:v>160.14999999999699</c:v>
                </c:pt>
                <c:pt idx="3201">
                  <c:v>160.199999999997</c:v>
                </c:pt>
                <c:pt idx="3202">
                  <c:v>160.24999999999699</c:v>
                </c:pt>
                <c:pt idx="3203">
                  <c:v>160.299999999997</c:v>
                </c:pt>
                <c:pt idx="3204">
                  <c:v>160.34999999999701</c:v>
                </c:pt>
                <c:pt idx="3205">
                  <c:v>160.39999999999699</c:v>
                </c:pt>
                <c:pt idx="3206">
                  <c:v>160.449999999997</c:v>
                </c:pt>
                <c:pt idx="3207">
                  <c:v>160.49999999999699</c:v>
                </c:pt>
                <c:pt idx="3208">
                  <c:v>160.549999999997</c:v>
                </c:pt>
                <c:pt idx="3209">
                  <c:v>160.59999999999701</c:v>
                </c:pt>
                <c:pt idx="3210">
                  <c:v>160.64999999999699</c:v>
                </c:pt>
                <c:pt idx="3211">
                  <c:v>160.699999999997</c:v>
                </c:pt>
                <c:pt idx="3212">
                  <c:v>160.74999999999699</c:v>
                </c:pt>
                <c:pt idx="3213">
                  <c:v>160.799999999997</c:v>
                </c:pt>
                <c:pt idx="3214">
                  <c:v>160.84999999999701</c:v>
                </c:pt>
                <c:pt idx="3215">
                  <c:v>160.89999999999699</c:v>
                </c:pt>
                <c:pt idx="3216">
                  <c:v>160.949999999997</c:v>
                </c:pt>
                <c:pt idx="3217">
                  <c:v>160.99999999999699</c:v>
                </c:pt>
                <c:pt idx="3218">
                  <c:v>161.049999999997</c:v>
                </c:pt>
                <c:pt idx="3219">
                  <c:v>161.09999999999701</c:v>
                </c:pt>
                <c:pt idx="3220">
                  <c:v>161.14999999999699</c:v>
                </c:pt>
                <c:pt idx="3221">
                  <c:v>161.199999999997</c:v>
                </c:pt>
                <c:pt idx="3222">
                  <c:v>161.24999999999699</c:v>
                </c:pt>
                <c:pt idx="3223">
                  <c:v>161.299999999997</c:v>
                </c:pt>
                <c:pt idx="3224">
                  <c:v>161.34999999999701</c:v>
                </c:pt>
                <c:pt idx="3225">
                  <c:v>161.39999999999699</c:v>
                </c:pt>
                <c:pt idx="3226">
                  <c:v>161.449999999997</c:v>
                </c:pt>
                <c:pt idx="3227">
                  <c:v>161.49999999999699</c:v>
                </c:pt>
                <c:pt idx="3228">
                  <c:v>161.549999999997</c:v>
                </c:pt>
                <c:pt idx="3229">
                  <c:v>161.59999999999701</c:v>
                </c:pt>
                <c:pt idx="3230">
                  <c:v>161.64999999999699</c:v>
                </c:pt>
                <c:pt idx="3231">
                  <c:v>161.699999999997</c:v>
                </c:pt>
                <c:pt idx="3232">
                  <c:v>161.74999999999699</c:v>
                </c:pt>
                <c:pt idx="3233">
                  <c:v>161.799999999997</c:v>
                </c:pt>
                <c:pt idx="3234">
                  <c:v>161.84999999999701</c:v>
                </c:pt>
                <c:pt idx="3235">
                  <c:v>161.89999999999699</c:v>
                </c:pt>
                <c:pt idx="3236">
                  <c:v>161.949999999997</c:v>
                </c:pt>
                <c:pt idx="3237">
                  <c:v>161.99999999999699</c:v>
                </c:pt>
                <c:pt idx="3238">
                  <c:v>162.049999999997</c:v>
                </c:pt>
                <c:pt idx="3239">
                  <c:v>162.09999999999701</c:v>
                </c:pt>
                <c:pt idx="3240">
                  <c:v>162.14999999999699</c:v>
                </c:pt>
                <c:pt idx="3241">
                  <c:v>162.199999999997</c:v>
                </c:pt>
                <c:pt idx="3242">
                  <c:v>162.24999999999699</c:v>
                </c:pt>
                <c:pt idx="3243">
                  <c:v>162.299999999997</c:v>
                </c:pt>
                <c:pt idx="3244">
                  <c:v>162.34999999999701</c:v>
                </c:pt>
                <c:pt idx="3245">
                  <c:v>162.39999999999699</c:v>
                </c:pt>
                <c:pt idx="3246">
                  <c:v>162.449999999997</c:v>
                </c:pt>
                <c:pt idx="3247">
                  <c:v>162.49999999999699</c:v>
                </c:pt>
                <c:pt idx="3248">
                  <c:v>162.549999999997</c:v>
                </c:pt>
                <c:pt idx="3249">
                  <c:v>162.59999999999701</c:v>
                </c:pt>
                <c:pt idx="3250">
                  <c:v>162.64999999999699</c:v>
                </c:pt>
                <c:pt idx="3251">
                  <c:v>162.699999999997</c:v>
                </c:pt>
                <c:pt idx="3252">
                  <c:v>162.74999999999699</c:v>
                </c:pt>
                <c:pt idx="3253">
                  <c:v>162.799999999997</c:v>
                </c:pt>
                <c:pt idx="3254">
                  <c:v>162.84999999999701</c:v>
                </c:pt>
                <c:pt idx="3255">
                  <c:v>162.89999999999699</c:v>
                </c:pt>
                <c:pt idx="3256">
                  <c:v>162.949999999997</c:v>
                </c:pt>
                <c:pt idx="3257">
                  <c:v>162.99999999999699</c:v>
                </c:pt>
                <c:pt idx="3258">
                  <c:v>163.049999999997</c:v>
                </c:pt>
                <c:pt idx="3259">
                  <c:v>163.09999999999701</c:v>
                </c:pt>
                <c:pt idx="3260">
                  <c:v>163.14999999999699</c:v>
                </c:pt>
                <c:pt idx="3261">
                  <c:v>163.199999999997</c:v>
                </c:pt>
                <c:pt idx="3262">
                  <c:v>163.24999999999699</c:v>
                </c:pt>
                <c:pt idx="3263">
                  <c:v>163.299999999997</c:v>
                </c:pt>
                <c:pt idx="3264">
                  <c:v>163.34999999999701</c:v>
                </c:pt>
                <c:pt idx="3265">
                  <c:v>163.39999999999699</c:v>
                </c:pt>
                <c:pt idx="3266">
                  <c:v>163.449999999997</c:v>
                </c:pt>
                <c:pt idx="3267">
                  <c:v>163.49999999999699</c:v>
                </c:pt>
                <c:pt idx="3268">
                  <c:v>163.549999999997</c:v>
                </c:pt>
                <c:pt idx="3269">
                  <c:v>163.59999999999701</c:v>
                </c:pt>
                <c:pt idx="3270">
                  <c:v>163.64999999999699</c:v>
                </c:pt>
                <c:pt idx="3271">
                  <c:v>163.699999999997</c:v>
                </c:pt>
                <c:pt idx="3272">
                  <c:v>163.74999999999699</c:v>
                </c:pt>
                <c:pt idx="3273">
                  <c:v>163.799999999997</c:v>
                </c:pt>
                <c:pt idx="3274">
                  <c:v>163.84999999999701</c:v>
                </c:pt>
                <c:pt idx="3275">
                  <c:v>163.89999999999699</c:v>
                </c:pt>
                <c:pt idx="3276">
                  <c:v>163.949999999997</c:v>
                </c:pt>
                <c:pt idx="3277">
                  <c:v>163.99999999999699</c:v>
                </c:pt>
                <c:pt idx="3278">
                  <c:v>164.049999999997</c:v>
                </c:pt>
                <c:pt idx="3279">
                  <c:v>164.09999999999701</c:v>
                </c:pt>
                <c:pt idx="3280">
                  <c:v>164.14999999999699</c:v>
                </c:pt>
                <c:pt idx="3281">
                  <c:v>164.199999999997</c:v>
                </c:pt>
                <c:pt idx="3282">
                  <c:v>164.24999999999699</c:v>
                </c:pt>
                <c:pt idx="3283">
                  <c:v>164.299999999997</c:v>
                </c:pt>
                <c:pt idx="3284">
                  <c:v>164.34999999999701</c:v>
                </c:pt>
                <c:pt idx="3285">
                  <c:v>164.39999999999699</c:v>
                </c:pt>
                <c:pt idx="3286">
                  <c:v>164.449999999997</c:v>
                </c:pt>
                <c:pt idx="3287">
                  <c:v>164.49999999999699</c:v>
                </c:pt>
                <c:pt idx="3288">
                  <c:v>164.549999999997</c:v>
                </c:pt>
                <c:pt idx="3289">
                  <c:v>164.59999999999701</c:v>
                </c:pt>
                <c:pt idx="3290">
                  <c:v>164.64999999999699</c:v>
                </c:pt>
                <c:pt idx="3291">
                  <c:v>164.699999999997</c:v>
                </c:pt>
                <c:pt idx="3292">
                  <c:v>164.74999999999699</c:v>
                </c:pt>
                <c:pt idx="3293">
                  <c:v>164.799999999997</c:v>
                </c:pt>
                <c:pt idx="3294">
                  <c:v>164.84999999999701</c:v>
                </c:pt>
                <c:pt idx="3295">
                  <c:v>164.89999999999699</c:v>
                </c:pt>
                <c:pt idx="3296">
                  <c:v>164.949999999997</c:v>
                </c:pt>
                <c:pt idx="3297">
                  <c:v>164.99999999999699</c:v>
                </c:pt>
                <c:pt idx="3298">
                  <c:v>165.049999999997</c:v>
                </c:pt>
                <c:pt idx="3299">
                  <c:v>165.09999999999701</c:v>
                </c:pt>
                <c:pt idx="3300">
                  <c:v>165.14999999999699</c:v>
                </c:pt>
                <c:pt idx="3301">
                  <c:v>165.199999999997</c:v>
                </c:pt>
                <c:pt idx="3302">
                  <c:v>165.24999999999699</c:v>
                </c:pt>
                <c:pt idx="3303">
                  <c:v>165.299999999997</c:v>
                </c:pt>
                <c:pt idx="3304">
                  <c:v>165.34999999999701</c:v>
                </c:pt>
                <c:pt idx="3305">
                  <c:v>165.39999999999699</c:v>
                </c:pt>
                <c:pt idx="3306">
                  <c:v>165.449999999997</c:v>
                </c:pt>
                <c:pt idx="3307">
                  <c:v>165.49999999999699</c:v>
                </c:pt>
                <c:pt idx="3308">
                  <c:v>165.549999999997</c:v>
                </c:pt>
                <c:pt idx="3309">
                  <c:v>165.59999999999701</c:v>
                </c:pt>
                <c:pt idx="3310">
                  <c:v>165.64999999999699</c:v>
                </c:pt>
                <c:pt idx="3311">
                  <c:v>165.699999999997</c:v>
                </c:pt>
                <c:pt idx="3312">
                  <c:v>165.74999999999699</c:v>
                </c:pt>
                <c:pt idx="3313">
                  <c:v>165.799999999997</c:v>
                </c:pt>
                <c:pt idx="3314">
                  <c:v>165.84999999999701</c:v>
                </c:pt>
                <c:pt idx="3315">
                  <c:v>165.89999999999699</c:v>
                </c:pt>
                <c:pt idx="3316">
                  <c:v>165.949999999997</c:v>
                </c:pt>
                <c:pt idx="3317">
                  <c:v>165.99999999999699</c:v>
                </c:pt>
                <c:pt idx="3318">
                  <c:v>166.049999999997</c:v>
                </c:pt>
                <c:pt idx="3319">
                  <c:v>166.09999999999701</c:v>
                </c:pt>
                <c:pt idx="3320">
                  <c:v>166.14999999999699</c:v>
                </c:pt>
                <c:pt idx="3321">
                  <c:v>166.199999999997</c:v>
                </c:pt>
                <c:pt idx="3322">
                  <c:v>166.24999999999699</c:v>
                </c:pt>
                <c:pt idx="3323">
                  <c:v>166.299999999997</c:v>
                </c:pt>
                <c:pt idx="3324">
                  <c:v>166.34999999999701</c:v>
                </c:pt>
                <c:pt idx="3325">
                  <c:v>166.39999999999699</c:v>
                </c:pt>
                <c:pt idx="3326">
                  <c:v>166.449999999997</c:v>
                </c:pt>
                <c:pt idx="3327">
                  <c:v>166.49999999999699</c:v>
                </c:pt>
                <c:pt idx="3328">
                  <c:v>166.549999999997</c:v>
                </c:pt>
                <c:pt idx="3329">
                  <c:v>166.59999999999701</c:v>
                </c:pt>
                <c:pt idx="3330">
                  <c:v>166.64999999999699</c:v>
                </c:pt>
                <c:pt idx="3331">
                  <c:v>166.699999999997</c:v>
                </c:pt>
                <c:pt idx="3332">
                  <c:v>166.74999999999699</c:v>
                </c:pt>
                <c:pt idx="3333">
                  <c:v>166.799999999997</c:v>
                </c:pt>
                <c:pt idx="3334">
                  <c:v>166.84999999999701</c:v>
                </c:pt>
                <c:pt idx="3335">
                  <c:v>166.89999999999699</c:v>
                </c:pt>
                <c:pt idx="3336">
                  <c:v>166.949999999997</c:v>
                </c:pt>
                <c:pt idx="3337">
                  <c:v>166.99999999999699</c:v>
                </c:pt>
                <c:pt idx="3338">
                  <c:v>167.049999999997</c:v>
                </c:pt>
                <c:pt idx="3339">
                  <c:v>167.09999999999701</c:v>
                </c:pt>
                <c:pt idx="3340">
                  <c:v>167.14999999999699</c:v>
                </c:pt>
                <c:pt idx="3341">
                  <c:v>167.199999999997</c:v>
                </c:pt>
                <c:pt idx="3342">
                  <c:v>167.24999999999699</c:v>
                </c:pt>
                <c:pt idx="3343">
                  <c:v>167.299999999997</c:v>
                </c:pt>
                <c:pt idx="3344">
                  <c:v>167.34999999999701</c:v>
                </c:pt>
                <c:pt idx="3345">
                  <c:v>167.39999999999699</c:v>
                </c:pt>
                <c:pt idx="3346">
                  <c:v>167.449999999997</c:v>
                </c:pt>
                <c:pt idx="3347">
                  <c:v>167.49999999999699</c:v>
                </c:pt>
                <c:pt idx="3348">
                  <c:v>167.549999999997</c:v>
                </c:pt>
                <c:pt idx="3349">
                  <c:v>167.59999999999701</c:v>
                </c:pt>
                <c:pt idx="3350">
                  <c:v>167.64999999999699</c:v>
                </c:pt>
                <c:pt idx="3351">
                  <c:v>167.699999999997</c:v>
                </c:pt>
                <c:pt idx="3352">
                  <c:v>167.74999999999699</c:v>
                </c:pt>
                <c:pt idx="3353">
                  <c:v>167.799999999997</c:v>
                </c:pt>
                <c:pt idx="3354">
                  <c:v>167.84999999999701</c:v>
                </c:pt>
                <c:pt idx="3355">
                  <c:v>167.89999999999699</c:v>
                </c:pt>
                <c:pt idx="3356">
                  <c:v>167.949999999997</c:v>
                </c:pt>
                <c:pt idx="3357">
                  <c:v>167.99999999999699</c:v>
                </c:pt>
                <c:pt idx="3358">
                  <c:v>168.049999999997</c:v>
                </c:pt>
                <c:pt idx="3359">
                  <c:v>168.09999999999701</c:v>
                </c:pt>
                <c:pt idx="3360">
                  <c:v>168.14999999999699</c:v>
                </c:pt>
                <c:pt idx="3361">
                  <c:v>168.199999999997</c:v>
                </c:pt>
                <c:pt idx="3362">
                  <c:v>168.24999999999699</c:v>
                </c:pt>
                <c:pt idx="3363">
                  <c:v>168.299999999997</c:v>
                </c:pt>
                <c:pt idx="3364">
                  <c:v>168.34999999999701</c:v>
                </c:pt>
                <c:pt idx="3365">
                  <c:v>168.39999999999699</c:v>
                </c:pt>
                <c:pt idx="3366">
                  <c:v>168.449999999997</c:v>
                </c:pt>
                <c:pt idx="3367">
                  <c:v>168.49999999999699</c:v>
                </c:pt>
                <c:pt idx="3368">
                  <c:v>168.549999999997</c:v>
                </c:pt>
                <c:pt idx="3369">
                  <c:v>168.59999999999701</c:v>
                </c:pt>
                <c:pt idx="3370">
                  <c:v>168.64999999999699</c:v>
                </c:pt>
                <c:pt idx="3371">
                  <c:v>168.699999999997</c:v>
                </c:pt>
                <c:pt idx="3372">
                  <c:v>168.74999999999699</c:v>
                </c:pt>
                <c:pt idx="3373">
                  <c:v>168.799999999997</c:v>
                </c:pt>
                <c:pt idx="3374">
                  <c:v>168.84999999999701</c:v>
                </c:pt>
                <c:pt idx="3375">
                  <c:v>168.89999999999699</c:v>
                </c:pt>
                <c:pt idx="3376">
                  <c:v>168.949999999997</c:v>
                </c:pt>
                <c:pt idx="3377">
                  <c:v>168.99999999999699</c:v>
                </c:pt>
                <c:pt idx="3378">
                  <c:v>169.049999999997</c:v>
                </c:pt>
                <c:pt idx="3379">
                  <c:v>169.09999999999701</c:v>
                </c:pt>
                <c:pt idx="3380">
                  <c:v>169.14999999999699</c:v>
                </c:pt>
                <c:pt idx="3381">
                  <c:v>169.199999999997</c:v>
                </c:pt>
                <c:pt idx="3382">
                  <c:v>169.24999999999699</c:v>
                </c:pt>
                <c:pt idx="3383">
                  <c:v>169.299999999997</c:v>
                </c:pt>
                <c:pt idx="3384">
                  <c:v>169.34999999999701</c:v>
                </c:pt>
                <c:pt idx="3385">
                  <c:v>169.39999999999699</c:v>
                </c:pt>
                <c:pt idx="3386">
                  <c:v>169.449999999997</c:v>
                </c:pt>
                <c:pt idx="3387">
                  <c:v>169.49999999999699</c:v>
                </c:pt>
                <c:pt idx="3388">
                  <c:v>169.549999999997</c:v>
                </c:pt>
                <c:pt idx="3389">
                  <c:v>169.59999999999701</c:v>
                </c:pt>
                <c:pt idx="3390">
                  <c:v>169.64999999999699</c:v>
                </c:pt>
                <c:pt idx="3391">
                  <c:v>169.699999999997</c:v>
                </c:pt>
                <c:pt idx="3392">
                  <c:v>169.74999999999699</c:v>
                </c:pt>
                <c:pt idx="3393">
                  <c:v>169.799999999997</c:v>
                </c:pt>
                <c:pt idx="3394">
                  <c:v>169.84999999999701</c:v>
                </c:pt>
                <c:pt idx="3395">
                  <c:v>169.89999999999699</c:v>
                </c:pt>
                <c:pt idx="3396">
                  <c:v>169.949999999997</c:v>
                </c:pt>
                <c:pt idx="3397">
                  <c:v>169.99999999999699</c:v>
                </c:pt>
                <c:pt idx="3398">
                  <c:v>170.049999999997</c:v>
                </c:pt>
                <c:pt idx="3399">
                  <c:v>170.09999999999701</c:v>
                </c:pt>
                <c:pt idx="3400">
                  <c:v>170.14999999999699</c:v>
                </c:pt>
                <c:pt idx="3401">
                  <c:v>170.199999999997</c:v>
                </c:pt>
                <c:pt idx="3402">
                  <c:v>170.24999999999699</c:v>
                </c:pt>
                <c:pt idx="3403">
                  <c:v>170.299999999997</c:v>
                </c:pt>
                <c:pt idx="3404">
                  <c:v>170.34999999999701</c:v>
                </c:pt>
                <c:pt idx="3405">
                  <c:v>170.39999999999699</c:v>
                </c:pt>
                <c:pt idx="3406">
                  <c:v>170.449999999997</c:v>
                </c:pt>
                <c:pt idx="3407">
                  <c:v>170.49999999999699</c:v>
                </c:pt>
                <c:pt idx="3408">
                  <c:v>170.549999999997</c:v>
                </c:pt>
                <c:pt idx="3409">
                  <c:v>170.59999999999701</c:v>
                </c:pt>
                <c:pt idx="3410">
                  <c:v>170.64999999999699</c:v>
                </c:pt>
                <c:pt idx="3411">
                  <c:v>170.699999999997</c:v>
                </c:pt>
                <c:pt idx="3412">
                  <c:v>170.74999999999699</c:v>
                </c:pt>
                <c:pt idx="3413">
                  <c:v>170.799999999997</c:v>
                </c:pt>
                <c:pt idx="3414">
                  <c:v>170.84999999999701</c:v>
                </c:pt>
                <c:pt idx="3415">
                  <c:v>170.89999999999699</c:v>
                </c:pt>
                <c:pt idx="3416">
                  <c:v>170.949999999997</c:v>
                </c:pt>
                <c:pt idx="3417">
                  <c:v>170.99999999999699</c:v>
                </c:pt>
                <c:pt idx="3418">
                  <c:v>171.049999999997</c:v>
                </c:pt>
                <c:pt idx="3419">
                  <c:v>171.09999999999701</c:v>
                </c:pt>
                <c:pt idx="3420">
                  <c:v>171.14999999999699</c:v>
                </c:pt>
                <c:pt idx="3421">
                  <c:v>171.199999999997</c:v>
                </c:pt>
                <c:pt idx="3422">
                  <c:v>171.24999999999699</c:v>
                </c:pt>
                <c:pt idx="3423">
                  <c:v>171.299999999997</c:v>
                </c:pt>
                <c:pt idx="3424">
                  <c:v>171.34999999999701</c:v>
                </c:pt>
                <c:pt idx="3425">
                  <c:v>171.39999999999699</c:v>
                </c:pt>
                <c:pt idx="3426">
                  <c:v>171.449999999997</c:v>
                </c:pt>
                <c:pt idx="3427">
                  <c:v>171.49999999999699</c:v>
                </c:pt>
                <c:pt idx="3428">
                  <c:v>171.549999999997</c:v>
                </c:pt>
                <c:pt idx="3429">
                  <c:v>171.59999999999701</c:v>
                </c:pt>
                <c:pt idx="3430">
                  <c:v>171.64999999999699</c:v>
                </c:pt>
                <c:pt idx="3431">
                  <c:v>171.699999999997</c:v>
                </c:pt>
                <c:pt idx="3432">
                  <c:v>171.74999999999699</c:v>
                </c:pt>
                <c:pt idx="3433">
                  <c:v>171.799999999997</c:v>
                </c:pt>
                <c:pt idx="3434">
                  <c:v>171.84999999999701</c:v>
                </c:pt>
                <c:pt idx="3435">
                  <c:v>171.89999999999699</c:v>
                </c:pt>
                <c:pt idx="3436">
                  <c:v>171.949999999997</c:v>
                </c:pt>
                <c:pt idx="3437">
                  <c:v>171.99999999999699</c:v>
                </c:pt>
                <c:pt idx="3438">
                  <c:v>172.049999999997</c:v>
                </c:pt>
                <c:pt idx="3439">
                  <c:v>172.09999999999701</c:v>
                </c:pt>
                <c:pt idx="3440">
                  <c:v>172.14999999999699</c:v>
                </c:pt>
                <c:pt idx="3441">
                  <c:v>172.199999999997</c:v>
                </c:pt>
                <c:pt idx="3442">
                  <c:v>172.24999999999699</c:v>
                </c:pt>
                <c:pt idx="3443">
                  <c:v>172.299999999997</c:v>
                </c:pt>
                <c:pt idx="3444">
                  <c:v>172.34999999999701</c:v>
                </c:pt>
                <c:pt idx="3445">
                  <c:v>172.39999999999699</c:v>
                </c:pt>
                <c:pt idx="3446">
                  <c:v>172.449999999997</c:v>
                </c:pt>
                <c:pt idx="3447">
                  <c:v>172.49999999999699</c:v>
                </c:pt>
                <c:pt idx="3448">
                  <c:v>172.549999999997</c:v>
                </c:pt>
                <c:pt idx="3449">
                  <c:v>172.59999999999701</c:v>
                </c:pt>
                <c:pt idx="3450">
                  <c:v>172.64999999999699</c:v>
                </c:pt>
                <c:pt idx="3451">
                  <c:v>172.699999999997</c:v>
                </c:pt>
                <c:pt idx="3452">
                  <c:v>172.74999999999699</c:v>
                </c:pt>
                <c:pt idx="3453">
                  <c:v>172.799999999997</c:v>
                </c:pt>
                <c:pt idx="3454">
                  <c:v>172.84999999999701</c:v>
                </c:pt>
                <c:pt idx="3455">
                  <c:v>172.89999999999699</c:v>
                </c:pt>
                <c:pt idx="3456">
                  <c:v>172.949999999997</c:v>
                </c:pt>
                <c:pt idx="3457">
                  <c:v>172.99999999999699</c:v>
                </c:pt>
                <c:pt idx="3458">
                  <c:v>173.049999999997</c:v>
                </c:pt>
                <c:pt idx="3459">
                  <c:v>173.09999999999701</c:v>
                </c:pt>
                <c:pt idx="3460">
                  <c:v>173.14999999999699</c:v>
                </c:pt>
                <c:pt idx="3461">
                  <c:v>173.199999999997</c:v>
                </c:pt>
                <c:pt idx="3462">
                  <c:v>173.24999999999699</c:v>
                </c:pt>
                <c:pt idx="3463">
                  <c:v>173.299999999997</c:v>
                </c:pt>
                <c:pt idx="3464">
                  <c:v>173.34999999999701</c:v>
                </c:pt>
                <c:pt idx="3465">
                  <c:v>173.39999999999699</c:v>
                </c:pt>
                <c:pt idx="3466">
                  <c:v>173.449999999997</c:v>
                </c:pt>
                <c:pt idx="3467">
                  <c:v>173.49999999999699</c:v>
                </c:pt>
                <c:pt idx="3468">
                  <c:v>173.549999999997</c:v>
                </c:pt>
                <c:pt idx="3469">
                  <c:v>173.59999999999701</c:v>
                </c:pt>
                <c:pt idx="3470">
                  <c:v>173.64999999999699</c:v>
                </c:pt>
                <c:pt idx="3471">
                  <c:v>173.699999999997</c:v>
                </c:pt>
                <c:pt idx="3472">
                  <c:v>173.74999999999699</c:v>
                </c:pt>
                <c:pt idx="3473">
                  <c:v>173.799999999997</c:v>
                </c:pt>
                <c:pt idx="3474">
                  <c:v>173.84999999999701</c:v>
                </c:pt>
                <c:pt idx="3475">
                  <c:v>173.89999999999699</c:v>
                </c:pt>
                <c:pt idx="3476">
                  <c:v>173.949999999997</c:v>
                </c:pt>
                <c:pt idx="3477">
                  <c:v>173.99999999999699</c:v>
                </c:pt>
                <c:pt idx="3478">
                  <c:v>174.049999999997</c:v>
                </c:pt>
                <c:pt idx="3479">
                  <c:v>174.09999999999701</c:v>
                </c:pt>
                <c:pt idx="3480">
                  <c:v>174.14999999999699</c:v>
                </c:pt>
                <c:pt idx="3481">
                  <c:v>174.199999999997</c:v>
                </c:pt>
                <c:pt idx="3482">
                  <c:v>174.24999999999699</c:v>
                </c:pt>
                <c:pt idx="3483">
                  <c:v>174.299999999997</c:v>
                </c:pt>
                <c:pt idx="3484">
                  <c:v>174.34999999999701</c:v>
                </c:pt>
                <c:pt idx="3485">
                  <c:v>174.39999999999699</c:v>
                </c:pt>
                <c:pt idx="3486">
                  <c:v>174.449999999997</c:v>
                </c:pt>
                <c:pt idx="3487">
                  <c:v>174.49999999999699</c:v>
                </c:pt>
                <c:pt idx="3488">
                  <c:v>174.549999999997</c:v>
                </c:pt>
                <c:pt idx="3489">
                  <c:v>174.59999999999701</c:v>
                </c:pt>
                <c:pt idx="3490">
                  <c:v>174.64999999999699</c:v>
                </c:pt>
                <c:pt idx="3491">
                  <c:v>174.699999999997</c:v>
                </c:pt>
                <c:pt idx="3492">
                  <c:v>174.74999999999699</c:v>
                </c:pt>
                <c:pt idx="3493">
                  <c:v>174.799999999997</c:v>
                </c:pt>
                <c:pt idx="3494">
                  <c:v>174.84999999999701</c:v>
                </c:pt>
                <c:pt idx="3495">
                  <c:v>174.89999999999699</c:v>
                </c:pt>
                <c:pt idx="3496">
                  <c:v>174.949999999997</c:v>
                </c:pt>
                <c:pt idx="3497">
                  <c:v>174.99999999999699</c:v>
                </c:pt>
                <c:pt idx="3498">
                  <c:v>175.049999999997</c:v>
                </c:pt>
                <c:pt idx="3499">
                  <c:v>175.09999999999701</c:v>
                </c:pt>
                <c:pt idx="3500">
                  <c:v>175.14999999999699</c:v>
                </c:pt>
                <c:pt idx="3501">
                  <c:v>175.199999999997</c:v>
                </c:pt>
                <c:pt idx="3502">
                  <c:v>175.24999999999699</c:v>
                </c:pt>
                <c:pt idx="3503">
                  <c:v>175.299999999997</c:v>
                </c:pt>
                <c:pt idx="3504">
                  <c:v>175.34999999999701</c:v>
                </c:pt>
                <c:pt idx="3505">
                  <c:v>175.39999999999699</c:v>
                </c:pt>
                <c:pt idx="3506">
                  <c:v>175.449999999997</c:v>
                </c:pt>
                <c:pt idx="3507">
                  <c:v>175.49999999999699</c:v>
                </c:pt>
                <c:pt idx="3508">
                  <c:v>175.549999999997</c:v>
                </c:pt>
                <c:pt idx="3509">
                  <c:v>175.59999999999701</c:v>
                </c:pt>
                <c:pt idx="3510">
                  <c:v>175.64999999999699</c:v>
                </c:pt>
                <c:pt idx="3511">
                  <c:v>175.699999999997</c:v>
                </c:pt>
                <c:pt idx="3512">
                  <c:v>175.74999999999699</c:v>
                </c:pt>
                <c:pt idx="3513">
                  <c:v>175.799999999997</c:v>
                </c:pt>
                <c:pt idx="3514">
                  <c:v>175.84999999999701</c:v>
                </c:pt>
                <c:pt idx="3515">
                  <c:v>175.89999999999699</c:v>
                </c:pt>
                <c:pt idx="3516">
                  <c:v>175.949999999997</c:v>
                </c:pt>
                <c:pt idx="3517">
                  <c:v>175.99999999999699</c:v>
                </c:pt>
                <c:pt idx="3518">
                  <c:v>176.049999999997</c:v>
                </c:pt>
                <c:pt idx="3519">
                  <c:v>176.09999999999701</c:v>
                </c:pt>
                <c:pt idx="3520">
                  <c:v>176.14999999999699</c:v>
                </c:pt>
                <c:pt idx="3521">
                  <c:v>176.199999999997</c:v>
                </c:pt>
                <c:pt idx="3522">
                  <c:v>176.24999999999699</c:v>
                </c:pt>
                <c:pt idx="3523">
                  <c:v>176.299999999997</c:v>
                </c:pt>
                <c:pt idx="3524">
                  <c:v>176.34999999999701</c:v>
                </c:pt>
                <c:pt idx="3525">
                  <c:v>176.39999999999699</c:v>
                </c:pt>
                <c:pt idx="3526">
                  <c:v>176.449999999997</c:v>
                </c:pt>
                <c:pt idx="3527">
                  <c:v>176.49999999999699</c:v>
                </c:pt>
                <c:pt idx="3528">
                  <c:v>176.549999999997</c:v>
                </c:pt>
                <c:pt idx="3529">
                  <c:v>176.59999999999701</c:v>
                </c:pt>
                <c:pt idx="3530">
                  <c:v>176.64999999999699</c:v>
                </c:pt>
                <c:pt idx="3531">
                  <c:v>176.699999999997</c:v>
                </c:pt>
                <c:pt idx="3532">
                  <c:v>176.74999999999699</c:v>
                </c:pt>
                <c:pt idx="3533">
                  <c:v>176.799999999997</c:v>
                </c:pt>
                <c:pt idx="3534">
                  <c:v>176.84999999999701</c:v>
                </c:pt>
                <c:pt idx="3535">
                  <c:v>176.89999999999699</c:v>
                </c:pt>
                <c:pt idx="3536">
                  <c:v>176.949999999997</c:v>
                </c:pt>
                <c:pt idx="3537">
                  <c:v>176.99999999999699</c:v>
                </c:pt>
                <c:pt idx="3538">
                  <c:v>177.049999999997</c:v>
                </c:pt>
                <c:pt idx="3539">
                  <c:v>177.09999999999701</c:v>
                </c:pt>
                <c:pt idx="3540">
                  <c:v>177.14999999999699</c:v>
                </c:pt>
                <c:pt idx="3541">
                  <c:v>177.199999999997</c:v>
                </c:pt>
                <c:pt idx="3542">
                  <c:v>177.24999999999699</c:v>
                </c:pt>
                <c:pt idx="3543">
                  <c:v>177.299999999997</c:v>
                </c:pt>
                <c:pt idx="3544">
                  <c:v>177.34999999999701</c:v>
                </c:pt>
                <c:pt idx="3545">
                  <c:v>177.39999999999699</c:v>
                </c:pt>
                <c:pt idx="3546">
                  <c:v>177.449999999997</c:v>
                </c:pt>
                <c:pt idx="3547">
                  <c:v>177.49999999999699</c:v>
                </c:pt>
                <c:pt idx="3548">
                  <c:v>177.549999999997</c:v>
                </c:pt>
                <c:pt idx="3549">
                  <c:v>177.59999999999701</c:v>
                </c:pt>
                <c:pt idx="3550">
                  <c:v>177.64999999999699</c:v>
                </c:pt>
                <c:pt idx="3551">
                  <c:v>177.699999999997</c:v>
                </c:pt>
                <c:pt idx="3552">
                  <c:v>177.74999999999599</c:v>
                </c:pt>
                <c:pt idx="3553">
                  <c:v>177.799999999997</c:v>
                </c:pt>
                <c:pt idx="3554">
                  <c:v>177.84999999999701</c:v>
                </c:pt>
                <c:pt idx="3555">
                  <c:v>177.89999999999699</c:v>
                </c:pt>
                <c:pt idx="3556">
                  <c:v>177.949999999997</c:v>
                </c:pt>
                <c:pt idx="3557">
                  <c:v>177.99999999999599</c:v>
                </c:pt>
                <c:pt idx="3558">
                  <c:v>178.049999999997</c:v>
                </c:pt>
                <c:pt idx="3559">
                  <c:v>178.09999999999599</c:v>
                </c:pt>
                <c:pt idx="3560">
                  <c:v>178.14999999999699</c:v>
                </c:pt>
                <c:pt idx="3561">
                  <c:v>178.19999999999601</c:v>
                </c:pt>
                <c:pt idx="3562">
                  <c:v>178.24999999999599</c:v>
                </c:pt>
                <c:pt idx="3563">
                  <c:v>178.299999999997</c:v>
                </c:pt>
                <c:pt idx="3564">
                  <c:v>178.34999999999599</c:v>
                </c:pt>
                <c:pt idx="3565">
                  <c:v>178.39999999999699</c:v>
                </c:pt>
                <c:pt idx="3566">
                  <c:v>178.44999999999601</c:v>
                </c:pt>
                <c:pt idx="3567">
                  <c:v>178.49999999999599</c:v>
                </c:pt>
                <c:pt idx="3568">
                  <c:v>178.549999999996</c:v>
                </c:pt>
                <c:pt idx="3569">
                  <c:v>178.59999999999599</c:v>
                </c:pt>
                <c:pt idx="3570">
                  <c:v>178.64999999999699</c:v>
                </c:pt>
                <c:pt idx="3571">
                  <c:v>178.69999999999601</c:v>
                </c:pt>
                <c:pt idx="3572">
                  <c:v>178.74999999999599</c:v>
                </c:pt>
                <c:pt idx="3573">
                  <c:v>178.799999999996</c:v>
                </c:pt>
                <c:pt idx="3574">
                  <c:v>178.84999999999599</c:v>
                </c:pt>
                <c:pt idx="3575">
                  <c:v>178.899999999996</c:v>
                </c:pt>
                <c:pt idx="3576">
                  <c:v>178.94999999999601</c:v>
                </c:pt>
                <c:pt idx="3577">
                  <c:v>178.99999999999599</c:v>
                </c:pt>
                <c:pt idx="3578">
                  <c:v>179.049999999996</c:v>
                </c:pt>
                <c:pt idx="3579">
                  <c:v>179.09999999999599</c:v>
                </c:pt>
                <c:pt idx="3580">
                  <c:v>179.149999999996</c:v>
                </c:pt>
                <c:pt idx="3581">
                  <c:v>179.19999999999601</c:v>
                </c:pt>
                <c:pt idx="3582">
                  <c:v>179.24999999999599</c:v>
                </c:pt>
                <c:pt idx="3583">
                  <c:v>179.299999999996</c:v>
                </c:pt>
                <c:pt idx="3584">
                  <c:v>179.34999999999599</c:v>
                </c:pt>
                <c:pt idx="3585">
                  <c:v>179.399999999996</c:v>
                </c:pt>
                <c:pt idx="3586">
                  <c:v>179.44999999999601</c:v>
                </c:pt>
                <c:pt idx="3587">
                  <c:v>179.49999999999599</c:v>
                </c:pt>
                <c:pt idx="3588">
                  <c:v>179.549999999996</c:v>
                </c:pt>
                <c:pt idx="3589">
                  <c:v>179.59999999999599</c:v>
                </c:pt>
                <c:pt idx="3590">
                  <c:v>179.649999999996</c:v>
                </c:pt>
                <c:pt idx="3591">
                  <c:v>179.69999999999601</c:v>
                </c:pt>
                <c:pt idx="3592">
                  <c:v>179.74999999999599</c:v>
                </c:pt>
                <c:pt idx="3593">
                  <c:v>179.799999999996</c:v>
                </c:pt>
                <c:pt idx="3594">
                  <c:v>179.84999999999599</c:v>
                </c:pt>
                <c:pt idx="3595">
                  <c:v>179.899999999996</c:v>
                </c:pt>
                <c:pt idx="3596">
                  <c:v>179.94999999999601</c:v>
                </c:pt>
                <c:pt idx="3597">
                  <c:v>179.99999999999599</c:v>
                </c:pt>
                <c:pt idx="3598">
                  <c:v>180.049999999996</c:v>
                </c:pt>
                <c:pt idx="3599">
                  <c:v>180.09999999999599</c:v>
                </c:pt>
                <c:pt idx="3600">
                  <c:v>180.149999999996</c:v>
                </c:pt>
                <c:pt idx="3601">
                  <c:v>180.19999999999601</c:v>
                </c:pt>
                <c:pt idx="3602">
                  <c:v>180.24999999999599</c:v>
                </c:pt>
                <c:pt idx="3603">
                  <c:v>180.299999999996</c:v>
                </c:pt>
                <c:pt idx="3604">
                  <c:v>180.34999999999599</c:v>
                </c:pt>
                <c:pt idx="3605">
                  <c:v>180.399999999996</c:v>
                </c:pt>
                <c:pt idx="3606">
                  <c:v>180.44999999999601</c:v>
                </c:pt>
                <c:pt idx="3607">
                  <c:v>180.49999999999599</c:v>
                </c:pt>
                <c:pt idx="3608">
                  <c:v>180.549999999996</c:v>
                </c:pt>
                <c:pt idx="3609">
                  <c:v>180.59999999999599</c:v>
                </c:pt>
                <c:pt idx="3610">
                  <c:v>180.649999999996</c:v>
                </c:pt>
                <c:pt idx="3611">
                  <c:v>180.69999999999601</c:v>
                </c:pt>
                <c:pt idx="3612">
                  <c:v>180.74999999999599</c:v>
                </c:pt>
                <c:pt idx="3613">
                  <c:v>180.799999999996</c:v>
                </c:pt>
                <c:pt idx="3614">
                  <c:v>180.84999999999599</c:v>
                </c:pt>
                <c:pt idx="3615">
                  <c:v>180.899999999996</c:v>
                </c:pt>
                <c:pt idx="3616">
                  <c:v>180.94999999999601</c:v>
                </c:pt>
                <c:pt idx="3617">
                  <c:v>180.99999999999599</c:v>
                </c:pt>
                <c:pt idx="3618">
                  <c:v>181.049999999996</c:v>
                </c:pt>
                <c:pt idx="3619">
                  <c:v>181.09999999999599</c:v>
                </c:pt>
                <c:pt idx="3620">
                  <c:v>181.149999999996</c:v>
                </c:pt>
                <c:pt idx="3621">
                  <c:v>181.19999999999601</c:v>
                </c:pt>
                <c:pt idx="3622">
                  <c:v>181.24999999999599</c:v>
                </c:pt>
                <c:pt idx="3623">
                  <c:v>181.299999999996</c:v>
                </c:pt>
                <c:pt idx="3624">
                  <c:v>181.34999999999599</c:v>
                </c:pt>
                <c:pt idx="3625">
                  <c:v>181.399999999996</c:v>
                </c:pt>
                <c:pt idx="3626">
                  <c:v>181.44999999999601</c:v>
                </c:pt>
                <c:pt idx="3627">
                  <c:v>181.49999999999599</c:v>
                </c:pt>
                <c:pt idx="3628">
                  <c:v>181.549999999996</c:v>
                </c:pt>
                <c:pt idx="3629">
                  <c:v>181.59999999999599</c:v>
                </c:pt>
                <c:pt idx="3630">
                  <c:v>181.649999999996</c:v>
                </c:pt>
                <c:pt idx="3631">
                  <c:v>181.69999999999601</c:v>
                </c:pt>
                <c:pt idx="3632">
                  <c:v>181.74999999999599</c:v>
                </c:pt>
                <c:pt idx="3633">
                  <c:v>181.799999999996</c:v>
                </c:pt>
                <c:pt idx="3634">
                  <c:v>181.84999999999599</c:v>
                </c:pt>
                <c:pt idx="3635">
                  <c:v>181.899999999996</c:v>
                </c:pt>
                <c:pt idx="3636">
                  <c:v>181.94999999999601</c:v>
                </c:pt>
                <c:pt idx="3637">
                  <c:v>181.99999999999599</c:v>
                </c:pt>
                <c:pt idx="3638">
                  <c:v>182.049999999996</c:v>
                </c:pt>
                <c:pt idx="3639">
                  <c:v>182.09999999999599</c:v>
                </c:pt>
                <c:pt idx="3640">
                  <c:v>182.149999999996</c:v>
                </c:pt>
                <c:pt idx="3641">
                  <c:v>182.19999999999601</c:v>
                </c:pt>
                <c:pt idx="3642">
                  <c:v>182.24999999999599</c:v>
                </c:pt>
                <c:pt idx="3643">
                  <c:v>182.299999999996</c:v>
                </c:pt>
                <c:pt idx="3644">
                  <c:v>182.34999999999599</c:v>
                </c:pt>
                <c:pt idx="3645">
                  <c:v>182.399999999996</c:v>
                </c:pt>
                <c:pt idx="3646">
                  <c:v>182.44999999999601</c:v>
                </c:pt>
                <c:pt idx="3647">
                  <c:v>182.49999999999599</c:v>
                </c:pt>
                <c:pt idx="3648">
                  <c:v>182.549999999996</c:v>
                </c:pt>
                <c:pt idx="3649">
                  <c:v>182.59999999999599</c:v>
                </c:pt>
                <c:pt idx="3650">
                  <c:v>182.649999999996</c:v>
                </c:pt>
                <c:pt idx="3651">
                  <c:v>182.69999999999601</c:v>
                </c:pt>
                <c:pt idx="3652">
                  <c:v>182.74999999999599</c:v>
                </c:pt>
                <c:pt idx="3653">
                  <c:v>182.799999999996</c:v>
                </c:pt>
                <c:pt idx="3654">
                  <c:v>182.84999999999599</c:v>
                </c:pt>
                <c:pt idx="3655">
                  <c:v>182.899999999996</c:v>
                </c:pt>
                <c:pt idx="3656">
                  <c:v>182.94999999999601</c:v>
                </c:pt>
                <c:pt idx="3657">
                  <c:v>182.99999999999599</c:v>
                </c:pt>
                <c:pt idx="3658">
                  <c:v>183.049999999996</c:v>
                </c:pt>
                <c:pt idx="3659">
                  <c:v>183.09999999999599</c:v>
                </c:pt>
                <c:pt idx="3660">
                  <c:v>183.149999999996</c:v>
                </c:pt>
                <c:pt idx="3661">
                  <c:v>183.19999999999601</c:v>
                </c:pt>
                <c:pt idx="3662">
                  <c:v>183.24999999999599</c:v>
                </c:pt>
                <c:pt idx="3663">
                  <c:v>183.299999999996</c:v>
                </c:pt>
                <c:pt idx="3664">
                  <c:v>183.34999999999599</c:v>
                </c:pt>
                <c:pt idx="3665">
                  <c:v>183.399999999996</c:v>
                </c:pt>
                <c:pt idx="3666">
                  <c:v>183.44999999999601</c:v>
                </c:pt>
                <c:pt idx="3667">
                  <c:v>183.49999999999599</c:v>
                </c:pt>
                <c:pt idx="3668">
                  <c:v>183.549999999996</c:v>
                </c:pt>
                <c:pt idx="3669">
                  <c:v>183.59999999999599</c:v>
                </c:pt>
                <c:pt idx="3670">
                  <c:v>183.649999999996</c:v>
                </c:pt>
                <c:pt idx="3671">
                  <c:v>183.69999999999601</c:v>
                </c:pt>
                <c:pt idx="3672">
                  <c:v>183.74999999999599</c:v>
                </c:pt>
                <c:pt idx="3673">
                  <c:v>183.799999999996</c:v>
                </c:pt>
                <c:pt idx="3674">
                  <c:v>183.84999999999599</c:v>
                </c:pt>
                <c:pt idx="3675">
                  <c:v>183.899999999996</c:v>
                </c:pt>
                <c:pt idx="3676">
                  <c:v>183.94999999999601</c:v>
                </c:pt>
                <c:pt idx="3677">
                  <c:v>183.99999999999599</c:v>
                </c:pt>
                <c:pt idx="3678">
                  <c:v>184.049999999996</c:v>
                </c:pt>
                <c:pt idx="3679">
                  <c:v>184.09999999999599</c:v>
                </c:pt>
                <c:pt idx="3680">
                  <c:v>184.149999999996</c:v>
                </c:pt>
                <c:pt idx="3681">
                  <c:v>184.19999999999601</c:v>
                </c:pt>
                <c:pt idx="3682">
                  <c:v>184.24999999999599</c:v>
                </c:pt>
                <c:pt idx="3683">
                  <c:v>184.299999999996</c:v>
                </c:pt>
                <c:pt idx="3684">
                  <c:v>184.34999999999599</c:v>
                </c:pt>
                <c:pt idx="3685">
                  <c:v>184.399999999996</c:v>
                </c:pt>
                <c:pt idx="3686">
                  <c:v>184.44999999999601</c:v>
                </c:pt>
                <c:pt idx="3687">
                  <c:v>184.49999999999599</c:v>
                </c:pt>
                <c:pt idx="3688">
                  <c:v>184.549999999996</c:v>
                </c:pt>
                <c:pt idx="3689">
                  <c:v>184.59999999999599</c:v>
                </c:pt>
                <c:pt idx="3690">
                  <c:v>184.649999999996</c:v>
                </c:pt>
                <c:pt idx="3691">
                  <c:v>184.69999999999601</c:v>
                </c:pt>
                <c:pt idx="3692">
                  <c:v>184.74999999999599</c:v>
                </c:pt>
                <c:pt idx="3693">
                  <c:v>184.799999999996</c:v>
                </c:pt>
                <c:pt idx="3694">
                  <c:v>184.84999999999599</c:v>
                </c:pt>
                <c:pt idx="3695">
                  <c:v>184.899999999996</c:v>
                </c:pt>
                <c:pt idx="3696">
                  <c:v>184.94999999999601</c:v>
                </c:pt>
                <c:pt idx="3697">
                  <c:v>184.99999999999599</c:v>
                </c:pt>
                <c:pt idx="3698">
                  <c:v>185.049999999996</c:v>
                </c:pt>
                <c:pt idx="3699">
                  <c:v>185.09999999999599</c:v>
                </c:pt>
                <c:pt idx="3700">
                  <c:v>185.149999999996</c:v>
                </c:pt>
                <c:pt idx="3701">
                  <c:v>185.19999999999601</c:v>
                </c:pt>
                <c:pt idx="3702">
                  <c:v>185.24999999999599</c:v>
                </c:pt>
                <c:pt idx="3703">
                  <c:v>185.299999999996</c:v>
                </c:pt>
                <c:pt idx="3704">
                  <c:v>185.34999999999599</c:v>
                </c:pt>
                <c:pt idx="3705">
                  <c:v>185.399999999996</c:v>
                </c:pt>
                <c:pt idx="3706">
                  <c:v>185.44999999999601</c:v>
                </c:pt>
                <c:pt idx="3707">
                  <c:v>185.49999999999599</c:v>
                </c:pt>
                <c:pt idx="3708">
                  <c:v>185.549999999996</c:v>
                </c:pt>
                <c:pt idx="3709">
                  <c:v>185.59999999999599</c:v>
                </c:pt>
                <c:pt idx="3710">
                  <c:v>185.649999999996</c:v>
                </c:pt>
                <c:pt idx="3711">
                  <c:v>185.69999999999601</c:v>
                </c:pt>
                <c:pt idx="3712">
                  <c:v>185.74999999999599</c:v>
                </c:pt>
                <c:pt idx="3713">
                  <c:v>185.799999999996</c:v>
                </c:pt>
                <c:pt idx="3714">
                  <c:v>185.84999999999599</c:v>
                </c:pt>
                <c:pt idx="3715">
                  <c:v>185.899999999996</c:v>
                </c:pt>
                <c:pt idx="3716">
                  <c:v>185.94999999999601</c:v>
                </c:pt>
                <c:pt idx="3717">
                  <c:v>185.99999999999599</c:v>
                </c:pt>
                <c:pt idx="3718">
                  <c:v>186.049999999996</c:v>
                </c:pt>
                <c:pt idx="3719">
                  <c:v>186.09999999999599</c:v>
                </c:pt>
                <c:pt idx="3720">
                  <c:v>186.149999999996</c:v>
                </c:pt>
                <c:pt idx="3721">
                  <c:v>186.19999999999601</c:v>
                </c:pt>
                <c:pt idx="3722">
                  <c:v>186.24999999999599</c:v>
                </c:pt>
                <c:pt idx="3723">
                  <c:v>186.299999999996</c:v>
                </c:pt>
                <c:pt idx="3724">
                  <c:v>186.34999999999599</c:v>
                </c:pt>
                <c:pt idx="3725">
                  <c:v>186.399999999996</c:v>
                </c:pt>
                <c:pt idx="3726">
                  <c:v>186.44999999999601</c:v>
                </c:pt>
                <c:pt idx="3727">
                  <c:v>186.49999999999599</c:v>
                </c:pt>
                <c:pt idx="3728">
                  <c:v>186.549999999996</c:v>
                </c:pt>
                <c:pt idx="3729">
                  <c:v>186.59999999999599</c:v>
                </c:pt>
                <c:pt idx="3730">
                  <c:v>186.649999999996</c:v>
                </c:pt>
                <c:pt idx="3731">
                  <c:v>186.69999999999601</c:v>
                </c:pt>
                <c:pt idx="3732">
                  <c:v>186.74999999999599</c:v>
                </c:pt>
                <c:pt idx="3733">
                  <c:v>186.799999999996</c:v>
                </c:pt>
                <c:pt idx="3734">
                  <c:v>186.84999999999599</c:v>
                </c:pt>
                <c:pt idx="3735">
                  <c:v>186.899999999996</c:v>
                </c:pt>
                <c:pt idx="3736">
                  <c:v>186.94999999999601</c:v>
                </c:pt>
                <c:pt idx="3737">
                  <c:v>186.99999999999599</c:v>
                </c:pt>
                <c:pt idx="3738">
                  <c:v>187.049999999996</c:v>
                </c:pt>
                <c:pt idx="3739">
                  <c:v>187.09999999999599</c:v>
                </c:pt>
                <c:pt idx="3740">
                  <c:v>187.149999999996</c:v>
                </c:pt>
                <c:pt idx="3741">
                  <c:v>187.19999999999601</c:v>
                </c:pt>
                <c:pt idx="3742">
                  <c:v>187.24999999999599</c:v>
                </c:pt>
                <c:pt idx="3743">
                  <c:v>187.299999999996</c:v>
                </c:pt>
                <c:pt idx="3744">
                  <c:v>187.34999999999599</c:v>
                </c:pt>
                <c:pt idx="3745">
                  <c:v>187.399999999996</c:v>
                </c:pt>
                <c:pt idx="3746">
                  <c:v>187.44999999999601</c:v>
                </c:pt>
                <c:pt idx="3747">
                  <c:v>187.49999999999599</c:v>
                </c:pt>
                <c:pt idx="3748">
                  <c:v>187.549999999996</c:v>
                </c:pt>
                <c:pt idx="3749">
                  <c:v>187.59999999999599</c:v>
                </c:pt>
                <c:pt idx="3750">
                  <c:v>187.649999999996</c:v>
                </c:pt>
                <c:pt idx="3751">
                  <c:v>187.69999999999601</c:v>
                </c:pt>
                <c:pt idx="3752">
                  <c:v>187.74999999999599</c:v>
                </c:pt>
                <c:pt idx="3753">
                  <c:v>187.799999999996</c:v>
                </c:pt>
                <c:pt idx="3754">
                  <c:v>187.84999999999599</c:v>
                </c:pt>
                <c:pt idx="3755">
                  <c:v>187.899999999996</c:v>
                </c:pt>
                <c:pt idx="3756">
                  <c:v>187.94999999999601</c:v>
                </c:pt>
                <c:pt idx="3757">
                  <c:v>187.99999999999599</c:v>
                </c:pt>
                <c:pt idx="3758">
                  <c:v>188.049999999996</c:v>
                </c:pt>
                <c:pt idx="3759">
                  <c:v>188.09999999999599</c:v>
                </c:pt>
                <c:pt idx="3760">
                  <c:v>188.149999999996</c:v>
                </c:pt>
                <c:pt idx="3761">
                  <c:v>188.19999999999601</c:v>
                </c:pt>
                <c:pt idx="3762">
                  <c:v>188.24999999999599</c:v>
                </c:pt>
                <c:pt idx="3763">
                  <c:v>188.299999999996</c:v>
                </c:pt>
                <c:pt idx="3764">
                  <c:v>188.34999999999599</c:v>
                </c:pt>
                <c:pt idx="3765">
                  <c:v>188.399999999996</c:v>
                </c:pt>
                <c:pt idx="3766">
                  <c:v>188.44999999999601</c:v>
                </c:pt>
                <c:pt idx="3767">
                  <c:v>188.49999999999599</c:v>
                </c:pt>
                <c:pt idx="3768">
                  <c:v>188.549999999996</c:v>
                </c:pt>
                <c:pt idx="3769">
                  <c:v>188.59999999999599</c:v>
                </c:pt>
                <c:pt idx="3770">
                  <c:v>188.649999999996</c:v>
                </c:pt>
                <c:pt idx="3771">
                  <c:v>188.69999999999601</c:v>
                </c:pt>
                <c:pt idx="3772">
                  <c:v>188.74999999999599</c:v>
                </c:pt>
                <c:pt idx="3773">
                  <c:v>188.799999999996</c:v>
                </c:pt>
                <c:pt idx="3774">
                  <c:v>188.84999999999599</c:v>
                </c:pt>
                <c:pt idx="3775">
                  <c:v>188.899999999996</c:v>
                </c:pt>
                <c:pt idx="3776">
                  <c:v>188.94999999999601</c:v>
                </c:pt>
                <c:pt idx="3777">
                  <c:v>188.99999999999599</c:v>
                </c:pt>
                <c:pt idx="3778">
                  <c:v>189.049999999996</c:v>
                </c:pt>
                <c:pt idx="3779">
                  <c:v>189.09999999999599</c:v>
                </c:pt>
                <c:pt idx="3780">
                  <c:v>189.149999999996</c:v>
                </c:pt>
                <c:pt idx="3781">
                  <c:v>189.19999999999601</c:v>
                </c:pt>
                <c:pt idx="3782">
                  <c:v>189.24999999999599</c:v>
                </c:pt>
                <c:pt idx="3783">
                  <c:v>189.299999999996</c:v>
                </c:pt>
                <c:pt idx="3784">
                  <c:v>189.34999999999599</c:v>
                </c:pt>
                <c:pt idx="3785">
                  <c:v>189.399999999996</c:v>
                </c:pt>
                <c:pt idx="3786">
                  <c:v>189.44999999999601</c:v>
                </c:pt>
                <c:pt idx="3787">
                  <c:v>189.49999999999599</c:v>
                </c:pt>
                <c:pt idx="3788">
                  <c:v>189.549999999996</c:v>
                </c:pt>
                <c:pt idx="3789">
                  <c:v>189.59999999999599</c:v>
                </c:pt>
                <c:pt idx="3790">
                  <c:v>189.649999999996</c:v>
                </c:pt>
                <c:pt idx="3791">
                  <c:v>189.69999999999601</c:v>
                </c:pt>
                <c:pt idx="3792">
                  <c:v>189.74999999999599</c:v>
                </c:pt>
                <c:pt idx="3793">
                  <c:v>189.799999999996</c:v>
                </c:pt>
                <c:pt idx="3794">
                  <c:v>189.84999999999599</c:v>
                </c:pt>
                <c:pt idx="3795">
                  <c:v>189.899999999996</c:v>
                </c:pt>
                <c:pt idx="3796">
                  <c:v>189.94999999999601</c:v>
                </c:pt>
                <c:pt idx="3797">
                  <c:v>189.99999999999599</c:v>
                </c:pt>
                <c:pt idx="3798">
                  <c:v>190.049999999996</c:v>
                </c:pt>
                <c:pt idx="3799">
                  <c:v>190.09999999999599</c:v>
                </c:pt>
                <c:pt idx="3800">
                  <c:v>190.149999999996</c:v>
                </c:pt>
                <c:pt idx="3801">
                  <c:v>190.19999999999601</c:v>
                </c:pt>
                <c:pt idx="3802">
                  <c:v>190.24999999999599</c:v>
                </c:pt>
                <c:pt idx="3803">
                  <c:v>190.299999999996</c:v>
                </c:pt>
                <c:pt idx="3804">
                  <c:v>190.34999999999599</c:v>
                </c:pt>
                <c:pt idx="3805">
                  <c:v>190.399999999996</c:v>
                </c:pt>
                <c:pt idx="3806">
                  <c:v>190.44999999999601</c:v>
                </c:pt>
                <c:pt idx="3807">
                  <c:v>190.49999999999599</c:v>
                </c:pt>
                <c:pt idx="3808">
                  <c:v>190.549999999996</c:v>
                </c:pt>
                <c:pt idx="3809">
                  <c:v>190.59999999999599</c:v>
                </c:pt>
                <c:pt idx="3810">
                  <c:v>190.649999999996</c:v>
                </c:pt>
                <c:pt idx="3811">
                  <c:v>190.69999999999601</c:v>
                </c:pt>
                <c:pt idx="3812">
                  <c:v>190.74999999999599</c:v>
                </c:pt>
                <c:pt idx="3813">
                  <c:v>190.799999999996</c:v>
                </c:pt>
                <c:pt idx="3814">
                  <c:v>190.84999999999599</c:v>
                </c:pt>
                <c:pt idx="3815">
                  <c:v>190.899999999996</c:v>
                </c:pt>
                <c:pt idx="3816">
                  <c:v>190.94999999999601</c:v>
                </c:pt>
                <c:pt idx="3817">
                  <c:v>190.99999999999599</c:v>
                </c:pt>
                <c:pt idx="3818">
                  <c:v>191.049999999996</c:v>
                </c:pt>
                <c:pt idx="3819">
                  <c:v>191.09999999999599</c:v>
                </c:pt>
                <c:pt idx="3820">
                  <c:v>191.149999999996</c:v>
                </c:pt>
                <c:pt idx="3821">
                  <c:v>191.19999999999601</c:v>
                </c:pt>
                <c:pt idx="3822">
                  <c:v>191.24999999999599</c:v>
                </c:pt>
                <c:pt idx="3823">
                  <c:v>191.299999999996</c:v>
                </c:pt>
                <c:pt idx="3824">
                  <c:v>191.34999999999599</c:v>
                </c:pt>
                <c:pt idx="3825">
                  <c:v>191.399999999996</c:v>
                </c:pt>
                <c:pt idx="3826">
                  <c:v>191.44999999999601</c:v>
                </c:pt>
                <c:pt idx="3827">
                  <c:v>191.49999999999599</c:v>
                </c:pt>
                <c:pt idx="3828">
                  <c:v>191.549999999996</c:v>
                </c:pt>
                <c:pt idx="3829">
                  <c:v>191.59999999999599</c:v>
                </c:pt>
                <c:pt idx="3830">
                  <c:v>191.649999999996</c:v>
                </c:pt>
                <c:pt idx="3831">
                  <c:v>191.69999999999601</c:v>
                </c:pt>
                <c:pt idx="3832">
                  <c:v>191.74999999999599</c:v>
                </c:pt>
                <c:pt idx="3833">
                  <c:v>191.799999999996</c:v>
                </c:pt>
                <c:pt idx="3834">
                  <c:v>191.84999999999599</c:v>
                </c:pt>
                <c:pt idx="3835">
                  <c:v>191.899999999996</c:v>
                </c:pt>
                <c:pt idx="3836">
                  <c:v>191.94999999999601</c:v>
                </c:pt>
                <c:pt idx="3837">
                  <c:v>191.99999999999599</c:v>
                </c:pt>
                <c:pt idx="3838">
                  <c:v>192.049999999996</c:v>
                </c:pt>
                <c:pt idx="3839">
                  <c:v>192.09999999999599</c:v>
                </c:pt>
                <c:pt idx="3840">
                  <c:v>192.149999999996</c:v>
                </c:pt>
                <c:pt idx="3841">
                  <c:v>192.19999999999601</c:v>
                </c:pt>
                <c:pt idx="3842">
                  <c:v>192.24999999999599</c:v>
                </c:pt>
                <c:pt idx="3843">
                  <c:v>192.299999999996</c:v>
                </c:pt>
                <c:pt idx="3844">
                  <c:v>192.34999999999599</c:v>
                </c:pt>
                <c:pt idx="3845">
                  <c:v>192.399999999996</c:v>
                </c:pt>
                <c:pt idx="3846">
                  <c:v>192.44999999999601</c:v>
                </c:pt>
                <c:pt idx="3847">
                  <c:v>192.49999999999599</c:v>
                </c:pt>
                <c:pt idx="3848">
                  <c:v>192.549999999996</c:v>
                </c:pt>
                <c:pt idx="3849">
                  <c:v>192.59999999999599</c:v>
                </c:pt>
                <c:pt idx="3850">
                  <c:v>192.649999999996</c:v>
                </c:pt>
                <c:pt idx="3851">
                  <c:v>192.69999999999601</c:v>
                </c:pt>
                <c:pt idx="3852">
                  <c:v>192.74999999999599</c:v>
                </c:pt>
                <c:pt idx="3853">
                  <c:v>192.799999999996</c:v>
                </c:pt>
                <c:pt idx="3854">
                  <c:v>192.84999999999599</c:v>
                </c:pt>
                <c:pt idx="3855">
                  <c:v>192.899999999996</c:v>
                </c:pt>
                <c:pt idx="3856">
                  <c:v>192.94999999999601</c:v>
                </c:pt>
                <c:pt idx="3857">
                  <c:v>192.99999999999599</c:v>
                </c:pt>
                <c:pt idx="3858">
                  <c:v>193.049999999996</c:v>
                </c:pt>
                <c:pt idx="3859">
                  <c:v>193.09999999999599</c:v>
                </c:pt>
                <c:pt idx="3860">
                  <c:v>193.149999999996</c:v>
                </c:pt>
                <c:pt idx="3861">
                  <c:v>193.19999999999601</c:v>
                </c:pt>
                <c:pt idx="3862">
                  <c:v>193.24999999999599</c:v>
                </c:pt>
                <c:pt idx="3863">
                  <c:v>193.299999999996</c:v>
                </c:pt>
                <c:pt idx="3864">
                  <c:v>193.34999999999599</c:v>
                </c:pt>
                <c:pt idx="3865">
                  <c:v>193.399999999996</c:v>
                </c:pt>
                <c:pt idx="3866">
                  <c:v>193.44999999999601</c:v>
                </c:pt>
                <c:pt idx="3867">
                  <c:v>193.49999999999599</c:v>
                </c:pt>
                <c:pt idx="3868">
                  <c:v>193.549999999996</c:v>
                </c:pt>
                <c:pt idx="3869">
                  <c:v>193.59999999999599</c:v>
                </c:pt>
                <c:pt idx="3870">
                  <c:v>193.649999999996</c:v>
                </c:pt>
                <c:pt idx="3871">
                  <c:v>193.69999999999601</c:v>
                </c:pt>
                <c:pt idx="3872">
                  <c:v>193.74999999999599</c:v>
                </c:pt>
                <c:pt idx="3873">
                  <c:v>193.799999999996</c:v>
                </c:pt>
                <c:pt idx="3874">
                  <c:v>193.84999999999599</c:v>
                </c:pt>
                <c:pt idx="3875">
                  <c:v>193.899999999996</c:v>
                </c:pt>
                <c:pt idx="3876">
                  <c:v>193.94999999999601</c:v>
                </c:pt>
                <c:pt idx="3877">
                  <c:v>193.99999999999599</c:v>
                </c:pt>
                <c:pt idx="3878">
                  <c:v>194.049999999996</c:v>
                </c:pt>
                <c:pt idx="3879">
                  <c:v>194.09999999999599</c:v>
                </c:pt>
                <c:pt idx="3880">
                  <c:v>194.149999999996</c:v>
                </c:pt>
                <c:pt idx="3881">
                  <c:v>194.19999999999601</c:v>
                </c:pt>
                <c:pt idx="3882">
                  <c:v>194.24999999999599</c:v>
                </c:pt>
                <c:pt idx="3883">
                  <c:v>194.299999999996</c:v>
                </c:pt>
                <c:pt idx="3884">
                  <c:v>194.34999999999599</c:v>
                </c:pt>
                <c:pt idx="3885">
                  <c:v>194.399999999996</c:v>
                </c:pt>
                <c:pt idx="3886">
                  <c:v>194.44999999999601</c:v>
                </c:pt>
                <c:pt idx="3887">
                  <c:v>194.49999999999599</c:v>
                </c:pt>
                <c:pt idx="3888">
                  <c:v>194.549999999996</c:v>
                </c:pt>
                <c:pt idx="3889">
                  <c:v>194.59999999999599</c:v>
                </c:pt>
                <c:pt idx="3890">
                  <c:v>194.649999999996</c:v>
                </c:pt>
                <c:pt idx="3891">
                  <c:v>194.69999999999601</c:v>
                </c:pt>
                <c:pt idx="3892">
                  <c:v>194.74999999999599</c:v>
                </c:pt>
                <c:pt idx="3893">
                  <c:v>194.799999999996</c:v>
                </c:pt>
                <c:pt idx="3894">
                  <c:v>194.84999999999599</c:v>
                </c:pt>
                <c:pt idx="3895">
                  <c:v>194.899999999996</c:v>
                </c:pt>
                <c:pt idx="3896">
                  <c:v>194.94999999999601</c:v>
                </c:pt>
                <c:pt idx="3897">
                  <c:v>194.99999999999599</c:v>
                </c:pt>
                <c:pt idx="3898">
                  <c:v>195.049999999996</c:v>
                </c:pt>
                <c:pt idx="3899">
                  <c:v>195.09999999999599</c:v>
                </c:pt>
                <c:pt idx="3900">
                  <c:v>195.149999999996</c:v>
                </c:pt>
                <c:pt idx="3901">
                  <c:v>195.19999999999601</c:v>
                </c:pt>
                <c:pt idx="3902">
                  <c:v>195.24999999999599</c:v>
                </c:pt>
                <c:pt idx="3903">
                  <c:v>195.299999999996</c:v>
                </c:pt>
                <c:pt idx="3904">
                  <c:v>195.34999999999599</c:v>
                </c:pt>
                <c:pt idx="3905">
                  <c:v>195.399999999996</c:v>
                </c:pt>
                <c:pt idx="3906">
                  <c:v>195.44999999999601</c:v>
                </c:pt>
                <c:pt idx="3907">
                  <c:v>195.49999999999599</c:v>
                </c:pt>
                <c:pt idx="3908">
                  <c:v>195.549999999996</c:v>
                </c:pt>
                <c:pt idx="3909">
                  <c:v>195.59999999999599</c:v>
                </c:pt>
                <c:pt idx="3910">
                  <c:v>195.649999999996</c:v>
                </c:pt>
                <c:pt idx="3911">
                  <c:v>195.69999999999601</c:v>
                </c:pt>
                <c:pt idx="3912">
                  <c:v>195.74999999999599</c:v>
                </c:pt>
                <c:pt idx="3913">
                  <c:v>195.799999999996</c:v>
                </c:pt>
                <c:pt idx="3914">
                  <c:v>195.84999999999599</c:v>
                </c:pt>
                <c:pt idx="3915">
                  <c:v>195.899999999996</c:v>
                </c:pt>
                <c:pt idx="3916">
                  <c:v>195.94999999999601</c:v>
                </c:pt>
                <c:pt idx="3917">
                  <c:v>195.99999999999599</c:v>
                </c:pt>
                <c:pt idx="3918">
                  <c:v>196.049999999996</c:v>
                </c:pt>
                <c:pt idx="3919">
                  <c:v>196.09999999999599</c:v>
                </c:pt>
                <c:pt idx="3920">
                  <c:v>196.149999999996</c:v>
                </c:pt>
                <c:pt idx="3921">
                  <c:v>196.19999999999601</c:v>
                </c:pt>
                <c:pt idx="3922">
                  <c:v>196.24999999999599</c:v>
                </c:pt>
                <c:pt idx="3923">
                  <c:v>196.299999999996</c:v>
                </c:pt>
                <c:pt idx="3924">
                  <c:v>196.34999999999599</c:v>
                </c:pt>
                <c:pt idx="3925">
                  <c:v>196.399999999996</c:v>
                </c:pt>
                <c:pt idx="3926">
                  <c:v>196.44999999999601</c:v>
                </c:pt>
                <c:pt idx="3927">
                  <c:v>196.49999999999599</c:v>
                </c:pt>
                <c:pt idx="3928">
                  <c:v>196.549999999996</c:v>
                </c:pt>
                <c:pt idx="3929">
                  <c:v>196.59999999999599</c:v>
                </c:pt>
                <c:pt idx="3930">
                  <c:v>196.649999999996</c:v>
                </c:pt>
                <c:pt idx="3931">
                  <c:v>196.69999999999601</c:v>
                </c:pt>
                <c:pt idx="3932">
                  <c:v>196.74999999999599</c:v>
                </c:pt>
                <c:pt idx="3933">
                  <c:v>196.799999999996</c:v>
                </c:pt>
                <c:pt idx="3934">
                  <c:v>196.84999999999599</c:v>
                </c:pt>
                <c:pt idx="3935">
                  <c:v>196.899999999996</c:v>
                </c:pt>
                <c:pt idx="3936">
                  <c:v>196.94999999999601</c:v>
                </c:pt>
                <c:pt idx="3937">
                  <c:v>196.99999999999599</c:v>
                </c:pt>
                <c:pt idx="3938">
                  <c:v>197.049999999996</c:v>
                </c:pt>
                <c:pt idx="3939">
                  <c:v>197.09999999999599</c:v>
                </c:pt>
                <c:pt idx="3940">
                  <c:v>197.149999999996</c:v>
                </c:pt>
                <c:pt idx="3941">
                  <c:v>197.19999999999601</c:v>
                </c:pt>
                <c:pt idx="3942">
                  <c:v>197.24999999999599</c:v>
                </c:pt>
                <c:pt idx="3943">
                  <c:v>197.299999999996</c:v>
                </c:pt>
                <c:pt idx="3944">
                  <c:v>197.34999999999599</c:v>
                </c:pt>
                <c:pt idx="3945">
                  <c:v>197.399999999996</c:v>
                </c:pt>
                <c:pt idx="3946">
                  <c:v>197.44999999999601</c:v>
                </c:pt>
                <c:pt idx="3947">
                  <c:v>197.49999999999599</c:v>
                </c:pt>
                <c:pt idx="3948">
                  <c:v>197.549999999996</c:v>
                </c:pt>
                <c:pt idx="3949">
                  <c:v>197.59999999999599</c:v>
                </c:pt>
                <c:pt idx="3950">
                  <c:v>197.649999999996</c:v>
                </c:pt>
                <c:pt idx="3951">
                  <c:v>197.69999999999601</c:v>
                </c:pt>
                <c:pt idx="3952">
                  <c:v>197.74999999999599</c:v>
                </c:pt>
                <c:pt idx="3953">
                  <c:v>197.799999999996</c:v>
                </c:pt>
                <c:pt idx="3954">
                  <c:v>197.84999999999599</c:v>
                </c:pt>
                <c:pt idx="3955">
                  <c:v>197.899999999996</c:v>
                </c:pt>
                <c:pt idx="3956">
                  <c:v>197.94999999999601</c:v>
                </c:pt>
                <c:pt idx="3957">
                  <c:v>197.99999999999599</c:v>
                </c:pt>
                <c:pt idx="3958">
                  <c:v>198.049999999996</c:v>
                </c:pt>
                <c:pt idx="3959">
                  <c:v>198.09999999999599</c:v>
                </c:pt>
                <c:pt idx="3960">
                  <c:v>198.149999999996</c:v>
                </c:pt>
                <c:pt idx="3961">
                  <c:v>198.19999999999601</c:v>
                </c:pt>
                <c:pt idx="3962">
                  <c:v>198.24999999999599</c:v>
                </c:pt>
                <c:pt idx="3963">
                  <c:v>198.299999999996</c:v>
                </c:pt>
                <c:pt idx="3964">
                  <c:v>198.34999999999599</c:v>
                </c:pt>
                <c:pt idx="3965">
                  <c:v>198.399999999996</c:v>
                </c:pt>
                <c:pt idx="3966">
                  <c:v>198.44999999999601</c:v>
                </c:pt>
                <c:pt idx="3967">
                  <c:v>198.49999999999599</c:v>
                </c:pt>
                <c:pt idx="3968">
                  <c:v>198.549999999996</c:v>
                </c:pt>
                <c:pt idx="3969">
                  <c:v>198.59999999999599</c:v>
                </c:pt>
                <c:pt idx="3970">
                  <c:v>198.649999999996</c:v>
                </c:pt>
                <c:pt idx="3971">
                  <c:v>198.69999999999601</c:v>
                </c:pt>
                <c:pt idx="3972">
                  <c:v>198.74999999999599</c:v>
                </c:pt>
                <c:pt idx="3973">
                  <c:v>198.799999999996</c:v>
                </c:pt>
                <c:pt idx="3974">
                  <c:v>198.84999999999599</c:v>
                </c:pt>
                <c:pt idx="3975">
                  <c:v>198.899999999996</c:v>
                </c:pt>
                <c:pt idx="3976">
                  <c:v>198.94999999999601</c:v>
                </c:pt>
                <c:pt idx="3977">
                  <c:v>198.99999999999599</c:v>
                </c:pt>
                <c:pt idx="3978">
                  <c:v>199.049999999996</c:v>
                </c:pt>
                <c:pt idx="3979">
                  <c:v>199.09999999999599</c:v>
                </c:pt>
                <c:pt idx="3980">
                  <c:v>199.149999999996</c:v>
                </c:pt>
                <c:pt idx="3981">
                  <c:v>199.19999999999601</c:v>
                </c:pt>
                <c:pt idx="3982">
                  <c:v>199.24999999999599</c:v>
                </c:pt>
                <c:pt idx="3983">
                  <c:v>199.299999999996</c:v>
                </c:pt>
                <c:pt idx="3984">
                  <c:v>199.34999999999599</c:v>
                </c:pt>
                <c:pt idx="3985">
                  <c:v>199.399999999996</c:v>
                </c:pt>
                <c:pt idx="3986">
                  <c:v>199.44999999999601</c:v>
                </c:pt>
                <c:pt idx="3987">
                  <c:v>199.49999999999599</c:v>
                </c:pt>
                <c:pt idx="3988">
                  <c:v>199.549999999996</c:v>
                </c:pt>
                <c:pt idx="3989">
                  <c:v>199.59999999999599</c:v>
                </c:pt>
                <c:pt idx="3990">
                  <c:v>199.649999999996</c:v>
                </c:pt>
                <c:pt idx="3991">
                  <c:v>199.69999999999601</c:v>
                </c:pt>
                <c:pt idx="3992">
                  <c:v>199.74999999999599</c:v>
                </c:pt>
                <c:pt idx="3993">
                  <c:v>199.799999999996</c:v>
                </c:pt>
                <c:pt idx="3994">
                  <c:v>199.84999999999599</c:v>
                </c:pt>
                <c:pt idx="3995">
                  <c:v>199.899999999996</c:v>
                </c:pt>
                <c:pt idx="3996">
                  <c:v>199.94999999999601</c:v>
                </c:pt>
                <c:pt idx="3997">
                  <c:v>199.99999999999599</c:v>
                </c:pt>
                <c:pt idx="3998">
                  <c:v>200.049999999996</c:v>
                </c:pt>
                <c:pt idx="3999">
                  <c:v>200.09999999999599</c:v>
                </c:pt>
                <c:pt idx="4000">
                  <c:v>200.149999999996</c:v>
                </c:pt>
                <c:pt idx="4001">
                  <c:v>200.19999999999601</c:v>
                </c:pt>
                <c:pt idx="4002">
                  <c:v>200.24999999999599</c:v>
                </c:pt>
                <c:pt idx="4003">
                  <c:v>200.299999999996</c:v>
                </c:pt>
                <c:pt idx="4004">
                  <c:v>200.34999999999599</c:v>
                </c:pt>
                <c:pt idx="4005">
                  <c:v>200.399999999996</c:v>
                </c:pt>
                <c:pt idx="4006">
                  <c:v>200.44999999999601</c:v>
                </c:pt>
                <c:pt idx="4007">
                  <c:v>200.49999999999599</c:v>
                </c:pt>
                <c:pt idx="4008">
                  <c:v>200.549999999996</c:v>
                </c:pt>
                <c:pt idx="4009">
                  <c:v>200.59999999999599</c:v>
                </c:pt>
                <c:pt idx="4010">
                  <c:v>200.649999999996</c:v>
                </c:pt>
                <c:pt idx="4011">
                  <c:v>200.69999999999601</c:v>
                </c:pt>
                <c:pt idx="4012">
                  <c:v>200.74999999999599</c:v>
                </c:pt>
                <c:pt idx="4013">
                  <c:v>200.799999999996</c:v>
                </c:pt>
                <c:pt idx="4014">
                  <c:v>200.84999999999599</c:v>
                </c:pt>
                <c:pt idx="4015">
                  <c:v>200.899999999996</c:v>
                </c:pt>
                <c:pt idx="4016">
                  <c:v>200.94999999999601</c:v>
                </c:pt>
                <c:pt idx="4017">
                  <c:v>200.99999999999599</c:v>
                </c:pt>
                <c:pt idx="4018">
                  <c:v>201.049999999996</c:v>
                </c:pt>
                <c:pt idx="4019">
                  <c:v>201.09999999999599</c:v>
                </c:pt>
                <c:pt idx="4020">
                  <c:v>201.149999999996</c:v>
                </c:pt>
                <c:pt idx="4021">
                  <c:v>201.19999999999601</c:v>
                </c:pt>
                <c:pt idx="4022">
                  <c:v>201.24999999999599</c:v>
                </c:pt>
                <c:pt idx="4023">
                  <c:v>201.299999999996</c:v>
                </c:pt>
                <c:pt idx="4024">
                  <c:v>201.34999999999599</c:v>
                </c:pt>
                <c:pt idx="4025">
                  <c:v>201.399999999996</c:v>
                </c:pt>
                <c:pt idx="4026">
                  <c:v>201.44999999999601</c:v>
                </c:pt>
                <c:pt idx="4027">
                  <c:v>201.49999999999599</c:v>
                </c:pt>
                <c:pt idx="4028">
                  <c:v>201.549999999996</c:v>
                </c:pt>
                <c:pt idx="4029">
                  <c:v>201.59999999999599</c:v>
                </c:pt>
                <c:pt idx="4030">
                  <c:v>201.649999999996</c:v>
                </c:pt>
                <c:pt idx="4031">
                  <c:v>201.69999999999601</c:v>
                </c:pt>
                <c:pt idx="4032">
                  <c:v>201.74999999999599</c:v>
                </c:pt>
                <c:pt idx="4033">
                  <c:v>201.799999999996</c:v>
                </c:pt>
                <c:pt idx="4034">
                  <c:v>201.84999999999599</c:v>
                </c:pt>
                <c:pt idx="4035">
                  <c:v>201.899999999996</c:v>
                </c:pt>
                <c:pt idx="4036">
                  <c:v>201.94999999999601</c:v>
                </c:pt>
                <c:pt idx="4037">
                  <c:v>201.99999999999599</c:v>
                </c:pt>
                <c:pt idx="4038">
                  <c:v>202.049999999996</c:v>
                </c:pt>
                <c:pt idx="4039">
                  <c:v>202.09999999999599</c:v>
                </c:pt>
                <c:pt idx="4040">
                  <c:v>202.149999999996</c:v>
                </c:pt>
                <c:pt idx="4041">
                  <c:v>202.19999999999601</c:v>
                </c:pt>
                <c:pt idx="4042">
                  <c:v>202.24999999999599</c:v>
                </c:pt>
                <c:pt idx="4043">
                  <c:v>202.299999999996</c:v>
                </c:pt>
                <c:pt idx="4044">
                  <c:v>202.34999999999599</c:v>
                </c:pt>
                <c:pt idx="4045">
                  <c:v>202.399999999996</c:v>
                </c:pt>
                <c:pt idx="4046">
                  <c:v>202.44999999999601</c:v>
                </c:pt>
                <c:pt idx="4047">
                  <c:v>202.49999999999599</c:v>
                </c:pt>
                <c:pt idx="4048">
                  <c:v>202.549999999996</c:v>
                </c:pt>
                <c:pt idx="4049">
                  <c:v>202.59999999999599</c:v>
                </c:pt>
                <c:pt idx="4050">
                  <c:v>202.649999999996</c:v>
                </c:pt>
                <c:pt idx="4051">
                  <c:v>202.69999999999601</c:v>
                </c:pt>
                <c:pt idx="4052">
                  <c:v>202.74999999999599</c:v>
                </c:pt>
                <c:pt idx="4053">
                  <c:v>202.799999999996</c:v>
                </c:pt>
                <c:pt idx="4054">
                  <c:v>202.84999999999599</c:v>
                </c:pt>
                <c:pt idx="4055">
                  <c:v>202.899999999996</c:v>
                </c:pt>
                <c:pt idx="4056">
                  <c:v>202.94999999999601</c:v>
                </c:pt>
                <c:pt idx="4057">
                  <c:v>202.99999999999599</c:v>
                </c:pt>
                <c:pt idx="4058">
                  <c:v>203.049999999996</c:v>
                </c:pt>
                <c:pt idx="4059">
                  <c:v>203.09999999999599</c:v>
                </c:pt>
                <c:pt idx="4060">
                  <c:v>203.149999999996</c:v>
                </c:pt>
                <c:pt idx="4061">
                  <c:v>203.19999999999601</c:v>
                </c:pt>
                <c:pt idx="4062">
                  <c:v>203.24999999999599</c:v>
                </c:pt>
                <c:pt idx="4063">
                  <c:v>203.299999999996</c:v>
                </c:pt>
                <c:pt idx="4064">
                  <c:v>203.34999999999599</c:v>
                </c:pt>
                <c:pt idx="4065">
                  <c:v>203.399999999996</c:v>
                </c:pt>
                <c:pt idx="4066">
                  <c:v>203.44999999999601</c:v>
                </c:pt>
                <c:pt idx="4067">
                  <c:v>203.49999999999599</c:v>
                </c:pt>
                <c:pt idx="4068">
                  <c:v>203.549999999996</c:v>
                </c:pt>
                <c:pt idx="4069">
                  <c:v>203.59999999999599</c:v>
                </c:pt>
                <c:pt idx="4070">
                  <c:v>203.649999999996</c:v>
                </c:pt>
                <c:pt idx="4071">
                  <c:v>203.69999999999601</c:v>
                </c:pt>
                <c:pt idx="4072">
                  <c:v>203.74999999999599</c:v>
                </c:pt>
                <c:pt idx="4073">
                  <c:v>203.799999999996</c:v>
                </c:pt>
                <c:pt idx="4074">
                  <c:v>203.84999999999599</c:v>
                </c:pt>
                <c:pt idx="4075">
                  <c:v>203.899999999996</c:v>
                </c:pt>
                <c:pt idx="4076">
                  <c:v>203.94999999999601</c:v>
                </c:pt>
                <c:pt idx="4077">
                  <c:v>203.99999999999599</c:v>
                </c:pt>
                <c:pt idx="4078">
                  <c:v>204.049999999996</c:v>
                </c:pt>
                <c:pt idx="4079">
                  <c:v>204.09999999999599</c:v>
                </c:pt>
                <c:pt idx="4080">
                  <c:v>204.149999999996</c:v>
                </c:pt>
                <c:pt idx="4081">
                  <c:v>204.19999999999601</c:v>
                </c:pt>
                <c:pt idx="4082">
                  <c:v>204.24999999999599</c:v>
                </c:pt>
                <c:pt idx="4083">
                  <c:v>204.299999999996</c:v>
                </c:pt>
                <c:pt idx="4084">
                  <c:v>204.34999999999599</c:v>
                </c:pt>
                <c:pt idx="4085">
                  <c:v>204.399999999996</c:v>
                </c:pt>
                <c:pt idx="4086">
                  <c:v>204.44999999999601</c:v>
                </c:pt>
                <c:pt idx="4087">
                  <c:v>204.49999999999599</c:v>
                </c:pt>
                <c:pt idx="4088">
                  <c:v>204.549999999996</c:v>
                </c:pt>
                <c:pt idx="4089">
                  <c:v>204.59999999999599</c:v>
                </c:pt>
                <c:pt idx="4090">
                  <c:v>204.649999999996</c:v>
                </c:pt>
                <c:pt idx="4091">
                  <c:v>204.69999999999601</c:v>
                </c:pt>
                <c:pt idx="4092">
                  <c:v>204.74999999999599</c:v>
                </c:pt>
                <c:pt idx="4093">
                  <c:v>204.799999999996</c:v>
                </c:pt>
                <c:pt idx="4094">
                  <c:v>204.84999999999599</c:v>
                </c:pt>
                <c:pt idx="4095">
                  <c:v>204.899999999996</c:v>
                </c:pt>
                <c:pt idx="4096">
                  <c:v>204.94999999999601</c:v>
                </c:pt>
                <c:pt idx="4097">
                  <c:v>204.99999999999599</c:v>
                </c:pt>
                <c:pt idx="4098">
                  <c:v>205.049999999996</c:v>
                </c:pt>
                <c:pt idx="4099">
                  <c:v>205.09999999999599</c:v>
                </c:pt>
                <c:pt idx="4100">
                  <c:v>205.149999999996</c:v>
                </c:pt>
                <c:pt idx="4101">
                  <c:v>205.19999999999601</c:v>
                </c:pt>
                <c:pt idx="4102">
                  <c:v>205.24999999999599</c:v>
                </c:pt>
                <c:pt idx="4103">
                  <c:v>205.299999999996</c:v>
                </c:pt>
                <c:pt idx="4104">
                  <c:v>205.34999999999599</c:v>
                </c:pt>
                <c:pt idx="4105">
                  <c:v>205.399999999996</c:v>
                </c:pt>
                <c:pt idx="4106">
                  <c:v>205.44999999999601</c:v>
                </c:pt>
                <c:pt idx="4107">
                  <c:v>205.49999999999599</c:v>
                </c:pt>
                <c:pt idx="4108">
                  <c:v>205.549999999996</c:v>
                </c:pt>
                <c:pt idx="4109">
                  <c:v>205.59999999999599</c:v>
                </c:pt>
                <c:pt idx="4110">
                  <c:v>205.649999999996</c:v>
                </c:pt>
                <c:pt idx="4111">
                  <c:v>205.69999999999601</c:v>
                </c:pt>
                <c:pt idx="4112">
                  <c:v>205.74999999999599</c:v>
                </c:pt>
                <c:pt idx="4113">
                  <c:v>205.799999999996</c:v>
                </c:pt>
                <c:pt idx="4114">
                  <c:v>205.84999999999599</c:v>
                </c:pt>
                <c:pt idx="4115">
                  <c:v>205.899999999996</c:v>
                </c:pt>
                <c:pt idx="4116">
                  <c:v>205.94999999999601</c:v>
                </c:pt>
                <c:pt idx="4117">
                  <c:v>205.99999999999599</c:v>
                </c:pt>
                <c:pt idx="4118">
                  <c:v>206.049999999996</c:v>
                </c:pt>
                <c:pt idx="4119">
                  <c:v>206.09999999999599</c:v>
                </c:pt>
                <c:pt idx="4120">
                  <c:v>206.149999999996</c:v>
                </c:pt>
                <c:pt idx="4121">
                  <c:v>206.19999999999601</c:v>
                </c:pt>
                <c:pt idx="4122">
                  <c:v>206.24999999999599</c:v>
                </c:pt>
                <c:pt idx="4123">
                  <c:v>206.299999999996</c:v>
                </c:pt>
                <c:pt idx="4124">
                  <c:v>206.34999999999599</c:v>
                </c:pt>
                <c:pt idx="4125">
                  <c:v>206.399999999996</c:v>
                </c:pt>
                <c:pt idx="4126">
                  <c:v>206.44999999999601</c:v>
                </c:pt>
                <c:pt idx="4127">
                  <c:v>206.49999999999599</c:v>
                </c:pt>
                <c:pt idx="4128">
                  <c:v>206.549999999996</c:v>
                </c:pt>
                <c:pt idx="4129">
                  <c:v>206.59999999999599</c:v>
                </c:pt>
                <c:pt idx="4130">
                  <c:v>206.649999999996</c:v>
                </c:pt>
                <c:pt idx="4131">
                  <c:v>206.69999999999601</c:v>
                </c:pt>
                <c:pt idx="4132">
                  <c:v>206.74999999999599</c:v>
                </c:pt>
                <c:pt idx="4133">
                  <c:v>206.799999999996</c:v>
                </c:pt>
                <c:pt idx="4134">
                  <c:v>206.84999999999599</c:v>
                </c:pt>
                <c:pt idx="4135">
                  <c:v>206.899999999996</c:v>
                </c:pt>
                <c:pt idx="4136">
                  <c:v>206.94999999999601</c:v>
                </c:pt>
                <c:pt idx="4137">
                  <c:v>206.99999999999599</c:v>
                </c:pt>
                <c:pt idx="4138">
                  <c:v>207.049999999996</c:v>
                </c:pt>
                <c:pt idx="4139">
                  <c:v>207.09999999999599</c:v>
                </c:pt>
                <c:pt idx="4140">
                  <c:v>207.149999999996</c:v>
                </c:pt>
                <c:pt idx="4141">
                  <c:v>207.19999999999601</c:v>
                </c:pt>
                <c:pt idx="4142">
                  <c:v>207.24999999999599</c:v>
                </c:pt>
                <c:pt idx="4143">
                  <c:v>207.299999999996</c:v>
                </c:pt>
                <c:pt idx="4144">
                  <c:v>207.34999999999599</c:v>
                </c:pt>
                <c:pt idx="4145">
                  <c:v>207.399999999996</c:v>
                </c:pt>
                <c:pt idx="4146">
                  <c:v>207.44999999999601</c:v>
                </c:pt>
                <c:pt idx="4147">
                  <c:v>207.49999999999599</c:v>
                </c:pt>
                <c:pt idx="4148">
                  <c:v>207.549999999996</c:v>
                </c:pt>
                <c:pt idx="4149">
                  <c:v>207.59999999999599</c:v>
                </c:pt>
                <c:pt idx="4150">
                  <c:v>207.649999999996</c:v>
                </c:pt>
                <c:pt idx="4151">
                  <c:v>207.69999999999601</c:v>
                </c:pt>
                <c:pt idx="4152">
                  <c:v>207.74999999999599</c:v>
                </c:pt>
                <c:pt idx="4153">
                  <c:v>207.799999999996</c:v>
                </c:pt>
                <c:pt idx="4154">
                  <c:v>207.84999999999599</c:v>
                </c:pt>
                <c:pt idx="4155">
                  <c:v>207.899999999996</c:v>
                </c:pt>
                <c:pt idx="4156">
                  <c:v>207.94999999999601</c:v>
                </c:pt>
                <c:pt idx="4157">
                  <c:v>207.99999999999599</c:v>
                </c:pt>
                <c:pt idx="4158">
                  <c:v>208.049999999996</c:v>
                </c:pt>
                <c:pt idx="4159">
                  <c:v>208.09999999999599</c:v>
                </c:pt>
                <c:pt idx="4160">
                  <c:v>208.149999999996</c:v>
                </c:pt>
                <c:pt idx="4161">
                  <c:v>208.19999999999601</c:v>
                </c:pt>
                <c:pt idx="4162">
                  <c:v>208.24999999999599</c:v>
                </c:pt>
                <c:pt idx="4163">
                  <c:v>208.299999999996</c:v>
                </c:pt>
                <c:pt idx="4164">
                  <c:v>208.34999999999599</c:v>
                </c:pt>
                <c:pt idx="4165">
                  <c:v>208.399999999996</c:v>
                </c:pt>
                <c:pt idx="4166">
                  <c:v>208.44999999999601</c:v>
                </c:pt>
                <c:pt idx="4167">
                  <c:v>208.49999999999599</c:v>
                </c:pt>
                <c:pt idx="4168">
                  <c:v>208.549999999996</c:v>
                </c:pt>
                <c:pt idx="4169">
                  <c:v>208.59999999999599</c:v>
                </c:pt>
                <c:pt idx="4170">
                  <c:v>208.649999999996</c:v>
                </c:pt>
                <c:pt idx="4171">
                  <c:v>208.69999999999601</c:v>
                </c:pt>
                <c:pt idx="4172">
                  <c:v>208.74999999999599</c:v>
                </c:pt>
                <c:pt idx="4173">
                  <c:v>208.799999999996</c:v>
                </c:pt>
                <c:pt idx="4174">
                  <c:v>208.84999999999599</c:v>
                </c:pt>
                <c:pt idx="4175">
                  <c:v>208.899999999996</c:v>
                </c:pt>
                <c:pt idx="4176">
                  <c:v>208.94999999999601</c:v>
                </c:pt>
                <c:pt idx="4177">
                  <c:v>208.99999999999599</c:v>
                </c:pt>
                <c:pt idx="4178">
                  <c:v>209.049999999996</c:v>
                </c:pt>
                <c:pt idx="4179">
                  <c:v>209.09999999999599</c:v>
                </c:pt>
                <c:pt idx="4180">
                  <c:v>209.149999999996</c:v>
                </c:pt>
                <c:pt idx="4181">
                  <c:v>209.19999999999601</c:v>
                </c:pt>
                <c:pt idx="4182">
                  <c:v>209.24999999999599</c:v>
                </c:pt>
                <c:pt idx="4183">
                  <c:v>209.299999999996</c:v>
                </c:pt>
                <c:pt idx="4184">
                  <c:v>209.34999999999599</c:v>
                </c:pt>
                <c:pt idx="4185">
                  <c:v>209.399999999996</c:v>
                </c:pt>
                <c:pt idx="4186">
                  <c:v>209.44999999999601</c:v>
                </c:pt>
                <c:pt idx="4187">
                  <c:v>209.49999999999599</c:v>
                </c:pt>
                <c:pt idx="4188">
                  <c:v>209.549999999996</c:v>
                </c:pt>
                <c:pt idx="4189">
                  <c:v>209.59999999999599</c:v>
                </c:pt>
                <c:pt idx="4190">
                  <c:v>209.649999999996</c:v>
                </c:pt>
                <c:pt idx="4191">
                  <c:v>209.69999999999601</c:v>
                </c:pt>
                <c:pt idx="4192">
                  <c:v>209.74999999999599</c:v>
                </c:pt>
                <c:pt idx="4193">
                  <c:v>209.799999999996</c:v>
                </c:pt>
                <c:pt idx="4194">
                  <c:v>209.84999999999599</c:v>
                </c:pt>
                <c:pt idx="4195">
                  <c:v>209.899999999996</c:v>
                </c:pt>
                <c:pt idx="4196">
                  <c:v>209.94999999999601</c:v>
                </c:pt>
                <c:pt idx="4197">
                  <c:v>209.99999999999599</c:v>
                </c:pt>
                <c:pt idx="4198">
                  <c:v>210.049999999996</c:v>
                </c:pt>
                <c:pt idx="4199">
                  <c:v>210.09999999999599</c:v>
                </c:pt>
                <c:pt idx="4200">
                  <c:v>210.149999999996</c:v>
                </c:pt>
                <c:pt idx="4201">
                  <c:v>210.19999999999601</c:v>
                </c:pt>
                <c:pt idx="4202">
                  <c:v>210.24999999999599</c:v>
                </c:pt>
                <c:pt idx="4203">
                  <c:v>210.299999999996</c:v>
                </c:pt>
                <c:pt idx="4204">
                  <c:v>210.34999999999599</c:v>
                </c:pt>
                <c:pt idx="4205">
                  <c:v>210.399999999996</c:v>
                </c:pt>
                <c:pt idx="4206">
                  <c:v>210.44999999999601</c:v>
                </c:pt>
                <c:pt idx="4207">
                  <c:v>210.49999999999599</c:v>
                </c:pt>
                <c:pt idx="4208">
                  <c:v>210.549999999996</c:v>
                </c:pt>
                <c:pt idx="4209">
                  <c:v>210.59999999999599</c:v>
                </c:pt>
                <c:pt idx="4210">
                  <c:v>210.649999999996</c:v>
                </c:pt>
                <c:pt idx="4211">
                  <c:v>210.69999999999601</c:v>
                </c:pt>
                <c:pt idx="4212">
                  <c:v>210.74999999999599</c:v>
                </c:pt>
                <c:pt idx="4213">
                  <c:v>210.799999999996</c:v>
                </c:pt>
                <c:pt idx="4214">
                  <c:v>210.84999999999599</c:v>
                </c:pt>
                <c:pt idx="4215">
                  <c:v>210.899999999996</c:v>
                </c:pt>
                <c:pt idx="4216">
                  <c:v>210.94999999999601</c:v>
                </c:pt>
                <c:pt idx="4217">
                  <c:v>210.99999999999599</c:v>
                </c:pt>
                <c:pt idx="4218">
                  <c:v>211.049999999996</c:v>
                </c:pt>
                <c:pt idx="4219">
                  <c:v>211.09999999999599</c:v>
                </c:pt>
                <c:pt idx="4220">
                  <c:v>211.149999999996</c:v>
                </c:pt>
                <c:pt idx="4221">
                  <c:v>211.19999999999601</c:v>
                </c:pt>
                <c:pt idx="4222">
                  <c:v>211.24999999999599</c:v>
                </c:pt>
                <c:pt idx="4223">
                  <c:v>211.299999999996</c:v>
                </c:pt>
                <c:pt idx="4224">
                  <c:v>211.34999999999599</c:v>
                </c:pt>
                <c:pt idx="4225">
                  <c:v>211.399999999996</c:v>
                </c:pt>
                <c:pt idx="4226">
                  <c:v>211.44999999999601</c:v>
                </c:pt>
                <c:pt idx="4227">
                  <c:v>211.49999999999599</c:v>
                </c:pt>
                <c:pt idx="4228">
                  <c:v>211.549999999996</c:v>
                </c:pt>
                <c:pt idx="4229">
                  <c:v>211.59999999999599</c:v>
                </c:pt>
                <c:pt idx="4230">
                  <c:v>211.649999999996</c:v>
                </c:pt>
                <c:pt idx="4231">
                  <c:v>211.69999999999601</c:v>
                </c:pt>
                <c:pt idx="4232">
                  <c:v>211.74999999999599</c:v>
                </c:pt>
                <c:pt idx="4233">
                  <c:v>211.799999999996</c:v>
                </c:pt>
                <c:pt idx="4234">
                  <c:v>211.84999999999599</c:v>
                </c:pt>
                <c:pt idx="4235">
                  <c:v>211.899999999996</c:v>
                </c:pt>
                <c:pt idx="4236">
                  <c:v>211.94999999999601</c:v>
                </c:pt>
                <c:pt idx="4237">
                  <c:v>211.99999999999599</c:v>
                </c:pt>
                <c:pt idx="4238">
                  <c:v>212.049999999996</c:v>
                </c:pt>
                <c:pt idx="4239">
                  <c:v>212.09999999999599</c:v>
                </c:pt>
                <c:pt idx="4240">
                  <c:v>212.149999999996</c:v>
                </c:pt>
                <c:pt idx="4241">
                  <c:v>212.19999999999601</c:v>
                </c:pt>
                <c:pt idx="4242">
                  <c:v>212.24999999999599</c:v>
                </c:pt>
                <c:pt idx="4243">
                  <c:v>212.299999999996</c:v>
                </c:pt>
                <c:pt idx="4244">
                  <c:v>212.34999999999599</c:v>
                </c:pt>
                <c:pt idx="4245">
                  <c:v>212.399999999996</c:v>
                </c:pt>
                <c:pt idx="4246">
                  <c:v>212.44999999999601</c:v>
                </c:pt>
                <c:pt idx="4247">
                  <c:v>212.49999999999599</c:v>
                </c:pt>
                <c:pt idx="4248">
                  <c:v>212.549999999996</c:v>
                </c:pt>
                <c:pt idx="4249">
                  <c:v>212.59999999999599</c:v>
                </c:pt>
                <c:pt idx="4250">
                  <c:v>212.649999999996</c:v>
                </c:pt>
                <c:pt idx="4251">
                  <c:v>212.69999999999601</c:v>
                </c:pt>
                <c:pt idx="4252">
                  <c:v>212.74999999999599</c:v>
                </c:pt>
                <c:pt idx="4253">
                  <c:v>212.799999999996</c:v>
                </c:pt>
                <c:pt idx="4254">
                  <c:v>212.84999999999599</c:v>
                </c:pt>
                <c:pt idx="4255">
                  <c:v>212.899999999996</c:v>
                </c:pt>
                <c:pt idx="4256">
                  <c:v>212.94999999999601</c:v>
                </c:pt>
                <c:pt idx="4257">
                  <c:v>212.99999999999599</c:v>
                </c:pt>
                <c:pt idx="4258">
                  <c:v>213.049999999996</c:v>
                </c:pt>
                <c:pt idx="4259">
                  <c:v>213.09999999999599</c:v>
                </c:pt>
                <c:pt idx="4260">
                  <c:v>213.149999999996</c:v>
                </c:pt>
                <c:pt idx="4261">
                  <c:v>213.19999999999601</c:v>
                </c:pt>
                <c:pt idx="4262">
                  <c:v>213.24999999999599</c:v>
                </c:pt>
                <c:pt idx="4263">
                  <c:v>213.299999999996</c:v>
                </c:pt>
                <c:pt idx="4264">
                  <c:v>213.34999999999599</c:v>
                </c:pt>
                <c:pt idx="4265">
                  <c:v>213.399999999996</c:v>
                </c:pt>
                <c:pt idx="4266">
                  <c:v>213.44999999999601</c:v>
                </c:pt>
                <c:pt idx="4267">
                  <c:v>213.49999999999599</c:v>
                </c:pt>
                <c:pt idx="4268">
                  <c:v>213.549999999996</c:v>
                </c:pt>
                <c:pt idx="4269">
                  <c:v>213.59999999999599</c:v>
                </c:pt>
                <c:pt idx="4270">
                  <c:v>213.649999999996</c:v>
                </c:pt>
                <c:pt idx="4271">
                  <c:v>213.69999999999601</c:v>
                </c:pt>
                <c:pt idx="4272">
                  <c:v>213.74999999999599</c:v>
                </c:pt>
                <c:pt idx="4273">
                  <c:v>213.799999999996</c:v>
                </c:pt>
                <c:pt idx="4274">
                  <c:v>213.84999999999599</c:v>
                </c:pt>
                <c:pt idx="4275">
                  <c:v>213.899999999996</c:v>
                </c:pt>
                <c:pt idx="4276">
                  <c:v>213.94999999999601</c:v>
                </c:pt>
                <c:pt idx="4277">
                  <c:v>213.99999999999599</c:v>
                </c:pt>
                <c:pt idx="4278">
                  <c:v>214.049999999996</c:v>
                </c:pt>
                <c:pt idx="4279">
                  <c:v>214.09999999999599</c:v>
                </c:pt>
                <c:pt idx="4280">
                  <c:v>214.149999999996</c:v>
                </c:pt>
                <c:pt idx="4281">
                  <c:v>214.19999999999601</c:v>
                </c:pt>
                <c:pt idx="4282">
                  <c:v>214.24999999999599</c:v>
                </c:pt>
                <c:pt idx="4283">
                  <c:v>214.299999999996</c:v>
                </c:pt>
                <c:pt idx="4284">
                  <c:v>214.34999999999599</c:v>
                </c:pt>
                <c:pt idx="4285">
                  <c:v>214.399999999996</c:v>
                </c:pt>
                <c:pt idx="4286">
                  <c:v>214.44999999999601</c:v>
                </c:pt>
                <c:pt idx="4287">
                  <c:v>214.49999999999599</c:v>
                </c:pt>
                <c:pt idx="4288">
                  <c:v>214.549999999996</c:v>
                </c:pt>
                <c:pt idx="4289">
                  <c:v>214.59999999999599</c:v>
                </c:pt>
                <c:pt idx="4290">
                  <c:v>214.649999999996</c:v>
                </c:pt>
                <c:pt idx="4291">
                  <c:v>214.69999999999601</c:v>
                </c:pt>
                <c:pt idx="4292">
                  <c:v>214.74999999999599</c:v>
                </c:pt>
                <c:pt idx="4293">
                  <c:v>214.799999999996</c:v>
                </c:pt>
                <c:pt idx="4294">
                  <c:v>214.84999999999599</c:v>
                </c:pt>
                <c:pt idx="4295">
                  <c:v>214.899999999996</c:v>
                </c:pt>
                <c:pt idx="4296">
                  <c:v>214.94999999999601</c:v>
                </c:pt>
                <c:pt idx="4297">
                  <c:v>214.99999999999599</c:v>
                </c:pt>
                <c:pt idx="4298">
                  <c:v>215.049999999996</c:v>
                </c:pt>
                <c:pt idx="4299">
                  <c:v>215.09999999999599</c:v>
                </c:pt>
                <c:pt idx="4300">
                  <c:v>215.149999999996</c:v>
                </c:pt>
                <c:pt idx="4301">
                  <c:v>215.19999999999601</c:v>
                </c:pt>
                <c:pt idx="4302">
                  <c:v>215.24999999999599</c:v>
                </c:pt>
                <c:pt idx="4303">
                  <c:v>215.299999999996</c:v>
                </c:pt>
                <c:pt idx="4304">
                  <c:v>215.34999999999599</c:v>
                </c:pt>
                <c:pt idx="4305">
                  <c:v>215.399999999996</c:v>
                </c:pt>
                <c:pt idx="4306">
                  <c:v>215.44999999999601</c:v>
                </c:pt>
                <c:pt idx="4307">
                  <c:v>215.49999999999599</c:v>
                </c:pt>
                <c:pt idx="4308">
                  <c:v>215.549999999996</c:v>
                </c:pt>
                <c:pt idx="4309">
                  <c:v>215.59999999999599</c:v>
                </c:pt>
                <c:pt idx="4310">
                  <c:v>215.649999999996</c:v>
                </c:pt>
                <c:pt idx="4311">
                  <c:v>215.69999999999601</c:v>
                </c:pt>
                <c:pt idx="4312">
                  <c:v>215.74999999999599</c:v>
                </c:pt>
                <c:pt idx="4313">
                  <c:v>215.799999999996</c:v>
                </c:pt>
                <c:pt idx="4314">
                  <c:v>215.84999999999599</c:v>
                </c:pt>
                <c:pt idx="4315">
                  <c:v>215.899999999996</c:v>
                </c:pt>
                <c:pt idx="4316">
                  <c:v>215.94999999999601</c:v>
                </c:pt>
                <c:pt idx="4317">
                  <c:v>215.99999999999599</c:v>
                </c:pt>
                <c:pt idx="4318">
                  <c:v>216.049999999996</c:v>
                </c:pt>
                <c:pt idx="4319">
                  <c:v>216.09999999999599</c:v>
                </c:pt>
                <c:pt idx="4320">
                  <c:v>216.149999999996</c:v>
                </c:pt>
                <c:pt idx="4321">
                  <c:v>216.19999999999601</c:v>
                </c:pt>
                <c:pt idx="4322">
                  <c:v>216.24999999999599</c:v>
                </c:pt>
                <c:pt idx="4323">
                  <c:v>216.299999999996</c:v>
                </c:pt>
                <c:pt idx="4324">
                  <c:v>216.34999999999599</c:v>
                </c:pt>
                <c:pt idx="4325">
                  <c:v>216.399999999996</c:v>
                </c:pt>
                <c:pt idx="4326">
                  <c:v>216.44999999999601</c:v>
                </c:pt>
                <c:pt idx="4327">
                  <c:v>216.49999999999599</c:v>
                </c:pt>
                <c:pt idx="4328">
                  <c:v>216.549999999996</c:v>
                </c:pt>
                <c:pt idx="4329">
                  <c:v>216.59999999999599</c:v>
                </c:pt>
                <c:pt idx="4330">
                  <c:v>216.649999999996</c:v>
                </c:pt>
                <c:pt idx="4331">
                  <c:v>216.69999999999601</c:v>
                </c:pt>
                <c:pt idx="4332">
                  <c:v>216.74999999999599</c:v>
                </c:pt>
                <c:pt idx="4333">
                  <c:v>216.799999999996</c:v>
                </c:pt>
                <c:pt idx="4334">
                  <c:v>216.84999999999599</c:v>
                </c:pt>
                <c:pt idx="4335">
                  <c:v>216.899999999996</c:v>
                </c:pt>
                <c:pt idx="4336">
                  <c:v>216.94999999999601</c:v>
                </c:pt>
                <c:pt idx="4337">
                  <c:v>216.99999999999599</c:v>
                </c:pt>
                <c:pt idx="4338">
                  <c:v>217.049999999996</c:v>
                </c:pt>
                <c:pt idx="4339">
                  <c:v>217.09999999999599</c:v>
                </c:pt>
                <c:pt idx="4340">
                  <c:v>217.149999999996</c:v>
                </c:pt>
                <c:pt idx="4341">
                  <c:v>217.19999999999601</c:v>
                </c:pt>
                <c:pt idx="4342">
                  <c:v>217.24999999999599</c:v>
                </c:pt>
                <c:pt idx="4343">
                  <c:v>217.299999999996</c:v>
                </c:pt>
                <c:pt idx="4344">
                  <c:v>217.34999999999599</c:v>
                </c:pt>
                <c:pt idx="4345">
                  <c:v>217.399999999996</c:v>
                </c:pt>
                <c:pt idx="4346">
                  <c:v>217.44999999999601</c:v>
                </c:pt>
                <c:pt idx="4347">
                  <c:v>217.49999999999599</c:v>
                </c:pt>
                <c:pt idx="4348">
                  <c:v>217.549999999996</c:v>
                </c:pt>
                <c:pt idx="4349">
                  <c:v>217.59999999999599</c:v>
                </c:pt>
                <c:pt idx="4350">
                  <c:v>217.649999999996</c:v>
                </c:pt>
                <c:pt idx="4351">
                  <c:v>217.69999999999601</c:v>
                </c:pt>
                <c:pt idx="4352">
                  <c:v>217.74999999999599</c:v>
                </c:pt>
                <c:pt idx="4353">
                  <c:v>217.799999999996</c:v>
                </c:pt>
                <c:pt idx="4354">
                  <c:v>217.84999999999599</c:v>
                </c:pt>
                <c:pt idx="4355">
                  <c:v>217.899999999996</c:v>
                </c:pt>
                <c:pt idx="4356">
                  <c:v>217.94999999999601</c:v>
                </c:pt>
                <c:pt idx="4357">
                  <c:v>217.99999999999599</c:v>
                </c:pt>
                <c:pt idx="4358">
                  <c:v>218.049999999996</c:v>
                </c:pt>
                <c:pt idx="4359">
                  <c:v>218.09999999999599</c:v>
                </c:pt>
                <c:pt idx="4360">
                  <c:v>218.149999999996</c:v>
                </c:pt>
                <c:pt idx="4361">
                  <c:v>218.19999999999601</c:v>
                </c:pt>
                <c:pt idx="4362">
                  <c:v>218.24999999999599</c:v>
                </c:pt>
                <c:pt idx="4363">
                  <c:v>218.299999999996</c:v>
                </c:pt>
                <c:pt idx="4364">
                  <c:v>218.34999999999599</c:v>
                </c:pt>
                <c:pt idx="4365">
                  <c:v>218.399999999996</c:v>
                </c:pt>
                <c:pt idx="4366">
                  <c:v>218.44999999999601</c:v>
                </c:pt>
                <c:pt idx="4367">
                  <c:v>218.49999999999599</c:v>
                </c:pt>
                <c:pt idx="4368">
                  <c:v>218.549999999996</c:v>
                </c:pt>
                <c:pt idx="4369">
                  <c:v>218.59999999999599</c:v>
                </c:pt>
                <c:pt idx="4370">
                  <c:v>218.649999999996</c:v>
                </c:pt>
                <c:pt idx="4371">
                  <c:v>218.69999999999601</c:v>
                </c:pt>
                <c:pt idx="4372">
                  <c:v>218.74999999999599</c:v>
                </c:pt>
                <c:pt idx="4373">
                  <c:v>218.799999999996</c:v>
                </c:pt>
                <c:pt idx="4374">
                  <c:v>218.84999999999599</c:v>
                </c:pt>
                <c:pt idx="4375">
                  <c:v>218.899999999996</c:v>
                </c:pt>
                <c:pt idx="4376">
                  <c:v>218.94999999999601</c:v>
                </c:pt>
                <c:pt idx="4377">
                  <c:v>218.99999999999599</c:v>
                </c:pt>
                <c:pt idx="4378">
                  <c:v>219.049999999996</c:v>
                </c:pt>
                <c:pt idx="4379">
                  <c:v>219.09999999999599</c:v>
                </c:pt>
                <c:pt idx="4380">
                  <c:v>219.149999999996</c:v>
                </c:pt>
                <c:pt idx="4381">
                  <c:v>219.19999999999601</c:v>
                </c:pt>
                <c:pt idx="4382">
                  <c:v>219.24999999999599</c:v>
                </c:pt>
                <c:pt idx="4383">
                  <c:v>219.299999999996</c:v>
                </c:pt>
                <c:pt idx="4384">
                  <c:v>219.34999999999599</c:v>
                </c:pt>
                <c:pt idx="4385">
                  <c:v>219.399999999996</c:v>
                </c:pt>
                <c:pt idx="4386">
                  <c:v>219.44999999999601</c:v>
                </c:pt>
                <c:pt idx="4387">
                  <c:v>219.49999999999599</c:v>
                </c:pt>
                <c:pt idx="4388">
                  <c:v>219.549999999996</c:v>
                </c:pt>
                <c:pt idx="4389">
                  <c:v>219.59999999999599</c:v>
                </c:pt>
                <c:pt idx="4390">
                  <c:v>219.649999999996</c:v>
                </c:pt>
                <c:pt idx="4391">
                  <c:v>219.69999999999601</c:v>
                </c:pt>
                <c:pt idx="4392">
                  <c:v>219.74999999999599</c:v>
                </c:pt>
                <c:pt idx="4393">
                  <c:v>219.799999999996</c:v>
                </c:pt>
                <c:pt idx="4394">
                  <c:v>219.84999999999599</c:v>
                </c:pt>
                <c:pt idx="4395">
                  <c:v>219.899999999996</c:v>
                </c:pt>
                <c:pt idx="4396">
                  <c:v>219.94999999999601</c:v>
                </c:pt>
                <c:pt idx="4397">
                  <c:v>219.99999999999599</c:v>
                </c:pt>
                <c:pt idx="4398">
                  <c:v>220.049999999996</c:v>
                </c:pt>
                <c:pt idx="4399">
                  <c:v>220.09999999999599</c:v>
                </c:pt>
                <c:pt idx="4400">
                  <c:v>220.149999999996</c:v>
                </c:pt>
                <c:pt idx="4401">
                  <c:v>220.19999999999601</c:v>
                </c:pt>
                <c:pt idx="4402">
                  <c:v>220.24999999999599</c:v>
                </c:pt>
                <c:pt idx="4403">
                  <c:v>220.299999999996</c:v>
                </c:pt>
                <c:pt idx="4404">
                  <c:v>220.34999999999599</c:v>
                </c:pt>
                <c:pt idx="4405">
                  <c:v>220.399999999996</c:v>
                </c:pt>
                <c:pt idx="4406">
                  <c:v>220.44999999999601</c:v>
                </c:pt>
                <c:pt idx="4407">
                  <c:v>220.49999999999599</c:v>
                </c:pt>
                <c:pt idx="4408">
                  <c:v>220.549999999996</c:v>
                </c:pt>
                <c:pt idx="4409">
                  <c:v>220.59999999999599</c:v>
                </c:pt>
                <c:pt idx="4410">
                  <c:v>220.649999999996</c:v>
                </c:pt>
                <c:pt idx="4411">
                  <c:v>220.69999999999601</c:v>
                </c:pt>
                <c:pt idx="4412">
                  <c:v>220.74999999999599</c:v>
                </c:pt>
                <c:pt idx="4413">
                  <c:v>220.799999999996</c:v>
                </c:pt>
                <c:pt idx="4414">
                  <c:v>220.84999999999599</c:v>
                </c:pt>
                <c:pt idx="4415">
                  <c:v>220.899999999996</c:v>
                </c:pt>
                <c:pt idx="4416">
                  <c:v>220.94999999999601</c:v>
                </c:pt>
                <c:pt idx="4417">
                  <c:v>220.99999999999599</c:v>
                </c:pt>
                <c:pt idx="4418">
                  <c:v>221.049999999996</c:v>
                </c:pt>
                <c:pt idx="4419">
                  <c:v>221.09999999999599</c:v>
                </c:pt>
                <c:pt idx="4420">
                  <c:v>221.149999999996</c:v>
                </c:pt>
                <c:pt idx="4421">
                  <c:v>221.19999999999601</c:v>
                </c:pt>
                <c:pt idx="4422">
                  <c:v>221.24999999999599</c:v>
                </c:pt>
                <c:pt idx="4423">
                  <c:v>221.299999999996</c:v>
                </c:pt>
                <c:pt idx="4424">
                  <c:v>221.34999999999599</c:v>
                </c:pt>
                <c:pt idx="4425">
                  <c:v>221.399999999996</c:v>
                </c:pt>
                <c:pt idx="4426">
                  <c:v>221.44999999999601</c:v>
                </c:pt>
                <c:pt idx="4427">
                  <c:v>221.49999999999599</c:v>
                </c:pt>
                <c:pt idx="4428">
                  <c:v>221.549999999996</c:v>
                </c:pt>
                <c:pt idx="4429">
                  <c:v>221.59999999999599</c:v>
                </c:pt>
                <c:pt idx="4430">
                  <c:v>221.649999999996</c:v>
                </c:pt>
                <c:pt idx="4431">
                  <c:v>221.69999999999601</c:v>
                </c:pt>
                <c:pt idx="4432">
                  <c:v>221.74999999999599</c:v>
                </c:pt>
                <c:pt idx="4433">
                  <c:v>221.799999999996</c:v>
                </c:pt>
                <c:pt idx="4434">
                  <c:v>221.84999999999599</c:v>
                </c:pt>
                <c:pt idx="4435">
                  <c:v>221.899999999996</c:v>
                </c:pt>
                <c:pt idx="4436">
                  <c:v>221.94999999999601</c:v>
                </c:pt>
                <c:pt idx="4437">
                  <c:v>221.99999999999599</c:v>
                </c:pt>
                <c:pt idx="4438">
                  <c:v>222.049999999996</c:v>
                </c:pt>
                <c:pt idx="4439">
                  <c:v>222.09999999999599</c:v>
                </c:pt>
                <c:pt idx="4440">
                  <c:v>222.149999999996</c:v>
                </c:pt>
                <c:pt idx="4441">
                  <c:v>222.19999999999601</c:v>
                </c:pt>
                <c:pt idx="4442">
                  <c:v>222.24999999999599</c:v>
                </c:pt>
                <c:pt idx="4443">
                  <c:v>222.299999999996</c:v>
                </c:pt>
                <c:pt idx="4444">
                  <c:v>222.34999999999599</c:v>
                </c:pt>
                <c:pt idx="4445">
                  <c:v>222.399999999996</c:v>
                </c:pt>
                <c:pt idx="4446">
                  <c:v>222.44999999999601</c:v>
                </c:pt>
                <c:pt idx="4447">
                  <c:v>222.49999999999599</c:v>
                </c:pt>
                <c:pt idx="4448">
                  <c:v>222.549999999996</c:v>
                </c:pt>
                <c:pt idx="4449">
                  <c:v>222.59999999999599</c:v>
                </c:pt>
                <c:pt idx="4450">
                  <c:v>222.649999999996</c:v>
                </c:pt>
                <c:pt idx="4451">
                  <c:v>222.69999999999601</c:v>
                </c:pt>
                <c:pt idx="4452">
                  <c:v>222.74999999999599</c:v>
                </c:pt>
                <c:pt idx="4453">
                  <c:v>222.799999999996</c:v>
                </c:pt>
                <c:pt idx="4454">
                  <c:v>222.84999999999599</c:v>
                </c:pt>
                <c:pt idx="4455">
                  <c:v>222.899999999996</c:v>
                </c:pt>
                <c:pt idx="4456">
                  <c:v>222.94999999999601</c:v>
                </c:pt>
                <c:pt idx="4457">
                  <c:v>222.99999999999599</c:v>
                </c:pt>
                <c:pt idx="4458">
                  <c:v>223.049999999996</c:v>
                </c:pt>
                <c:pt idx="4459">
                  <c:v>223.09999999999599</c:v>
                </c:pt>
                <c:pt idx="4460">
                  <c:v>223.149999999996</c:v>
                </c:pt>
                <c:pt idx="4461">
                  <c:v>223.19999999999601</c:v>
                </c:pt>
                <c:pt idx="4462">
                  <c:v>223.24999999999599</c:v>
                </c:pt>
                <c:pt idx="4463">
                  <c:v>223.299999999996</c:v>
                </c:pt>
                <c:pt idx="4464">
                  <c:v>223.34999999999599</c:v>
                </c:pt>
                <c:pt idx="4465">
                  <c:v>223.399999999996</c:v>
                </c:pt>
                <c:pt idx="4466">
                  <c:v>223.44999999999601</c:v>
                </c:pt>
                <c:pt idx="4467">
                  <c:v>223.49999999999599</c:v>
                </c:pt>
                <c:pt idx="4468">
                  <c:v>223.549999999996</c:v>
                </c:pt>
                <c:pt idx="4469">
                  <c:v>223.59999999999599</c:v>
                </c:pt>
                <c:pt idx="4470">
                  <c:v>223.649999999996</c:v>
                </c:pt>
                <c:pt idx="4471">
                  <c:v>223.69999999999601</c:v>
                </c:pt>
                <c:pt idx="4472">
                  <c:v>223.74999999999599</c:v>
                </c:pt>
                <c:pt idx="4473">
                  <c:v>223.799999999996</c:v>
                </c:pt>
                <c:pt idx="4474">
                  <c:v>223.84999999999599</c:v>
                </c:pt>
                <c:pt idx="4475">
                  <c:v>223.899999999996</c:v>
                </c:pt>
                <c:pt idx="4476">
                  <c:v>223.94999999999601</c:v>
                </c:pt>
                <c:pt idx="4477">
                  <c:v>223.99999999999599</c:v>
                </c:pt>
                <c:pt idx="4478">
                  <c:v>224.049999999996</c:v>
                </c:pt>
                <c:pt idx="4479">
                  <c:v>224.09999999999599</c:v>
                </c:pt>
                <c:pt idx="4480">
                  <c:v>224.149999999996</c:v>
                </c:pt>
                <c:pt idx="4481">
                  <c:v>224.19999999999601</c:v>
                </c:pt>
                <c:pt idx="4482">
                  <c:v>224.24999999999599</c:v>
                </c:pt>
                <c:pt idx="4483">
                  <c:v>224.299999999996</c:v>
                </c:pt>
                <c:pt idx="4484">
                  <c:v>224.34999999999599</c:v>
                </c:pt>
                <c:pt idx="4485">
                  <c:v>224.399999999996</c:v>
                </c:pt>
                <c:pt idx="4486">
                  <c:v>224.44999999999601</c:v>
                </c:pt>
                <c:pt idx="4487">
                  <c:v>224.49999999999599</c:v>
                </c:pt>
                <c:pt idx="4488">
                  <c:v>224.549999999996</c:v>
                </c:pt>
                <c:pt idx="4489">
                  <c:v>224.59999999999599</c:v>
                </c:pt>
                <c:pt idx="4490">
                  <c:v>224.649999999996</c:v>
                </c:pt>
                <c:pt idx="4491">
                  <c:v>224.69999999999601</c:v>
                </c:pt>
                <c:pt idx="4492">
                  <c:v>224.74999999999599</c:v>
                </c:pt>
                <c:pt idx="4493">
                  <c:v>224.799999999996</c:v>
                </c:pt>
                <c:pt idx="4494">
                  <c:v>224.84999999999599</c:v>
                </c:pt>
                <c:pt idx="4495">
                  <c:v>224.899999999996</c:v>
                </c:pt>
                <c:pt idx="4496">
                  <c:v>224.94999999999601</c:v>
                </c:pt>
                <c:pt idx="4497">
                  <c:v>224.99999999999599</c:v>
                </c:pt>
                <c:pt idx="4498">
                  <c:v>225.049999999996</c:v>
                </c:pt>
                <c:pt idx="4499">
                  <c:v>225.09999999999599</c:v>
                </c:pt>
                <c:pt idx="4500">
                  <c:v>225.149999999996</c:v>
                </c:pt>
                <c:pt idx="4501">
                  <c:v>225.19999999999601</c:v>
                </c:pt>
                <c:pt idx="4502">
                  <c:v>225.24999999999599</c:v>
                </c:pt>
                <c:pt idx="4503">
                  <c:v>225.299999999996</c:v>
                </c:pt>
                <c:pt idx="4504">
                  <c:v>225.34999999999599</c:v>
                </c:pt>
                <c:pt idx="4505">
                  <c:v>225.399999999996</c:v>
                </c:pt>
                <c:pt idx="4506">
                  <c:v>225.44999999999601</c:v>
                </c:pt>
                <c:pt idx="4507">
                  <c:v>225.49999999999599</c:v>
                </c:pt>
                <c:pt idx="4508">
                  <c:v>225.549999999996</c:v>
                </c:pt>
                <c:pt idx="4509">
                  <c:v>225.59999999999599</c:v>
                </c:pt>
                <c:pt idx="4510">
                  <c:v>225.649999999996</c:v>
                </c:pt>
                <c:pt idx="4511">
                  <c:v>225.69999999999601</c:v>
                </c:pt>
                <c:pt idx="4512">
                  <c:v>225.74999999999599</c:v>
                </c:pt>
                <c:pt idx="4513">
                  <c:v>225.799999999996</c:v>
                </c:pt>
                <c:pt idx="4514">
                  <c:v>225.84999999999599</c:v>
                </c:pt>
                <c:pt idx="4515">
                  <c:v>225.899999999996</c:v>
                </c:pt>
                <c:pt idx="4516">
                  <c:v>225.94999999999601</c:v>
                </c:pt>
                <c:pt idx="4517">
                  <c:v>225.99999999999599</c:v>
                </c:pt>
                <c:pt idx="4518">
                  <c:v>226.049999999996</c:v>
                </c:pt>
                <c:pt idx="4519">
                  <c:v>226.09999999999599</c:v>
                </c:pt>
                <c:pt idx="4520">
                  <c:v>226.149999999996</c:v>
                </c:pt>
                <c:pt idx="4521">
                  <c:v>226.19999999999601</c:v>
                </c:pt>
                <c:pt idx="4522">
                  <c:v>226.24999999999599</c:v>
                </c:pt>
                <c:pt idx="4523">
                  <c:v>226.299999999996</c:v>
                </c:pt>
                <c:pt idx="4524">
                  <c:v>226.34999999999599</c:v>
                </c:pt>
                <c:pt idx="4525">
                  <c:v>226.399999999996</c:v>
                </c:pt>
                <c:pt idx="4526">
                  <c:v>226.44999999999601</c:v>
                </c:pt>
                <c:pt idx="4527">
                  <c:v>226.49999999999599</c:v>
                </c:pt>
                <c:pt idx="4528">
                  <c:v>226.549999999996</c:v>
                </c:pt>
                <c:pt idx="4529">
                  <c:v>226.59999999999599</c:v>
                </c:pt>
                <c:pt idx="4530">
                  <c:v>226.649999999996</c:v>
                </c:pt>
                <c:pt idx="4531">
                  <c:v>226.69999999999601</c:v>
                </c:pt>
                <c:pt idx="4532">
                  <c:v>226.74999999999599</c:v>
                </c:pt>
                <c:pt idx="4533">
                  <c:v>226.799999999996</c:v>
                </c:pt>
                <c:pt idx="4534">
                  <c:v>226.84999999999599</c:v>
                </c:pt>
                <c:pt idx="4535">
                  <c:v>226.899999999996</c:v>
                </c:pt>
                <c:pt idx="4536">
                  <c:v>226.94999999999601</c:v>
                </c:pt>
                <c:pt idx="4537">
                  <c:v>226.99999999999599</c:v>
                </c:pt>
                <c:pt idx="4538">
                  <c:v>227.049999999996</c:v>
                </c:pt>
                <c:pt idx="4539">
                  <c:v>227.09999999999599</c:v>
                </c:pt>
                <c:pt idx="4540">
                  <c:v>227.149999999996</c:v>
                </c:pt>
                <c:pt idx="4541">
                  <c:v>227.19999999999601</c:v>
                </c:pt>
                <c:pt idx="4542">
                  <c:v>227.24999999999599</c:v>
                </c:pt>
                <c:pt idx="4543">
                  <c:v>227.299999999996</c:v>
                </c:pt>
                <c:pt idx="4544">
                  <c:v>227.34999999999599</c:v>
                </c:pt>
                <c:pt idx="4545">
                  <c:v>227.399999999996</c:v>
                </c:pt>
                <c:pt idx="4546">
                  <c:v>227.44999999999601</c:v>
                </c:pt>
                <c:pt idx="4547">
                  <c:v>227.49999999999599</c:v>
                </c:pt>
                <c:pt idx="4548">
                  <c:v>227.549999999996</c:v>
                </c:pt>
                <c:pt idx="4549">
                  <c:v>227.59999999999599</c:v>
                </c:pt>
                <c:pt idx="4550">
                  <c:v>227.649999999996</c:v>
                </c:pt>
                <c:pt idx="4551">
                  <c:v>227.69999999999601</c:v>
                </c:pt>
                <c:pt idx="4552">
                  <c:v>227.74999999999599</c:v>
                </c:pt>
                <c:pt idx="4553">
                  <c:v>227.799999999996</c:v>
                </c:pt>
                <c:pt idx="4554">
                  <c:v>227.84999999999599</c:v>
                </c:pt>
                <c:pt idx="4555">
                  <c:v>227.899999999996</c:v>
                </c:pt>
                <c:pt idx="4556">
                  <c:v>227.94999999999601</c:v>
                </c:pt>
                <c:pt idx="4557">
                  <c:v>227.99999999999599</c:v>
                </c:pt>
                <c:pt idx="4558">
                  <c:v>228.049999999996</c:v>
                </c:pt>
                <c:pt idx="4559">
                  <c:v>228.09999999999599</c:v>
                </c:pt>
                <c:pt idx="4560">
                  <c:v>228.149999999996</c:v>
                </c:pt>
                <c:pt idx="4561">
                  <c:v>228.19999999999601</c:v>
                </c:pt>
                <c:pt idx="4562">
                  <c:v>228.24999999999599</c:v>
                </c:pt>
                <c:pt idx="4563">
                  <c:v>228.299999999996</c:v>
                </c:pt>
                <c:pt idx="4564">
                  <c:v>228.34999999999599</c:v>
                </c:pt>
                <c:pt idx="4565">
                  <c:v>228.399999999996</c:v>
                </c:pt>
                <c:pt idx="4566">
                  <c:v>228.44999999999601</c:v>
                </c:pt>
                <c:pt idx="4567">
                  <c:v>228.49999999999599</c:v>
                </c:pt>
                <c:pt idx="4568">
                  <c:v>228.549999999996</c:v>
                </c:pt>
                <c:pt idx="4569">
                  <c:v>228.59999999999499</c:v>
                </c:pt>
                <c:pt idx="4570">
                  <c:v>228.649999999996</c:v>
                </c:pt>
                <c:pt idx="4571">
                  <c:v>228.69999999999601</c:v>
                </c:pt>
                <c:pt idx="4572">
                  <c:v>228.74999999999599</c:v>
                </c:pt>
                <c:pt idx="4573">
                  <c:v>228.799999999996</c:v>
                </c:pt>
                <c:pt idx="4574">
                  <c:v>228.84999999999499</c:v>
                </c:pt>
                <c:pt idx="4575">
                  <c:v>228.899999999996</c:v>
                </c:pt>
                <c:pt idx="4576">
                  <c:v>228.94999999999499</c:v>
                </c:pt>
                <c:pt idx="4577">
                  <c:v>228.99999999999599</c:v>
                </c:pt>
                <c:pt idx="4578">
                  <c:v>229.049999999996</c:v>
                </c:pt>
                <c:pt idx="4579">
                  <c:v>229.09999999999499</c:v>
                </c:pt>
                <c:pt idx="4580">
                  <c:v>229.149999999996</c:v>
                </c:pt>
                <c:pt idx="4581">
                  <c:v>229.19999999999499</c:v>
                </c:pt>
                <c:pt idx="4582">
                  <c:v>229.24999999999599</c:v>
                </c:pt>
                <c:pt idx="4583">
                  <c:v>229.29999999999501</c:v>
                </c:pt>
                <c:pt idx="4584">
                  <c:v>229.34999999999499</c:v>
                </c:pt>
                <c:pt idx="4585">
                  <c:v>229.399999999995</c:v>
                </c:pt>
                <c:pt idx="4586">
                  <c:v>229.44999999999499</c:v>
                </c:pt>
                <c:pt idx="4587">
                  <c:v>229.49999999999599</c:v>
                </c:pt>
                <c:pt idx="4588">
                  <c:v>229.54999999999501</c:v>
                </c:pt>
                <c:pt idx="4589">
                  <c:v>229.59999999999499</c:v>
                </c:pt>
                <c:pt idx="4590">
                  <c:v>229.649999999995</c:v>
                </c:pt>
                <c:pt idx="4591">
                  <c:v>229.69999999999499</c:v>
                </c:pt>
                <c:pt idx="4592">
                  <c:v>229.749999999995</c:v>
                </c:pt>
                <c:pt idx="4593">
                  <c:v>229.79999999999501</c:v>
                </c:pt>
                <c:pt idx="4594">
                  <c:v>229.84999999999499</c:v>
                </c:pt>
                <c:pt idx="4595">
                  <c:v>229.899999999995</c:v>
                </c:pt>
                <c:pt idx="4596">
                  <c:v>229.94999999999499</c:v>
                </c:pt>
                <c:pt idx="4597">
                  <c:v>229.999999999995</c:v>
                </c:pt>
                <c:pt idx="4598">
                  <c:v>230.04999999999501</c:v>
                </c:pt>
                <c:pt idx="4599">
                  <c:v>230.09999999999499</c:v>
                </c:pt>
                <c:pt idx="4600">
                  <c:v>230.149999999995</c:v>
                </c:pt>
                <c:pt idx="4601">
                  <c:v>230.19999999999499</c:v>
                </c:pt>
                <c:pt idx="4602">
                  <c:v>230.249999999995</c:v>
                </c:pt>
                <c:pt idx="4603">
                  <c:v>230.29999999999501</c:v>
                </c:pt>
                <c:pt idx="4604">
                  <c:v>230.34999999999499</c:v>
                </c:pt>
                <c:pt idx="4605">
                  <c:v>230.399999999995</c:v>
                </c:pt>
                <c:pt idx="4606">
                  <c:v>230.44999999999499</c:v>
                </c:pt>
                <c:pt idx="4607">
                  <c:v>230.499999999995</c:v>
                </c:pt>
                <c:pt idx="4608">
                  <c:v>230.54999999999501</c:v>
                </c:pt>
                <c:pt idx="4609">
                  <c:v>230.59999999999499</c:v>
                </c:pt>
                <c:pt idx="4610">
                  <c:v>230.649999999995</c:v>
                </c:pt>
                <c:pt idx="4611">
                  <c:v>230.69999999999499</c:v>
                </c:pt>
                <c:pt idx="4612">
                  <c:v>230.749999999995</c:v>
                </c:pt>
                <c:pt idx="4613">
                  <c:v>230.79999999999501</c:v>
                </c:pt>
                <c:pt idx="4614">
                  <c:v>230.84999999999499</c:v>
                </c:pt>
                <c:pt idx="4615">
                  <c:v>230.899999999995</c:v>
                </c:pt>
                <c:pt idx="4616">
                  <c:v>230.94999999999499</c:v>
                </c:pt>
                <c:pt idx="4617">
                  <c:v>230.999999999995</c:v>
                </c:pt>
                <c:pt idx="4618">
                  <c:v>231.04999999999501</c:v>
                </c:pt>
                <c:pt idx="4619">
                  <c:v>231.09999999999499</c:v>
                </c:pt>
                <c:pt idx="4620">
                  <c:v>231.149999999995</c:v>
                </c:pt>
                <c:pt idx="4621">
                  <c:v>231.19999999999499</c:v>
                </c:pt>
                <c:pt idx="4622">
                  <c:v>231.249999999995</c:v>
                </c:pt>
                <c:pt idx="4623">
                  <c:v>231.29999999999501</c:v>
                </c:pt>
                <c:pt idx="4624">
                  <c:v>231.34999999999499</c:v>
                </c:pt>
                <c:pt idx="4625">
                  <c:v>231.399999999995</c:v>
                </c:pt>
                <c:pt idx="4626">
                  <c:v>231.44999999999499</c:v>
                </c:pt>
                <c:pt idx="4627">
                  <c:v>231.499999999995</c:v>
                </c:pt>
                <c:pt idx="4628">
                  <c:v>231.54999999999501</c:v>
                </c:pt>
                <c:pt idx="4629">
                  <c:v>231.59999999999499</c:v>
                </c:pt>
                <c:pt idx="4630">
                  <c:v>231.649999999995</c:v>
                </c:pt>
                <c:pt idx="4631">
                  <c:v>231.69999999999499</c:v>
                </c:pt>
                <c:pt idx="4632">
                  <c:v>231.749999999995</c:v>
                </c:pt>
                <c:pt idx="4633">
                  <c:v>231.79999999999501</c:v>
                </c:pt>
                <c:pt idx="4634">
                  <c:v>231.84999999999499</c:v>
                </c:pt>
                <c:pt idx="4635">
                  <c:v>231.899999999995</c:v>
                </c:pt>
                <c:pt idx="4636">
                  <c:v>231.94999999999499</c:v>
                </c:pt>
                <c:pt idx="4637">
                  <c:v>231.999999999995</c:v>
                </c:pt>
                <c:pt idx="4638">
                  <c:v>232.04999999999501</c:v>
                </c:pt>
                <c:pt idx="4639">
                  <c:v>232.09999999999499</c:v>
                </c:pt>
                <c:pt idx="4640">
                  <c:v>232.149999999995</c:v>
                </c:pt>
                <c:pt idx="4641">
                  <c:v>232.19999999999499</c:v>
                </c:pt>
                <c:pt idx="4642">
                  <c:v>232.249999999995</c:v>
                </c:pt>
                <c:pt idx="4643">
                  <c:v>232.29999999999501</c:v>
                </c:pt>
                <c:pt idx="4644">
                  <c:v>232.34999999999499</c:v>
                </c:pt>
                <c:pt idx="4645">
                  <c:v>232.399999999995</c:v>
                </c:pt>
                <c:pt idx="4646">
                  <c:v>232.44999999999499</c:v>
                </c:pt>
                <c:pt idx="4647">
                  <c:v>232.499999999995</c:v>
                </c:pt>
                <c:pt idx="4648">
                  <c:v>232.54999999999501</c:v>
                </c:pt>
                <c:pt idx="4649">
                  <c:v>232.59999999999499</c:v>
                </c:pt>
                <c:pt idx="4650">
                  <c:v>232.649999999995</c:v>
                </c:pt>
                <c:pt idx="4651">
                  <c:v>232.69999999999499</c:v>
                </c:pt>
                <c:pt idx="4652">
                  <c:v>232.749999999995</c:v>
                </c:pt>
                <c:pt idx="4653">
                  <c:v>232.79999999999501</c:v>
                </c:pt>
                <c:pt idx="4654">
                  <c:v>232.84999999999499</c:v>
                </c:pt>
                <c:pt idx="4655">
                  <c:v>232.899999999995</c:v>
                </c:pt>
                <c:pt idx="4656">
                  <c:v>232.94999999999499</c:v>
                </c:pt>
                <c:pt idx="4657">
                  <c:v>232.999999999995</c:v>
                </c:pt>
                <c:pt idx="4658">
                  <c:v>233.04999999999501</c:v>
                </c:pt>
                <c:pt idx="4659">
                  <c:v>233.09999999999499</c:v>
                </c:pt>
                <c:pt idx="4660">
                  <c:v>233.149999999995</c:v>
                </c:pt>
                <c:pt idx="4661">
                  <c:v>233.19999999999499</c:v>
                </c:pt>
                <c:pt idx="4662">
                  <c:v>233.249999999995</c:v>
                </c:pt>
                <c:pt idx="4663">
                  <c:v>233.29999999999501</c:v>
                </c:pt>
                <c:pt idx="4664">
                  <c:v>233.34999999999499</c:v>
                </c:pt>
                <c:pt idx="4665">
                  <c:v>233.399999999995</c:v>
                </c:pt>
                <c:pt idx="4666">
                  <c:v>233.44999999999499</c:v>
                </c:pt>
                <c:pt idx="4667">
                  <c:v>233.499999999995</c:v>
                </c:pt>
                <c:pt idx="4668">
                  <c:v>233.54999999999501</c:v>
                </c:pt>
                <c:pt idx="4669">
                  <c:v>233.59999999999499</c:v>
                </c:pt>
                <c:pt idx="4670">
                  <c:v>233.649999999995</c:v>
                </c:pt>
                <c:pt idx="4671">
                  <c:v>233.69999999999499</c:v>
                </c:pt>
                <c:pt idx="4672">
                  <c:v>233.749999999995</c:v>
                </c:pt>
                <c:pt idx="4673">
                  <c:v>233.79999999999501</c:v>
                </c:pt>
                <c:pt idx="4674">
                  <c:v>233.84999999999499</c:v>
                </c:pt>
                <c:pt idx="4675">
                  <c:v>233.899999999995</c:v>
                </c:pt>
                <c:pt idx="4676">
                  <c:v>233.94999999999499</c:v>
                </c:pt>
                <c:pt idx="4677">
                  <c:v>233.999999999995</c:v>
                </c:pt>
                <c:pt idx="4678">
                  <c:v>234.04999999999501</c:v>
                </c:pt>
                <c:pt idx="4679">
                  <c:v>234.09999999999499</c:v>
                </c:pt>
                <c:pt idx="4680">
                  <c:v>234.149999999995</c:v>
                </c:pt>
                <c:pt idx="4681">
                  <c:v>234.19999999999499</c:v>
                </c:pt>
                <c:pt idx="4682">
                  <c:v>234.249999999995</c:v>
                </c:pt>
                <c:pt idx="4683">
                  <c:v>234.29999999999501</c:v>
                </c:pt>
                <c:pt idx="4684">
                  <c:v>234.34999999999499</c:v>
                </c:pt>
                <c:pt idx="4685">
                  <c:v>234.399999999995</c:v>
                </c:pt>
                <c:pt idx="4686">
                  <c:v>234.44999999999499</c:v>
                </c:pt>
                <c:pt idx="4687">
                  <c:v>234.499999999995</c:v>
                </c:pt>
                <c:pt idx="4688">
                  <c:v>234.54999999999501</c:v>
                </c:pt>
                <c:pt idx="4689">
                  <c:v>234.59999999999499</c:v>
                </c:pt>
                <c:pt idx="4690">
                  <c:v>234.649999999995</c:v>
                </c:pt>
                <c:pt idx="4691">
                  <c:v>234.69999999999499</c:v>
                </c:pt>
                <c:pt idx="4692">
                  <c:v>234.749999999995</c:v>
                </c:pt>
                <c:pt idx="4693">
                  <c:v>234.79999999999501</c:v>
                </c:pt>
                <c:pt idx="4694">
                  <c:v>234.84999999999499</c:v>
                </c:pt>
                <c:pt idx="4695">
                  <c:v>234.899999999995</c:v>
                </c:pt>
                <c:pt idx="4696">
                  <c:v>234.94999999999499</c:v>
                </c:pt>
                <c:pt idx="4697">
                  <c:v>234.999999999995</c:v>
                </c:pt>
                <c:pt idx="4698">
                  <c:v>235.04999999999501</c:v>
                </c:pt>
                <c:pt idx="4699">
                  <c:v>235.09999999999499</c:v>
                </c:pt>
                <c:pt idx="4700">
                  <c:v>235.149999999995</c:v>
                </c:pt>
                <c:pt idx="4701">
                  <c:v>235.19999999999499</c:v>
                </c:pt>
                <c:pt idx="4702">
                  <c:v>235.249999999995</c:v>
                </c:pt>
                <c:pt idx="4703">
                  <c:v>235.29999999999501</c:v>
                </c:pt>
                <c:pt idx="4704">
                  <c:v>235.34999999999499</c:v>
                </c:pt>
                <c:pt idx="4705">
                  <c:v>235.399999999995</c:v>
                </c:pt>
                <c:pt idx="4706">
                  <c:v>235.44999999999499</c:v>
                </c:pt>
                <c:pt idx="4707">
                  <c:v>235.499999999995</c:v>
                </c:pt>
                <c:pt idx="4708">
                  <c:v>235.54999999999501</c:v>
                </c:pt>
                <c:pt idx="4709">
                  <c:v>235.59999999999499</c:v>
                </c:pt>
                <c:pt idx="4710">
                  <c:v>235.649999999995</c:v>
                </c:pt>
                <c:pt idx="4711">
                  <c:v>235.69999999999499</c:v>
                </c:pt>
                <c:pt idx="4712">
                  <c:v>235.749999999995</c:v>
                </c:pt>
                <c:pt idx="4713">
                  <c:v>235.79999999999501</c:v>
                </c:pt>
                <c:pt idx="4714">
                  <c:v>235.84999999999499</c:v>
                </c:pt>
                <c:pt idx="4715">
                  <c:v>235.899999999995</c:v>
                </c:pt>
                <c:pt idx="4716">
                  <c:v>235.94999999999499</c:v>
                </c:pt>
                <c:pt idx="4717">
                  <c:v>235.999999999995</c:v>
                </c:pt>
                <c:pt idx="4718">
                  <c:v>236.04999999999501</c:v>
                </c:pt>
                <c:pt idx="4719">
                  <c:v>236.09999999999499</c:v>
                </c:pt>
                <c:pt idx="4720">
                  <c:v>236.149999999995</c:v>
                </c:pt>
                <c:pt idx="4721">
                  <c:v>236.19999999999499</c:v>
                </c:pt>
                <c:pt idx="4722">
                  <c:v>236.249999999995</c:v>
                </c:pt>
                <c:pt idx="4723">
                  <c:v>236.29999999999501</c:v>
                </c:pt>
                <c:pt idx="4724">
                  <c:v>236.34999999999499</c:v>
                </c:pt>
                <c:pt idx="4725">
                  <c:v>236.399999999995</c:v>
                </c:pt>
                <c:pt idx="4726">
                  <c:v>236.44999999999499</c:v>
                </c:pt>
                <c:pt idx="4727">
                  <c:v>236.499999999995</c:v>
                </c:pt>
                <c:pt idx="4728">
                  <c:v>236.54999999999501</c:v>
                </c:pt>
                <c:pt idx="4729">
                  <c:v>236.59999999999499</c:v>
                </c:pt>
                <c:pt idx="4730">
                  <c:v>236.649999999995</c:v>
                </c:pt>
                <c:pt idx="4731">
                  <c:v>236.69999999999499</c:v>
                </c:pt>
                <c:pt idx="4732">
                  <c:v>236.749999999995</c:v>
                </c:pt>
                <c:pt idx="4733">
                  <c:v>236.79999999999501</c:v>
                </c:pt>
                <c:pt idx="4734">
                  <c:v>236.84999999999499</c:v>
                </c:pt>
                <c:pt idx="4735">
                  <c:v>236.899999999995</c:v>
                </c:pt>
                <c:pt idx="4736">
                  <c:v>236.94999999999499</c:v>
                </c:pt>
                <c:pt idx="4737">
                  <c:v>236.999999999995</c:v>
                </c:pt>
                <c:pt idx="4738">
                  <c:v>237.04999999999501</c:v>
                </c:pt>
                <c:pt idx="4739">
                  <c:v>237.09999999999499</c:v>
                </c:pt>
                <c:pt idx="4740">
                  <c:v>237.149999999995</c:v>
                </c:pt>
                <c:pt idx="4741">
                  <c:v>237.19999999999499</c:v>
                </c:pt>
                <c:pt idx="4742">
                  <c:v>237.249999999995</c:v>
                </c:pt>
                <c:pt idx="4743">
                  <c:v>237.29999999999501</c:v>
                </c:pt>
                <c:pt idx="4744">
                  <c:v>237.34999999999499</c:v>
                </c:pt>
                <c:pt idx="4745">
                  <c:v>237.399999999995</c:v>
                </c:pt>
                <c:pt idx="4746">
                  <c:v>237.44999999999499</c:v>
                </c:pt>
                <c:pt idx="4747">
                  <c:v>237.499999999995</c:v>
                </c:pt>
                <c:pt idx="4748">
                  <c:v>237.54999999999501</c:v>
                </c:pt>
                <c:pt idx="4749">
                  <c:v>237.59999999999499</c:v>
                </c:pt>
                <c:pt idx="4750">
                  <c:v>237.649999999995</c:v>
                </c:pt>
                <c:pt idx="4751">
                  <c:v>237.69999999999499</c:v>
                </c:pt>
                <c:pt idx="4752">
                  <c:v>237.749999999995</c:v>
                </c:pt>
                <c:pt idx="4753">
                  <c:v>237.79999999999501</c:v>
                </c:pt>
                <c:pt idx="4754">
                  <c:v>237.84999999999499</c:v>
                </c:pt>
                <c:pt idx="4755">
                  <c:v>237.899999999995</c:v>
                </c:pt>
                <c:pt idx="4756">
                  <c:v>237.94999999999499</c:v>
                </c:pt>
                <c:pt idx="4757">
                  <c:v>237.999999999995</c:v>
                </c:pt>
                <c:pt idx="4758">
                  <c:v>238.04999999999501</c:v>
                </c:pt>
                <c:pt idx="4759">
                  <c:v>238.09999999999499</c:v>
                </c:pt>
                <c:pt idx="4760">
                  <c:v>238.149999999995</c:v>
                </c:pt>
                <c:pt idx="4761">
                  <c:v>238.19999999999499</c:v>
                </c:pt>
                <c:pt idx="4762">
                  <c:v>238.249999999995</c:v>
                </c:pt>
                <c:pt idx="4763">
                  <c:v>238.29999999999501</c:v>
                </c:pt>
                <c:pt idx="4764">
                  <c:v>238.34999999999499</c:v>
                </c:pt>
                <c:pt idx="4765">
                  <c:v>238.399999999995</c:v>
                </c:pt>
                <c:pt idx="4766">
                  <c:v>238.44999999999499</c:v>
                </c:pt>
                <c:pt idx="4767">
                  <c:v>238.499999999995</c:v>
                </c:pt>
                <c:pt idx="4768">
                  <c:v>238.54999999999501</c:v>
                </c:pt>
                <c:pt idx="4769">
                  <c:v>238.59999999999499</c:v>
                </c:pt>
                <c:pt idx="4770">
                  <c:v>238.649999999995</c:v>
                </c:pt>
                <c:pt idx="4771">
                  <c:v>238.69999999999499</c:v>
                </c:pt>
                <c:pt idx="4772">
                  <c:v>238.749999999995</c:v>
                </c:pt>
                <c:pt idx="4773">
                  <c:v>238.79999999999501</c:v>
                </c:pt>
                <c:pt idx="4774">
                  <c:v>238.84999999999499</c:v>
                </c:pt>
                <c:pt idx="4775">
                  <c:v>238.899999999995</c:v>
                </c:pt>
                <c:pt idx="4776">
                  <c:v>238.94999999999499</c:v>
                </c:pt>
                <c:pt idx="4777">
                  <c:v>238.999999999995</c:v>
                </c:pt>
                <c:pt idx="4778">
                  <c:v>239.04999999999501</c:v>
                </c:pt>
                <c:pt idx="4779">
                  <c:v>239.09999999999499</c:v>
                </c:pt>
                <c:pt idx="4780">
                  <c:v>239.149999999995</c:v>
                </c:pt>
                <c:pt idx="4781">
                  <c:v>239.19999999999499</c:v>
                </c:pt>
                <c:pt idx="4782">
                  <c:v>239.249999999995</c:v>
                </c:pt>
                <c:pt idx="4783">
                  <c:v>239.29999999999501</c:v>
                </c:pt>
                <c:pt idx="4784">
                  <c:v>239.34999999999499</c:v>
                </c:pt>
                <c:pt idx="4785">
                  <c:v>239.399999999995</c:v>
                </c:pt>
                <c:pt idx="4786">
                  <c:v>239.44999999999499</c:v>
                </c:pt>
                <c:pt idx="4787">
                  <c:v>239.499999999995</c:v>
                </c:pt>
                <c:pt idx="4788">
                  <c:v>239.54999999999501</c:v>
                </c:pt>
                <c:pt idx="4789">
                  <c:v>239.59999999999499</c:v>
                </c:pt>
                <c:pt idx="4790">
                  <c:v>239.649999999995</c:v>
                </c:pt>
                <c:pt idx="4791">
                  <c:v>239.69999999999499</c:v>
                </c:pt>
                <c:pt idx="4792">
                  <c:v>239.749999999995</c:v>
                </c:pt>
                <c:pt idx="4793">
                  <c:v>239.79999999999501</c:v>
                </c:pt>
                <c:pt idx="4794">
                  <c:v>239.84999999999499</c:v>
                </c:pt>
                <c:pt idx="4795">
                  <c:v>239.899999999995</c:v>
                </c:pt>
                <c:pt idx="4796">
                  <c:v>239.94999999999499</c:v>
                </c:pt>
                <c:pt idx="4797">
                  <c:v>239.999999999995</c:v>
                </c:pt>
                <c:pt idx="4798">
                  <c:v>240.04999999999501</c:v>
                </c:pt>
                <c:pt idx="4799">
                  <c:v>240.09999999999499</c:v>
                </c:pt>
                <c:pt idx="4800">
                  <c:v>240.149999999995</c:v>
                </c:pt>
                <c:pt idx="4801">
                  <c:v>240.19999999999499</c:v>
                </c:pt>
                <c:pt idx="4802">
                  <c:v>240.249999999995</c:v>
                </c:pt>
                <c:pt idx="4803">
                  <c:v>240.29999999999501</c:v>
                </c:pt>
                <c:pt idx="4804">
                  <c:v>240.34999999999499</c:v>
                </c:pt>
                <c:pt idx="4805">
                  <c:v>240.399999999995</c:v>
                </c:pt>
                <c:pt idx="4806">
                  <c:v>240.44999999999499</c:v>
                </c:pt>
                <c:pt idx="4807">
                  <c:v>240.499999999995</c:v>
                </c:pt>
                <c:pt idx="4808">
                  <c:v>240.54999999999501</c:v>
                </c:pt>
                <c:pt idx="4809">
                  <c:v>240.59999999999499</c:v>
                </c:pt>
                <c:pt idx="4810">
                  <c:v>240.649999999995</c:v>
                </c:pt>
                <c:pt idx="4811">
                  <c:v>240.69999999999499</c:v>
                </c:pt>
                <c:pt idx="4812">
                  <c:v>240.749999999995</c:v>
                </c:pt>
                <c:pt idx="4813">
                  <c:v>240.79999999999501</c:v>
                </c:pt>
                <c:pt idx="4814">
                  <c:v>240.84999999999499</c:v>
                </c:pt>
                <c:pt idx="4815">
                  <c:v>240.899999999995</c:v>
                </c:pt>
                <c:pt idx="4816">
                  <c:v>240.94999999999499</c:v>
                </c:pt>
                <c:pt idx="4817">
                  <c:v>240.999999999995</c:v>
                </c:pt>
                <c:pt idx="4818">
                  <c:v>241.04999999999501</c:v>
                </c:pt>
                <c:pt idx="4819">
                  <c:v>241.09999999999499</c:v>
                </c:pt>
                <c:pt idx="4820">
                  <c:v>241.149999999995</c:v>
                </c:pt>
                <c:pt idx="4821">
                  <c:v>241.19999999999499</c:v>
                </c:pt>
                <c:pt idx="4822">
                  <c:v>241.249999999995</c:v>
                </c:pt>
                <c:pt idx="4823">
                  <c:v>241.29999999999501</c:v>
                </c:pt>
                <c:pt idx="4824">
                  <c:v>241.34999999999499</c:v>
                </c:pt>
                <c:pt idx="4825">
                  <c:v>241.399999999995</c:v>
                </c:pt>
                <c:pt idx="4826">
                  <c:v>241.44999999999499</c:v>
                </c:pt>
                <c:pt idx="4827">
                  <c:v>241.499999999995</c:v>
                </c:pt>
                <c:pt idx="4828">
                  <c:v>241.54999999999501</c:v>
                </c:pt>
                <c:pt idx="4829">
                  <c:v>241.59999999999499</c:v>
                </c:pt>
                <c:pt idx="4830">
                  <c:v>241.649999999995</c:v>
                </c:pt>
                <c:pt idx="4831">
                  <c:v>241.69999999999499</c:v>
                </c:pt>
                <c:pt idx="4832">
                  <c:v>241.749999999995</c:v>
                </c:pt>
                <c:pt idx="4833">
                  <c:v>241.79999999999501</c:v>
                </c:pt>
                <c:pt idx="4834">
                  <c:v>241.84999999999499</c:v>
                </c:pt>
                <c:pt idx="4835">
                  <c:v>241.899999999995</c:v>
                </c:pt>
                <c:pt idx="4836">
                  <c:v>241.94999999999499</c:v>
                </c:pt>
                <c:pt idx="4837">
                  <c:v>241.999999999995</c:v>
                </c:pt>
                <c:pt idx="4838">
                  <c:v>242.04999999999501</c:v>
                </c:pt>
                <c:pt idx="4839">
                  <c:v>242.09999999999499</c:v>
                </c:pt>
                <c:pt idx="4840">
                  <c:v>242.149999999995</c:v>
                </c:pt>
                <c:pt idx="4841">
                  <c:v>242.19999999999499</c:v>
                </c:pt>
                <c:pt idx="4842">
                  <c:v>242.249999999995</c:v>
                </c:pt>
                <c:pt idx="4843">
                  <c:v>242.29999999999501</c:v>
                </c:pt>
                <c:pt idx="4844">
                  <c:v>242.34999999999499</c:v>
                </c:pt>
                <c:pt idx="4845">
                  <c:v>242.399999999995</c:v>
                </c:pt>
                <c:pt idx="4846">
                  <c:v>242.44999999999499</c:v>
                </c:pt>
                <c:pt idx="4847">
                  <c:v>242.499999999995</c:v>
                </c:pt>
                <c:pt idx="4848">
                  <c:v>242.54999999999501</c:v>
                </c:pt>
                <c:pt idx="4849">
                  <c:v>242.59999999999499</c:v>
                </c:pt>
                <c:pt idx="4850">
                  <c:v>242.649999999995</c:v>
                </c:pt>
                <c:pt idx="4851">
                  <c:v>242.69999999999499</c:v>
                </c:pt>
                <c:pt idx="4852">
                  <c:v>242.749999999995</c:v>
                </c:pt>
                <c:pt idx="4853">
                  <c:v>242.79999999999501</c:v>
                </c:pt>
                <c:pt idx="4854">
                  <c:v>242.84999999999499</c:v>
                </c:pt>
                <c:pt idx="4855">
                  <c:v>242.899999999995</c:v>
                </c:pt>
                <c:pt idx="4856">
                  <c:v>242.94999999999499</c:v>
                </c:pt>
                <c:pt idx="4857">
                  <c:v>242.999999999995</c:v>
                </c:pt>
                <c:pt idx="4858">
                  <c:v>243.04999999999501</c:v>
                </c:pt>
                <c:pt idx="4859">
                  <c:v>243.09999999999499</c:v>
                </c:pt>
                <c:pt idx="4860">
                  <c:v>243.149999999995</c:v>
                </c:pt>
                <c:pt idx="4861">
                  <c:v>243.19999999999499</c:v>
                </c:pt>
                <c:pt idx="4862">
                  <c:v>243.249999999995</c:v>
                </c:pt>
                <c:pt idx="4863">
                  <c:v>243.29999999999501</c:v>
                </c:pt>
                <c:pt idx="4864">
                  <c:v>243.34999999999499</c:v>
                </c:pt>
                <c:pt idx="4865">
                  <c:v>243.399999999995</c:v>
                </c:pt>
                <c:pt idx="4866">
                  <c:v>243.44999999999499</c:v>
                </c:pt>
                <c:pt idx="4867">
                  <c:v>243.499999999995</c:v>
                </c:pt>
                <c:pt idx="4868">
                  <c:v>243.54999999999501</c:v>
                </c:pt>
                <c:pt idx="4869">
                  <c:v>243.59999999999499</c:v>
                </c:pt>
                <c:pt idx="4870">
                  <c:v>243.649999999995</c:v>
                </c:pt>
                <c:pt idx="4871">
                  <c:v>243.69999999999499</c:v>
                </c:pt>
                <c:pt idx="4872">
                  <c:v>243.749999999995</c:v>
                </c:pt>
                <c:pt idx="4873">
                  <c:v>243.79999999999501</c:v>
                </c:pt>
                <c:pt idx="4874">
                  <c:v>243.84999999999499</c:v>
                </c:pt>
                <c:pt idx="4875">
                  <c:v>243.899999999995</c:v>
                </c:pt>
                <c:pt idx="4876">
                  <c:v>243.94999999999499</c:v>
                </c:pt>
                <c:pt idx="4877">
                  <c:v>243.999999999995</c:v>
                </c:pt>
                <c:pt idx="4878">
                  <c:v>244.04999999999501</c:v>
                </c:pt>
                <c:pt idx="4879">
                  <c:v>244.09999999999499</c:v>
                </c:pt>
                <c:pt idx="4880">
                  <c:v>244.149999999995</c:v>
                </c:pt>
                <c:pt idx="4881">
                  <c:v>244.19999999999499</c:v>
                </c:pt>
                <c:pt idx="4882">
                  <c:v>244.249999999995</c:v>
                </c:pt>
                <c:pt idx="4883">
                  <c:v>244.29999999999501</c:v>
                </c:pt>
                <c:pt idx="4884">
                  <c:v>244.34999999999499</c:v>
                </c:pt>
                <c:pt idx="4885">
                  <c:v>244.399999999995</c:v>
                </c:pt>
                <c:pt idx="4886">
                  <c:v>244.44999999999499</c:v>
                </c:pt>
                <c:pt idx="4887">
                  <c:v>244.499999999995</c:v>
                </c:pt>
                <c:pt idx="4888">
                  <c:v>244.54999999999501</c:v>
                </c:pt>
                <c:pt idx="4889">
                  <c:v>244.59999999999499</c:v>
                </c:pt>
                <c:pt idx="4890">
                  <c:v>244.649999999995</c:v>
                </c:pt>
                <c:pt idx="4891">
                  <c:v>244.69999999999499</c:v>
                </c:pt>
                <c:pt idx="4892">
                  <c:v>244.749999999995</c:v>
                </c:pt>
                <c:pt idx="4893">
                  <c:v>244.79999999999501</c:v>
                </c:pt>
                <c:pt idx="4894">
                  <c:v>244.84999999999499</c:v>
                </c:pt>
                <c:pt idx="4895">
                  <c:v>244.899999999995</c:v>
                </c:pt>
                <c:pt idx="4896">
                  <c:v>244.94999999999499</c:v>
                </c:pt>
                <c:pt idx="4897">
                  <c:v>244.999999999995</c:v>
                </c:pt>
                <c:pt idx="4898">
                  <c:v>245.04999999999501</c:v>
                </c:pt>
                <c:pt idx="4899">
                  <c:v>245.09999999999499</c:v>
                </c:pt>
                <c:pt idx="4900">
                  <c:v>245.149999999995</c:v>
                </c:pt>
                <c:pt idx="4901">
                  <c:v>245.19999999999499</c:v>
                </c:pt>
                <c:pt idx="4902">
                  <c:v>245.249999999995</c:v>
                </c:pt>
                <c:pt idx="4903">
                  <c:v>245.29999999999501</c:v>
                </c:pt>
                <c:pt idx="4904">
                  <c:v>245.34999999999499</c:v>
                </c:pt>
                <c:pt idx="4905">
                  <c:v>245.399999999995</c:v>
                </c:pt>
                <c:pt idx="4906">
                  <c:v>245.44999999999499</c:v>
                </c:pt>
                <c:pt idx="4907">
                  <c:v>245.499999999995</c:v>
                </c:pt>
                <c:pt idx="4908">
                  <c:v>245.54999999999501</c:v>
                </c:pt>
                <c:pt idx="4909">
                  <c:v>245.59999999999499</c:v>
                </c:pt>
                <c:pt idx="4910">
                  <c:v>245.649999999995</c:v>
                </c:pt>
                <c:pt idx="4911">
                  <c:v>245.69999999999499</c:v>
                </c:pt>
                <c:pt idx="4912">
                  <c:v>245.749999999995</c:v>
                </c:pt>
                <c:pt idx="4913">
                  <c:v>245.79999999999501</c:v>
                </c:pt>
                <c:pt idx="4914">
                  <c:v>245.84999999999499</c:v>
                </c:pt>
                <c:pt idx="4915">
                  <c:v>245.899999999995</c:v>
                </c:pt>
                <c:pt idx="4916">
                  <c:v>245.94999999999499</c:v>
                </c:pt>
                <c:pt idx="4917">
                  <c:v>245.999999999995</c:v>
                </c:pt>
                <c:pt idx="4918">
                  <c:v>246.04999999999501</c:v>
                </c:pt>
                <c:pt idx="4919">
                  <c:v>246.09999999999499</c:v>
                </c:pt>
                <c:pt idx="4920">
                  <c:v>246.149999999995</c:v>
                </c:pt>
                <c:pt idx="4921">
                  <c:v>246.19999999999499</c:v>
                </c:pt>
                <c:pt idx="4922">
                  <c:v>246.249999999995</c:v>
                </c:pt>
                <c:pt idx="4923">
                  <c:v>246.29999999999501</c:v>
                </c:pt>
                <c:pt idx="4924">
                  <c:v>246.34999999999499</c:v>
                </c:pt>
                <c:pt idx="4925">
                  <c:v>246.399999999995</c:v>
                </c:pt>
                <c:pt idx="4926">
                  <c:v>246.44999999999499</c:v>
                </c:pt>
                <c:pt idx="4927">
                  <c:v>246.499999999995</c:v>
                </c:pt>
                <c:pt idx="4928">
                  <c:v>246.54999999999501</c:v>
                </c:pt>
                <c:pt idx="4929">
                  <c:v>246.59999999999499</c:v>
                </c:pt>
                <c:pt idx="4930">
                  <c:v>246.649999999995</c:v>
                </c:pt>
                <c:pt idx="4931">
                  <c:v>246.69999999999499</c:v>
                </c:pt>
                <c:pt idx="4932">
                  <c:v>246.749999999995</c:v>
                </c:pt>
                <c:pt idx="4933">
                  <c:v>246.79999999999501</c:v>
                </c:pt>
                <c:pt idx="4934">
                  <c:v>246.84999999999499</c:v>
                </c:pt>
                <c:pt idx="4935">
                  <c:v>246.899999999995</c:v>
                </c:pt>
                <c:pt idx="4936">
                  <c:v>246.94999999999499</c:v>
                </c:pt>
                <c:pt idx="4937">
                  <c:v>246.999999999995</c:v>
                </c:pt>
                <c:pt idx="4938">
                  <c:v>247.04999999999501</c:v>
                </c:pt>
                <c:pt idx="4939">
                  <c:v>247.09999999999499</c:v>
                </c:pt>
                <c:pt idx="4940">
                  <c:v>247.149999999995</c:v>
                </c:pt>
                <c:pt idx="4941">
                  <c:v>247.19999999999499</c:v>
                </c:pt>
                <c:pt idx="4942">
                  <c:v>247.249999999995</c:v>
                </c:pt>
                <c:pt idx="4943">
                  <c:v>247.29999999999501</c:v>
                </c:pt>
                <c:pt idx="4944">
                  <c:v>247.34999999999499</c:v>
                </c:pt>
                <c:pt idx="4945">
                  <c:v>247.399999999995</c:v>
                </c:pt>
                <c:pt idx="4946">
                  <c:v>247.44999999999499</c:v>
                </c:pt>
                <c:pt idx="4947">
                  <c:v>247.499999999995</c:v>
                </c:pt>
                <c:pt idx="4948">
                  <c:v>247.54999999999501</c:v>
                </c:pt>
                <c:pt idx="4949">
                  <c:v>247.59999999999499</c:v>
                </c:pt>
                <c:pt idx="4950">
                  <c:v>247.649999999995</c:v>
                </c:pt>
                <c:pt idx="4951">
                  <c:v>247.69999999999499</c:v>
                </c:pt>
                <c:pt idx="4952">
                  <c:v>247.749999999995</c:v>
                </c:pt>
                <c:pt idx="4953">
                  <c:v>247.79999999999501</c:v>
                </c:pt>
                <c:pt idx="4954">
                  <c:v>247.84999999999499</c:v>
                </c:pt>
                <c:pt idx="4955">
                  <c:v>247.899999999995</c:v>
                </c:pt>
                <c:pt idx="4956">
                  <c:v>247.94999999999499</c:v>
                </c:pt>
                <c:pt idx="4957">
                  <c:v>247.999999999995</c:v>
                </c:pt>
                <c:pt idx="4958">
                  <c:v>248.04999999999501</c:v>
                </c:pt>
                <c:pt idx="4959">
                  <c:v>248.09999999999499</c:v>
                </c:pt>
                <c:pt idx="4960">
                  <c:v>248.149999999995</c:v>
                </c:pt>
                <c:pt idx="4961">
                  <c:v>248.19999999999499</c:v>
                </c:pt>
                <c:pt idx="4962">
                  <c:v>248.249999999995</c:v>
                </c:pt>
                <c:pt idx="4963">
                  <c:v>248.29999999999501</c:v>
                </c:pt>
                <c:pt idx="4964">
                  <c:v>248.34999999999499</c:v>
                </c:pt>
                <c:pt idx="4965">
                  <c:v>248.399999999995</c:v>
                </c:pt>
                <c:pt idx="4966">
                  <c:v>248.44999999999499</c:v>
                </c:pt>
                <c:pt idx="4967">
                  <c:v>248.499999999995</c:v>
                </c:pt>
                <c:pt idx="4968">
                  <c:v>248.54999999999501</c:v>
                </c:pt>
                <c:pt idx="4969">
                  <c:v>248.59999999999499</c:v>
                </c:pt>
                <c:pt idx="4970">
                  <c:v>248.649999999995</c:v>
                </c:pt>
                <c:pt idx="4971">
                  <c:v>248.69999999999499</c:v>
                </c:pt>
                <c:pt idx="4972">
                  <c:v>248.749999999995</c:v>
                </c:pt>
                <c:pt idx="4973">
                  <c:v>248.79999999999501</c:v>
                </c:pt>
                <c:pt idx="4974">
                  <c:v>248.84999999999499</c:v>
                </c:pt>
                <c:pt idx="4975">
                  <c:v>248.899999999995</c:v>
                </c:pt>
                <c:pt idx="4976">
                  <c:v>248.94999999999499</c:v>
                </c:pt>
                <c:pt idx="4977">
                  <c:v>248.999999999995</c:v>
                </c:pt>
                <c:pt idx="4978">
                  <c:v>249.04999999999501</c:v>
                </c:pt>
                <c:pt idx="4979">
                  <c:v>249.09999999999499</c:v>
                </c:pt>
                <c:pt idx="4980">
                  <c:v>249.149999999995</c:v>
                </c:pt>
                <c:pt idx="4981">
                  <c:v>249.19999999999499</c:v>
                </c:pt>
                <c:pt idx="4982">
                  <c:v>249.249999999995</c:v>
                </c:pt>
                <c:pt idx="4983">
                  <c:v>249.29999999999501</c:v>
                </c:pt>
                <c:pt idx="4984">
                  <c:v>249.34999999999499</c:v>
                </c:pt>
                <c:pt idx="4985">
                  <c:v>249.399999999995</c:v>
                </c:pt>
                <c:pt idx="4986">
                  <c:v>249.44999999999499</c:v>
                </c:pt>
                <c:pt idx="4987">
                  <c:v>249.499999999995</c:v>
                </c:pt>
                <c:pt idx="4988">
                  <c:v>249.54999999999501</c:v>
                </c:pt>
                <c:pt idx="4989">
                  <c:v>249.59999999999499</c:v>
                </c:pt>
                <c:pt idx="4990">
                  <c:v>249.649999999995</c:v>
                </c:pt>
                <c:pt idx="4991">
                  <c:v>249.69999999999499</c:v>
                </c:pt>
                <c:pt idx="4992">
                  <c:v>249.749999999995</c:v>
                </c:pt>
                <c:pt idx="4993">
                  <c:v>249.79999999999501</c:v>
                </c:pt>
                <c:pt idx="4994">
                  <c:v>249.84999999999499</c:v>
                </c:pt>
                <c:pt idx="4995">
                  <c:v>249.899999999995</c:v>
                </c:pt>
                <c:pt idx="4996">
                  <c:v>249.94999999999499</c:v>
                </c:pt>
                <c:pt idx="4997">
                  <c:v>249.999999999995</c:v>
                </c:pt>
                <c:pt idx="4998">
                  <c:v>250.04999999999501</c:v>
                </c:pt>
                <c:pt idx="4999">
                  <c:v>250.09999999999499</c:v>
                </c:pt>
                <c:pt idx="5000">
                  <c:v>250.149999999995</c:v>
                </c:pt>
                <c:pt idx="5001">
                  <c:v>250.19999999999499</c:v>
                </c:pt>
                <c:pt idx="5002">
                  <c:v>250.249999999995</c:v>
                </c:pt>
                <c:pt idx="5003">
                  <c:v>250.29999999999501</c:v>
                </c:pt>
                <c:pt idx="5004">
                  <c:v>250.34999999999499</c:v>
                </c:pt>
                <c:pt idx="5005">
                  <c:v>250.399999999995</c:v>
                </c:pt>
                <c:pt idx="5006">
                  <c:v>250.44999999999499</c:v>
                </c:pt>
                <c:pt idx="5007">
                  <c:v>250.499999999995</c:v>
                </c:pt>
                <c:pt idx="5008">
                  <c:v>250.54999999999501</c:v>
                </c:pt>
                <c:pt idx="5009">
                  <c:v>250.59999999999499</c:v>
                </c:pt>
                <c:pt idx="5010">
                  <c:v>250.649999999995</c:v>
                </c:pt>
                <c:pt idx="5011">
                  <c:v>250.69999999999499</c:v>
                </c:pt>
                <c:pt idx="5012">
                  <c:v>250.749999999995</c:v>
                </c:pt>
                <c:pt idx="5013">
                  <c:v>250.79999999999501</c:v>
                </c:pt>
                <c:pt idx="5014">
                  <c:v>250.84999999999499</c:v>
                </c:pt>
                <c:pt idx="5015">
                  <c:v>250.899999999995</c:v>
                </c:pt>
                <c:pt idx="5016">
                  <c:v>250.94999999999499</c:v>
                </c:pt>
                <c:pt idx="5017">
                  <c:v>250.999999999995</c:v>
                </c:pt>
                <c:pt idx="5018">
                  <c:v>251.04999999999501</c:v>
                </c:pt>
                <c:pt idx="5019">
                  <c:v>251.09999999999499</c:v>
                </c:pt>
                <c:pt idx="5020">
                  <c:v>251.149999999995</c:v>
                </c:pt>
                <c:pt idx="5021">
                  <c:v>251.19999999999499</c:v>
                </c:pt>
                <c:pt idx="5022">
                  <c:v>251.249999999995</c:v>
                </c:pt>
                <c:pt idx="5023">
                  <c:v>251.29999999999501</c:v>
                </c:pt>
                <c:pt idx="5024">
                  <c:v>251.34999999999499</c:v>
                </c:pt>
                <c:pt idx="5025">
                  <c:v>251.399999999995</c:v>
                </c:pt>
                <c:pt idx="5026">
                  <c:v>251.44999999999499</c:v>
                </c:pt>
                <c:pt idx="5027">
                  <c:v>251.499999999995</c:v>
                </c:pt>
                <c:pt idx="5028">
                  <c:v>251.54999999999501</c:v>
                </c:pt>
                <c:pt idx="5029">
                  <c:v>251.59999999999499</c:v>
                </c:pt>
                <c:pt idx="5030">
                  <c:v>251.649999999995</c:v>
                </c:pt>
                <c:pt idx="5031">
                  <c:v>251.69999999999499</c:v>
                </c:pt>
                <c:pt idx="5032">
                  <c:v>251.749999999995</c:v>
                </c:pt>
                <c:pt idx="5033">
                  <c:v>251.79999999999501</c:v>
                </c:pt>
                <c:pt idx="5034">
                  <c:v>251.84999999999499</c:v>
                </c:pt>
                <c:pt idx="5035">
                  <c:v>251.899999999995</c:v>
                </c:pt>
                <c:pt idx="5036">
                  <c:v>251.94999999999499</c:v>
                </c:pt>
                <c:pt idx="5037">
                  <c:v>251.999999999995</c:v>
                </c:pt>
                <c:pt idx="5038">
                  <c:v>252.04999999999501</c:v>
                </c:pt>
                <c:pt idx="5039">
                  <c:v>252.09999999999499</c:v>
                </c:pt>
                <c:pt idx="5040">
                  <c:v>252.149999999995</c:v>
                </c:pt>
                <c:pt idx="5041">
                  <c:v>252.19999999999499</c:v>
                </c:pt>
                <c:pt idx="5042">
                  <c:v>252.249999999995</c:v>
                </c:pt>
                <c:pt idx="5043">
                  <c:v>252.29999999999501</c:v>
                </c:pt>
                <c:pt idx="5044">
                  <c:v>252.34999999999499</c:v>
                </c:pt>
                <c:pt idx="5045">
                  <c:v>252.399999999995</c:v>
                </c:pt>
                <c:pt idx="5046">
                  <c:v>252.44999999999499</c:v>
                </c:pt>
                <c:pt idx="5047">
                  <c:v>252.499999999995</c:v>
                </c:pt>
                <c:pt idx="5048">
                  <c:v>252.54999999999501</c:v>
                </c:pt>
                <c:pt idx="5049">
                  <c:v>252.59999999999499</c:v>
                </c:pt>
                <c:pt idx="5050">
                  <c:v>252.649999999995</c:v>
                </c:pt>
                <c:pt idx="5051">
                  <c:v>252.69999999999499</c:v>
                </c:pt>
                <c:pt idx="5052">
                  <c:v>252.74999999999599</c:v>
                </c:pt>
                <c:pt idx="5053">
                  <c:v>252.799999999996</c:v>
                </c:pt>
                <c:pt idx="5054">
                  <c:v>252.84999999999599</c:v>
                </c:pt>
                <c:pt idx="5055">
                  <c:v>252.899999999996</c:v>
                </c:pt>
                <c:pt idx="5056">
                  <c:v>252.94999999999601</c:v>
                </c:pt>
                <c:pt idx="5057">
                  <c:v>252.99999999999599</c:v>
                </c:pt>
                <c:pt idx="5058">
                  <c:v>253.049999999996</c:v>
                </c:pt>
                <c:pt idx="5059">
                  <c:v>253.09999999999599</c:v>
                </c:pt>
                <c:pt idx="5060">
                  <c:v>253.149999999996</c:v>
                </c:pt>
                <c:pt idx="5061">
                  <c:v>253.19999999999601</c:v>
                </c:pt>
                <c:pt idx="5062">
                  <c:v>253.24999999999599</c:v>
                </c:pt>
                <c:pt idx="5063">
                  <c:v>253.299999999996</c:v>
                </c:pt>
                <c:pt idx="5064">
                  <c:v>253.34999999999599</c:v>
                </c:pt>
                <c:pt idx="5065">
                  <c:v>253.399999999996</c:v>
                </c:pt>
                <c:pt idx="5066">
                  <c:v>253.44999999999601</c:v>
                </c:pt>
                <c:pt idx="5067">
                  <c:v>253.49999999999599</c:v>
                </c:pt>
                <c:pt idx="5068">
                  <c:v>253.549999999996</c:v>
                </c:pt>
                <c:pt idx="5069">
                  <c:v>253.59999999999599</c:v>
                </c:pt>
                <c:pt idx="5070">
                  <c:v>253.649999999996</c:v>
                </c:pt>
                <c:pt idx="5071">
                  <c:v>253.69999999999601</c:v>
                </c:pt>
                <c:pt idx="5072">
                  <c:v>253.74999999999599</c:v>
                </c:pt>
                <c:pt idx="5073">
                  <c:v>253.799999999996</c:v>
                </c:pt>
                <c:pt idx="5074">
                  <c:v>253.84999999999599</c:v>
                </c:pt>
                <c:pt idx="5075">
                  <c:v>253.899999999996</c:v>
                </c:pt>
                <c:pt idx="5076">
                  <c:v>253.94999999999601</c:v>
                </c:pt>
                <c:pt idx="5077">
                  <c:v>253.99999999999599</c:v>
                </c:pt>
                <c:pt idx="5078">
                  <c:v>254.049999999996</c:v>
                </c:pt>
                <c:pt idx="5079">
                  <c:v>254.09999999999599</c:v>
                </c:pt>
                <c:pt idx="5080">
                  <c:v>254.149999999996</c:v>
                </c:pt>
                <c:pt idx="5081">
                  <c:v>254.19999999999601</c:v>
                </c:pt>
                <c:pt idx="5082">
                  <c:v>254.24999999999599</c:v>
                </c:pt>
                <c:pt idx="5083">
                  <c:v>254.299999999996</c:v>
                </c:pt>
                <c:pt idx="5084">
                  <c:v>254.34999999999599</c:v>
                </c:pt>
                <c:pt idx="5085">
                  <c:v>254.399999999996</c:v>
                </c:pt>
                <c:pt idx="5086">
                  <c:v>254.44999999999601</c:v>
                </c:pt>
                <c:pt idx="5087">
                  <c:v>254.49999999999599</c:v>
                </c:pt>
                <c:pt idx="5088">
                  <c:v>254.549999999996</c:v>
                </c:pt>
                <c:pt idx="5089">
                  <c:v>254.59999999999599</c:v>
                </c:pt>
                <c:pt idx="5090">
                  <c:v>254.649999999996</c:v>
                </c:pt>
                <c:pt idx="5091">
                  <c:v>254.69999999999601</c:v>
                </c:pt>
                <c:pt idx="5092">
                  <c:v>254.74999999999599</c:v>
                </c:pt>
                <c:pt idx="5093">
                  <c:v>254.799999999996</c:v>
                </c:pt>
                <c:pt idx="5094">
                  <c:v>254.84999999999599</c:v>
                </c:pt>
                <c:pt idx="5095">
                  <c:v>254.899999999996</c:v>
                </c:pt>
                <c:pt idx="5096">
                  <c:v>254.94999999999601</c:v>
                </c:pt>
                <c:pt idx="5097">
                  <c:v>254.99999999999599</c:v>
                </c:pt>
                <c:pt idx="5098">
                  <c:v>255.049999999996</c:v>
                </c:pt>
                <c:pt idx="5099">
                  <c:v>255.09999999999599</c:v>
                </c:pt>
                <c:pt idx="5100">
                  <c:v>255.149999999996</c:v>
                </c:pt>
                <c:pt idx="5101">
                  <c:v>255.19999999999601</c:v>
                </c:pt>
                <c:pt idx="5102">
                  <c:v>255.24999999999599</c:v>
                </c:pt>
                <c:pt idx="5103">
                  <c:v>255.299999999996</c:v>
                </c:pt>
                <c:pt idx="5104">
                  <c:v>255.34999999999599</c:v>
                </c:pt>
                <c:pt idx="5105">
                  <c:v>255.399999999996</c:v>
                </c:pt>
                <c:pt idx="5106">
                  <c:v>255.44999999999601</c:v>
                </c:pt>
                <c:pt idx="5107">
                  <c:v>255.49999999999599</c:v>
                </c:pt>
                <c:pt idx="5108">
                  <c:v>255.549999999996</c:v>
                </c:pt>
                <c:pt idx="5109">
                  <c:v>255.59999999999599</c:v>
                </c:pt>
                <c:pt idx="5110">
                  <c:v>255.649999999996</c:v>
                </c:pt>
                <c:pt idx="5111">
                  <c:v>255.69999999999601</c:v>
                </c:pt>
                <c:pt idx="5112">
                  <c:v>255.74999999999599</c:v>
                </c:pt>
                <c:pt idx="5113">
                  <c:v>255.799999999996</c:v>
                </c:pt>
                <c:pt idx="5114">
                  <c:v>255.84999999999599</c:v>
                </c:pt>
                <c:pt idx="5115">
                  <c:v>255.899999999996</c:v>
                </c:pt>
                <c:pt idx="5116">
                  <c:v>255.94999999999601</c:v>
                </c:pt>
                <c:pt idx="5117">
                  <c:v>255.99999999999599</c:v>
                </c:pt>
                <c:pt idx="5118">
                  <c:v>256.04999999999598</c:v>
                </c:pt>
                <c:pt idx="5119">
                  <c:v>256.09999999999599</c:v>
                </c:pt>
                <c:pt idx="5120">
                  <c:v>256.149999999996</c:v>
                </c:pt>
                <c:pt idx="5121">
                  <c:v>256.19999999999601</c:v>
                </c:pt>
                <c:pt idx="5122">
                  <c:v>256.24999999999602</c:v>
                </c:pt>
                <c:pt idx="5123">
                  <c:v>256.29999999999598</c:v>
                </c:pt>
                <c:pt idx="5124">
                  <c:v>256.34999999999599</c:v>
                </c:pt>
                <c:pt idx="5125">
                  <c:v>256.399999999996</c:v>
                </c:pt>
                <c:pt idx="5126">
                  <c:v>256.44999999999601</c:v>
                </c:pt>
                <c:pt idx="5127">
                  <c:v>256.49999999999602</c:v>
                </c:pt>
                <c:pt idx="5128">
                  <c:v>256.54999999999598</c:v>
                </c:pt>
                <c:pt idx="5129">
                  <c:v>256.59999999999599</c:v>
                </c:pt>
                <c:pt idx="5130">
                  <c:v>256.649999999996</c:v>
                </c:pt>
                <c:pt idx="5131">
                  <c:v>256.69999999999601</c:v>
                </c:pt>
                <c:pt idx="5132">
                  <c:v>256.74999999999602</c:v>
                </c:pt>
                <c:pt idx="5133">
                  <c:v>256.79999999999598</c:v>
                </c:pt>
                <c:pt idx="5134">
                  <c:v>256.84999999999599</c:v>
                </c:pt>
                <c:pt idx="5135">
                  <c:v>256.899999999996</c:v>
                </c:pt>
                <c:pt idx="5136">
                  <c:v>256.94999999999601</c:v>
                </c:pt>
                <c:pt idx="5137">
                  <c:v>256.99999999999602</c:v>
                </c:pt>
                <c:pt idx="5138">
                  <c:v>257.04999999999598</c:v>
                </c:pt>
                <c:pt idx="5139">
                  <c:v>257.09999999999599</c:v>
                </c:pt>
                <c:pt idx="5140">
                  <c:v>257.14999999999702</c:v>
                </c:pt>
                <c:pt idx="5141">
                  <c:v>257.19999999999698</c:v>
                </c:pt>
                <c:pt idx="5142">
                  <c:v>257.24999999999699</c:v>
                </c:pt>
                <c:pt idx="5143">
                  <c:v>257.299999999997</c:v>
                </c:pt>
                <c:pt idx="5144">
                  <c:v>257.34999999999701</c:v>
                </c:pt>
                <c:pt idx="5145">
                  <c:v>257.39999999999702</c:v>
                </c:pt>
                <c:pt idx="5146">
                  <c:v>257.44999999999698</c:v>
                </c:pt>
                <c:pt idx="5147">
                  <c:v>257.49999999999699</c:v>
                </c:pt>
                <c:pt idx="5148">
                  <c:v>257.549999999997</c:v>
                </c:pt>
                <c:pt idx="5149">
                  <c:v>257.59999999999701</c:v>
                </c:pt>
                <c:pt idx="5150">
                  <c:v>257.64999999999702</c:v>
                </c:pt>
                <c:pt idx="5151">
                  <c:v>257.69999999999698</c:v>
                </c:pt>
                <c:pt idx="5152">
                  <c:v>257.74999999999699</c:v>
                </c:pt>
                <c:pt idx="5153">
                  <c:v>257.799999999997</c:v>
                </c:pt>
                <c:pt idx="5154">
                  <c:v>257.84999999999701</c:v>
                </c:pt>
                <c:pt idx="5155">
                  <c:v>257.89999999999702</c:v>
                </c:pt>
                <c:pt idx="5156">
                  <c:v>257.94999999999698</c:v>
                </c:pt>
                <c:pt idx="5157">
                  <c:v>257.99999999999699</c:v>
                </c:pt>
                <c:pt idx="5158">
                  <c:v>258.049999999997</c:v>
                </c:pt>
                <c:pt idx="5159">
                  <c:v>258.09999999999701</c:v>
                </c:pt>
                <c:pt idx="5160">
                  <c:v>258.14999999999702</c:v>
                </c:pt>
                <c:pt idx="5161">
                  <c:v>258.19999999999698</c:v>
                </c:pt>
                <c:pt idx="5162">
                  <c:v>258.24999999999699</c:v>
                </c:pt>
                <c:pt idx="5163">
                  <c:v>258.299999999997</c:v>
                </c:pt>
                <c:pt idx="5164">
                  <c:v>258.34999999999701</c:v>
                </c:pt>
                <c:pt idx="5165">
                  <c:v>258.39999999999702</c:v>
                </c:pt>
                <c:pt idx="5166">
                  <c:v>258.44999999999698</c:v>
                </c:pt>
                <c:pt idx="5167">
                  <c:v>258.49999999999699</c:v>
                </c:pt>
                <c:pt idx="5168">
                  <c:v>258.549999999997</c:v>
                </c:pt>
                <c:pt idx="5169">
                  <c:v>258.59999999999701</c:v>
                </c:pt>
                <c:pt idx="5170">
                  <c:v>258.64999999999702</c:v>
                </c:pt>
                <c:pt idx="5171">
                  <c:v>258.69999999999698</c:v>
                </c:pt>
                <c:pt idx="5172">
                  <c:v>258.74999999999699</c:v>
                </c:pt>
                <c:pt idx="5173">
                  <c:v>258.799999999997</c:v>
                </c:pt>
                <c:pt idx="5174">
                  <c:v>258.84999999999701</c:v>
                </c:pt>
                <c:pt idx="5175">
                  <c:v>258.89999999999702</c:v>
                </c:pt>
                <c:pt idx="5176">
                  <c:v>258.94999999999698</c:v>
                </c:pt>
                <c:pt idx="5177">
                  <c:v>258.99999999999699</c:v>
                </c:pt>
                <c:pt idx="5178">
                  <c:v>259.049999999997</c:v>
                </c:pt>
                <c:pt idx="5179">
                  <c:v>259.09999999999701</c:v>
                </c:pt>
                <c:pt idx="5180">
                  <c:v>259.14999999999702</c:v>
                </c:pt>
                <c:pt idx="5181">
                  <c:v>259.19999999999698</c:v>
                </c:pt>
                <c:pt idx="5182">
                  <c:v>259.24999999999699</c:v>
                </c:pt>
                <c:pt idx="5183">
                  <c:v>259.299999999997</c:v>
                </c:pt>
                <c:pt idx="5184">
                  <c:v>259.34999999999701</c:v>
                </c:pt>
                <c:pt idx="5185">
                  <c:v>259.39999999999702</c:v>
                </c:pt>
                <c:pt idx="5186">
                  <c:v>259.44999999999698</c:v>
                </c:pt>
                <c:pt idx="5187">
                  <c:v>259.49999999999699</c:v>
                </c:pt>
                <c:pt idx="5188">
                  <c:v>259.549999999997</c:v>
                </c:pt>
                <c:pt idx="5189">
                  <c:v>259.59999999999701</c:v>
                </c:pt>
                <c:pt idx="5190">
                  <c:v>259.64999999999702</c:v>
                </c:pt>
                <c:pt idx="5191">
                  <c:v>259.69999999999698</c:v>
                </c:pt>
                <c:pt idx="5192">
                  <c:v>259.74999999999699</c:v>
                </c:pt>
                <c:pt idx="5193">
                  <c:v>259.799999999997</c:v>
                </c:pt>
                <c:pt idx="5194">
                  <c:v>259.84999999999701</c:v>
                </c:pt>
                <c:pt idx="5195">
                  <c:v>259.89999999999702</c:v>
                </c:pt>
                <c:pt idx="5196">
                  <c:v>259.94999999999698</c:v>
                </c:pt>
                <c:pt idx="5197">
                  <c:v>259.99999999999699</c:v>
                </c:pt>
                <c:pt idx="5198">
                  <c:v>260.049999999997</c:v>
                </c:pt>
                <c:pt idx="5199">
                  <c:v>260.09999999999701</c:v>
                </c:pt>
                <c:pt idx="5200">
                  <c:v>260.14999999999702</c:v>
                </c:pt>
                <c:pt idx="5201">
                  <c:v>260.19999999999698</c:v>
                </c:pt>
                <c:pt idx="5202">
                  <c:v>260.24999999999699</c:v>
                </c:pt>
                <c:pt idx="5203">
                  <c:v>260.299999999997</c:v>
                </c:pt>
                <c:pt idx="5204">
                  <c:v>260.34999999999701</c:v>
                </c:pt>
                <c:pt idx="5205">
                  <c:v>260.39999999999702</c:v>
                </c:pt>
                <c:pt idx="5206">
                  <c:v>260.44999999999698</c:v>
                </c:pt>
                <c:pt idx="5207">
                  <c:v>260.49999999999699</c:v>
                </c:pt>
                <c:pt idx="5208">
                  <c:v>260.549999999997</c:v>
                </c:pt>
                <c:pt idx="5209">
                  <c:v>260.59999999999701</c:v>
                </c:pt>
                <c:pt idx="5210">
                  <c:v>260.64999999999702</c:v>
                </c:pt>
                <c:pt idx="5211">
                  <c:v>260.69999999999698</c:v>
                </c:pt>
                <c:pt idx="5212">
                  <c:v>260.74999999999699</c:v>
                </c:pt>
                <c:pt idx="5213">
                  <c:v>260.799999999997</c:v>
                </c:pt>
                <c:pt idx="5214">
                  <c:v>260.84999999999701</c:v>
                </c:pt>
                <c:pt idx="5215">
                  <c:v>260.89999999999702</c:v>
                </c:pt>
                <c:pt idx="5216">
                  <c:v>260.94999999999698</c:v>
                </c:pt>
                <c:pt idx="5217">
                  <c:v>260.99999999999699</c:v>
                </c:pt>
                <c:pt idx="5218">
                  <c:v>261.049999999997</c:v>
                </c:pt>
                <c:pt idx="5219">
                  <c:v>261.09999999999701</c:v>
                </c:pt>
                <c:pt idx="5220">
                  <c:v>261.14999999999702</c:v>
                </c:pt>
                <c:pt idx="5221">
                  <c:v>261.19999999999698</c:v>
                </c:pt>
                <c:pt idx="5222">
                  <c:v>261.24999999999699</c:v>
                </c:pt>
                <c:pt idx="5223">
                  <c:v>261.29999999999802</c:v>
                </c:pt>
                <c:pt idx="5224">
                  <c:v>261.34999999999701</c:v>
                </c:pt>
                <c:pt idx="5225">
                  <c:v>261.39999999999702</c:v>
                </c:pt>
                <c:pt idx="5226">
                  <c:v>261.44999999999698</c:v>
                </c:pt>
                <c:pt idx="5227">
                  <c:v>261.49999999999699</c:v>
                </c:pt>
                <c:pt idx="5228">
                  <c:v>261.54999999999802</c:v>
                </c:pt>
                <c:pt idx="5229">
                  <c:v>261.59999999999701</c:v>
                </c:pt>
                <c:pt idx="5230">
                  <c:v>261.64999999999702</c:v>
                </c:pt>
                <c:pt idx="5231">
                  <c:v>261.699999999998</c:v>
                </c:pt>
                <c:pt idx="5232">
                  <c:v>261.74999999999801</c:v>
                </c:pt>
                <c:pt idx="5233">
                  <c:v>261.79999999999802</c:v>
                </c:pt>
                <c:pt idx="5234">
                  <c:v>261.84999999999798</c:v>
                </c:pt>
                <c:pt idx="5235">
                  <c:v>261.89999999999799</c:v>
                </c:pt>
                <c:pt idx="5236">
                  <c:v>261.949999999998</c:v>
                </c:pt>
                <c:pt idx="5237">
                  <c:v>261.99999999999801</c:v>
                </c:pt>
                <c:pt idx="5238">
                  <c:v>262.04999999999802</c:v>
                </c:pt>
                <c:pt idx="5239">
                  <c:v>262.09999999999798</c:v>
                </c:pt>
                <c:pt idx="5240">
                  <c:v>262.14999999999799</c:v>
                </c:pt>
                <c:pt idx="5241">
                  <c:v>262.199999999998</c:v>
                </c:pt>
                <c:pt idx="5242">
                  <c:v>262.24999999999801</c:v>
                </c:pt>
                <c:pt idx="5243">
                  <c:v>262.29999999999802</c:v>
                </c:pt>
                <c:pt idx="5244">
                  <c:v>262.34999999999798</c:v>
                </c:pt>
                <c:pt idx="5245">
                  <c:v>262.39999999999799</c:v>
                </c:pt>
                <c:pt idx="5246">
                  <c:v>262.449999999998</c:v>
                </c:pt>
                <c:pt idx="5247">
                  <c:v>262.49999999999801</c:v>
                </c:pt>
                <c:pt idx="5248">
                  <c:v>262.54999999999802</c:v>
                </c:pt>
                <c:pt idx="5249">
                  <c:v>262.59999999999798</c:v>
                </c:pt>
                <c:pt idx="5250">
                  <c:v>262.64999999999799</c:v>
                </c:pt>
                <c:pt idx="5251">
                  <c:v>262.699999999998</c:v>
                </c:pt>
                <c:pt idx="5252">
                  <c:v>262.74999999999801</c:v>
                </c:pt>
                <c:pt idx="5253">
                  <c:v>262.79999999999802</c:v>
                </c:pt>
                <c:pt idx="5254">
                  <c:v>262.84999999999798</c:v>
                </c:pt>
                <c:pt idx="5255">
                  <c:v>262.89999999999799</c:v>
                </c:pt>
                <c:pt idx="5256">
                  <c:v>262.949999999998</c:v>
                </c:pt>
                <c:pt idx="5257">
                  <c:v>262.99999999999801</c:v>
                </c:pt>
                <c:pt idx="5258">
                  <c:v>263.04999999999802</c:v>
                </c:pt>
                <c:pt idx="5259">
                  <c:v>263.09999999999798</c:v>
                </c:pt>
                <c:pt idx="5260">
                  <c:v>263.14999999999799</c:v>
                </c:pt>
                <c:pt idx="5261">
                  <c:v>263.199999999998</c:v>
                </c:pt>
                <c:pt idx="5262">
                  <c:v>263.24999999999801</c:v>
                </c:pt>
                <c:pt idx="5263">
                  <c:v>263.29999999999802</c:v>
                </c:pt>
                <c:pt idx="5264">
                  <c:v>263.34999999999798</c:v>
                </c:pt>
                <c:pt idx="5265">
                  <c:v>263.39999999999799</c:v>
                </c:pt>
                <c:pt idx="5266">
                  <c:v>263.449999999998</c:v>
                </c:pt>
                <c:pt idx="5267">
                  <c:v>263.49999999999801</c:v>
                </c:pt>
                <c:pt idx="5268">
                  <c:v>263.54999999999802</c:v>
                </c:pt>
                <c:pt idx="5269">
                  <c:v>263.59999999999798</c:v>
                </c:pt>
                <c:pt idx="5270">
                  <c:v>263.64999999999799</c:v>
                </c:pt>
                <c:pt idx="5271">
                  <c:v>263.699999999998</c:v>
                </c:pt>
                <c:pt idx="5272">
                  <c:v>263.74999999999801</c:v>
                </c:pt>
                <c:pt idx="5273">
                  <c:v>263.79999999999802</c:v>
                </c:pt>
                <c:pt idx="5274">
                  <c:v>263.84999999999798</c:v>
                </c:pt>
                <c:pt idx="5275">
                  <c:v>263.89999999999799</c:v>
                </c:pt>
                <c:pt idx="5276">
                  <c:v>263.949999999998</c:v>
                </c:pt>
                <c:pt idx="5277">
                  <c:v>263.99999999999801</c:v>
                </c:pt>
                <c:pt idx="5278">
                  <c:v>264.04999999999802</c:v>
                </c:pt>
                <c:pt idx="5279">
                  <c:v>264.09999999999798</c:v>
                </c:pt>
                <c:pt idx="5280">
                  <c:v>264.14999999999799</c:v>
                </c:pt>
                <c:pt idx="5281">
                  <c:v>264.199999999998</c:v>
                </c:pt>
                <c:pt idx="5282">
                  <c:v>264.24999999999801</c:v>
                </c:pt>
                <c:pt idx="5283">
                  <c:v>264.29999999999802</c:v>
                </c:pt>
                <c:pt idx="5284">
                  <c:v>264.34999999999798</c:v>
                </c:pt>
                <c:pt idx="5285">
                  <c:v>264.39999999999799</c:v>
                </c:pt>
                <c:pt idx="5286">
                  <c:v>264.449999999998</c:v>
                </c:pt>
                <c:pt idx="5287">
                  <c:v>264.49999999999801</c:v>
                </c:pt>
                <c:pt idx="5288">
                  <c:v>264.54999999999802</c:v>
                </c:pt>
                <c:pt idx="5289">
                  <c:v>264.59999999999798</c:v>
                </c:pt>
                <c:pt idx="5290">
                  <c:v>264.64999999999799</c:v>
                </c:pt>
                <c:pt idx="5291">
                  <c:v>264.699999999998</c:v>
                </c:pt>
                <c:pt idx="5292">
                  <c:v>264.74999999999801</c:v>
                </c:pt>
                <c:pt idx="5293">
                  <c:v>264.79999999999802</c:v>
                </c:pt>
                <c:pt idx="5294">
                  <c:v>264.84999999999798</c:v>
                </c:pt>
                <c:pt idx="5295">
                  <c:v>264.89999999999799</c:v>
                </c:pt>
                <c:pt idx="5296">
                  <c:v>264.949999999998</c:v>
                </c:pt>
                <c:pt idx="5297">
                  <c:v>264.99999999999801</c:v>
                </c:pt>
                <c:pt idx="5298">
                  <c:v>265.04999999999802</c:v>
                </c:pt>
                <c:pt idx="5299">
                  <c:v>265.09999999999798</c:v>
                </c:pt>
                <c:pt idx="5300">
                  <c:v>265.14999999999799</c:v>
                </c:pt>
                <c:pt idx="5301">
                  <c:v>265.199999999998</c:v>
                </c:pt>
                <c:pt idx="5302">
                  <c:v>265.24999999999801</c:v>
                </c:pt>
                <c:pt idx="5303">
                  <c:v>265.29999999999802</c:v>
                </c:pt>
                <c:pt idx="5304">
                  <c:v>265.34999999999798</c:v>
                </c:pt>
                <c:pt idx="5305">
                  <c:v>265.39999999999799</c:v>
                </c:pt>
                <c:pt idx="5306">
                  <c:v>265.449999999998</c:v>
                </c:pt>
                <c:pt idx="5307">
                  <c:v>265.49999999999801</c:v>
                </c:pt>
                <c:pt idx="5308">
                  <c:v>265.54999999999802</c:v>
                </c:pt>
                <c:pt idx="5309">
                  <c:v>265.59999999999798</c:v>
                </c:pt>
                <c:pt idx="5310">
                  <c:v>265.64999999999799</c:v>
                </c:pt>
                <c:pt idx="5311">
                  <c:v>265.69999999999902</c:v>
                </c:pt>
                <c:pt idx="5312">
                  <c:v>265.74999999999801</c:v>
                </c:pt>
                <c:pt idx="5313">
                  <c:v>265.79999999999802</c:v>
                </c:pt>
                <c:pt idx="5314">
                  <c:v>265.84999999999798</c:v>
                </c:pt>
                <c:pt idx="5315">
                  <c:v>265.89999999999799</c:v>
                </c:pt>
                <c:pt idx="5316">
                  <c:v>265.94999999999902</c:v>
                </c:pt>
                <c:pt idx="5317">
                  <c:v>265.99999999999801</c:v>
                </c:pt>
                <c:pt idx="5318">
                  <c:v>266.04999999999802</c:v>
                </c:pt>
                <c:pt idx="5319">
                  <c:v>266.099999999999</c:v>
                </c:pt>
                <c:pt idx="5320">
                  <c:v>266.14999999999901</c:v>
                </c:pt>
                <c:pt idx="5321">
                  <c:v>266.19999999999902</c:v>
                </c:pt>
                <c:pt idx="5322">
                  <c:v>266.24999999999898</c:v>
                </c:pt>
                <c:pt idx="5323">
                  <c:v>266.29999999999899</c:v>
                </c:pt>
                <c:pt idx="5324">
                  <c:v>266.349999999999</c:v>
                </c:pt>
                <c:pt idx="5325">
                  <c:v>266.39999999999901</c:v>
                </c:pt>
                <c:pt idx="5326">
                  <c:v>266.44999999999902</c:v>
                </c:pt>
                <c:pt idx="5327">
                  <c:v>266.49999999999898</c:v>
                </c:pt>
                <c:pt idx="5328">
                  <c:v>266.54999999999899</c:v>
                </c:pt>
                <c:pt idx="5329">
                  <c:v>266.599999999999</c:v>
                </c:pt>
                <c:pt idx="5330">
                  <c:v>266.64999999999901</c:v>
                </c:pt>
                <c:pt idx="5331">
                  <c:v>266.69999999999902</c:v>
                </c:pt>
                <c:pt idx="5332">
                  <c:v>266.74999999999898</c:v>
                </c:pt>
                <c:pt idx="5333">
                  <c:v>266.79999999999899</c:v>
                </c:pt>
                <c:pt idx="5334">
                  <c:v>266.849999999999</c:v>
                </c:pt>
                <c:pt idx="5335">
                  <c:v>266.89999999999901</c:v>
                </c:pt>
                <c:pt idx="5336">
                  <c:v>266.94999999999902</c:v>
                </c:pt>
                <c:pt idx="5337">
                  <c:v>266.99999999999898</c:v>
                </c:pt>
                <c:pt idx="5338">
                  <c:v>267.04999999999899</c:v>
                </c:pt>
                <c:pt idx="5339">
                  <c:v>267.099999999999</c:v>
                </c:pt>
                <c:pt idx="5340">
                  <c:v>267.14999999999901</c:v>
                </c:pt>
                <c:pt idx="5341">
                  <c:v>267.19999999999902</c:v>
                </c:pt>
                <c:pt idx="5342">
                  <c:v>267.24999999999898</c:v>
                </c:pt>
                <c:pt idx="5343">
                  <c:v>267.29999999999899</c:v>
                </c:pt>
                <c:pt idx="5344">
                  <c:v>267.349999999999</c:v>
                </c:pt>
                <c:pt idx="5345">
                  <c:v>267.39999999999901</c:v>
                </c:pt>
                <c:pt idx="5346">
                  <c:v>267.44999999999902</c:v>
                </c:pt>
                <c:pt idx="5347">
                  <c:v>267.49999999999898</c:v>
                </c:pt>
                <c:pt idx="5348">
                  <c:v>267.54999999999899</c:v>
                </c:pt>
                <c:pt idx="5349">
                  <c:v>267.599999999999</c:v>
                </c:pt>
                <c:pt idx="5350">
                  <c:v>267.64999999999901</c:v>
                </c:pt>
                <c:pt idx="5351">
                  <c:v>267.69999999999902</c:v>
                </c:pt>
                <c:pt idx="5352">
                  <c:v>267.74999999999898</c:v>
                </c:pt>
                <c:pt idx="5353">
                  <c:v>267.79999999999899</c:v>
                </c:pt>
                <c:pt idx="5354">
                  <c:v>267.849999999999</c:v>
                </c:pt>
                <c:pt idx="5355">
                  <c:v>267.89999999999901</c:v>
                </c:pt>
                <c:pt idx="5356">
                  <c:v>267.94999999999902</c:v>
                </c:pt>
                <c:pt idx="5357">
                  <c:v>267.99999999999898</c:v>
                </c:pt>
                <c:pt idx="5358">
                  <c:v>268.04999999999899</c:v>
                </c:pt>
                <c:pt idx="5359">
                  <c:v>268.099999999999</c:v>
                </c:pt>
                <c:pt idx="5360">
                  <c:v>268.14999999999901</c:v>
                </c:pt>
                <c:pt idx="5361">
                  <c:v>268.19999999999902</c:v>
                </c:pt>
                <c:pt idx="5362">
                  <c:v>268.24999999999898</c:v>
                </c:pt>
                <c:pt idx="5363">
                  <c:v>268.29999999999899</c:v>
                </c:pt>
                <c:pt idx="5364">
                  <c:v>268.349999999999</c:v>
                </c:pt>
                <c:pt idx="5365">
                  <c:v>268.39999999999901</c:v>
                </c:pt>
                <c:pt idx="5366">
                  <c:v>268.44999999999902</c:v>
                </c:pt>
                <c:pt idx="5367">
                  <c:v>268.49999999999898</c:v>
                </c:pt>
                <c:pt idx="5368">
                  <c:v>268.54999999999899</c:v>
                </c:pt>
                <c:pt idx="5369">
                  <c:v>268.599999999999</c:v>
                </c:pt>
                <c:pt idx="5370">
                  <c:v>268.64999999999901</c:v>
                </c:pt>
                <c:pt idx="5371">
                  <c:v>268.69999999999902</c:v>
                </c:pt>
                <c:pt idx="5372">
                  <c:v>268.74999999999898</c:v>
                </c:pt>
                <c:pt idx="5373">
                  <c:v>268.79999999999899</c:v>
                </c:pt>
                <c:pt idx="5374">
                  <c:v>268.849999999999</c:v>
                </c:pt>
                <c:pt idx="5375">
                  <c:v>268.89999999999901</c:v>
                </c:pt>
                <c:pt idx="5376">
                  <c:v>268.94999999999902</c:v>
                </c:pt>
                <c:pt idx="5377">
                  <c:v>268.99999999999898</c:v>
                </c:pt>
                <c:pt idx="5378">
                  <c:v>269.04999999999899</c:v>
                </c:pt>
                <c:pt idx="5379">
                  <c:v>269.099999999999</c:v>
                </c:pt>
                <c:pt idx="5380">
                  <c:v>269.14999999999901</c:v>
                </c:pt>
                <c:pt idx="5381">
                  <c:v>269.19999999999902</c:v>
                </c:pt>
                <c:pt idx="5382">
                  <c:v>269.24999999999898</c:v>
                </c:pt>
                <c:pt idx="5383">
                  <c:v>269.29999999999899</c:v>
                </c:pt>
                <c:pt idx="5384">
                  <c:v>269.349999999999</c:v>
                </c:pt>
                <c:pt idx="5385">
                  <c:v>269.39999999999901</c:v>
                </c:pt>
                <c:pt idx="5386">
                  <c:v>269.44999999999902</c:v>
                </c:pt>
                <c:pt idx="5387">
                  <c:v>269.49999999999898</c:v>
                </c:pt>
                <c:pt idx="5388">
                  <c:v>269.54999999999899</c:v>
                </c:pt>
                <c:pt idx="5389">
                  <c:v>269.599999999999</c:v>
                </c:pt>
                <c:pt idx="5390">
                  <c:v>269.64999999999901</c:v>
                </c:pt>
                <c:pt idx="5391">
                  <c:v>269.69999999999902</c:v>
                </c:pt>
                <c:pt idx="5392">
                  <c:v>269.74999999999898</c:v>
                </c:pt>
                <c:pt idx="5393">
                  <c:v>269.79999999999899</c:v>
                </c:pt>
                <c:pt idx="5394">
                  <c:v>269.849999999999</c:v>
                </c:pt>
                <c:pt idx="5395">
                  <c:v>269.89999999999901</c:v>
                </c:pt>
                <c:pt idx="5396">
                  <c:v>269.94999999999902</c:v>
                </c:pt>
                <c:pt idx="5397">
                  <c:v>269.99999999999898</c:v>
                </c:pt>
                <c:pt idx="5398">
                  <c:v>270.04999999999899</c:v>
                </c:pt>
                <c:pt idx="5399">
                  <c:v>270.10000000000002</c:v>
                </c:pt>
                <c:pt idx="5400">
                  <c:v>270.14999999999901</c:v>
                </c:pt>
                <c:pt idx="5401">
                  <c:v>270.19999999999902</c:v>
                </c:pt>
                <c:pt idx="5402">
                  <c:v>270.24999999999898</c:v>
                </c:pt>
                <c:pt idx="5403">
                  <c:v>270.29999999999899</c:v>
                </c:pt>
                <c:pt idx="5404">
                  <c:v>270.35000000000002</c:v>
                </c:pt>
                <c:pt idx="5405">
                  <c:v>270.39999999999901</c:v>
                </c:pt>
                <c:pt idx="5406">
                  <c:v>270.44999999999902</c:v>
                </c:pt>
                <c:pt idx="5407">
                  <c:v>270.5</c:v>
                </c:pt>
                <c:pt idx="5408">
                  <c:v>270.55</c:v>
                </c:pt>
                <c:pt idx="5409">
                  <c:v>270.60000000000002</c:v>
                </c:pt>
                <c:pt idx="5410">
                  <c:v>270.64999999999998</c:v>
                </c:pt>
                <c:pt idx="5411">
                  <c:v>270.7</c:v>
                </c:pt>
                <c:pt idx="5412">
                  <c:v>270.75</c:v>
                </c:pt>
                <c:pt idx="5413">
                  <c:v>270.8</c:v>
                </c:pt>
                <c:pt idx="5414">
                  <c:v>270.85000000000002</c:v>
                </c:pt>
                <c:pt idx="5415">
                  <c:v>270.89999999999998</c:v>
                </c:pt>
                <c:pt idx="5416">
                  <c:v>270.95</c:v>
                </c:pt>
                <c:pt idx="5417">
                  <c:v>271</c:v>
                </c:pt>
                <c:pt idx="5418">
                  <c:v>271.05</c:v>
                </c:pt>
                <c:pt idx="5419">
                  <c:v>271.10000000000002</c:v>
                </c:pt>
                <c:pt idx="5420">
                  <c:v>271.14999999999998</c:v>
                </c:pt>
                <c:pt idx="5421">
                  <c:v>271.2</c:v>
                </c:pt>
                <c:pt idx="5422">
                  <c:v>271.25</c:v>
                </c:pt>
                <c:pt idx="5423">
                  <c:v>271.3</c:v>
                </c:pt>
                <c:pt idx="5424">
                  <c:v>271.35000000000002</c:v>
                </c:pt>
                <c:pt idx="5425">
                  <c:v>271.39999999999998</c:v>
                </c:pt>
                <c:pt idx="5426">
                  <c:v>271.45</c:v>
                </c:pt>
                <c:pt idx="5427">
                  <c:v>271.5</c:v>
                </c:pt>
                <c:pt idx="5428">
                  <c:v>271.55</c:v>
                </c:pt>
                <c:pt idx="5429">
                  <c:v>271.60000000000002</c:v>
                </c:pt>
                <c:pt idx="5430">
                  <c:v>271.64999999999998</c:v>
                </c:pt>
                <c:pt idx="5431">
                  <c:v>271.7</c:v>
                </c:pt>
                <c:pt idx="5432">
                  <c:v>271.75</c:v>
                </c:pt>
                <c:pt idx="5433">
                  <c:v>271.8</c:v>
                </c:pt>
                <c:pt idx="5434">
                  <c:v>271.85000000000002</c:v>
                </c:pt>
                <c:pt idx="5435">
                  <c:v>271.89999999999998</c:v>
                </c:pt>
                <c:pt idx="5436">
                  <c:v>271.95</c:v>
                </c:pt>
                <c:pt idx="5437">
                  <c:v>272</c:v>
                </c:pt>
                <c:pt idx="5438">
                  <c:v>272.05</c:v>
                </c:pt>
                <c:pt idx="5439">
                  <c:v>272.10000000000002</c:v>
                </c:pt>
                <c:pt idx="5440">
                  <c:v>272.14999999999998</c:v>
                </c:pt>
                <c:pt idx="5441">
                  <c:v>272.2</c:v>
                </c:pt>
                <c:pt idx="5442">
                  <c:v>272.25</c:v>
                </c:pt>
                <c:pt idx="5443">
                  <c:v>272.3</c:v>
                </c:pt>
                <c:pt idx="5444">
                  <c:v>272.35000000000002</c:v>
                </c:pt>
                <c:pt idx="5445">
                  <c:v>272.39999999999998</c:v>
                </c:pt>
                <c:pt idx="5446">
                  <c:v>272.45</c:v>
                </c:pt>
                <c:pt idx="5447">
                  <c:v>272.5</c:v>
                </c:pt>
                <c:pt idx="5448">
                  <c:v>272.55</c:v>
                </c:pt>
                <c:pt idx="5449">
                  <c:v>272.60000000000002</c:v>
                </c:pt>
                <c:pt idx="5450">
                  <c:v>272.64999999999998</c:v>
                </c:pt>
                <c:pt idx="5451">
                  <c:v>272.7</c:v>
                </c:pt>
                <c:pt idx="5452">
                  <c:v>272.75</c:v>
                </c:pt>
                <c:pt idx="5453">
                  <c:v>272.8</c:v>
                </c:pt>
                <c:pt idx="5454">
                  <c:v>272.85000000000002</c:v>
                </c:pt>
                <c:pt idx="5455">
                  <c:v>272.89999999999998</c:v>
                </c:pt>
                <c:pt idx="5456">
                  <c:v>272.95</c:v>
                </c:pt>
                <c:pt idx="5457">
                  <c:v>273</c:v>
                </c:pt>
                <c:pt idx="5458">
                  <c:v>273.05</c:v>
                </c:pt>
                <c:pt idx="5459">
                  <c:v>273.10000000000002</c:v>
                </c:pt>
                <c:pt idx="5460">
                  <c:v>273.14999999999998</c:v>
                </c:pt>
                <c:pt idx="5461">
                  <c:v>273.2</c:v>
                </c:pt>
                <c:pt idx="5462">
                  <c:v>273.25</c:v>
                </c:pt>
                <c:pt idx="5463">
                  <c:v>273.3</c:v>
                </c:pt>
                <c:pt idx="5464">
                  <c:v>273.35000000000002</c:v>
                </c:pt>
                <c:pt idx="5465">
                  <c:v>273.39999999999998</c:v>
                </c:pt>
                <c:pt idx="5466">
                  <c:v>273.45</c:v>
                </c:pt>
                <c:pt idx="5467">
                  <c:v>273.5</c:v>
                </c:pt>
                <c:pt idx="5468">
                  <c:v>273.55</c:v>
                </c:pt>
                <c:pt idx="5469">
                  <c:v>273.60000000000002</c:v>
                </c:pt>
                <c:pt idx="5470">
                  <c:v>273.64999999999998</c:v>
                </c:pt>
                <c:pt idx="5471">
                  <c:v>273.7</c:v>
                </c:pt>
                <c:pt idx="5472">
                  <c:v>273.75</c:v>
                </c:pt>
                <c:pt idx="5473">
                  <c:v>273.8</c:v>
                </c:pt>
                <c:pt idx="5474">
                  <c:v>273.85000000000002</c:v>
                </c:pt>
                <c:pt idx="5475">
                  <c:v>273.89999999999998</c:v>
                </c:pt>
                <c:pt idx="5476">
                  <c:v>273.95</c:v>
                </c:pt>
                <c:pt idx="5477">
                  <c:v>274</c:v>
                </c:pt>
                <c:pt idx="5478">
                  <c:v>274.05</c:v>
                </c:pt>
                <c:pt idx="5479">
                  <c:v>274.10000000000002</c:v>
                </c:pt>
                <c:pt idx="5480">
                  <c:v>274.14999999999998</c:v>
                </c:pt>
                <c:pt idx="5481">
                  <c:v>274.2</c:v>
                </c:pt>
                <c:pt idx="5482">
                  <c:v>274.25</c:v>
                </c:pt>
                <c:pt idx="5483">
                  <c:v>274.3</c:v>
                </c:pt>
                <c:pt idx="5484">
                  <c:v>274.35000000000002</c:v>
                </c:pt>
                <c:pt idx="5485">
                  <c:v>274.39999999999998</c:v>
                </c:pt>
                <c:pt idx="5486">
                  <c:v>274.45000000000101</c:v>
                </c:pt>
                <c:pt idx="5487">
                  <c:v>274.50000000000102</c:v>
                </c:pt>
                <c:pt idx="5488">
                  <c:v>274.55</c:v>
                </c:pt>
                <c:pt idx="5489">
                  <c:v>274.60000000000002</c:v>
                </c:pt>
                <c:pt idx="5490">
                  <c:v>274.64999999999998</c:v>
                </c:pt>
                <c:pt idx="5491">
                  <c:v>274.70000000000101</c:v>
                </c:pt>
                <c:pt idx="5492">
                  <c:v>274.75000000000102</c:v>
                </c:pt>
                <c:pt idx="5493">
                  <c:v>274.8</c:v>
                </c:pt>
                <c:pt idx="5494">
                  <c:v>274.85000000000002</c:v>
                </c:pt>
                <c:pt idx="5495">
                  <c:v>274.900000000001</c:v>
                </c:pt>
                <c:pt idx="5496">
                  <c:v>274.95000000000101</c:v>
                </c:pt>
                <c:pt idx="5497">
                  <c:v>275.00000000000102</c:v>
                </c:pt>
                <c:pt idx="5498">
                  <c:v>275.05000000000098</c:v>
                </c:pt>
                <c:pt idx="5499">
                  <c:v>275.10000000000099</c:v>
                </c:pt>
                <c:pt idx="5500">
                  <c:v>275.150000000001</c:v>
                </c:pt>
                <c:pt idx="5501">
                  <c:v>275.20000000000101</c:v>
                </c:pt>
                <c:pt idx="5502">
                  <c:v>275.25000000000102</c:v>
                </c:pt>
                <c:pt idx="5503">
                  <c:v>275.30000000000098</c:v>
                </c:pt>
                <c:pt idx="5504">
                  <c:v>275.35000000000099</c:v>
                </c:pt>
                <c:pt idx="5505">
                  <c:v>275.400000000001</c:v>
                </c:pt>
                <c:pt idx="5506">
                  <c:v>275.45000000000101</c:v>
                </c:pt>
                <c:pt idx="5507">
                  <c:v>275.50000000000102</c:v>
                </c:pt>
                <c:pt idx="5508">
                  <c:v>275.55000000000098</c:v>
                </c:pt>
                <c:pt idx="5509">
                  <c:v>275.60000000000099</c:v>
                </c:pt>
                <c:pt idx="5510">
                  <c:v>275.650000000001</c:v>
                </c:pt>
                <c:pt idx="5511">
                  <c:v>275.70000000000101</c:v>
                </c:pt>
                <c:pt idx="5512">
                  <c:v>275.75000000000102</c:v>
                </c:pt>
                <c:pt idx="5513">
                  <c:v>275.80000000000098</c:v>
                </c:pt>
                <c:pt idx="5514">
                  <c:v>275.85000000000099</c:v>
                </c:pt>
                <c:pt idx="5515">
                  <c:v>275.900000000001</c:v>
                </c:pt>
                <c:pt idx="5516">
                  <c:v>275.95000000000101</c:v>
                </c:pt>
                <c:pt idx="5517">
                  <c:v>276.00000000000102</c:v>
                </c:pt>
                <c:pt idx="5518">
                  <c:v>276.05000000000098</c:v>
                </c:pt>
                <c:pt idx="5519">
                  <c:v>276.10000000000099</c:v>
                </c:pt>
                <c:pt idx="5520">
                  <c:v>276.150000000001</c:v>
                </c:pt>
                <c:pt idx="5521">
                  <c:v>276.20000000000101</c:v>
                </c:pt>
                <c:pt idx="5522">
                  <c:v>276.25000000000102</c:v>
                </c:pt>
                <c:pt idx="5523">
                  <c:v>276.30000000000098</c:v>
                </c:pt>
                <c:pt idx="5524">
                  <c:v>276.35000000000099</c:v>
                </c:pt>
                <c:pt idx="5525">
                  <c:v>276.400000000001</c:v>
                </c:pt>
                <c:pt idx="5526">
                  <c:v>276.45000000000101</c:v>
                </c:pt>
                <c:pt idx="5527">
                  <c:v>276.50000000000102</c:v>
                </c:pt>
                <c:pt idx="5528">
                  <c:v>276.55000000000098</c:v>
                </c:pt>
                <c:pt idx="5529">
                  <c:v>276.60000000000099</c:v>
                </c:pt>
                <c:pt idx="5530">
                  <c:v>276.650000000001</c:v>
                </c:pt>
                <c:pt idx="5531">
                  <c:v>276.70000000000101</c:v>
                </c:pt>
                <c:pt idx="5532">
                  <c:v>276.75000000000102</c:v>
                </c:pt>
                <c:pt idx="5533">
                  <c:v>276.80000000000098</c:v>
                </c:pt>
                <c:pt idx="5534">
                  <c:v>276.85000000000099</c:v>
                </c:pt>
                <c:pt idx="5535">
                  <c:v>276.900000000001</c:v>
                </c:pt>
                <c:pt idx="5536">
                  <c:v>276.95000000000101</c:v>
                </c:pt>
                <c:pt idx="5537">
                  <c:v>277.00000000000102</c:v>
                </c:pt>
                <c:pt idx="5538">
                  <c:v>277.05000000000098</c:v>
                </c:pt>
                <c:pt idx="5539">
                  <c:v>277.10000000000099</c:v>
                </c:pt>
                <c:pt idx="5540">
                  <c:v>277.150000000001</c:v>
                </c:pt>
                <c:pt idx="5541">
                  <c:v>277.20000000000101</c:v>
                </c:pt>
                <c:pt idx="5542">
                  <c:v>277.25000000000102</c:v>
                </c:pt>
                <c:pt idx="5543">
                  <c:v>277.30000000000098</c:v>
                </c:pt>
                <c:pt idx="5544">
                  <c:v>277.35000000000099</c:v>
                </c:pt>
                <c:pt idx="5545">
                  <c:v>277.400000000001</c:v>
                </c:pt>
                <c:pt idx="5546">
                  <c:v>277.45000000000101</c:v>
                </c:pt>
                <c:pt idx="5547">
                  <c:v>277.50000000000102</c:v>
                </c:pt>
                <c:pt idx="5548">
                  <c:v>277.55000000000098</c:v>
                </c:pt>
                <c:pt idx="5549">
                  <c:v>277.60000000000099</c:v>
                </c:pt>
                <c:pt idx="5550">
                  <c:v>277.650000000001</c:v>
                </c:pt>
                <c:pt idx="5551">
                  <c:v>277.70000000000101</c:v>
                </c:pt>
                <c:pt idx="5552">
                  <c:v>277.75000000000102</c:v>
                </c:pt>
                <c:pt idx="5553">
                  <c:v>277.80000000000098</c:v>
                </c:pt>
                <c:pt idx="5554">
                  <c:v>277.85000000000099</c:v>
                </c:pt>
                <c:pt idx="5555">
                  <c:v>277.900000000001</c:v>
                </c:pt>
                <c:pt idx="5556">
                  <c:v>277.95000000000101</c:v>
                </c:pt>
                <c:pt idx="5557">
                  <c:v>278.00000000000102</c:v>
                </c:pt>
                <c:pt idx="5558">
                  <c:v>278.05000000000098</c:v>
                </c:pt>
                <c:pt idx="5559">
                  <c:v>278.10000000000099</c:v>
                </c:pt>
                <c:pt idx="5560">
                  <c:v>278.150000000001</c:v>
                </c:pt>
                <c:pt idx="5561">
                  <c:v>278.20000000000101</c:v>
                </c:pt>
                <c:pt idx="5562">
                  <c:v>278.25000000000102</c:v>
                </c:pt>
                <c:pt idx="5563">
                  <c:v>278.30000000000098</c:v>
                </c:pt>
                <c:pt idx="5564">
                  <c:v>278.35000000000099</c:v>
                </c:pt>
                <c:pt idx="5565">
                  <c:v>278.400000000001</c:v>
                </c:pt>
                <c:pt idx="5566">
                  <c:v>278.45000000000101</c:v>
                </c:pt>
                <c:pt idx="5567">
                  <c:v>278.50000000000102</c:v>
                </c:pt>
                <c:pt idx="5568">
                  <c:v>278.55000000000098</c:v>
                </c:pt>
                <c:pt idx="5569">
                  <c:v>278.60000000000099</c:v>
                </c:pt>
                <c:pt idx="5570">
                  <c:v>278.650000000001</c:v>
                </c:pt>
                <c:pt idx="5571">
                  <c:v>278.70000000000101</c:v>
                </c:pt>
                <c:pt idx="5572">
                  <c:v>278.75000000000102</c:v>
                </c:pt>
                <c:pt idx="5573">
                  <c:v>278.80000000000098</c:v>
                </c:pt>
                <c:pt idx="5574">
                  <c:v>278.85000000000201</c:v>
                </c:pt>
                <c:pt idx="5575">
                  <c:v>278.90000000000202</c:v>
                </c:pt>
                <c:pt idx="5576">
                  <c:v>278.95000000000101</c:v>
                </c:pt>
                <c:pt idx="5577">
                  <c:v>279.00000000000102</c:v>
                </c:pt>
                <c:pt idx="5578">
                  <c:v>279.05000000000098</c:v>
                </c:pt>
                <c:pt idx="5579">
                  <c:v>279.10000000000201</c:v>
                </c:pt>
                <c:pt idx="5580">
                  <c:v>279.15000000000202</c:v>
                </c:pt>
                <c:pt idx="5581">
                  <c:v>279.20000000000101</c:v>
                </c:pt>
                <c:pt idx="5582">
                  <c:v>279.25000000000102</c:v>
                </c:pt>
                <c:pt idx="5583">
                  <c:v>279.300000000002</c:v>
                </c:pt>
                <c:pt idx="5584">
                  <c:v>279.35000000000201</c:v>
                </c:pt>
                <c:pt idx="5585">
                  <c:v>279.40000000000202</c:v>
                </c:pt>
                <c:pt idx="5586">
                  <c:v>279.45000000000198</c:v>
                </c:pt>
                <c:pt idx="5587">
                  <c:v>279.50000000000199</c:v>
                </c:pt>
                <c:pt idx="5588">
                  <c:v>279.550000000002</c:v>
                </c:pt>
                <c:pt idx="5589">
                  <c:v>279.60000000000201</c:v>
                </c:pt>
                <c:pt idx="5590">
                  <c:v>279.65000000000202</c:v>
                </c:pt>
                <c:pt idx="5591">
                  <c:v>279.70000000000198</c:v>
                </c:pt>
                <c:pt idx="5592">
                  <c:v>279.75000000000199</c:v>
                </c:pt>
                <c:pt idx="5593">
                  <c:v>279.800000000002</c:v>
                </c:pt>
                <c:pt idx="5594">
                  <c:v>279.85000000000201</c:v>
                </c:pt>
                <c:pt idx="5595">
                  <c:v>279.90000000000202</c:v>
                </c:pt>
                <c:pt idx="5596">
                  <c:v>279.95000000000198</c:v>
                </c:pt>
                <c:pt idx="5597">
                  <c:v>280.00000000000199</c:v>
                </c:pt>
                <c:pt idx="5598">
                  <c:v>280.050000000002</c:v>
                </c:pt>
                <c:pt idx="5599">
                  <c:v>280.10000000000201</c:v>
                </c:pt>
                <c:pt idx="5600">
                  <c:v>280.15000000000202</c:v>
                </c:pt>
                <c:pt idx="5601">
                  <c:v>280.20000000000198</c:v>
                </c:pt>
                <c:pt idx="5602">
                  <c:v>280.25000000000199</c:v>
                </c:pt>
                <c:pt idx="5603">
                  <c:v>280.300000000002</c:v>
                </c:pt>
                <c:pt idx="5604">
                  <c:v>280.35000000000201</c:v>
                </c:pt>
                <c:pt idx="5605">
                  <c:v>280.40000000000202</c:v>
                </c:pt>
                <c:pt idx="5606">
                  <c:v>280.45000000000198</c:v>
                </c:pt>
                <c:pt idx="5607">
                  <c:v>280.50000000000199</c:v>
                </c:pt>
                <c:pt idx="5608">
                  <c:v>280.550000000002</c:v>
                </c:pt>
                <c:pt idx="5609">
                  <c:v>280.60000000000201</c:v>
                </c:pt>
                <c:pt idx="5610">
                  <c:v>280.65000000000202</c:v>
                </c:pt>
                <c:pt idx="5611">
                  <c:v>280.70000000000198</c:v>
                </c:pt>
                <c:pt idx="5612">
                  <c:v>280.75000000000199</c:v>
                </c:pt>
                <c:pt idx="5613">
                  <c:v>280.800000000002</c:v>
                </c:pt>
                <c:pt idx="5614">
                  <c:v>280.85000000000201</c:v>
                </c:pt>
                <c:pt idx="5615">
                  <c:v>280.90000000000202</c:v>
                </c:pt>
                <c:pt idx="5616">
                  <c:v>280.95000000000198</c:v>
                </c:pt>
                <c:pt idx="5617">
                  <c:v>281.00000000000199</c:v>
                </c:pt>
                <c:pt idx="5618">
                  <c:v>281.050000000002</c:v>
                </c:pt>
                <c:pt idx="5619">
                  <c:v>281.10000000000201</c:v>
                </c:pt>
                <c:pt idx="5620">
                  <c:v>281.15000000000202</c:v>
                </c:pt>
                <c:pt idx="5621">
                  <c:v>281.20000000000198</c:v>
                </c:pt>
                <c:pt idx="5622">
                  <c:v>281.25000000000199</c:v>
                </c:pt>
                <c:pt idx="5623">
                  <c:v>281.300000000002</c:v>
                </c:pt>
                <c:pt idx="5624">
                  <c:v>281.35000000000201</c:v>
                </c:pt>
                <c:pt idx="5625">
                  <c:v>281.40000000000202</c:v>
                </c:pt>
                <c:pt idx="5626">
                  <c:v>281.45000000000198</c:v>
                </c:pt>
                <c:pt idx="5627">
                  <c:v>281.50000000000199</c:v>
                </c:pt>
                <c:pt idx="5628">
                  <c:v>281.550000000002</c:v>
                </c:pt>
                <c:pt idx="5629">
                  <c:v>281.60000000000201</c:v>
                </c:pt>
                <c:pt idx="5630">
                  <c:v>281.65000000000202</c:v>
                </c:pt>
                <c:pt idx="5631">
                  <c:v>281.70000000000198</c:v>
                </c:pt>
                <c:pt idx="5632">
                  <c:v>281.75000000000199</c:v>
                </c:pt>
                <c:pt idx="5633">
                  <c:v>281.800000000002</c:v>
                </c:pt>
                <c:pt idx="5634">
                  <c:v>281.85000000000201</c:v>
                </c:pt>
                <c:pt idx="5635">
                  <c:v>281.90000000000202</c:v>
                </c:pt>
                <c:pt idx="5636">
                  <c:v>281.95000000000198</c:v>
                </c:pt>
                <c:pt idx="5637">
                  <c:v>282.00000000000199</c:v>
                </c:pt>
                <c:pt idx="5638">
                  <c:v>282.050000000002</c:v>
                </c:pt>
                <c:pt idx="5639">
                  <c:v>282.10000000000201</c:v>
                </c:pt>
                <c:pt idx="5640">
                  <c:v>282.15000000000202</c:v>
                </c:pt>
                <c:pt idx="5641">
                  <c:v>282.20000000000198</c:v>
                </c:pt>
                <c:pt idx="5642">
                  <c:v>282.25000000000199</c:v>
                </c:pt>
                <c:pt idx="5643">
                  <c:v>282.300000000002</c:v>
                </c:pt>
                <c:pt idx="5644">
                  <c:v>282.35000000000201</c:v>
                </c:pt>
                <c:pt idx="5645">
                  <c:v>282.40000000000202</c:v>
                </c:pt>
                <c:pt idx="5646">
                  <c:v>282.45000000000198</c:v>
                </c:pt>
                <c:pt idx="5647">
                  <c:v>282.50000000000199</c:v>
                </c:pt>
                <c:pt idx="5648">
                  <c:v>282.550000000002</c:v>
                </c:pt>
                <c:pt idx="5649">
                  <c:v>282.60000000000201</c:v>
                </c:pt>
                <c:pt idx="5650">
                  <c:v>282.65000000000202</c:v>
                </c:pt>
                <c:pt idx="5651">
                  <c:v>282.70000000000198</c:v>
                </c:pt>
                <c:pt idx="5652">
                  <c:v>282.75000000000199</c:v>
                </c:pt>
                <c:pt idx="5653">
                  <c:v>282.800000000002</c:v>
                </c:pt>
                <c:pt idx="5654">
                  <c:v>282.85000000000201</c:v>
                </c:pt>
                <c:pt idx="5655">
                  <c:v>282.90000000000202</c:v>
                </c:pt>
                <c:pt idx="5656">
                  <c:v>282.95000000000198</c:v>
                </c:pt>
                <c:pt idx="5657">
                  <c:v>283.00000000000199</c:v>
                </c:pt>
                <c:pt idx="5658">
                  <c:v>283.050000000002</c:v>
                </c:pt>
                <c:pt idx="5659">
                  <c:v>283.10000000000201</c:v>
                </c:pt>
                <c:pt idx="5660">
                  <c:v>283.15000000000202</c:v>
                </c:pt>
                <c:pt idx="5661">
                  <c:v>283.20000000000198</c:v>
                </c:pt>
                <c:pt idx="5662">
                  <c:v>283.25000000000301</c:v>
                </c:pt>
                <c:pt idx="5663">
                  <c:v>283.300000000002</c:v>
                </c:pt>
                <c:pt idx="5664">
                  <c:v>283.35000000000201</c:v>
                </c:pt>
                <c:pt idx="5665">
                  <c:v>283.40000000000202</c:v>
                </c:pt>
                <c:pt idx="5666">
                  <c:v>283.45000000000198</c:v>
                </c:pt>
                <c:pt idx="5667">
                  <c:v>283.50000000000301</c:v>
                </c:pt>
                <c:pt idx="5668">
                  <c:v>283.550000000002</c:v>
                </c:pt>
                <c:pt idx="5669">
                  <c:v>283.60000000000201</c:v>
                </c:pt>
                <c:pt idx="5670">
                  <c:v>283.65000000000202</c:v>
                </c:pt>
                <c:pt idx="5671">
                  <c:v>283.700000000003</c:v>
                </c:pt>
                <c:pt idx="5672">
                  <c:v>283.75000000000301</c:v>
                </c:pt>
                <c:pt idx="5673">
                  <c:v>283.80000000000302</c:v>
                </c:pt>
                <c:pt idx="5674">
                  <c:v>283.85000000000298</c:v>
                </c:pt>
                <c:pt idx="5675">
                  <c:v>283.90000000000299</c:v>
                </c:pt>
                <c:pt idx="5676">
                  <c:v>283.950000000003</c:v>
                </c:pt>
                <c:pt idx="5677">
                  <c:v>284.00000000000301</c:v>
                </c:pt>
                <c:pt idx="5678">
                  <c:v>284.05000000000302</c:v>
                </c:pt>
                <c:pt idx="5679">
                  <c:v>284.10000000000298</c:v>
                </c:pt>
                <c:pt idx="5680">
                  <c:v>284.15000000000299</c:v>
                </c:pt>
                <c:pt idx="5681">
                  <c:v>284.200000000003</c:v>
                </c:pt>
                <c:pt idx="5682">
                  <c:v>284.25000000000301</c:v>
                </c:pt>
                <c:pt idx="5683">
                  <c:v>284.30000000000302</c:v>
                </c:pt>
                <c:pt idx="5684">
                  <c:v>284.35000000000298</c:v>
                </c:pt>
                <c:pt idx="5685">
                  <c:v>284.40000000000299</c:v>
                </c:pt>
                <c:pt idx="5686">
                  <c:v>284.450000000003</c:v>
                </c:pt>
                <c:pt idx="5687">
                  <c:v>284.50000000000301</c:v>
                </c:pt>
                <c:pt idx="5688">
                  <c:v>284.55000000000302</c:v>
                </c:pt>
                <c:pt idx="5689">
                  <c:v>284.60000000000298</c:v>
                </c:pt>
                <c:pt idx="5690">
                  <c:v>284.65000000000299</c:v>
                </c:pt>
                <c:pt idx="5691">
                  <c:v>284.700000000003</c:v>
                </c:pt>
                <c:pt idx="5692">
                  <c:v>284.75000000000301</c:v>
                </c:pt>
                <c:pt idx="5693">
                  <c:v>284.80000000000302</c:v>
                </c:pt>
                <c:pt idx="5694">
                  <c:v>284.85000000000298</c:v>
                </c:pt>
                <c:pt idx="5695">
                  <c:v>284.90000000000299</c:v>
                </c:pt>
                <c:pt idx="5696">
                  <c:v>284.950000000003</c:v>
                </c:pt>
                <c:pt idx="5697">
                  <c:v>285.00000000000301</c:v>
                </c:pt>
                <c:pt idx="5698">
                  <c:v>285.05000000000302</c:v>
                </c:pt>
                <c:pt idx="5699">
                  <c:v>285.10000000000298</c:v>
                </c:pt>
                <c:pt idx="5700">
                  <c:v>285.15000000000299</c:v>
                </c:pt>
                <c:pt idx="5701">
                  <c:v>285.200000000003</c:v>
                </c:pt>
                <c:pt idx="5702">
                  <c:v>285.25000000000301</c:v>
                </c:pt>
                <c:pt idx="5703">
                  <c:v>285.30000000000302</c:v>
                </c:pt>
                <c:pt idx="5704">
                  <c:v>285.35000000000298</c:v>
                </c:pt>
                <c:pt idx="5705">
                  <c:v>285.40000000000299</c:v>
                </c:pt>
                <c:pt idx="5706">
                  <c:v>285.450000000003</c:v>
                </c:pt>
                <c:pt idx="5707">
                  <c:v>285.50000000000301</c:v>
                </c:pt>
                <c:pt idx="5708">
                  <c:v>285.55000000000302</c:v>
                </c:pt>
                <c:pt idx="5709">
                  <c:v>285.60000000000298</c:v>
                </c:pt>
                <c:pt idx="5710">
                  <c:v>285.65000000000299</c:v>
                </c:pt>
                <c:pt idx="5711">
                  <c:v>285.700000000003</c:v>
                </c:pt>
                <c:pt idx="5712">
                  <c:v>285.75000000000301</c:v>
                </c:pt>
                <c:pt idx="5713">
                  <c:v>285.80000000000302</c:v>
                </c:pt>
                <c:pt idx="5714">
                  <c:v>285.85000000000298</c:v>
                </c:pt>
                <c:pt idx="5715">
                  <c:v>285.90000000000299</c:v>
                </c:pt>
                <c:pt idx="5716">
                  <c:v>285.950000000003</c:v>
                </c:pt>
                <c:pt idx="5717">
                  <c:v>286.00000000000301</c:v>
                </c:pt>
                <c:pt idx="5718">
                  <c:v>286.05000000000302</c:v>
                </c:pt>
                <c:pt idx="5719">
                  <c:v>286.10000000000298</c:v>
                </c:pt>
                <c:pt idx="5720">
                  <c:v>286.15000000000299</c:v>
                </c:pt>
                <c:pt idx="5721">
                  <c:v>286.200000000003</c:v>
                </c:pt>
                <c:pt idx="5722">
                  <c:v>286.25000000000301</c:v>
                </c:pt>
                <c:pt idx="5723">
                  <c:v>286.30000000000302</c:v>
                </c:pt>
                <c:pt idx="5724">
                  <c:v>286.35000000000298</c:v>
                </c:pt>
                <c:pt idx="5725">
                  <c:v>286.40000000000299</c:v>
                </c:pt>
                <c:pt idx="5726">
                  <c:v>286.450000000003</c:v>
                </c:pt>
                <c:pt idx="5727">
                  <c:v>286.50000000000301</c:v>
                </c:pt>
                <c:pt idx="5728">
                  <c:v>286.55000000000302</c:v>
                </c:pt>
                <c:pt idx="5729">
                  <c:v>286.60000000000298</c:v>
                </c:pt>
                <c:pt idx="5730">
                  <c:v>286.65000000000299</c:v>
                </c:pt>
                <c:pt idx="5731">
                  <c:v>286.700000000003</c:v>
                </c:pt>
                <c:pt idx="5732">
                  <c:v>286.75000000000301</c:v>
                </c:pt>
                <c:pt idx="5733">
                  <c:v>286.80000000000302</c:v>
                </c:pt>
                <c:pt idx="5734">
                  <c:v>286.85000000000298</c:v>
                </c:pt>
                <c:pt idx="5735">
                  <c:v>286.90000000000299</c:v>
                </c:pt>
                <c:pt idx="5736">
                  <c:v>286.950000000003</c:v>
                </c:pt>
                <c:pt idx="5737">
                  <c:v>287.00000000000301</c:v>
                </c:pt>
                <c:pt idx="5738">
                  <c:v>287.05000000000302</c:v>
                </c:pt>
                <c:pt idx="5739">
                  <c:v>287.10000000000298</c:v>
                </c:pt>
                <c:pt idx="5740">
                  <c:v>287.15000000000299</c:v>
                </c:pt>
                <c:pt idx="5741">
                  <c:v>287.200000000003</c:v>
                </c:pt>
                <c:pt idx="5742">
                  <c:v>287.25000000000301</c:v>
                </c:pt>
                <c:pt idx="5743">
                  <c:v>287.30000000000302</c:v>
                </c:pt>
                <c:pt idx="5744">
                  <c:v>287.35000000000298</c:v>
                </c:pt>
                <c:pt idx="5745">
                  <c:v>287.40000000000299</c:v>
                </c:pt>
                <c:pt idx="5746">
                  <c:v>287.450000000003</c:v>
                </c:pt>
                <c:pt idx="5747">
                  <c:v>287.50000000000301</c:v>
                </c:pt>
                <c:pt idx="5748">
                  <c:v>287.55000000000302</c:v>
                </c:pt>
                <c:pt idx="5749">
                  <c:v>287.60000000000298</c:v>
                </c:pt>
                <c:pt idx="5750">
                  <c:v>287.65000000000401</c:v>
                </c:pt>
                <c:pt idx="5751">
                  <c:v>287.700000000003</c:v>
                </c:pt>
                <c:pt idx="5752">
                  <c:v>287.75000000000301</c:v>
                </c:pt>
                <c:pt idx="5753">
                  <c:v>287.80000000000302</c:v>
                </c:pt>
                <c:pt idx="5754">
                  <c:v>287.85000000000298</c:v>
                </c:pt>
                <c:pt idx="5755">
                  <c:v>287.90000000000401</c:v>
                </c:pt>
                <c:pt idx="5756">
                  <c:v>287.950000000003</c:v>
                </c:pt>
                <c:pt idx="5757">
                  <c:v>288.00000000000301</c:v>
                </c:pt>
                <c:pt idx="5758">
                  <c:v>288.05000000000302</c:v>
                </c:pt>
                <c:pt idx="5759">
                  <c:v>288.100000000004</c:v>
                </c:pt>
                <c:pt idx="5760">
                  <c:v>288.15000000000401</c:v>
                </c:pt>
                <c:pt idx="5761">
                  <c:v>288.20000000000402</c:v>
                </c:pt>
                <c:pt idx="5762">
                  <c:v>288.25000000000398</c:v>
                </c:pt>
                <c:pt idx="5763">
                  <c:v>288.30000000000399</c:v>
                </c:pt>
                <c:pt idx="5764">
                  <c:v>288.350000000004</c:v>
                </c:pt>
                <c:pt idx="5765">
                  <c:v>288.40000000000401</c:v>
                </c:pt>
                <c:pt idx="5766">
                  <c:v>288.45000000000402</c:v>
                </c:pt>
                <c:pt idx="5767">
                  <c:v>288.50000000000398</c:v>
                </c:pt>
                <c:pt idx="5768">
                  <c:v>288.55000000000399</c:v>
                </c:pt>
                <c:pt idx="5769">
                  <c:v>288.600000000004</c:v>
                </c:pt>
                <c:pt idx="5770">
                  <c:v>288.65000000000401</c:v>
                </c:pt>
                <c:pt idx="5771">
                  <c:v>288.70000000000402</c:v>
                </c:pt>
                <c:pt idx="5772">
                  <c:v>288.75000000000398</c:v>
                </c:pt>
                <c:pt idx="5773">
                  <c:v>288.80000000000399</c:v>
                </c:pt>
                <c:pt idx="5774">
                  <c:v>288.850000000004</c:v>
                </c:pt>
                <c:pt idx="5775">
                  <c:v>288.90000000000401</c:v>
                </c:pt>
                <c:pt idx="5776">
                  <c:v>288.95000000000402</c:v>
                </c:pt>
                <c:pt idx="5777">
                  <c:v>289.00000000000398</c:v>
                </c:pt>
                <c:pt idx="5778">
                  <c:v>289.05000000000399</c:v>
                </c:pt>
                <c:pt idx="5779">
                  <c:v>289.100000000004</c:v>
                </c:pt>
                <c:pt idx="5780">
                  <c:v>289.15000000000401</c:v>
                </c:pt>
                <c:pt idx="5781">
                  <c:v>289.20000000000402</c:v>
                </c:pt>
                <c:pt idx="5782">
                  <c:v>289.25000000000398</c:v>
                </c:pt>
                <c:pt idx="5783">
                  <c:v>289.30000000000399</c:v>
                </c:pt>
                <c:pt idx="5784">
                  <c:v>289.350000000004</c:v>
                </c:pt>
                <c:pt idx="5785">
                  <c:v>289.40000000000401</c:v>
                </c:pt>
                <c:pt idx="5786">
                  <c:v>289.45000000000402</c:v>
                </c:pt>
                <c:pt idx="5787">
                  <c:v>289.50000000000398</c:v>
                </c:pt>
                <c:pt idx="5788">
                  <c:v>289.55000000000399</c:v>
                </c:pt>
                <c:pt idx="5789">
                  <c:v>289.600000000004</c:v>
                </c:pt>
                <c:pt idx="5790">
                  <c:v>289.65000000000401</c:v>
                </c:pt>
                <c:pt idx="5791">
                  <c:v>289.70000000000402</c:v>
                </c:pt>
                <c:pt idx="5792">
                  <c:v>289.75000000000398</c:v>
                </c:pt>
                <c:pt idx="5793">
                  <c:v>289.80000000000399</c:v>
                </c:pt>
                <c:pt idx="5794">
                  <c:v>289.850000000004</c:v>
                </c:pt>
                <c:pt idx="5795">
                  <c:v>289.90000000000401</c:v>
                </c:pt>
                <c:pt idx="5796">
                  <c:v>289.95000000000402</c:v>
                </c:pt>
                <c:pt idx="5797">
                  <c:v>290.00000000000398</c:v>
                </c:pt>
                <c:pt idx="5798">
                  <c:v>290.05000000000399</c:v>
                </c:pt>
                <c:pt idx="5799">
                  <c:v>290.100000000004</c:v>
                </c:pt>
                <c:pt idx="5800">
                  <c:v>290.15000000000401</c:v>
                </c:pt>
                <c:pt idx="5801">
                  <c:v>290.20000000000402</c:v>
                </c:pt>
                <c:pt idx="5802">
                  <c:v>290.25000000000398</c:v>
                </c:pt>
                <c:pt idx="5803">
                  <c:v>290.30000000000399</c:v>
                </c:pt>
                <c:pt idx="5804">
                  <c:v>290.350000000004</c:v>
                </c:pt>
                <c:pt idx="5805">
                  <c:v>290.40000000000401</c:v>
                </c:pt>
                <c:pt idx="5806">
                  <c:v>290.45000000000402</c:v>
                </c:pt>
                <c:pt idx="5807">
                  <c:v>290.50000000000398</c:v>
                </c:pt>
                <c:pt idx="5808">
                  <c:v>290.55000000000399</c:v>
                </c:pt>
                <c:pt idx="5809">
                  <c:v>290.600000000004</c:v>
                </c:pt>
                <c:pt idx="5810">
                  <c:v>290.65000000000401</c:v>
                </c:pt>
                <c:pt idx="5811">
                  <c:v>290.70000000000402</c:v>
                </c:pt>
                <c:pt idx="5812">
                  <c:v>290.75000000000398</c:v>
                </c:pt>
                <c:pt idx="5813">
                  <c:v>290.80000000000399</c:v>
                </c:pt>
                <c:pt idx="5814">
                  <c:v>290.850000000004</c:v>
                </c:pt>
                <c:pt idx="5815">
                  <c:v>290.90000000000401</c:v>
                </c:pt>
                <c:pt idx="5816">
                  <c:v>290.95000000000402</c:v>
                </c:pt>
                <c:pt idx="5817">
                  <c:v>291.00000000000398</c:v>
                </c:pt>
                <c:pt idx="5818">
                  <c:v>291.05000000000399</c:v>
                </c:pt>
                <c:pt idx="5819">
                  <c:v>291.100000000004</c:v>
                </c:pt>
                <c:pt idx="5820">
                  <c:v>291.15000000000401</c:v>
                </c:pt>
                <c:pt idx="5821">
                  <c:v>291.20000000000402</c:v>
                </c:pt>
                <c:pt idx="5822">
                  <c:v>291.25000000000398</c:v>
                </c:pt>
                <c:pt idx="5823">
                  <c:v>291.30000000000399</c:v>
                </c:pt>
                <c:pt idx="5824">
                  <c:v>291.350000000004</c:v>
                </c:pt>
                <c:pt idx="5825">
                  <c:v>291.40000000000401</c:v>
                </c:pt>
                <c:pt idx="5826">
                  <c:v>291.45000000000402</c:v>
                </c:pt>
                <c:pt idx="5827">
                  <c:v>291.50000000000398</c:v>
                </c:pt>
                <c:pt idx="5828">
                  <c:v>291.55000000000399</c:v>
                </c:pt>
                <c:pt idx="5829">
                  <c:v>291.600000000004</c:v>
                </c:pt>
                <c:pt idx="5830">
                  <c:v>291.65000000000401</c:v>
                </c:pt>
                <c:pt idx="5831">
                  <c:v>291.70000000000402</c:v>
                </c:pt>
                <c:pt idx="5832">
                  <c:v>291.75000000000398</c:v>
                </c:pt>
                <c:pt idx="5833">
                  <c:v>291.80000000000399</c:v>
                </c:pt>
                <c:pt idx="5834">
                  <c:v>291.850000000004</c:v>
                </c:pt>
                <c:pt idx="5835">
                  <c:v>291.90000000000401</c:v>
                </c:pt>
                <c:pt idx="5836">
                  <c:v>291.95000000000402</c:v>
                </c:pt>
                <c:pt idx="5837">
                  <c:v>292.00000000000398</c:v>
                </c:pt>
                <c:pt idx="5838">
                  <c:v>292.05000000000501</c:v>
                </c:pt>
                <c:pt idx="5839">
                  <c:v>292.100000000004</c:v>
                </c:pt>
                <c:pt idx="5840">
                  <c:v>292.15000000000401</c:v>
                </c:pt>
                <c:pt idx="5841">
                  <c:v>292.20000000000402</c:v>
                </c:pt>
                <c:pt idx="5842">
                  <c:v>292.25000000000398</c:v>
                </c:pt>
                <c:pt idx="5843">
                  <c:v>292.30000000000501</c:v>
                </c:pt>
                <c:pt idx="5844">
                  <c:v>292.350000000004</c:v>
                </c:pt>
                <c:pt idx="5845">
                  <c:v>292.40000000000401</c:v>
                </c:pt>
                <c:pt idx="5846">
                  <c:v>292.45000000000402</c:v>
                </c:pt>
                <c:pt idx="5847">
                  <c:v>292.500000000005</c:v>
                </c:pt>
                <c:pt idx="5848">
                  <c:v>292.55000000000501</c:v>
                </c:pt>
                <c:pt idx="5849">
                  <c:v>292.60000000000502</c:v>
                </c:pt>
                <c:pt idx="5850">
                  <c:v>292.65000000000498</c:v>
                </c:pt>
                <c:pt idx="5851">
                  <c:v>292.70000000000499</c:v>
                </c:pt>
                <c:pt idx="5852">
                  <c:v>292.750000000005</c:v>
                </c:pt>
                <c:pt idx="5853">
                  <c:v>292.80000000000501</c:v>
                </c:pt>
                <c:pt idx="5854">
                  <c:v>292.85000000000502</c:v>
                </c:pt>
                <c:pt idx="5855">
                  <c:v>292.90000000000498</c:v>
                </c:pt>
                <c:pt idx="5856">
                  <c:v>292.95000000000499</c:v>
                </c:pt>
                <c:pt idx="5857">
                  <c:v>293.000000000005</c:v>
                </c:pt>
                <c:pt idx="5858">
                  <c:v>293.05000000000501</c:v>
                </c:pt>
                <c:pt idx="5859">
                  <c:v>293.10000000000502</c:v>
                </c:pt>
                <c:pt idx="5860">
                  <c:v>293.15000000000498</c:v>
                </c:pt>
                <c:pt idx="5861">
                  <c:v>293.20000000000499</c:v>
                </c:pt>
                <c:pt idx="5862">
                  <c:v>293.250000000005</c:v>
                </c:pt>
                <c:pt idx="5863">
                  <c:v>293.30000000000501</c:v>
                </c:pt>
                <c:pt idx="5864">
                  <c:v>293.35000000000502</c:v>
                </c:pt>
                <c:pt idx="5865">
                  <c:v>293.40000000000498</c:v>
                </c:pt>
                <c:pt idx="5866">
                  <c:v>293.45000000000499</c:v>
                </c:pt>
                <c:pt idx="5867">
                  <c:v>293.500000000005</c:v>
                </c:pt>
                <c:pt idx="5868">
                  <c:v>293.55000000000501</c:v>
                </c:pt>
                <c:pt idx="5869">
                  <c:v>293.60000000000502</c:v>
                </c:pt>
                <c:pt idx="5870">
                  <c:v>293.65000000000498</c:v>
                </c:pt>
                <c:pt idx="5871">
                  <c:v>293.70000000000499</c:v>
                </c:pt>
                <c:pt idx="5872">
                  <c:v>293.750000000005</c:v>
                </c:pt>
                <c:pt idx="5873">
                  <c:v>293.80000000000501</c:v>
                </c:pt>
                <c:pt idx="5874">
                  <c:v>293.85000000000502</c:v>
                </c:pt>
                <c:pt idx="5875">
                  <c:v>293.90000000000498</c:v>
                </c:pt>
                <c:pt idx="5876">
                  <c:v>293.95000000000499</c:v>
                </c:pt>
                <c:pt idx="5877">
                  <c:v>294.000000000005</c:v>
                </c:pt>
                <c:pt idx="5878">
                  <c:v>294.05000000000501</c:v>
                </c:pt>
                <c:pt idx="5879">
                  <c:v>294.10000000000502</c:v>
                </c:pt>
                <c:pt idx="5880">
                  <c:v>294.15000000000498</c:v>
                </c:pt>
                <c:pt idx="5881">
                  <c:v>294.20000000000499</c:v>
                </c:pt>
                <c:pt idx="5882">
                  <c:v>294.250000000005</c:v>
                </c:pt>
                <c:pt idx="5883">
                  <c:v>294.30000000000501</c:v>
                </c:pt>
                <c:pt idx="5884">
                  <c:v>294.35000000000502</c:v>
                </c:pt>
                <c:pt idx="5885">
                  <c:v>294.40000000000498</c:v>
                </c:pt>
                <c:pt idx="5886">
                  <c:v>294.45000000000499</c:v>
                </c:pt>
                <c:pt idx="5887">
                  <c:v>294.500000000005</c:v>
                </c:pt>
                <c:pt idx="5888">
                  <c:v>294.55000000000501</c:v>
                </c:pt>
                <c:pt idx="5889">
                  <c:v>294.60000000000502</c:v>
                </c:pt>
                <c:pt idx="5890">
                  <c:v>294.65000000000498</c:v>
                </c:pt>
                <c:pt idx="5891">
                  <c:v>294.70000000000499</c:v>
                </c:pt>
                <c:pt idx="5892">
                  <c:v>294.750000000005</c:v>
                </c:pt>
                <c:pt idx="5893">
                  <c:v>294.80000000000501</c:v>
                </c:pt>
                <c:pt idx="5894">
                  <c:v>294.85000000000502</c:v>
                </c:pt>
                <c:pt idx="5895">
                  <c:v>294.90000000000498</c:v>
                </c:pt>
                <c:pt idx="5896">
                  <c:v>294.95000000000499</c:v>
                </c:pt>
                <c:pt idx="5897">
                  <c:v>295.000000000005</c:v>
                </c:pt>
                <c:pt idx="5898">
                  <c:v>295.05000000000501</c:v>
                </c:pt>
                <c:pt idx="5899">
                  <c:v>295.10000000000502</c:v>
                </c:pt>
                <c:pt idx="5900">
                  <c:v>295.15000000000498</c:v>
                </c:pt>
                <c:pt idx="5901">
                  <c:v>295.20000000000499</c:v>
                </c:pt>
                <c:pt idx="5902">
                  <c:v>295.250000000005</c:v>
                </c:pt>
                <c:pt idx="5903">
                  <c:v>295.30000000000501</c:v>
                </c:pt>
                <c:pt idx="5904">
                  <c:v>295.35000000000502</c:v>
                </c:pt>
                <c:pt idx="5905">
                  <c:v>295.40000000000498</c:v>
                </c:pt>
                <c:pt idx="5906">
                  <c:v>295.45000000000499</c:v>
                </c:pt>
                <c:pt idx="5907">
                  <c:v>295.500000000005</c:v>
                </c:pt>
                <c:pt idx="5908">
                  <c:v>295.55000000000501</c:v>
                </c:pt>
                <c:pt idx="5909">
                  <c:v>295.60000000000502</c:v>
                </c:pt>
                <c:pt idx="5910">
                  <c:v>295.65000000000498</c:v>
                </c:pt>
                <c:pt idx="5911">
                  <c:v>295.70000000000499</c:v>
                </c:pt>
                <c:pt idx="5912">
                  <c:v>295.750000000005</c:v>
                </c:pt>
                <c:pt idx="5913">
                  <c:v>295.80000000000501</c:v>
                </c:pt>
                <c:pt idx="5914">
                  <c:v>295.85000000000502</c:v>
                </c:pt>
                <c:pt idx="5915">
                  <c:v>295.90000000000498</c:v>
                </c:pt>
                <c:pt idx="5916">
                  <c:v>295.95000000000499</c:v>
                </c:pt>
                <c:pt idx="5917">
                  <c:v>296.000000000005</c:v>
                </c:pt>
                <c:pt idx="5918">
                  <c:v>296.05000000000501</c:v>
                </c:pt>
                <c:pt idx="5919">
                  <c:v>296.10000000000502</c:v>
                </c:pt>
                <c:pt idx="5920">
                  <c:v>296.15000000000498</c:v>
                </c:pt>
                <c:pt idx="5921">
                  <c:v>296.20000000000499</c:v>
                </c:pt>
                <c:pt idx="5922">
                  <c:v>296.250000000005</c:v>
                </c:pt>
                <c:pt idx="5923">
                  <c:v>296.30000000000501</c:v>
                </c:pt>
                <c:pt idx="5924">
                  <c:v>296.35000000000502</c:v>
                </c:pt>
                <c:pt idx="5925">
                  <c:v>296.40000000000498</c:v>
                </c:pt>
                <c:pt idx="5926">
                  <c:v>296.45000000000601</c:v>
                </c:pt>
                <c:pt idx="5927">
                  <c:v>296.500000000005</c:v>
                </c:pt>
                <c:pt idx="5928">
                  <c:v>296.55000000000501</c:v>
                </c:pt>
                <c:pt idx="5929">
                  <c:v>296.60000000000502</c:v>
                </c:pt>
                <c:pt idx="5930">
                  <c:v>296.65000000000498</c:v>
                </c:pt>
                <c:pt idx="5931">
                  <c:v>296.70000000000601</c:v>
                </c:pt>
                <c:pt idx="5932">
                  <c:v>296.750000000005</c:v>
                </c:pt>
                <c:pt idx="5933">
                  <c:v>296.80000000000501</c:v>
                </c:pt>
                <c:pt idx="5934">
                  <c:v>296.85000000000599</c:v>
                </c:pt>
                <c:pt idx="5935">
                  <c:v>296.900000000006</c:v>
                </c:pt>
                <c:pt idx="5936">
                  <c:v>296.95000000000601</c:v>
                </c:pt>
                <c:pt idx="5937">
                  <c:v>297.00000000000603</c:v>
                </c:pt>
                <c:pt idx="5938">
                  <c:v>297.05000000000598</c:v>
                </c:pt>
                <c:pt idx="5939">
                  <c:v>297.10000000000599</c:v>
                </c:pt>
                <c:pt idx="5940">
                  <c:v>297.150000000006</c:v>
                </c:pt>
                <c:pt idx="5941">
                  <c:v>297.20000000000601</c:v>
                </c:pt>
                <c:pt idx="5942">
                  <c:v>297.25000000000603</c:v>
                </c:pt>
                <c:pt idx="5943">
                  <c:v>297.30000000000598</c:v>
                </c:pt>
                <c:pt idx="5944">
                  <c:v>297.35000000000599</c:v>
                </c:pt>
                <c:pt idx="5945">
                  <c:v>297.400000000006</c:v>
                </c:pt>
                <c:pt idx="5946">
                  <c:v>297.45000000000601</c:v>
                </c:pt>
                <c:pt idx="5947">
                  <c:v>297.50000000000603</c:v>
                </c:pt>
                <c:pt idx="5948">
                  <c:v>297.55000000000598</c:v>
                </c:pt>
                <c:pt idx="5949">
                  <c:v>297.60000000000599</c:v>
                </c:pt>
                <c:pt idx="5950">
                  <c:v>297.650000000006</c:v>
                </c:pt>
                <c:pt idx="5951">
                  <c:v>297.70000000000601</c:v>
                </c:pt>
                <c:pt idx="5952">
                  <c:v>297.75000000000603</c:v>
                </c:pt>
                <c:pt idx="5953">
                  <c:v>297.80000000000598</c:v>
                </c:pt>
                <c:pt idx="5954">
                  <c:v>297.85000000000599</c:v>
                </c:pt>
                <c:pt idx="5955">
                  <c:v>297.900000000006</c:v>
                </c:pt>
                <c:pt idx="5956">
                  <c:v>297.95000000000601</c:v>
                </c:pt>
                <c:pt idx="5957">
                  <c:v>298.00000000000603</c:v>
                </c:pt>
                <c:pt idx="5958">
                  <c:v>298.05000000000598</c:v>
                </c:pt>
                <c:pt idx="5959">
                  <c:v>298.10000000000599</c:v>
                </c:pt>
                <c:pt idx="5960">
                  <c:v>298.150000000006</c:v>
                </c:pt>
                <c:pt idx="5961">
                  <c:v>298.20000000000601</c:v>
                </c:pt>
                <c:pt idx="5962">
                  <c:v>298.25000000000603</c:v>
                </c:pt>
                <c:pt idx="5963">
                  <c:v>298.30000000000598</c:v>
                </c:pt>
                <c:pt idx="5964">
                  <c:v>298.35000000000599</c:v>
                </c:pt>
                <c:pt idx="5965">
                  <c:v>298.400000000006</c:v>
                </c:pt>
                <c:pt idx="5966">
                  <c:v>298.45000000000601</c:v>
                </c:pt>
                <c:pt idx="5967">
                  <c:v>298.50000000000603</c:v>
                </c:pt>
                <c:pt idx="5968">
                  <c:v>298.55000000000598</c:v>
                </c:pt>
                <c:pt idx="5969">
                  <c:v>298.60000000000599</c:v>
                </c:pt>
                <c:pt idx="5970">
                  <c:v>298.650000000006</c:v>
                </c:pt>
                <c:pt idx="5971">
                  <c:v>298.70000000000601</c:v>
                </c:pt>
                <c:pt idx="5972">
                  <c:v>298.75000000000603</c:v>
                </c:pt>
                <c:pt idx="5973">
                  <c:v>298.80000000000598</c:v>
                </c:pt>
                <c:pt idx="5974">
                  <c:v>298.85000000000599</c:v>
                </c:pt>
                <c:pt idx="5975">
                  <c:v>298.900000000006</c:v>
                </c:pt>
                <c:pt idx="5976">
                  <c:v>298.95000000000601</c:v>
                </c:pt>
                <c:pt idx="5977">
                  <c:v>299.00000000000603</c:v>
                </c:pt>
                <c:pt idx="5978">
                  <c:v>299.05000000000598</c:v>
                </c:pt>
                <c:pt idx="5979">
                  <c:v>299.10000000000599</c:v>
                </c:pt>
                <c:pt idx="5980">
                  <c:v>299.150000000006</c:v>
                </c:pt>
                <c:pt idx="5981">
                  <c:v>299.20000000000601</c:v>
                </c:pt>
                <c:pt idx="5982">
                  <c:v>299.25000000000603</c:v>
                </c:pt>
                <c:pt idx="5983">
                  <c:v>299.30000000000598</c:v>
                </c:pt>
                <c:pt idx="5984">
                  <c:v>299.35000000000599</c:v>
                </c:pt>
                <c:pt idx="5985">
                  <c:v>299.400000000006</c:v>
                </c:pt>
                <c:pt idx="5986">
                  <c:v>299.45000000000601</c:v>
                </c:pt>
                <c:pt idx="5987">
                  <c:v>299.50000000000603</c:v>
                </c:pt>
                <c:pt idx="5988">
                  <c:v>299.55000000000598</c:v>
                </c:pt>
                <c:pt idx="5989">
                  <c:v>299.60000000000599</c:v>
                </c:pt>
                <c:pt idx="5990">
                  <c:v>299.650000000006</c:v>
                </c:pt>
                <c:pt idx="5991">
                  <c:v>299.70000000000601</c:v>
                </c:pt>
                <c:pt idx="5992">
                  <c:v>299.75000000000603</c:v>
                </c:pt>
                <c:pt idx="5993">
                  <c:v>299.80000000000598</c:v>
                </c:pt>
                <c:pt idx="5994">
                  <c:v>299.85000000000599</c:v>
                </c:pt>
                <c:pt idx="5995">
                  <c:v>299.900000000006</c:v>
                </c:pt>
                <c:pt idx="5996">
                  <c:v>299.95000000000601</c:v>
                </c:pt>
                <c:pt idx="5997">
                  <c:v>300.00000000000603</c:v>
                </c:pt>
                <c:pt idx="5998">
                  <c:v>300.05000000000598</c:v>
                </c:pt>
                <c:pt idx="5999">
                  <c:v>300.10000000000599</c:v>
                </c:pt>
                <c:pt idx="6000">
                  <c:v>300.150000000006</c:v>
                </c:pt>
                <c:pt idx="6001">
                  <c:v>300.20000000000601</c:v>
                </c:pt>
                <c:pt idx="6002">
                  <c:v>300.25000000000603</c:v>
                </c:pt>
                <c:pt idx="6003">
                  <c:v>300.30000000000598</c:v>
                </c:pt>
                <c:pt idx="6004">
                  <c:v>300.35000000000599</c:v>
                </c:pt>
                <c:pt idx="6005">
                  <c:v>300.400000000006</c:v>
                </c:pt>
                <c:pt idx="6006">
                  <c:v>300.45000000000601</c:v>
                </c:pt>
                <c:pt idx="6007">
                  <c:v>300.50000000000603</c:v>
                </c:pt>
                <c:pt idx="6008">
                  <c:v>300.55000000000598</c:v>
                </c:pt>
                <c:pt idx="6009">
                  <c:v>300.60000000000599</c:v>
                </c:pt>
                <c:pt idx="6010">
                  <c:v>300.650000000006</c:v>
                </c:pt>
                <c:pt idx="6011">
                  <c:v>300.70000000000601</c:v>
                </c:pt>
                <c:pt idx="6012">
                  <c:v>300.75000000000603</c:v>
                </c:pt>
                <c:pt idx="6013">
                  <c:v>300.80000000000598</c:v>
                </c:pt>
                <c:pt idx="6014">
                  <c:v>300.85000000000701</c:v>
                </c:pt>
                <c:pt idx="6015">
                  <c:v>300.900000000006</c:v>
                </c:pt>
                <c:pt idx="6016">
                  <c:v>300.95000000000601</c:v>
                </c:pt>
                <c:pt idx="6017">
                  <c:v>301.00000000000603</c:v>
                </c:pt>
                <c:pt idx="6018">
                  <c:v>301.05000000000598</c:v>
                </c:pt>
                <c:pt idx="6019">
                  <c:v>301.10000000000701</c:v>
                </c:pt>
                <c:pt idx="6020">
                  <c:v>301.150000000006</c:v>
                </c:pt>
                <c:pt idx="6021">
                  <c:v>301.20000000000601</c:v>
                </c:pt>
                <c:pt idx="6022">
                  <c:v>301.25000000000699</c:v>
                </c:pt>
                <c:pt idx="6023">
                  <c:v>301.300000000007</c:v>
                </c:pt>
                <c:pt idx="6024">
                  <c:v>301.35000000000701</c:v>
                </c:pt>
                <c:pt idx="6025">
                  <c:v>301.40000000000703</c:v>
                </c:pt>
                <c:pt idx="6026">
                  <c:v>301.45000000000698</c:v>
                </c:pt>
                <c:pt idx="6027">
                  <c:v>301.50000000000699</c:v>
                </c:pt>
                <c:pt idx="6028">
                  <c:v>301.550000000007</c:v>
                </c:pt>
                <c:pt idx="6029">
                  <c:v>301.60000000000701</c:v>
                </c:pt>
                <c:pt idx="6030">
                  <c:v>301.65000000000703</c:v>
                </c:pt>
                <c:pt idx="6031">
                  <c:v>301.70000000000698</c:v>
                </c:pt>
                <c:pt idx="6032">
                  <c:v>301.75000000000699</c:v>
                </c:pt>
                <c:pt idx="6033">
                  <c:v>301.800000000007</c:v>
                </c:pt>
                <c:pt idx="6034">
                  <c:v>301.85000000000701</c:v>
                </c:pt>
                <c:pt idx="6035">
                  <c:v>301.90000000000703</c:v>
                </c:pt>
                <c:pt idx="6036">
                  <c:v>301.95000000000698</c:v>
                </c:pt>
                <c:pt idx="6037">
                  <c:v>302.00000000000699</c:v>
                </c:pt>
                <c:pt idx="6038">
                  <c:v>302.050000000007</c:v>
                </c:pt>
                <c:pt idx="6039">
                  <c:v>302.10000000000701</c:v>
                </c:pt>
                <c:pt idx="6040">
                  <c:v>302.15000000000703</c:v>
                </c:pt>
                <c:pt idx="6041">
                  <c:v>302.20000000000698</c:v>
                </c:pt>
                <c:pt idx="6042">
                  <c:v>302.25000000000699</c:v>
                </c:pt>
                <c:pt idx="6043">
                  <c:v>302.300000000007</c:v>
                </c:pt>
                <c:pt idx="6044">
                  <c:v>302.35000000000701</c:v>
                </c:pt>
                <c:pt idx="6045">
                  <c:v>302.40000000000703</c:v>
                </c:pt>
                <c:pt idx="6046">
                  <c:v>302.45000000000698</c:v>
                </c:pt>
                <c:pt idx="6047">
                  <c:v>302.50000000000699</c:v>
                </c:pt>
                <c:pt idx="6048">
                  <c:v>302.550000000007</c:v>
                </c:pt>
                <c:pt idx="6049">
                  <c:v>302.60000000000701</c:v>
                </c:pt>
                <c:pt idx="6050">
                  <c:v>302.65000000000703</c:v>
                </c:pt>
                <c:pt idx="6051">
                  <c:v>302.70000000000698</c:v>
                </c:pt>
                <c:pt idx="6052">
                  <c:v>302.75000000000699</c:v>
                </c:pt>
                <c:pt idx="6053">
                  <c:v>302.800000000007</c:v>
                </c:pt>
                <c:pt idx="6054">
                  <c:v>302.85000000000701</c:v>
                </c:pt>
                <c:pt idx="6055">
                  <c:v>302.90000000000703</c:v>
                </c:pt>
                <c:pt idx="6056">
                  <c:v>302.95000000000698</c:v>
                </c:pt>
                <c:pt idx="6057">
                  <c:v>303.00000000000699</c:v>
                </c:pt>
                <c:pt idx="6058">
                  <c:v>303.050000000007</c:v>
                </c:pt>
                <c:pt idx="6059">
                  <c:v>303.10000000000701</c:v>
                </c:pt>
                <c:pt idx="6060">
                  <c:v>303.15000000000703</c:v>
                </c:pt>
                <c:pt idx="6061">
                  <c:v>303.20000000000698</c:v>
                </c:pt>
                <c:pt idx="6062">
                  <c:v>303.25000000000699</c:v>
                </c:pt>
                <c:pt idx="6063">
                  <c:v>303.300000000007</c:v>
                </c:pt>
                <c:pt idx="6064">
                  <c:v>303.35000000000701</c:v>
                </c:pt>
                <c:pt idx="6065">
                  <c:v>303.40000000000703</c:v>
                </c:pt>
                <c:pt idx="6066">
                  <c:v>303.45000000000698</c:v>
                </c:pt>
                <c:pt idx="6067">
                  <c:v>303.50000000000699</c:v>
                </c:pt>
                <c:pt idx="6068">
                  <c:v>303.550000000007</c:v>
                </c:pt>
                <c:pt idx="6069">
                  <c:v>303.60000000000701</c:v>
                </c:pt>
                <c:pt idx="6070">
                  <c:v>303.65000000000703</c:v>
                </c:pt>
                <c:pt idx="6071">
                  <c:v>303.70000000000698</c:v>
                </c:pt>
                <c:pt idx="6072">
                  <c:v>303.75000000000699</c:v>
                </c:pt>
                <c:pt idx="6073">
                  <c:v>303.800000000007</c:v>
                </c:pt>
                <c:pt idx="6074">
                  <c:v>303.85000000000701</c:v>
                </c:pt>
                <c:pt idx="6075">
                  <c:v>303.90000000000703</c:v>
                </c:pt>
                <c:pt idx="6076">
                  <c:v>303.95000000000698</c:v>
                </c:pt>
                <c:pt idx="6077">
                  <c:v>304.00000000000699</c:v>
                </c:pt>
                <c:pt idx="6078">
                  <c:v>304.050000000007</c:v>
                </c:pt>
                <c:pt idx="6079">
                  <c:v>304.10000000000701</c:v>
                </c:pt>
                <c:pt idx="6080">
                  <c:v>304.15000000000703</c:v>
                </c:pt>
                <c:pt idx="6081">
                  <c:v>304.20000000000698</c:v>
                </c:pt>
                <c:pt idx="6082">
                  <c:v>304.25000000000699</c:v>
                </c:pt>
                <c:pt idx="6083">
                  <c:v>304.300000000007</c:v>
                </c:pt>
                <c:pt idx="6084">
                  <c:v>304.35000000000701</c:v>
                </c:pt>
                <c:pt idx="6085">
                  <c:v>304.40000000000703</c:v>
                </c:pt>
                <c:pt idx="6086">
                  <c:v>304.45000000000698</c:v>
                </c:pt>
                <c:pt idx="6087">
                  <c:v>304.50000000000699</c:v>
                </c:pt>
                <c:pt idx="6088">
                  <c:v>304.550000000007</c:v>
                </c:pt>
                <c:pt idx="6089">
                  <c:v>304.60000000000701</c:v>
                </c:pt>
                <c:pt idx="6090">
                  <c:v>304.65000000000703</c:v>
                </c:pt>
                <c:pt idx="6091">
                  <c:v>304.70000000000698</c:v>
                </c:pt>
                <c:pt idx="6092">
                  <c:v>304.75000000000699</c:v>
                </c:pt>
                <c:pt idx="6093">
                  <c:v>304.800000000007</c:v>
                </c:pt>
                <c:pt idx="6094">
                  <c:v>304.85000000000701</c:v>
                </c:pt>
                <c:pt idx="6095">
                  <c:v>304.90000000000703</c:v>
                </c:pt>
                <c:pt idx="6096">
                  <c:v>304.95000000000698</c:v>
                </c:pt>
                <c:pt idx="6097">
                  <c:v>305.00000000000699</c:v>
                </c:pt>
                <c:pt idx="6098">
                  <c:v>305.050000000007</c:v>
                </c:pt>
                <c:pt idx="6099">
                  <c:v>305.10000000000701</c:v>
                </c:pt>
                <c:pt idx="6100">
                  <c:v>305.15000000000703</c:v>
                </c:pt>
                <c:pt idx="6101">
                  <c:v>305.20000000000698</c:v>
                </c:pt>
                <c:pt idx="6102">
                  <c:v>305.25000000000801</c:v>
                </c:pt>
                <c:pt idx="6103">
                  <c:v>305.300000000007</c:v>
                </c:pt>
                <c:pt idx="6104">
                  <c:v>305.35000000000701</c:v>
                </c:pt>
                <c:pt idx="6105">
                  <c:v>305.40000000000703</c:v>
                </c:pt>
                <c:pt idx="6106">
                  <c:v>305.45000000000698</c:v>
                </c:pt>
                <c:pt idx="6107">
                  <c:v>305.50000000000801</c:v>
                </c:pt>
                <c:pt idx="6108">
                  <c:v>305.550000000007</c:v>
                </c:pt>
                <c:pt idx="6109">
                  <c:v>305.60000000000701</c:v>
                </c:pt>
                <c:pt idx="6110">
                  <c:v>305.65000000000799</c:v>
                </c:pt>
                <c:pt idx="6111">
                  <c:v>305.700000000008</c:v>
                </c:pt>
                <c:pt idx="6112">
                  <c:v>305.75000000000801</c:v>
                </c:pt>
                <c:pt idx="6113">
                  <c:v>305.80000000000803</c:v>
                </c:pt>
                <c:pt idx="6114">
                  <c:v>305.85000000000798</c:v>
                </c:pt>
                <c:pt idx="6115">
                  <c:v>305.90000000000799</c:v>
                </c:pt>
                <c:pt idx="6116">
                  <c:v>305.950000000008</c:v>
                </c:pt>
                <c:pt idx="6117">
                  <c:v>306.00000000000801</c:v>
                </c:pt>
                <c:pt idx="6118">
                  <c:v>306.05000000000803</c:v>
                </c:pt>
                <c:pt idx="6119">
                  <c:v>306.10000000000798</c:v>
                </c:pt>
                <c:pt idx="6120">
                  <c:v>306.15000000000799</c:v>
                </c:pt>
                <c:pt idx="6121">
                  <c:v>306.200000000008</c:v>
                </c:pt>
                <c:pt idx="6122">
                  <c:v>306.25000000000801</c:v>
                </c:pt>
                <c:pt idx="6123">
                  <c:v>306.30000000000803</c:v>
                </c:pt>
                <c:pt idx="6124">
                  <c:v>306.35000000000798</c:v>
                </c:pt>
                <c:pt idx="6125">
                  <c:v>306.40000000000799</c:v>
                </c:pt>
                <c:pt idx="6126">
                  <c:v>306.450000000008</c:v>
                </c:pt>
                <c:pt idx="6127">
                  <c:v>306.50000000000801</c:v>
                </c:pt>
                <c:pt idx="6128">
                  <c:v>306.55000000000803</c:v>
                </c:pt>
                <c:pt idx="6129">
                  <c:v>306.60000000000798</c:v>
                </c:pt>
                <c:pt idx="6130">
                  <c:v>306.65000000000799</c:v>
                </c:pt>
                <c:pt idx="6131">
                  <c:v>306.700000000008</c:v>
                </c:pt>
                <c:pt idx="6132">
                  <c:v>306.75000000000801</c:v>
                </c:pt>
                <c:pt idx="6133">
                  <c:v>306.80000000000803</c:v>
                </c:pt>
                <c:pt idx="6134">
                  <c:v>306.85000000000798</c:v>
                </c:pt>
                <c:pt idx="6135">
                  <c:v>306.90000000000799</c:v>
                </c:pt>
                <c:pt idx="6136">
                  <c:v>306.950000000008</c:v>
                </c:pt>
                <c:pt idx="6137">
                  <c:v>307.00000000000801</c:v>
                </c:pt>
                <c:pt idx="6138">
                  <c:v>307.05000000000803</c:v>
                </c:pt>
                <c:pt idx="6139">
                  <c:v>307.10000000000798</c:v>
                </c:pt>
                <c:pt idx="6140">
                  <c:v>307.15000000000799</c:v>
                </c:pt>
                <c:pt idx="6141">
                  <c:v>307.200000000008</c:v>
                </c:pt>
                <c:pt idx="6142">
                  <c:v>307.25000000000801</c:v>
                </c:pt>
                <c:pt idx="6143">
                  <c:v>307.30000000000803</c:v>
                </c:pt>
                <c:pt idx="6144">
                  <c:v>307.35000000000798</c:v>
                </c:pt>
                <c:pt idx="6145">
                  <c:v>307.40000000000799</c:v>
                </c:pt>
                <c:pt idx="6146">
                  <c:v>307.450000000008</c:v>
                </c:pt>
                <c:pt idx="6147">
                  <c:v>307.50000000000801</c:v>
                </c:pt>
                <c:pt idx="6148">
                  <c:v>307.55000000000803</c:v>
                </c:pt>
                <c:pt idx="6149">
                  <c:v>307.60000000000798</c:v>
                </c:pt>
                <c:pt idx="6150">
                  <c:v>307.65000000000799</c:v>
                </c:pt>
                <c:pt idx="6151">
                  <c:v>307.700000000008</c:v>
                </c:pt>
                <c:pt idx="6152">
                  <c:v>307.75000000000801</c:v>
                </c:pt>
                <c:pt idx="6153">
                  <c:v>307.80000000000803</c:v>
                </c:pt>
                <c:pt idx="6154">
                  <c:v>307.85000000000798</c:v>
                </c:pt>
                <c:pt idx="6155">
                  <c:v>307.90000000000799</c:v>
                </c:pt>
                <c:pt idx="6156">
                  <c:v>307.950000000008</c:v>
                </c:pt>
                <c:pt idx="6157">
                  <c:v>308.00000000000801</c:v>
                </c:pt>
                <c:pt idx="6158">
                  <c:v>308.05000000000803</c:v>
                </c:pt>
                <c:pt idx="6159">
                  <c:v>308.10000000000798</c:v>
                </c:pt>
                <c:pt idx="6160">
                  <c:v>308.15000000000799</c:v>
                </c:pt>
                <c:pt idx="6161">
                  <c:v>308.200000000008</c:v>
                </c:pt>
                <c:pt idx="6162">
                  <c:v>308.25000000000801</c:v>
                </c:pt>
                <c:pt idx="6163">
                  <c:v>308.30000000000803</c:v>
                </c:pt>
                <c:pt idx="6164">
                  <c:v>308.35000000000798</c:v>
                </c:pt>
                <c:pt idx="6165">
                  <c:v>308.40000000000799</c:v>
                </c:pt>
                <c:pt idx="6166">
                  <c:v>308.450000000008</c:v>
                </c:pt>
                <c:pt idx="6167">
                  <c:v>308.50000000000801</c:v>
                </c:pt>
                <c:pt idx="6168">
                  <c:v>308.55000000000803</c:v>
                </c:pt>
                <c:pt idx="6169">
                  <c:v>308.60000000000798</c:v>
                </c:pt>
                <c:pt idx="6170">
                  <c:v>308.65000000000799</c:v>
                </c:pt>
                <c:pt idx="6171">
                  <c:v>308.700000000008</c:v>
                </c:pt>
                <c:pt idx="6172">
                  <c:v>308.75000000000801</c:v>
                </c:pt>
                <c:pt idx="6173">
                  <c:v>308.80000000000803</c:v>
                </c:pt>
                <c:pt idx="6174">
                  <c:v>308.85000000000798</c:v>
                </c:pt>
                <c:pt idx="6175">
                  <c:v>308.90000000000799</c:v>
                </c:pt>
                <c:pt idx="6176">
                  <c:v>308.950000000008</c:v>
                </c:pt>
                <c:pt idx="6177">
                  <c:v>309.00000000000801</c:v>
                </c:pt>
                <c:pt idx="6178">
                  <c:v>309.05000000000803</c:v>
                </c:pt>
                <c:pt idx="6179">
                  <c:v>309.10000000000798</c:v>
                </c:pt>
                <c:pt idx="6180">
                  <c:v>309.15000000000799</c:v>
                </c:pt>
                <c:pt idx="6181">
                  <c:v>309.200000000008</c:v>
                </c:pt>
                <c:pt idx="6182">
                  <c:v>309.25000000000801</c:v>
                </c:pt>
                <c:pt idx="6183">
                  <c:v>309.30000000000803</c:v>
                </c:pt>
                <c:pt idx="6184">
                  <c:v>309.35000000000798</c:v>
                </c:pt>
                <c:pt idx="6185">
                  <c:v>309.40000000000799</c:v>
                </c:pt>
                <c:pt idx="6186">
                  <c:v>309.450000000008</c:v>
                </c:pt>
                <c:pt idx="6187">
                  <c:v>309.50000000000801</c:v>
                </c:pt>
                <c:pt idx="6188">
                  <c:v>309.55000000000803</c:v>
                </c:pt>
                <c:pt idx="6189">
                  <c:v>309.60000000000798</c:v>
                </c:pt>
                <c:pt idx="6190">
                  <c:v>309.65000000000902</c:v>
                </c:pt>
                <c:pt idx="6191">
                  <c:v>309.700000000008</c:v>
                </c:pt>
                <c:pt idx="6192">
                  <c:v>309.75000000000801</c:v>
                </c:pt>
                <c:pt idx="6193">
                  <c:v>309.80000000000803</c:v>
                </c:pt>
                <c:pt idx="6194">
                  <c:v>309.85000000000798</c:v>
                </c:pt>
                <c:pt idx="6195">
                  <c:v>309.90000000000902</c:v>
                </c:pt>
                <c:pt idx="6196">
                  <c:v>309.950000000008</c:v>
                </c:pt>
                <c:pt idx="6197">
                  <c:v>310.00000000000801</c:v>
                </c:pt>
                <c:pt idx="6198">
                  <c:v>310.05000000000899</c:v>
                </c:pt>
                <c:pt idx="6199">
                  <c:v>310.100000000009</c:v>
                </c:pt>
                <c:pt idx="6200">
                  <c:v>310.15000000000902</c:v>
                </c:pt>
                <c:pt idx="6201">
                  <c:v>310.20000000000903</c:v>
                </c:pt>
                <c:pt idx="6202">
                  <c:v>310.25000000000898</c:v>
                </c:pt>
                <c:pt idx="6203">
                  <c:v>310.30000000000899</c:v>
                </c:pt>
                <c:pt idx="6204">
                  <c:v>310.350000000009</c:v>
                </c:pt>
                <c:pt idx="6205">
                  <c:v>310.40000000000902</c:v>
                </c:pt>
                <c:pt idx="6206">
                  <c:v>310.45000000000903</c:v>
                </c:pt>
                <c:pt idx="6207">
                  <c:v>310.50000000000898</c:v>
                </c:pt>
                <c:pt idx="6208">
                  <c:v>310.55000000000899</c:v>
                </c:pt>
                <c:pt idx="6209">
                  <c:v>310.600000000009</c:v>
                </c:pt>
                <c:pt idx="6210">
                  <c:v>310.65000000000902</c:v>
                </c:pt>
                <c:pt idx="6211">
                  <c:v>310.70000000000903</c:v>
                </c:pt>
                <c:pt idx="6212">
                  <c:v>310.75000000000898</c:v>
                </c:pt>
                <c:pt idx="6213">
                  <c:v>310.80000000000899</c:v>
                </c:pt>
                <c:pt idx="6214">
                  <c:v>310.850000000009</c:v>
                </c:pt>
                <c:pt idx="6215">
                  <c:v>310.90000000000902</c:v>
                </c:pt>
                <c:pt idx="6216">
                  <c:v>310.95000000000903</c:v>
                </c:pt>
                <c:pt idx="6217">
                  <c:v>311.00000000000898</c:v>
                </c:pt>
                <c:pt idx="6218">
                  <c:v>311.05000000000899</c:v>
                </c:pt>
                <c:pt idx="6219">
                  <c:v>311.100000000009</c:v>
                </c:pt>
                <c:pt idx="6220">
                  <c:v>311.15000000000902</c:v>
                </c:pt>
                <c:pt idx="6221">
                  <c:v>311.20000000000903</c:v>
                </c:pt>
                <c:pt idx="6222">
                  <c:v>311.25000000000898</c:v>
                </c:pt>
                <c:pt idx="6223">
                  <c:v>311.30000000000899</c:v>
                </c:pt>
                <c:pt idx="6224">
                  <c:v>311.350000000009</c:v>
                </c:pt>
                <c:pt idx="6225">
                  <c:v>311.40000000000902</c:v>
                </c:pt>
                <c:pt idx="6226">
                  <c:v>311.45000000000903</c:v>
                </c:pt>
                <c:pt idx="6227">
                  <c:v>311.50000000000898</c:v>
                </c:pt>
                <c:pt idx="6228">
                  <c:v>311.55000000000899</c:v>
                </c:pt>
                <c:pt idx="6229">
                  <c:v>311.600000000009</c:v>
                </c:pt>
                <c:pt idx="6230">
                  <c:v>311.65000000000902</c:v>
                </c:pt>
                <c:pt idx="6231">
                  <c:v>311.70000000000903</c:v>
                </c:pt>
                <c:pt idx="6232">
                  <c:v>311.75000000000898</c:v>
                </c:pt>
                <c:pt idx="6233">
                  <c:v>311.80000000000899</c:v>
                </c:pt>
                <c:pt idx="6234">
                  <c:v>311.850000000009</c:v>
                </c:pt>
                <c:pt idx="6235">
                  <c:v>311.90000000000902</c:v>
                </c:pt>
                <c:pt idx="6236">
                  <c:v>311.95000000000903</c:v>
                </c:pt>
                <c:pt idx="6237">
                  <c:v>312.00000000000898</c:v>
                </c:pt>
                <c:pt idx="6238">
                  <c:v>312.05000000000899</c:v>
                </c:pt>
                <c:pt idx="6239">
                  <c:v>312.100000000009</c:v>
                </c:pt>
                <c:pt idx="6240">
                  <c:v>312.15000000000902</c:v>
                </c:pt>
                <c:pt idx="6241">
                  <c:v>312.20000000000903</c:v>
                </c:pt>
                <c:pt idx="6242">
                  <c:v>312.25000000000898</c:v>
                </c:pt>
                <c:pt idx="6243">
                  <c:v>312.30000000000899</c:v>
                </c:pt>
                <c:pt idx="6244">
                  <c:v>312.350000000009</c:v>
                </c:pt>
                <c:pt idx="6245">
                  <c:v>312.40000000000902</c:v>
                </c:pt>
                <c:pt idx="6246">
                  <c:v>312.45000000000903</c:v>
                </c:pt>
                <c:pt idx="6247">
                  <c:v>312.50000000000898</c:v>
                </c:pt>
                <c:pt idx="6248">
                  <c:v>312.55000000000899</c:v>
                </c:pt>
                <c:pt idx="6249">
                  <c:v>312.600000000009</c:v>
                </c:pt>
                <c:pt idx="6250">
                  <c:v>312.65000000000902</c:v>
                </c:pt>
                <c:pt idx="6251">
                  <c:v>312.70000000000903</c:v>
                </c:pt>
                <c:pt idx="6252">
                  <c:v>312.75000000000898</c:v>
                </c:pt>
                <c:pt idx="6253">
                  <c:v>312.80000000000899</c:v>
                </c:pt>
                <c:pt idx="6254">
                  <c:v>312.850000000009</c:v>
                </c:pt>
                <c:pt idx="6255">
                  <c:v>312.90000000000902</c:v>
                </c:pt>
                <c:pt idx="6256">
                  <c:v>312.95000000000903</c:v>
                </c:pt>
                <c:pt idx="6257">
                  <c:v>313.00000000000898</c:v>
                </c:pt>
                <c:pt idx="6258">
                  <c:v>313.05000000000899</c:v>
                </c:pt>
                <c:pt idx="6259">
                  <c:v>313.100000000009</c:v>
                </c:pt>
                <c:pt idx="6260">
                  <c:v>313.15000000000902</c:v>
                </c:pt>
                <c:pt idx="6261">
                  <c:v>313.20000000000903</c:v>
                </c:pt>
                <c:pt idx="6262">
                  <c:v>313.25000000000898</c:v>
                </c:pt>
                <c:pt idx="6263">
                  <c:v>313.30000000000899</c:v>
                </c:pt>
                <c:pt idx="6264">
                  <c:v>313.350000000009</c:v>
                </c:pt>
                <c:pt idx="6265">
                  <c:v>313.40000000000902</c:v>
                </c:pt>
                <c:pt idx="6266">
                  <c:v>313.45000000000903</c:v>
                </c:pt>
                <c:pt idx="6267">
                  <c:v>313.50000000000898</c:v>
                </c:pt>
                <c:pt idx="6268">
                  <c:v>313.55000000000899</c:v>
                </c:pt>
                <c:pt idx="6269">
                  <c:v>313.600000000009</c:v>
                </c:pt>
                <c:pt idx="6270">
                  <c:v>313.65000000000902</c:v>
                </c:pt>
                <c:pt idx="6271">
                  <c:v>313.70000000000903</c:v>
                </c:pt>
                <c:pt idx="6272">
                  <c:v>313.75000000000898</c:v>
                </c:pt>
                <c:pt idx="6273">
                  <c:v>313.80000000000899</c:v>
                </c:pt>
                <c:pt idx="6274">
                  <c:v>313.850000000009</c:v>
                </c:pt>
                <c:pt idx="6275">
                  <c:v>313.90000000000902</c:v>
                </c:pt>
                <c:pt idx="6276">
                  <c:v>313.95000000000903</c:v>
                </c:pt>
                <c:pt idx="6277">
                  <c:v>314.00000000000898</c:v>
                </c:pt>
                <c:pt idx="6278">
                  <c:v>314.05000000001002</c:v>
                </c:pt>
                <c:pt idx="6279">
                  <c:v>314.100000000009</c:v>
                </c:pt>
                <c:pt idx="6280">
                  <c:v>314.15000000000902</c:v>
                </c:pt>
                <c:pt idx="6281">
                  <c:v>314.20000000000903</c:v>
                </c:pt>
                <c:pt idx="6282">
                  <c:v>314.25000000000898</c:v>
                </c:pt>
                <c:pt idx="6283">
                  <c:v>314.30000000001002</c:v>
                </c:pt>
                <c:pt idx="6284">
                  <c:v>314.350000000009</c:v>
                </c:pt>
                <c:pt idx="6285">
                  <c:v>314.40000000000902</c:v>
                </c:pt>
                <c:pt idx="6286">
                  <c:v>314.45000000000999</c:v>
                </c:pt>
                <c:pt idx="6287">
                  <c:v>314.50000000001</c:v>
                </c:pt>
                <c:pt idx="6288">
                  <c:v>314.55000000001002</c:v>
                </c:pt>
                <c:pt idx="6289">
                  <c:v>314.60000000001003</c:v>
                </c:pt>
                <c:pt idx="6290">
                  <c:v>314.65000000000998</c:v>
                </c:pt>
                <c:pt idx="6291">
                  <c:v>314.70000000000999</c:v>
                </c:pt>
                <c:pt idx="6292">
                  <c:v>314.75000000001</c:v>
                </c:pt>
                <c:pt idx="6293">
                  <c:v>314.80000000001002</c:v>
                </c:pt>
                <c:pt idx="6294">
                  <c:v>314.85000000001003</c:v>
                </c:pt>
                <c:pt idx="6295">
                  <c:v>314.90000000000998</c:v>
                </c:pt>
                <c:pt idx="6296">
                  <c:v>314.95000000000999</c:v>
                </c:pt>
                <c:pt idx="6297">
                  <c:v>315.00000000001</c:v>
                </c:pt>
                <c:pt idx="6298">
                  <c:v>315.05000000001002</c:v>
                </c:pt>
                <c:pt idx="6299">
                  <c:v>315.10000000001003</c:v>
                </c:pt>
                <c:pt idx="6300">
                  <c:v>315.15000000000998</c:v>
                </c:pt>
                <c:pt idx="6301">
                  <c:v>315.20000000000999</c:v>
                </c:pt>
                <c:pt idx="6302">
                  <c:v>315.25000000001</c:v>
                </c:pt>
                <c:pt idx="6303">
                  <c:v>315.30000000001002</c:v>
                </c:pt>
                <c:pt idx="6304">
                  <c:v>315.35000000001003</c:v>
                </c:pt>
                <c:pt idx="6305">
                  <c:v>315.40000000000998</c:v>
                </c:pt>
                <c:pt idx="6306">
                  <c:v>315.45000000000999</c:v>
                </c:pt>
                <c:pt idx="6307">
                  <c:v>315.50000000001</c:v>
                </c:pt>
                <c:pt idx="6308">
                  <c:v>315.55000000001002</c:v>
                </c:pt>
                <c:pt idx="6309">
                  <c:v>315.60000000001003</c:v>
                </c:pt>
                <c:pt idx="6310">
                  <c:v>315.65000000000998</c:v>
                </c:pt>
                <c:pt idx="6311">
                  <c:v>315.70000000000999</c:v>
                </c:pt>
                <c:pt idx="6312">
                  <c:v>315.75000000001</c:v>
                </c:pt>
                <c:pt idx="6313">
                  <c:v>315.80000000001002</c:v>
                </c:pt>
                <c:pt idx="6314">
                  <c:v>315.85000000001003</c:v>
                </c:pt>
                <c:pt idx="6315">
                  <c:v>315.90000000000998</c:v>
                </c:pt>
                <c:pt idx="6316">
                  <c:v>315.95000000000999</c:v>
                </c:pt>
                <c:pt idx="6317">
                  <c:v>316.00000000001</c:v>
                </c:pt>
                <c:pt idx="6318">
                  <c:v>316.05000000001002</c:v>
                </c:pt>
                <c:pt idx="6319">
                  <c:v>316.10000000001003</c:v>
                </c:pt>
                <c:pt idx="6320">
                  <c:v>316.15000000000998</c:v>
                </c:pt>
                <c:pt idx="6321">
                  <c:v>316.20000000000999</c:v>
                </c:pt>
                <c:pt idx="6322">
                  <c:v>316.25000000001</c:v>
                </c:pt>
                <c:pt idx="6323">
                  <c:v>316.30000000001002</c:v>
                </c:pt>
                <c:pt idx="6324">
                  <c:v>316.35000000001003</c:v>
                </c:pt>
                <c:pt idx="6325">
                  <c:v>316.40000000000998</c:v>
                </c:pt>
                <c:pt idx="6326">
                  <c:v>316.45000000000999</c:v>
                </c:pt>
                <c:pt idx="6327">
                  <c:v>316.50000000001</c:v>
                </c:pt>
                <c:pt idx="6328">
                  <c:v>316.55000000001002</c:v>
                </c:pt>
                <c:pt idx="6329">
                  <c:v>316.60000000001003</c:v>
                </c:pt>
                <c:pt idx="6330">
                  <c:v>316.65000000000998</c:v>
                </c:pt>
                <c:pt idx="6331">
                  <c:v>316.70000000000999</c:v>
                </c:pt>
                <c:pt idx="6332">
                  <c:v>316.75000000001</c:v>
                </c:pt>
                <c:pt idx="6333">
                  <c:v>316.80000000001002</c:v>
                </c:pt>
                <c:pt idx="6334">
                  <c:v>316.85000000001003</c:v>
                </c:pt>
                <c:pt idx="6335">
                  <c:v>316.90000000000998</c:v>
                </c:pt>
                <c:pt idx="6336">
                  <c:v>316.95000000000999</c:v>
                </c:pt>
                <c:pt idx="6337">
                  <c:v>317.00000000001</c:v>
                </c:pt>
                <c:pt idx="6338">
                  <c:v>317.05000000001002</c:v>
                </c:pt>
                <c:pt idx="6339">
                  <c:v>317.10000000001003</c:v>
                </c:pt>
                <c:pt idx="6340">
                  <c:v>317.15000000000998</c:v>
                </c:pt>
                <c:pt idx="6341">
                  <c:v>317.20000000000999</c:v>
                </c:pt>
                <c:pt idx="6342">
                  <c:v>317.25000000001</c:v>
                </c:pt>
                <c:pt idx="6343">
                  <c:v>317.30000000001002</c:v>
                </c:pt>
                <c:pt idx="6344">
                  <c:v>317.35000000001003</c:v>
                </c:pt>
                <c:pt idx="6345">
                  <c:v>317.40000000000998</c:v>
                </c:pt>
                <c:pt idx="6346">
                  <c:v>317.45000000000999</c:v>
                </c:pt>
                <c:pt idx="6347">
                  <c:v>317.50000000001</c:v>
                </c:pt>
                <c:pt idx="6348">
                  <c:v>317.55000000001002</c:v>
                </c:pt>
                <c:pt idx="6349">
                  <c:v>317.60000000001003</c:v>
                </c:pt>
                <c:pt idx="6350">
                  <c:v>317.65000000000998</c:v>
                </c:pt>
                <c:pt idx="6351">
                  <c:v>317.70000000000999</c:v>
                </c:pt>
                <c:pt idx="6352">
                  <c:v>317.75000000001</c:v>
                </c:pt>
                <c:pt idx="6353">
                  <c:v>317.80000000001002</c:v>
                </c:pt>
                <c:pt idx="6354">
                  <c:v>317.85000000001003</c:v>
                </c:pt>
                <c:pt idx="6355">
                  <c:v>317.90000000000998</c:v>
                </c:pt>
                <c:pt idx="6356">
                  <c:v>317.95000000000999</c:v>
                </c:pt>
                <c:pt idx="6357">
                  <c:v>318.00000000001</c:v>
                </c:pt>
                <c:pt idx="6358">
                  <c:v>318.05000000001002</c:v>
                </c:pt>
                <c:pt idx="6359">
                  <c:v>318.10000000001003</c:v>
                </c:pt>
                <c:pt idx="6360">
                  <c:v>318.15000000000998</c:v>
                </c:pt>
                <c:pt idx="6361">
                  <c:v>318.20000000000999</c:v>
                </c:pt>
                <c:pt idx="6362">
                  <c:v>318.25000000001</c:v>
                </c:pt>
                <c:pt idx="6363">
                  <c:v>318.30000000001002</c:v>
                </c:pt>
                <c:pt idx="6364">
                  <c:v>318.35000000001003</c:v>
                </c:pt>
                <c:pt idx="6365">
                  <c:v>318.40000000000998</c:v>
                </c:pt>
                <c:pt idx="6366">
                  <c:v>318.45000000001102</c:v>
                </c:pt>
                <c:pt idx="6367">
                  <c:v>318.50000000001</c:v>
                </c:pt>
                <c:pt idx="6368">
                  <c:v>318.55000000001002</c:v>
                </c:pt>
                <c:pt idx="6369">
                  <c:v>318.60000000001003</c:v>
                </c:pt>
                <c:pt idx="6370">
                  <c:v>318.65000000000998</c:v>
                </c:pt>
                <c:pt idx="6371">
                  <c:v>318.70000000001102</c:v>
                </c:pt>
                <c:pt idx="6372">
                  <c:v>318.75000000001</c:v>
                </c:pt>
                <c:pt idx="6373">
                  <c:v>318.80000000001002</c:v>
                </c:pt>
                <c:pt idx="6374">
                  <c:v>318.85000000001099</c:v>
                </c:pt>
                <c:pt idx="6375">
                  <c:v>318.900000000011</c:v>
                </c:pt>
                <c:pt idx="6376">
                  <c:v>318.95000000001102</c:v>
                </c:pt>
                <c:pt idx="6377">
                  <c:v>319.00000000001103</c:v>
                </c:pt>
                <c:pt idx="6378">
                  <c:v>319.05000000001098</c:v>
                </c:pt>
                <c:pt idx="6379">
                  <c:v>319.10000000001099</c:v>
                </c:pt>
                <c:pt idx="6380">
                  <c:v>319.150000000011</c:v>
                </c:pt>
                <c:pt idx="6381">
                  <c:v>319.20000000001102</c:v>
                </c:pt>
                <c:pt idx="6382">
                  <c:v>319.25000000001103</c:v>
                </c:pt>
                <c:pt idx="6383">
                  <c:v>319.30000000001098</c:v>
                </c:pt>
                <c:pt idx="6384">
                  <c:v>319.35000000001099</c:v>
                </c:pt>
                <c:pt idx="6385">
                  <c:v>319.400000000011</c:v>
                </c:pt>
                <c:pt idx="6386">
                  <c:v>319.45000000001102</c:v>
                </c:pt>
                <c:pt idx="6387">
                  <c:v>319.50000000001103</c:v>
                </c:pt>
                <c:pt idx="6388">
                  <c:v>319.55000000001098</c:v>
                </c:pt>
                <c:pt idx="6389">
                  <c:v>319.60000000001099</c:v>
                </c:pt>
                <c:pt idx="6390">
                  <c:v>319.650000000011</c:v>
                </c:pt>
                <c:pt idx="6391">
                  <c:v>319.70000000001102</c:v>
                </c:pt>
                <c:pt idx="6392">
                  <c:v>319.75000000001103</c:v>
                </c:pt>
                <c:pt idx="6393">
                  <c:v>319.80000000001098</c:v>
                </c:pt>
                <c:pt idx="6394">
                  <c:v>319.85000000001099</c:v>
                </c:pt>
                <c:pt idx="6395">
                  <c:v>319.900000000011</c:v>
                </c:pt>
                <c:pt idx="6396">
                  <c:v>319.95000000001102</c:v>
                </c:pt>
                <c:pt idx="6397">
                  <c:v>320.00000000001103</c:v>
                </c:pt>
                <c:pt idx="6398">
                  <c:v>320.05000000001098</c:v>
                </c:pt>
                <c:pt idx="6399">
                  <c:v>320.10000000001099</c:v>
                </c:pt>
                <c:pt idx="6400">
                  <c:v>320.150000000011</c:v>
                </c:pt>
                <c:pt idx="6401">
                  <c:v>320.20000000001102</c:v>
                </c:pt>
                <c:pt idx="6402">
                  <c:v>320.25000000001103</c:v>
                </c:pt>
                <c:pt idx="6403">
                  <c:v>320.30000000001098</c:v>
                </c:pt>
                <c:pt idx="6404">
                  <c:v>320.35000000001099</c:v>
                </c:pt>
                <c:pt idx="6405">
                  <c:v>320.400000000011</c:v>
                </c:pt>
                <c:pt idx="6406">
                  <c:v>320.45000000001102</c:v>
                </c:pt>
                <c:pt idx="6407">
                  <c:v>320.50000000001103</c:v>
                </c:pt>
                <c:pt idx="6408">
                  <c:v>320.55000000001098</c:v>
                </c:pt>
                <c:pt idx="6409">
                  <c:v>320.60000000001099</c:v>
                </c:pt>
                <c:pt idx="6410">
                  <c:v>320.650000000011</c:v>
                </c:pt>
                <c:pt idx="6411">
                  <c:v>320.70000000001102</c:v>
                </c:pt>
                <c:pt idx="6412">
                  <c:v>320.75000000001103</c:v>
                </c:pt>
                <c:pt idx="6413">
                  <c:v>320.80000000001098</c:v>
                </c:pt>
                <c:pt idx="6414">
                  <c:v>320.85000000001099</c:v>
                </c:pt>
                <c:pt idx="6415">
                  <c:v>320.900000000011</c:v>
                </c:pt>
                <c:pt idx="6416">
                  <c:v>320.95000000001102</c:v>
                </c:pt>
                <c:pt idx="6417">
                  <c:v>321.00000000001103</c:v>
                </c:pt>
                <c:pt idx="6418">
                  <c:v>321.05000000001098</c:v>
                </c:pt>
                <c:pt idx="6419">
                  <c:v>321.10000000001099</c:v>
                </c:pt>
                <c:pt idx="6420">
                  <c:v>321.150000000011</c:v>
                </c:pt>
                <c:pt idx="6421">
                  <c:v>321.20000000001102</c:v>
                </c:pt>
                <c:pt idx="6422">
                  <c:v>321.25000000001103</c:v>
                </c:pt>
                <c:pt idx="6423">
                  <c:v>321.30000000001098</c:v>
                </c:pt>
                <c:pt idx="6424">
                  <c:v>321.35000000001099</c:v>
                </c:pt>
                <c:pt idx="6425">
                  <c:v>321.400000000011</c:v>
                </c:pt>
                <c:pt idx="6426">
                  <c:v>321.45000000001102</c:v>
                </c:pt>
                <c:pt idx="6427">
                  <c:v>321.50000000001103</c:v>
                </c:pt>
                <c:pt idx="6428">
                  <c:v>321.55000000001098</c:v>
                </c:pt>
                <c:pt idx="6429">
                  <c:v>321.60000000001099</c:v>
                </c:pt>
                <c:pt idx="6430">
                  <c:v>321.650000000011</c:v>
                </c:pt>
                <c:pt idx="6431">
                  <c:v>321.70000000001102</c:v>
                </c:pt>
                <c:pt idx="6432">
                  <c:v>321.75000000001103</c:v>
                </c:pt>
                <c:pt idx="6433">
                  <c:v>321.80000000001098</c:v>
                </c:pt>
                <c:pt idx="6434">
                  <c:v>321.85000000001099</c:v>
                </c:pt>
                <c:pt idx="6435">
                  <c:v>321.900000000011</c:v>
                </c:pt>
                <c:pt idx="6436">
                  <c:v>321.95000000001102</c:v>
                </c:pt>
                <c:pt idx="6437">
                  <c:v>322.00000000001103</c:v>
                </c:pt>
                <c:pt idx="6438">
                  <c:v>322.05000000001098</c:v>
                </c:pt>
                <c:pt idx="6439">
                  <c:v>322.10000000001099</c:v>
                </c:pt>
                <c:pt idx="6440">
                  <c:v>322.150000000011</c:v>
                </c:pt>
                <c:pt idx="6441">
                  <c:v>322.20000000001102</c:v>
                </c:pt>
                <c:pt idx="6442">
                  <c:v>322.25000000001103</c:v>
                </c:pt>
                <c:pt idx="6443">
                  <c:v>322.30000000001098</c:v>
                </c:pt>
                <c:pt idx="6444">
                  <c:v>322.35000000001099</c:v>
                </c:pt>
                <c:pt idx="6445">
                  <c:v>322.400000000011</c:v>
                </c:pt>
                <c:pt idx="6446">
                  <c:v>322.45000000001102</c:v>
                </c:pt>
                <c:pt idx="6447">
                  <c:v>322.50000000001103</c:v>
                </c:pt>
                <c:pt idx="6448">
                  <c:v>322.55000000001098</c:v>
                </c:pt>
                <c:pt idx="6449">
                  <c:v>322.60000000001099</c:v>
                </c:pt>
                <c:pt idx="6450">
                  <c:v>322.650000000011</c:v>
                </c:pt>
                <c:pt idx="6451">
                  <c:v>322.70000000001102</c:v>
                </c:pt>
                <c:pt idx="6452">
                  <c:v>322.75000000001103</c:v>
                </c:pt>
                <c:pt idx="6453">
                  <c:v>322.80000000001098</c:v>
                </c:pt>
                <c:pt idx="6454">
                  <c:v>322.85000000001202</c:v>
                </c:pt>
                <c:pt idx="6455">
                  <c:v>322.900000000011</c:v>
                </c:pt>
                <c:pt idx="6456">
                  <c:v>322.95000000001102</c:v>
                </c:pt>
                <c:pt idx="6457">
                  <c:v>323.00000000001103</c:v>
                </c:pt>
                <c:pt idx="6458">
                  <c:v>323.05000000001098</c:v>
                </c:pt>
                <c:pt idx="6459">
                  <c:v>323.10000000001202</c:v>
                </c:pt>
                <c:pt idx="6460">
                  <c:v>323.150000000011</c:v>
                </c:pt>
                <c:pt idx="6461">
                  <c:v>323.20000000001102</c:v>
                </c:pt>
                <c:pt idx="6462">
                  <c:v>323.25000000001199</c:v>
                </c:pt>
                <c:pt idx="6463">
                  <c:v>323.30000000001201</c:v>
                </c:pt>
                <c:pt idx="6464">
                  <c:v>323.35000000001202</c:v>
                </c:pt>
                <c:pt idx="6465">
                  <c:v>323.40000000001203</c:v>
                </c:pt>
                <c:pt idx="6466">
                  <c:v>323.45000000001198</c:v>
                </c:pt>
                <c:pt idx="6467">
                  <c:v>323.50000000001199</c:v>
                </c:pt>
                <c:pt idx="6468">
                  <c:v>323.55000000001201</c:v>
                </c:pt>
                <c:pt idx="6469">
                  <c:v>323.60000000001202</c:v>
                </c:pt>
                <c:pt idx="6470">
                  <c:v>323.65000000001203</c:v>
                </c:pt>
                <c:pt idx="6471">
                  <c:v>323.70000000001198</c:v>
                </c:pt>
                <c:pt idx="6472">
                  <c:v>323.75000000001199</c:v>
                </c:pt>
                <c:pt idx="6473">
                  <c:v>323.80000000001201</c:v>
                </c:pt>
                <c:pt idx="6474">
                  <c:v>323.85000000001202</c:v>
                </c:pt>
                <c:pt idx="6475">
                  <c:v>323.90000000001203</c:v>
                </c:pt>
                <c:pt idx="6476">
                  <c:v>323.95000000001198</c:v>
                </c:pt>
                <c:pt idx="6477">
                  <c:v>324.00000000001199</c:v>
                </c:pt>
                <c:pt idx="6478">
                  <c:v>324.05000000001201</c:v>
                </c:pt>
                <c:pt idx="6479">
                  <c:v>324.10000000001202</c:v>
                </c:pt>
                <c:pt idx="6480">
                  <c:v>324.15000000001203</c:v>
                </c:pt>
                <c:pt idx="6481">
                  <c:v>324.20000000001198</c:v>
                </c:pt>
                <c:pt idx="6482">
                  <c:v>324.25000000001199</c:v>
                </c:pt>
                <c:pt idx="6483">
                  <c:v>324.30000000001201</c:v>
                </c:pt>
                <c:pt idx="6484">
                  <c:v>324.35000000001202</c:v>
                </c:pt>
                <c:pt idx="6485">
                  <c:v>324.40000000001203</c:v>
                </c:pt>
                <c:pt idx="6486">
                  <c:v>324.45000000001198</c:v>
                </c:pt>
                <c:pt idx="6487">
                  <c:v>324.50000000001199</c:v>
                </c:pt>
                <c:pt idx="6488">
                  <c:v>324.55000000001201</c:v>
                </c:pt>
                <c:pt idx="6489">
                  <c:v>324.60000000001202</c:v>
                </c:pt>
                <c:pt idx="6490">
                  <c:v>324.65000000001203</c:v>
                </c:pt>
                <c:pt idx="6491">
                  <c:v>324.70000000001198</c:v>
                </c:pt>
                <c:pt idx="6492">
                  <c:v>324.75000000001199</c:v>
                </c:pt>
                <c:pt idx="6493">
                  <c:v>324.80000000001201</c:v>
                </c:pt>
                <c:pt idx="6494">
                  <c:v>324.85000000001202</c:v>
                </c:pt>
                <c:pt idx="6495">
                  <c:v>324.90000000001203</c:v>
                </c:pt>
                <c:pt idx="6496">
                  <c:v>324.95000000001198</c:v>
                </c:pt>
                <c:pt idx="6497">
                  <c:v>325.00000000001199</c:v>
                </c:pt>
                <c:pt idx="6498">
                  <c:v>325.05000000001201</c:v>
                </c:pt>
                <c:pt idx="6499">
                  <c:v>325.10000000001202</c:v>
                </c:pt>
                <c:pt idx="6500">
                  <c:v>325.15000000001203</c:v>
                </c:pt>
                <c:pt idx="6501">
                  <c:v>325.20000000001198</c:v>
                </c:pt>
                <c:pt idx="6502">
                  <c:v>325.25000000001199</c:v>
                </c:pt>
                <c:pt idx="6503">
                  <c:v>325.30000000001201</c:v>
                </c:pt>
                <c:pt idx="6504">
                  <c:v>325.35000000001202</c:v>
                </c:pt>
                <c:pt idx="6505">
                  <c:v>325.40000000001203</c:v>
                </c:pt>
                <c:pt idx="6506">
                  <c:v>325.45000000001198</c:v>
                </c:pt>
                <c:pt idx="6507">
                  <c:v>325.50000000001199</c:v>
                </c:pt>
                <c:pt idx="6508">
                  <c:v>325.55000000001201</c:v>
                </c:pt>
                <c:pt idx="6509">
                  <c:v>325.60000000001202</c:v>
                </c:pt>
                <c:pt idx="6510">
                  <c:v>325.65000000001203</c:v>
                </c:pt>
                <c:pt idx="6511">
                  <c:v>325.70000000001198</c:v>
                </c:pt>
                <c:pt idx="6512">
                  <c:v>325.75000000001199</c:v>
                </c:pt>
                <c:pt idx="6513">
                  <c:v>325.80000000001201</c:v>
                </c:pt>
                <c:pt idx="6514">
                  <c:v>325.85000000001202</c:v>
                </c:pt>
                <c:pt idx="6515">
                  <c:v>325.90000000001203</c:v>
                </c:pt>
                <c:pt idx="6516">
                  <c:v>325.95000000001198</c:v>
                </c:pt>
                <c:pt idx="6517">
                  <c:v>326.00000000001199</c:v>
                </c:pt>
                <c:pt idx="6518">
                  <c:v>326.05000000001201</c:v>
                </c:pt>
                <c:pt idx="6519">
                  <c:v>326.10000000001202</c:v>
                </c:pt>
                <c:pt idx="6520">
                  <c:v>326.15000000001203</c:v>
                </c:pt>
                <c:pt idx="6521">
                  <c:v>326.20000000001198</c:v>
                </c:pt>
                <c:pt idx="6522">
                  <c:v>326.25000000001199</c:v>
                </c:pt>
                <c:pt idx="6523">
                  <c:v>326.30000000001201</c:v>
                </c:pt>
                <c:pt idx="6524">
                  <c:v>326.35000000001202</c:v>
                </c:pt>
                <c:pt idx="6525">
                  <c:v>326.40000000001203</c:v>
                </c:pt>
                <c:pt idx="6526">
                  <c:v>326.45000000001198</c:v>
                </c:pt>
                <c:pt idx="6527">
                  <c:v>326.50000000001199</c:v>
                </c:pt>
                <c:pt idx="6528">
                  <c:v>326.55000000001201</c:v>
                </c:pt>
                <c:pt idx="6529">
                  <c:v>326.60000000001202</c:v>
                </c:pt>
                <c:pt idx="6530">
                  <c:v>326.65000000001203</c:v>
                </c:pt>
                <c:pt idx="6531">
                  <c:v>326.70000000001198</c:v>
                </c:pt>
                <c:pt idx="6532">
                  <c:v>326.75000000001199</c:v>
                </c:pt>
                <c:pt idx="6533">
                  <c:v>326.80000000001201</c:v>
                </c:pt>
                <c:pt idx="6534">
                  <c:v>326.85000000001202</c:v>
                </c:pt>
                <c:pt idx="6535">
                  <c:v>326.90000000001203</c:v>
                </c:pt>
                <c:pt idx="6536">
                  <c:v>326.95000000001198</c:v>
                </c:pt>
                <c:pt idx="6537">
                  <c:v>327.00000000001199</c:v>
                </c:pt>
                <c:pt idx="6538">
                  <c:v>327.05000000001201</c:v>
                </c:pt>
                <c:pt idx="6539">
                  <c:v>327.10000000001202</c:v>
                </c:pt>
                <c:pt idx="6540">
                  <c:v>327.15000000001203</c:v>
                </c:pt>
                <c:pt idx="6541">
                  <c:v>327.20000000001198</c:v>
                </c:pt>
                <c:pt idx="6542">
                  <c:v>327.25000000001302</c:v>
                </c:pt>
                <c:pt idx="6543">
                  <c:v>327.30000000001201</c:v>
                </c:pt>
                <c:pt idx="6544">
                  <c:v>327.35000000001202</c:v>
                </c:pt>
                <c:pt idx="6545">
                  <c:v>327.40000000001203</c:v>
                </c:pt>
                <c:pt idx="6546">
                  <c:v>327.45000000001198</c:v>
                </c:pt>
                <c:pt idx="6547">
                  <c:v>327.50000000001302</c:v>
                </c:pt>
                <c:pt idx="6548">
                  <c:v>327.55000000001201</c:v>
                </c:pt>
                <c:pt idx="6549">
                  <c:v>327.60000000001202</c:v>
                </c:pt>
                <c:pt idx="6550">
                  <c:v>327.65000000001299</c:v>
                </c:pt>
                <c:pt idx="6551">
                  <c:v>327.70000000001301</c:v>
                </c:pt>
                <c:pt idx="6552">
                  <c:v>327.75000000001302</c:v>
                </c:pt>
                <c:pt idx="6553">
                  <c:v>327.80000000001297</c:v>
                </c:pt>
                <c:pt idx="6554">
                  <c:v>327.85000000001298</c:v>
                </c:pt>
                <c:pt idx="6555">
                  <c:v>327.90000000001299</c:v>
                </c:pt>
                <c:pt idx="6556">
                  <c:v>327.95000000001301</c:v>
                </c:pt>
                <c:pt idx="6557">
                  <c:v>328.00000000001302</c:v>
                </c:pt>
                <c:pt idx="6558">
                  <c:v>328.05000000001297</c:v>
                </c:pt>
                <c:pt idx="6559">
                  <c:v>328.10000000001298</c:v>
                </c:pt>
                <c:pt idx="6560">
                  <c:v>328.15000000001299</c:v>
                </c:pt>
                <c:pt idx="6561">
                  <c:v>328.20000000001301</c:v>
                </c:pt>
                <c:pt idx="6562">
                  <c:v>328.25000000001302</c:v>
                </c:pt>
                <c:pt idx="6563">
                  <c:v>328.30000000001297</c:v>
                </c:pt>
                <c:pt idx="6564">
                  <c:v>328.35000000001298</c:v>
                </c:pt>
                <c:pt idx="6565">
                  <c:v>328.40000000001299</c:v>
                </c:pt>
                <c:pt idx="6566">
                  <c:v>328.45000000001301</c:v>
                </c:pt>
                <c:pt idx="6567">
                  <c:v>328.50000000001302</c:v>
                </c:pt>
                <c:pt idx="6568">
                  <c:v>328.55000000001297</c:v>
                </c:pt>
                <c:pt idx="6569">
                  <c:v>328.60000000001298</c:v>
                </c:pt>
                <c:pt idx="6570">
                  <c:v>328.65000000001299</c:v>
                </c:pt>
                <c:pt idx="6571">
                  <c:v>328.70000000001301</c:v>
                </c:pt>
                <c:pt idx="6572">
                  <c:v>328.75000000001302</c:v>
                </c:pt>
                <c:pt idx="6573">
                  <c:v>328.80000000001297</c:v>
                </c:pt>
                <c:pt idx="6574">
                  <c:v>328.85000000001298</c:v>
                </c:pt>
                <c:pt idx="6575">
                  <c:v>328.90000000001299</c:v>
                </c:pt>
                <c:pt idx="6576">
                  <c:v>328.95000000001301</c:v>
                </c:pt>
                <c:pt idx="6577">
                  <c:v>329.00000000001302</c:v>
                </c:pt>
                <c:pt idx="6578">
                  <c:v>329.05000000001297</c:v>
                </c:pt>
                <c:pt idx="6579">
                  <c:v>329.10000000001298</c:v>
                </c:pt>
                <c:pt idx="6580">
                  <c:v>329.15000000001299</c:v>
                </c:pt>
                <c:pt idx="6581">
                  <c:v>329.20000000001301</c:v>
                </c:pt>
                <c:pt idx="6582">
                  <c:v>329.25000000001302</c:v>
                </c:pt>
                <c:pt idx="6583">
                  <c:v>329.30000000001297</c:v>
                </c:pt>
                <c:pt idx="6584">
                  <c:v>329.35000000001298</c:v>
                </c:pt>
                <c:pt idx="6585">
                  <c:v>329.40000000001299</c:v>
                </c:pt>
                <c:pt idx="6586">
                  <c:v>329.45000000001301</c:v>
                </c:pt>
                <c:pt idx="6587">
                  <c:v>329.50000000001302</c:v>
                </c:pt>
                <c:pt idx="6588">
                  <c:v>329.55000000001297</c:v>
                </c:pt>
                <c:pt idx="6589">
                  <c:v>329.60000000001298</c:v>
                </c:pt>
                <c:pt idx="6590">
                  <c:v>329.65000000001299</c:v>
                </c:pt>
                <c:pt idx="6591">
                  <c:v>329.70000000001301</c:v>
                </c:pt>
                <c:pt idx="6592">
                  <c:v>329.75000000001302</c:v>
                </c:pt>
                <c:pt idx="6593">
                  <c:v>329.80000000001297</c:v>
                </c:pt>
                <c:pt idx="6594">
                  <c:v>329.85000000001298</c:v>
                </c:pt>
                <c:pt idx="6595">
                  <c:v>329.90000000001299</c:v>
                </c:pt>
                <c:pt idx="6596">
                  <c:v>329.95000000001301</c:v>
                </c:pt>
                <c:pt idx="6597">
                  <c:v>330.00000000001302</c:v>
                </c:pt>
                <c:pt idx="6598">
                  <c:v>330.05000000001297</c:v>
                </c:pt>
                <c:pt idx="6599">
                  <c:v>330.10000000001298</c:v>
                </c:pt>
                <c:pt idx="6600">
                  <c:v>330.15000000001299</c:v>
                </c:pt>
                <c:pt idx="6601">
                  <c:v>330.20000000001301</c:v>
                </c:pt>
                <c:pt idx="6602">
                  <c:v>330.25000000001302</c:v>
                </c:pt>
                <c:pt idx="6603">
                  <c:v>330.30000000001297</c:v>
                </c:pt>
                <c:pt idx="6604">
                  <c:v>330.35000000001298</c:v>
                </c:pt>
                <c:pt idx="6605">
                  <c:v>330.40000000001299</c:v>
                </c:pt>
                <c:pt idx="6606">
                  <c:v>330.45000000001301</c:v>
                </c:pt>
                <c:pt idx="6607">
                  <c:v>330.50000000001302</c:v>
                </c:pt>
                <c:pt idx="6608">
                  <c:v>330.55000000001297</c:v>
                </c:pt>
                <c:pt idx="6609">
                  <c:v>330.60000000001298</c:v>
                </c:pt>
                <c:pt idx="6610">
                  <c:v>330.65000000001299</c:v>
                </c:pt>
                <c:pt idx="6611">
                  <c:v>330.70000000001301</c:v>
                </c:pt>
                <c:pt idx="6612">
                  <c:v>330.75000000001302</c:v>
                </c:pt>
                <c:pt idx="6613">
                  <c:v>330.80000000001297</c:v>
                </c:pt>
                <c:pt idx="6614">
                  <c:v>330.85000000001298</c:v>
                </c:pt>
                <c:pt idx="6615">
                  <c:v>330.90000000001299</c:v>
                </c:pt>
                <c:pt idx="6616">
                  <c:v>330.95000000001301</c:v>
                </c:pt>
                <c:pt idx="6617">
                  <c:v>331.00000000001302</c:v>
                </c:pt>
                <c:pt idx="6618">
                  <c:v>331.05000000001297</c:v>
                </c:pt>
                <c:pt idx="6619">
                  <c:v>331.10000000001298</c:v>
                </c:pt>
                <c:pt idx="6620">
                  <c:v>331.15000000001299</c:v>
                </c:pt>
                <c:pt idx="6621">
                  <c:v>331.20000000001301</c:v>
                </c:pt>
                <c:pt idx="6622">
                  <c:v>331.25000000001302</c:v>
                </c:pt>
                <c:pt idx="6623">
                  <c:v>331.30000000001297</c:v>
                </c:pt>
                <c:pt idx="6624">
                  <c:v>331.35000000001298</c:v>
                </c:pt>
                <c:pt idx="6625">
                  <c:v>331.40000000001299</c:v>
                </c:pt>
                <c:pt idx="6626">
                  <c:v>331.45000000001301</c:v>
                </c:pt>
                <c:pt idx="6627">
                  <c:v>331.50000000001302</c:v>
                </c:pt>
                <c:pt idx="6628">
                  <c:v>331.55000000001297</c:v>
                </c:pt>
                <c:pt idx="6629">
                  <c:v>331.60000000001298</c:v>
                </c:pt>
                <c:pt idx="6630">
                  <c:v>331.65000000001402</c:v>
                </c:pt>
                <c:pt idx="6631">
                  <c:v>331.70000000001301</c:v>
                </c:pt>
                <c:pt idx="6632">
                  <c:v>331.75000000001302</c:v>
                </c:pt>
                <c:pt idx="6633">
                  <c:v>331.80000000001297</c:v>
                </c:pt>
                <c:pt idx="6634">
                  <c:v>331.85000000001298</c:v>
                </c:pt>
                <c:pt idx="6635">
                  <c:v>331.90000000001402</c:v>
                </c:pt>
                <c:pt idx="6636">
                  <c:v>331.95000000001301</c:v>
                </c:pt>
                <c:pt idx="6637">
                  <c:v>332.00000000001302</c:v>
                </c:pt>
                <c:pt idx="6638">
                  <c:v>332.05000000001399</c:v>
                </c:pt>
                <c:pt idx="6639">
                  <c:v>332.10000000001401</c:v>
                </c:pt>
                <c:pt idx="6640">
                  <c:v>332.15000000001402</c:v>
                </c:pt>
                <c:pt idx="6641">
                  <c:v>332.20000000001397</c:v>
                </c:pt>
                <c:pt idx="6642">
                  <c:v>332.25000000001398</c:v>
                </c:pt>
                <c:pt idx="6643">
                  <c:v>332.30000000001399</c:v>
                </c:pt>
                <c:pt idx="6644">
                  <c:v>332.35000000001401</c:v>
                </c:pt>
                <c:pt idx="6645">
                  <c:v>332.40000000001402</c:v>
                </c:pt>
                <c:pt idx="6646">
                  <c:v>332.45000000001397</c:v>
                </c:pt>
                <c:pt idx="6647">
                  <c:v>332.50000000001398</c:v>
                </c:pt>
                <c:pt idx="6648">
                  <c:v>332.55000000001399</c:v>
                </c:pt>
                <c:pt idx="6649">
                  <c:v>332.60000000001401</c:v>
                </c:pt>
                <c:pt idx="6650">
                  <c:v>332.65000000001402</c:v>
                </c:pt>
                <c:pt idx="6651">
                  <c:v>332.70000000001397</c:v>
                </c:pt>
                <c:pt idx="6652">
                  <c:v>332.75000000001398</c:v>
                </c:pt>
                <c:pt idx="6653">
                  <c:v>332.80000000001399</c:v>
                </c:pt>
                <c:pt idx="6654">
                  <c:v>332.85000000001401</c:v>
                </c:pt>
                <c:pt idx="6655">
                  <c:v>332.90000000001402</c:v>
                </c:pt>
                <c:pt idx="6656">
                  <c:v>332.95000000001397</c:v>
                </c:pt>
                <c:pt idx="6657">
                  <c:v>333.00000000001398</c:v>
                </c:pt>
                <c:pt idx="6658">
                  <c:v>333.05000000001399</c:v>
                </c:pt>
                <c:pt idx="6659">
                  <c:v>333.10000000001401</c:v>
                </c:pt>
                <c:pt idx="6660">
                  <c:v>333.15000000001402</c:v>
                </c:pt>
                <c:pt idx="6661">
                  <c:v>333.20000000001397</c:v>
                </c:pt>
                <c:pt idx="6662">
                  <c:v>333.25000000001398</c:v>
                </c:pt>
                <c:pt idx="6663">
                  <c:v>333.30000000001399</c:v>
                </c:pt>
                <c:pt idx="6664">
                  <c:v>333.35000000001401</c:v>
                </c:pt>
                <c:pt idx="6665">
                  <c:v>333.40000000001402</c:v>
                </c:pt>
                <c:pt idx="6666">
                  <c:v>333.45000000001397</c:v>
                </c:pt>
                <c:pt idx="6667">
                  <c:v>333.50000000001398</c:v>
                </c:pt>
                <c:pt idx="6668">
                  <c:v>333.55000000001399</c:v>
                </c:pt>
                <c:pt idx="6669">
                  <c:v>333.60000000001401</c:v>
                </c:pt>
                <c:pt idx="6670">
                  <c:v>333.65000000001402</c:v>
                </c:pt>
                <c:pt idx="6671">
                  <c:v>333.70000000001397</c:v>
                </c:pt>
                <c:pt idx="6672">
                  <c:v>333.75000000001398</c:v>
                </c:pt>
                <c:pt idx="6673">
                  <c:v>333.80000000001399</c:v>
                </c:pt>
                <c:pt idx="6674">
                  <c:v>333.85000000001401</c:v>
                </c:pt>
                <c:pt idx="6675">
                  <c:v>333.90000000001402</c:v>
                </c:pt>
                <c:pt idx="6676">
                  <c:v>333.95000000001397</c:v>
                </c:pt>
                <c:pt idx="6677">
                  <c:v>334.00000000001398</c:v>
                </c:pt>
                <c:pt idx="6678">
                  <c:v>334.05000000001399</c:v>
                </c:pt>
                <c:pt idx="6679">
                  <c:v>334.10000000001401</c:v>
                </c:pt>
                <c:pt idx="6680">
                  <c:v>334.15000000001402</c:v>
                </c:pt>
                <c:pt idx="6681">
                  <c:v>334.20000000001397</c:v>
                </c:pt>
                <c:pt idx="6682">
                  <c:v>334.25000000001398</c:v>
                </c:pt>
                <c:pt idx="6683">
                  <c:v>334.30000000001399</c:v>
                </c:pt>
                <c:pt idx="6684">
                  <c:v>334.35000000001401</c:v>
                </c:pt>
                <c:pt idx="6685">
                  <c:v>334.40000000001402</c:v>
                </c:pt>
                <c:pt idx="6686">
                  <c:v>334.45000000001397</c:v>
                </c:pt>
                <c:pt idx="6687">
                  <c:v>334.50000000001398</c:v>
                </c:pt>
                <c:pt idx="6688">
                  <c:v>334.55000000001399</c:v>
                </c:pt>
                <c:pt idx="6689">
                  <c:v>334.60000000001401</c:v>
                </c:pt>
                <c:pt idx="6690">
                  <c:v>334.65000000001402</c:v>
                </c:pt>
                <c:pt idx="6691">
                  <c:v>334.70000000001397</c:v>
                </c:pt>
                <c:pt idx="6692">
                  <c:v>334.75000000001398</c:v>
                </c:pt>
                <c:pt idx="6693">
                  <c:v>334.80000000001399</c:v>
                </c:pt>
                <c:pt idx="6694">
                  <c:v>334.85000000001401</c:v>
                </c:pt>
                <c:pt idx="6695">
                  <c:v>334.90000000001402</c:v>
                </c:pt>
                <c:pt idx="6696">
                  <c:v>334.95000000001397</c:v>
                </c:pt>
                <c:pt idx="6697">
                  <c:v>335.00000000001398</c:v>
                </c:pt>
                <c:pt idx="6698">
                  <c:v>335.05000000001399</c:v>
                </c:pt>
                <c:pt idx="6699">
                  <c:v>335.10000000001401</c:v>
                </c:pt>
                <c:pt idx="6700">
                  <c:v>335.15000000001402</c:v>
                </c:pt>
                <c:pt idx="6701">
                  <c:v>335.20000000001397</c:v>
                </c:pt>
                <c:pt idx="6702">
                  <c:v>335.25000000001398</c:v>
                </c:pt>
                <c:pt idx="6703">
                  <c:v>335.30000000001399</c:v>
                </c:pt>
                <c:pt idx="6704">
                  <c:v>335.35000000001401</c:v>
                </c:pt>
                <c:pt idx="6705">
                  <c:v>335.40000000001402</c:v>
                </c:pt>
                <c:pt idx="6706">
                  <c:v>335.45000000001397</c:v>
                </c:pt>
                <c:pt idx="6707">
                  <c:v>335.50000000001398</c:v>
                </c:pt>
                <c:pt idx="6708">
                  <c:v>335.55000000001399</c:v>
                </c:pt>
                <c:pt idx="6709">
                  <c:v>335.60000000001401</c:v>
                </c:pt>
                <c:pt idx="6710">
                  <c:v>335.65000000001402</c:v>
                </c:pt>
                <c:pt idx="6711">
                  <c:v>335.70000000001397</c:v>
                </c:pt>
                <c:pt idx="6712">
                  <c:v>335.75000000001398</c:v>
                </c:pt>
                <c:pt idx="6713">
                  <c:v>335.80000000001399</c:v>
                </c:pt>
                <c:pt idx="6714">
                  <c:v>335.85000000001401</c:v>
                </c:pt>
                <c:pt idx="6715">
                  <c:v>335.90000000001402</c:v>
                </c:pt>
                <c:pt idx="6716">
                  <c:v>335.95000000001397</c:v>
                </c:pt>
                <c:pt idx="6717">
                  <c:v>336.00000000001398</c:v>
                </c:pt>
                <c:pt idx="6718">
                  <c:v>336.05000000001502</c:v>
                </c:pt>
                <c:pt idx="6719">
                  <c:v>336.10000000001401</c:v>
                </c:pt>
                <c:pt idx="6720">
                  <c:v>336.15000000001402</c:v>
                </c:pt>
                <c:pt idx="6721">
                  <c:v>336.20000000001397</c:v>
                </c:pt>
                <c:pt idx="6722">
                  <c:v>336.25000000001398</c:v>
                </c:pt>
                <c:pt idx="6723">
                  <c:v>336.30000000001502</c:v>
                </c:pt>
                <c:pt idx="6724">
                  <c:v>336.35000000001401</c:v>
                </c:pt>
                <c:pt idx="6725">
                  <c:v>336.40000000001402</c:v>
                </c:pt>
                <c:pt idx="6726">
                  <c:v>336.450000000015</c:v>
                </c:pt>
                <c:pt idx="6727">
                  <c:v>336.50000000001501</c:v>
                </c:pt>
                <c:pt idx="6728">
                  <c:v>336.55000000001502</c:v>
                </c:pt>
                <c:pt idx="6729">
                  <c:v>336.60000000001497</c:v>
                </c:pt>
                <c:pt idx="6730">
                  <c:v>336.65000000001498</c:v>
                </c:pt>
                <c:pt idx="6731">
                  <c:v>336.700000000015</c:v>
                </c:pt>
                <c:pt idx="6732">
                  <c:v>336.75000000001501</c:v>
                </c:pt>
                <c:pt idx="6733">
                  <c:v>336.80000000001502</c:v>
                </c:pt>
                <c:pt idx="6734">
                  <c:v>336.85000000001497</c:v>
                </c:pt>
                <c:pt idx="6735">
                  <c:v>336.90000000001498</c:v>
                </c:pt>
                <c:pt idx="6736">
                  <c:v>336.950000000015</c:v>
                </c:pt>
                <c:pt idx="6737">
                  <c:v>337.00000000001501</c:v>
                </c:pt>
                <c:pt idx="6738">
                  <c:v>337.05000000001502</c:v>
                </c:pt>
                <c:pt idx="6739">
                  <c:v>337.10000000001497</c:v>
                </c:pt>
                <c:pt idx="6740">
                  <c:v>337.15000000001498</c:v>
                </c:pt>
                <c:pt idx="6741">
                  <c:v>337.200000000015</c:v>
                </c:pt>
                <c:pt idx="6742">
                  <c:v>337.25000000001501</c:v>
                </c:pt>
                <c:pt idx="6743">
                  <c:v>337.30000000001502</c:v>
                </c:pt>
                <c:pt idx="6744">
                  <c:v>337.35000000001497</c:v>
                </c:pt>
                <c:pt idx="6745">
                  <c:v>337.40000000001498</c:v>
                </c:pt>
                <c:pt idx="6746">
                  <c:v>337.450000000015</c:v>
                </c:pt>
                <c:pt idx="6747">
                  <c:v>337.50000000001501</c:v>
                </c:pt>
                <c:pt idx="6748">
                  <c:v>337.55000000001502</c:v>
                </c:pt>
                <c:pt idx="6749">
                  <c:v>337.60000000001497</c:v>
                </c:pt>
                <c:pt idx="6750">
                  <c:v>337.65000000001498</c:v>
                </c:pt>
                <c:pt idx="6751">
                  <c:v>337.700000000015</c:v>
                </c:pt>
                <c:pt idx="6752">
                  <c:v>337.75000000001501</c:v>
                </c:pt>
                <c:pt idx="6753">
                  <c:v>337.80000000001502</c:v>
                </c:pt>
                <c:pt idx="6754">
                  <c:v>337.85000000001497</c:v>
                </c:pt>
                <c:pt idx="6755">
                  <c:v>337.90000000001498</c:v>
                </c:pt>
                <c:pt idx="6756">
                  <c:v>337.950000000015</c:v>
                </c:pt>
                <c:pt idx="6757">
                  <c:v>338.00000000001501</c:v>
                </c:pt>
                <c:pt idx="6758">
                  <c:v>338.05000000001502</c:v>
                </c:pt>
                <c:pt idx="6759">
                  <c:v>338.10000000001497</c:v>
                </c:pt>
                <c:pt idx="6760">
                  <c:v>338.15000000001498</c:v>
                </c:pt>
                <c:pt idx="6761">
                  <c:v>338.200000000015</c:v>
                </c:pt>
                <c:pt idx="6762">
                  <c:v>338.25000000001501</c:v>
                </c:pt>
                <c:pt idx="6763">
                  <c:v>338.30000000001502</c:v>
                </c:pt>
                <c:pt idx="6764">
                  <c:v>338.35000000001497</c:v>
                </c:pt>
                <c:pt idx="6765">
                  <c:v>338.40000000001498</c:v>
                </c:pt>
                <c:pt idx="6766">
                  <c:v>338.450000000015</c:v>
                </c:pt>
                <c:pt idx="6767">
                  <c:v>338.50000000001501</c:v>
                </c:pt>
                <c:pt idx="6768">
                  <c:v>338.55000000001502</c:v>
                </c:pt>
                <c:pt idx="6769">
                  <c:v>338.60000000001497</c:v>
                </c:pt>
                <c:pt idx="6770">
                  <c:v>338.65000000001498</c:v>
                </c:pt>
                <c:pt idx="6771">
                  <c:v>338.700000000015</c:v>
                </c:pt>
                <c:pt idx="6772">
                  <c:v>338.75000000001501</c:v>
                </c:pt>
                <c:pt idx="6773">
                  <c:v>338.80000000001502</c:v>
                </c:pt>
                <c:pt idx="6774">
                  <c:v>338.85000000001497</c:v>
                </c:pt>
                <c:pt idx="6775">
                  <c:v>338.90000000001498</c:v>
                </c:pt>
                <c:pt idx="6776">
                  <c:v>338.950000000015</c:v>
                </c:pt>
                <c:pt idx="6777">
                  <c:v>339.00000000001501</c:v>
                </c:pt>
                <c:pt idx="6778">
                  <c:v>339.05000000001502</c:v>
                </c:pt>
                <c:pt idx="6779">
                  <c:v>339.10000000001497</c:v>
                </c:pt>
                <c:pt idx="6780">
                  <c:v>339.15000000001498</c:v>
                </c:pt>
                <c:pt idx="6781">
                  <c:v>339.200000000015</c:v>
                </c:pt>
                <c:pt idx="6782">
                  <c:v>339.25000000001501</c:v>
                </c:pt>
                <c:pt idx="6783">
                  <c:v>339.30000000001502</c:v>
                </c:pt>
                <c:pt idx="6784">
                  <c:v>339.35000000001497</c:v>
                </c:pt>
                <c:pt idx="6785">
                  <c:v>339.40000000001498</c:v>
                </c:pt>
                <c:pt idx="6786">
                  <c:v>339.450000000015</c:v>
                </c:pt>
                <c:pt idx="6787">
                  <c:v>339.50000000001501</c:v>
                </c:pt>
                <c:pt idx="6788">
                  <c:v>339.55000000001502</c:v>
                </c:pt>
                <c:pt idx="6789">
                  <c:v>339.60000000001497</c:v>
                </c:pt>
                <c:pt idx="6790">
                  <c:v>339.65000000001498</c:v>
                </c:pt>
                <c:pt idx="6791">
                  <c:v>339.700000000015</c:v>
                </c:pt>
                <c:pt idx="6792">
                  <c:v>339.75000000001501</c:v>
                </c:pt>
                <c:pt idx="6793">
                  <c:v>339.80000000001502</c:v>
                </c:pt>
                <c:pt idx="6794">
                  <c:v>339.85000000001497</c:v>
                </c:pt>
                <c:pt idx="6795">
                  <c:v>339.90000000001498</c:v>
                </c:pt>
                <c:pt idx="6796">
                  <c:v>339.950000000015</c:v>
                </c:pt>
                <c:pt idx="6797">
                  <c:v>340.00000000001501</c:v>
                </c:pt>
                <c:pt idx="6798">
                  <c:v>340.05000000001502</c:v>
                </c:pt>
                <c:pt idx="6799">
                  <c:v>340.10000000001497</c:v>
                </c:pt>
                <c:pt idx="6800">
                  <c:v>340.15000000001498</c:v>
                </c:pt>
                <c:pt idx="6801">
                  <c:v>340.200000000015</c:v>
                </c:pt>
                <c:pt idx="6802">
                  <c:v>340.25000000001501</c:v>
                </c:pt>
                <c:pt idx="6803">
                  <c:v>340.30000000001502</c:v>
                </c:pt>
                <c:pt idx="6804">
                  <c:v>340.35000000001497</c:v>
                </c:pt>
                <c:pt idx="6805">
                  <c:v>340.40000000001498</c:v>
                </c:pt>
                <c:pt idx="6806">
                  <c:v>340.45000000001602</c:v>
                </c:pt>
                <c:pt idx="6807">
                  <c:v>340.50000000001501</c:v>
                </c:pt>
                <c:pt idx="6808">
                  <c:v>340.55000000001502</c:v>
                </c:pt>
                <c:pt idx="6809">
                  <c:v>340.60000000001497</c:v>
                </c:pt>
                <c:pt idx="6810">
                  <c:v>340.65000000001498</c:v>
                </c:pt>
                <c:pt idx="6811">
                  <c:v>340.70000000001602</c:v>
                </c:pt>
                <c:pt idx="6812">
                  <c:v>340.75000000001501</c:v>
                </c:pt>
                <c:pt idx="6813">
                  <c:v>340.80000000001502</c:v>
                </c:pt>
                <c:pt idx="6814">
                  <c:v>340.850000000016</c:v>
                </c:pt>
                <c:pt idx="6815">
                  <c:v>340.90000000001601</c:v>
                </c:pt>
                <c:pt idx="6816">
                  <c:v>340.95000000001602</c:v>
                </c:pt>
                <c:pt idx="6817">
                  <c:v>341.00000000001597</c:v>
                </c:pt>
                <c:pt idx="6818">
                  <c:v>341.05000000001598</c:v>
                </c:pt>
                <c:pt idx="6819">
                  <c:v>341.100000000016</c:v>
                </c:pt>
                <c:pt idx="6820">
                  <c:v>341.15000000001601</c:v>
                </c:pt>
                <c:pt idx="6821">
                  <c:v>341.20000000001602</c:v>
                </c:pt>
                <c:pt idx="6822">
                  <c:v>341.25000000001597</c:v>
                </c:pt>
                <c:pt idx="6823">
                  <c:v>341.30000000001598</c:v>
                </c:pt>
                <c:pt idx="6824">
                  <c:v>341.350000000016</c:v>
                </c:pt>
                <c:pt idx="6825">
                  <c:v>341.40000000001601</c:v>
                </c:pt>
                <c:pt idx="6826">
                  <c:v>341.45000000001602</c:v>
                </c:pt>
                <c:pt idx="6827">
                  <c:v>341.50000000001597</c:v>
                </c:pt>
                <c:pt idx="6828">
                  <c:v>341.55000000001598</c:v>
                </c:pt>
                <c:pt idx="6829">
                  <c:v>341.600000000016</c:v>
                </c:pt>
                <c:pt idx="6830">
                  <c:v>341.65000000001601</c:v>
                </c:pt>
                <c:pt idx="6831">
                  <c:v>341.70000000001602</c:v>
                </c:pt>
                <c:pt idx="6832">
                  <c:v>341.75000000001597</c:v>
                </c:pt>
                <c:pt idx="6833">
                  <c:v>341.80000000001598</c:v>
                </c:pt>
                <c:pt idx="6834">
                  <c:v>341.850000000016</c:v>
                </c:pt>
                <c:pt idx="6835">
                  <c:v>341.90000000001601</c:v>
                </c:pt>
                <c:pt idx="6836">
                  <c:v>341.95000000001602</c:v>
                </c:pt>
                <c:pt idx="6837">
                  <c:v>342.00000000001597</c:v>
                </c:pt>
                <c:pt idx="6838">
                  <c:v>342.05000000001598</c:v>
                </c:pt>
                <c:pt idx="6839">
                  <c:v>342.100000000016</c:v>
                </c:pt>
                <c:pt idx="6840">
                  <c:v>342.15000000001601</c:v>
                </c:pt>
                <c:pt idx="6841">
                  <c:v>342.20000000001602</c:v>
                </c:pt>
                <c:pt idx="6842">
                  <c:v>342.25000000001597</c:v>
                </c:pt>
                <c:pt idx="6843">
                  <c:v>342.30000000001598</c:v>
                </c:pt>
                <c:pt idx="6844">
                  <c:v>342.350000000016</c:v>
                </c:pt>
                <c:pt idx="6845">
                  <c:v>342.40000000001601</c:v>
                </c:pt>
                <c:pt idx="6846">
                  <c:v>342.45000000001602</c:v>
                </c:pt>
                <c:pt idx="6847">
                  <c:v>342.50000000001597</c:v>
                </c:pt>
                <c:pt idx="6848">
                  <c:v>342.55000000001598</c:v>
                </c:pt>
                <c:pt idx="6849">
                  <c:v>342.600000000016</c:v>
                </c:pt>
                <c:pt idx="6850">
                  <c:v>342.65000000001601</c:v>
                </c:pt>
                <c:pt idx="6851">
                  <c:v>342.70000000001602</c:v>
                </c:pt>
                <c:pt idx="6852">
                  <c:v>342.75000000001597</c:v>
                </c:pt>
                <c:pt idx="6853">
                  <c:v>342.80000000001598</c:v>
                </c:pt>
                <c:pt idx="6854">
                  <c:v>342.850000000016</c:v>
                </c:pt>
                <c:pt idx="6855">
                  <c:v>342.90000000001601</c:v>
                </c:pt>
                <c:pt idx="6856">
                  <c:v>342.95000000001602</c:v>
                </c:pt>
                <c:pt idx="6857">
                  <c:v>343.00000000001597</c:v>
                </c:pt>
                <c:pt idx="6858">
                  <c:v>343.05000000001598</c:v>
                </c:pt>
                <c:pt idx="6859">
                  <c:v>343.100000000016</c:v>
                </c:pt>
                <c:pt idx="6860">
                  <c:v>343.15000000001601</c:v>
                </c:pt>
                <c:pt idx="6861">
                  <c:v>343.20000000001602</c:v>
                </c:pt>
                <c:pt idx="6862">
                  <c:v>343.25000000001597</c:v>
                </c:pt>
                <c:pt idx="6863">
                  <c:v>343.30000000001598</c:v>
                </c:pt>
                <c:pt idx="6864">
                  <c:v>343.350000000016</c:v>
                </c:pt>
                <c:pt idx="6865">
                  <c:v>343.40000000001601</c:v>
                </c:pt>
                <c:pt idx="6866">
                  <c:v>343.45000000001602</c:v>
                </c:pt>
                <c:pt idx="6867">
                  <c:v>343.50000000001597</c:v>
                </c:pt>
                <c:pt idx="6868">
                  <c:v>343.55000000001598</c:v>
                </c:pt>
                <c:pt idx="6869">
                  <c:v>343.600000000016</c:v>
                </c:pt>
                <c:pt idx="6870">
                  <c:v>343.65000000001601</c:v>
                </c:pt>
                <c:pt idx="6871">
                  <c:v>343.70000000001602</c:v>
                </c:pt>
                <c:pt idx="6872">
                  <c:v>343.75000000001597</c:v>
                </c:pt>
                <c:pt idx="6873">
                  <c:v>343.80000000001598</c:v>
                </c:pt>
                <c:pt idx="6874">
                  <c:v>343.850000000016</c:v>
                </c:pt>
                <c:pt idx="6875">
                  <c:v>343.90000000001601</c:v>
                </c:pt>
                <c:pt idx="6876">
                  <c:v>343.95000000001602</c:v>
                </c:pt>
                <c:pt idx="6877">
                  <c:v>344.00000000001597</c:v>
                </c:pt>
                <c:pt idx="6878">
                  <c:v>344.05000000001598</c:v>
                </c:pt>
                <c:pt idx="6879">
                  <c:v>344.100000000016</c:v>
                </c:pt>
                <c:pt idx="6880">
                  <c:v>344.15000000001601</c:v>
                </c:pt>
                <c:pt idx="6881">
                  <c:v>344.20000000001602</c:v>
                </c:pt>
                <c:pt idx="6882">
                  <c:v>344.25000000001597</c:v>
                </c:pt>
                <c:pt idx="6883">
                  <c:v>344.30000000001598</c:v>
                </c:pt>
                <c:pt idx="6884">
                  <c:v>344.350000000016</c:v>
                </c:pt>
                <c:pt idx="6885">
                  <c:v>344.40000000001601</c:v>
                </c:pt>
                <c:pt idx="6886">
                  <c:v>344.45000000001602</c:v>
                </c:pt>
                <c:pt idx="6887">
                  <c:v>344.50000000001597</c:v>
                </c:pt>
                <c:pt idx="6888">
                  <c:v>344.55000000001598</c:v>
                </c:pt>
                <c:pt idx="6889">
                  <c:v>344.600000000016</c:v>
                </c:pt>
                <c:pt idx="6890">
                  <c:v>344.65000000001601</c:v>
                </c:pt>
                <c:pt idx="6891">
                  <c:v>344.70000000001602</c:v>
                </c:pt>
                <c:pt idx="6892">
                  <c:v>344.75000000001597</c:v>
                </c:pt>
                <c:pt idx="6893">
                  <c:v>344.80000000001598</c:v>
                </c:pt>
                <c:pt idx="6894">
                  <c:v>344.85000000001702</c:v>
                </c:pt>
                <c:pt idx="6895">
                  <c:v>344.90000000001601</c:v>
                </c:pt>
                <c:pt idx="6896">
                  <c:v>344.95000000001602</c:v>
                </c:pt>
                <c:pt idx="6897">
                  <c:v>345.00000000001597</c:v>
                </c:pt>
                <c:pt idx="6898">
                  <c:v>345.05000000001598</c:v>
                </c:pt>
                <c:pt idx="6899">
                  <c:v>345.10000000001702</c:v>
                </c:pt>
                <c:pt idx="6900">
                  <c:v>345.15000000001601</c:v>
                </c:pt>
                <c:pt idx="6901">
                  <c:v>345.20000000001602</c:v>
                </c:pt>
                <c:pt idx="6902">
                  <c:v>345.250000000017</c:v>
                </c:pt>
                <c:pt idx="6903">
                  <c:v>345.30000000001701</c:v>
                </c:pt>
                <c:pt idx="6904">
                  <c:v>345.35000000001702</c:v>
                </c:pt>
                <c:pt idx="6905">
                  <c:v>345.40000000001697</c:v>
                </c:pt>
                <c:pt idx="6906">
                  <c:v>345.45000000001698</c:v>
                </c:pt>
                <c:pt idx="6907">
                  <c:v>345.500000000017</c:v>
                </c:pt>
                <c:pt idx="6908">
                  <c:v>345.55000000001701</c:v>
                </c:pt>
                <c:pt idx="6909">
                  <c:v>345.60000000001702</c:v>
                </c:pt>
                <c:pt idx="6910">
                  <c:v>345.65000000001697</c:v>
                </c:pt>
                <c:pt idx="6911">
                  <c:v>345.70000000001698</c:v>
                </c:pt>
                <c:pt idx="6912">
                  <c:v>345.750000000017</c:v>
                </c:pt>
                <c:pt idx="6913">
                  <c:v>345.80000000001701</c:v>
                </c:pt>
                <c:pt idx="6914">
                  <c:v>345.85000000001702</c:v>
                </c:pt>
                <c:pt idx="6915">
                  <c:v>345.90000000001697</c:v>
                </c:pt>
                <c:pt idx="6916">
                  <c:v>345.95000000001698</c:v>
                </c:pt>
                <c:pt idx="6917">
                  <c:v>346.000000000017</c:v>
                </c:pt>
                <c:pt idx="6918">
                  <c:v>346.05000000001701</c:v>
                </c:pt>
                <c:pt idx="6919">
                  <c:v>346.10000000001702</c:v>
                </c:pt>
                <c:pt idx="6920">
                  <c:v>346.15000000001697</c:v>
                </c:pt>
                <c:pt idx="6921">
                  <c:v>346.20000000001698</c:v>
                </c:pt>
                <c:pt idx="6922">
                  <c:v>346.250000000017</c:v>
                </c:pt>
                <c:pt idx="6923">
                  <c:v>346.30000000001701</c:v>
                </c:pt>
                <c:pt idx="6924">
                  <c:v>346.35000000001702</c:v>
                </c:pt>
                <c:pt idx="6925">
                  <c:v>346.40000000001697</c:v>
                </c:pt>
                <c:pt idx="6926">
                  <c:v>346.45000000001698</c:v>
                </c:pt>
                <c:pt idx="6927">
                  <c:v>346.500000000017</c:v>
                </c:pt>
                <c:pt idx="6928">
                  <c:v>346.55000000001701</c:v>
                </c:pt>
                <c:pt idx="6929">
                  <c:v>346.60000000001702</c:v>
                </c:pt>
                <c:pt idx="6930">
                  <c:v>346.65000000001697</c:v>
                </c:pt>
                <c:pt idx="6931">
                  <c:v>346.70000000001698</c:v>
                </c:pt>
                <c:pt idx="6932">
                  <c:v>346.750000000017</c:v>
                </c:pt>
                <c:pt idx="6933">
                  <c:v>346.80000000001701</c:v>
                </c:pt>
                <c:pt idx="6934">
                  <c:v>346.85000000001702</c:v>
                </c:pt>
                <c:pt idx="6935">
                  <c:v>346.90000000001697</c:v>
                </c:pt>
                <c:pt idx="6936">
                  <c:v>346.95000000001698</c:v>
                </c:pt>
                <c:pt idx="6937">
                  <c:v>347.000000000017</c:v>
                </c:pt>
                <c:pt idx="6938">
                  <c:v>347.05000000001701</c:v>
                </c:pt>
                <c:pt idx="6939">
                  <c:v>347.10000000001702</c:v>
                </c:pt>
                <c:pt idx="6940">
                  <c:v>347.15000000001697</c:v>
                </c:pt>
                <c:pt idx="6941">
                  <c:v>347.20000000001698</c:v>
                </c:pt>
                <c:pt idx="6942">
                  <c:v>347.250000000017</c:v>
                </c:pt>
                <c:pt idx="6943">
                  <c:v>347.30000000001701</c:v>
                </c:pt>
                <c:pt idx="6944">
                  <c:v>347.35000000001702</c:v>
                </c:pt>
                <c:pt idx="6945">
                  <c:v>347.40000000001697</c:v>
                </c:pt>
                <c:pt idx="6946">
                  <c:v>347.45000000001698</c:v>
                </c:pt>
                <c:pt idx="6947">
                  <c:v>347.500000000017</c:v>
                </c:pt>
                <c:pt idx="6948">
                  <c:v>347.55000000001701</c:v>
                </c:pt>
                <c:pt idx="6949">
                  <c:v>347.60000000001702</c:v>
                </c:pt>
                <c:pt idx="6950">
                  <c:v>347.65000000001697</c:v>
                </c:pt>
                <c:pt idx="6951">
                  <c:v>347.70000000001698</c:v>
                </c:pt>
                <c:pt idx="6952">
                  <c:v>347.750000000017</c:v>
                </c:pt>
                <c:pt idx="6953">
                  <c:v>347.80000000001701</c:v>
                </c:pt>
                <c:pt idx="6954">
                  <c:v>347.85000000001702</c:v>
                </c:pt>
                <c:pt idx="6955">
                  <c:v>347.90000000001697</c:v>
                </c:pt>
                <c:pt idx="6956">
                  <c:v>347.95000000001698</c:v>
                </c:pt>
                <c:pt idx="6957">
                  <c:v>348.000000000017</c:v>
                </c:pt>
                <c:pt idx="6958">
                  <c:v>348.05000000001701</c:v>
                </c:pt>
                <c:pt idx="6959">
                  <c:v>348.10000000001702</c:v>
                </c:pt>
                <c:pt idx="6960">
                  <c:v>348.15000000001697</c:v>
                </c:pt>
                <c:pt idx="6961">
                  <c:v>348.20000000001698</c:v>
                </c:pt>
                <c:pt idx="6962">
                  <c:v>348.250000000017</c:v>
                </c:pt>
                <c:pt idx="6963">
                  <c:v>348.30000000001701</c:v>
                </c:pt>
                <c:pt idx="6964">
                  <c:v>348.35000000001702</c:v>
                </c:pt>
                <c:pt idx="6965">
                  <c:v>348.40000000001697</c:v>
                </c:pt>
                <c:pt idx="6966">
                  <c:v>348.45000000001698</c:v>
                </c:pt>
                <c:pt idx="6967">
                  <c:v>348.500000000017</c:v>
                </c:pt>
                <c:pt idx="6968">
                  <c:v>348.55000000001701</c:v>
                </c:pt>
                <c:pt idx="6969">
                  <c:v>348.60000000001702</c:v>
                </c:pt>
                <c:pt idx="6970">
                  <c:v>348.65000000001697</c:v>
                </c:pt>
                <c:pt idx="6971">
                  <c:v>348.70000000001698</c:v>
                </c:pt>
                <c:pt idx="6972">
                  <c:v>348.750000000017</c:v>
                </c:pt>
                <c:pt idx="6973">
                  <c:v>348.80000000001701</c:v>
                </c:pt>
                <c:pt idx="6974">
                  <c:v>348.85000000001702</c:v>
                </c:pt>
                <c:pt idx="6975">
                  <c:v>348.90000000001697</c:v>
                </c:pt>
                <c:pt idx="6976">
                  <c:v>348.95000000001698</c:v>
                </c:pt>
                <c:pt idx="6977">
                  <c:v>349.000000000017</c:v>
                </c:pt>
                <c:pt idx="6978">
                  <c:v>349.05000000001701</c:v>
                </c:pt>
                <c:pt idx="6979">
                  <c:v>349.10000000001702</c:v>
                </c:pt>
                <c:pt idx="6980">
                  <c:v>349.15000000001697</c:v>
                </c:pt>
                <c:pt idx="6981">
                  <c:v>349.20000000001698</c:v>
                </c:pt>
                <c:pt idx="6982">
                  <c:v>349.25000000001802</c:v>
                </c:pt>
                <c:pt idx="6983">
                  <c:v>349.30000000001701</c:v>
                </c:pt>
                <c:pt idx="6984">
                  <c:v>349.35000000001702</c:v>
                </c:pt>
                <c:pt idx="6985">
                  <c:v>349.40000000001697</c:v>
                </c:pt>
                <c:pt idx="6986">
                  <c:v>349.45000000001698</c:v>
                </c:pt>
                <c:pt idx="6987">
                  <c:v>349.50000000001802</c:v>
                </c:pt>
                <c:pt idx="6988">
                  <c:v>349.55000000001701</c:v>
                </c:pt>
                <c:pt idx="6989">
                  <c:v>349.60000000001702</c:v>
                </c:pt>
                <c:pt idx="6990">
                  <c:v>349.650000000018</c:v>
                </c:pt>
                <c:pt idx="6991">
                  <c:v>349.70000000001801</c:v>
                </c:pt>
                <c:pt idx="6992">
                  <c:v>349.75000000001802</c:v>
                </c:pt>
                <c:pt idx="6993">
                  <c:v>349.80000000001797</c:v>
                </c:pt>
                <c:pt idx="6994">
                  <c:v>349.85000000001799</c:v>
                </c:pt>
                <c:pt idx="6995">
                  <c:v>349.900000000018</c:v>
                </c:pt>
                <c:pt idx="6996">
                  <c:v>349.95000000001801</c:v>
                </c:pt>
                <c:pt idx="6997">
                  <c:v>350.00000000001802</c:v>
                </c:pt>
                <c:pt idx="6998">
                  <c:v>350.05000000001797</c:v>
                </c:pt>
                <c:pt idx="6999">
                  <c:v>350.10000000001799</c:v>
                </c:pt>
                <c:pt idx="7000">
                  <c:v>350.150000000018</c:v>
                </c:pt>
                <c:pt idx="7001">
                  <c:v>350.20000000001801</c:v>
                </c:pt>
                <c:pt idx="7002">
                  <c:v>350.25000000001802</c:v>
                </c:pt>
                <c:pt idx="7003">
                  <c:v>350.30000000001797</c:v>
                </c:pt>
                <c:pt idx="7004">
                  <c:v>350.35000000001799</c:v>
                </c:pt>
                <c:pt idx="7005">
                  <c:v>350.400000000018</c:v>
                </c:pt>
                <c:pt idx="7006">
                  <c:v>350.45000000001801</c:v>
                </c:pt>
                <c:pt idx="7007">
                  <c:v>350.50000000001802</c:v>
                </c:pt>
                <c:pt idx="7008">
                  <c:v>350.55000000001797</c:v>
                </c:pt>
                <c:pt idx="7009">
                  <c:v>350.60000000001799</c:v>
                </c:pt>
                <c:pt idx="7010">
                  <c:v>350.650000000018</c:v>
                </c:pt>
                <c:pt idx="7011">
                  <c:v>350.70000000001801</c:v>
                </c:pt>
                <c:pt idx="7012">
                  <c:v>350.75000000001802</c:v>
                </c:pt>
                <c:pt idx="7013">
                  <c:v>350.80000000001797</c:v>
                </c:pt>
                <c:pt idx="7014">
                  <c:v>350.85000000001799</c:v>
                </c:pt>
                <c:pt idx="7015">
                  <c:v>350.900000000018</c:v>
                </c:pt>
                <c:pt idx="7016">
                  <c:v>350.95000000001801</c:v>
                </c:pt>
                <c:pt idx="7017">
                  <c:v>351.00000000001802</c:v>
                </c:pt>
                <c:pt idx="7018">
                  <c:v>351.05000000001797</c:v>
                </c:pt>
                <c:pt idx="7019">
                  <c:v>351.10000000001799</c:v>
                </c:pt>
                <c:pt idx="7020">
                  <c:v>351.150000000018</c:v>
                </c:pt>
                <c:pt idx="7021">
                  <c:v>351.20000000001801</c:v>
                </c:pt>
                <c:pt idx="7022">
                  <c:v>351.25000000001802</c:v>
                </c:pt>
                <c:pt idx="7023">
                  <c:v>351.30000000001797</c:v>
                </c:pt>
                <c:pt idx="7024">
                  <c:v>351.35000000001799</c:v>
                </c:pt>
                <c:pt idx="7025">
                  <c:v>351.400000000018</c:v>
                </c:pt>
                <c:pt idx="7026">
                  <c:v>351.45000000001801</c:v>
                </c:pt>
                <c:pt idx="7027">
                  <c:v>351.50000000001802</c:v>
                </c:pt>
                <c:pt idx="7028">
                  <c:v>351.55000000001797</c:v>
                </c:pt>
                <c:pt idx="7029">
                  <c:v>351.60000000001799</c:v>
                </c:pt>
                <c:pt idx="7030">
                  <c:v>351.650000000018</c:v>
                </c:pt>
                <c:pt idx="7031">
                  <c:v>351.70000000001801</c:v>
                </c:pt>
                <c:pt idx="7032">
                  <c:v>351.75000000001802</c:v>
                </c:pt>
                <c:pt idx="7033">
                  <c:v>351.80000000001797</c:v>
                </c:pt>
                <c:pt idx="7034">
                  <c:v>351.85000000001799</c:v>
                </c:pt>
                <c:pt idx="7035">
                  <c:v>351.900000000018</c:v>
                </c:pt>
                <c:pt idx="7036">
                  <c:v>351.95000000001801</c:v>
                </c:pt>
                <c:pt idx="7037">
                  <c:v>352.00000000001802</c:v>
                </c:pt>
                <c:pt idx="7038">
                  <c:v>352.05000000001797</c:v>
                </c:pt>
                <c:pt idx="7039">
                  <c:v>352.10000000001799</c:v>
                </c:pt>
                <c:pt idx="7040">
                  <c:v>352.150000000018</c:v>
                </c:pt>
                <c:pt idx="7041">
                  <c:v>352.20000000001801</c:v>
                </c:pt>
                <c:pt idx="7042">
                  <c:v>352.25000000001802</c:v>
                </c:pt>
                <c:pt idx="7043">
                  <c:v>352.30000000001797</c:v>
                </c:pt>
                <c:pt idx="7044">
                  <c:v>352.35000000001799</c:v>
                </c:pt>
                <c:pt idx="7045">
                  <c:v>352.400000000018</c:v>
                </c:pt>
                <c:pt idx="7046">
                  <c:v>352.45000000001801</c:v>
                </c:pt>
                <c:pt idx="7047">
                  <c:v>352.50000000001802</c:v>
                </c:pt>
                <c:pt idx="7048">
                  <c:v>352.55000000001797</c:v>
                </c:pt>
                <c:pt idx="7049">
                  <c:v>352.60000000001799</c:v>
                </c:pt>
                <c:pt idx="7050">
                  <c:v>352.650000000018</c:v>
                </c:pt>
                <c:pt idx="7051">
                  <c:v>352.70000000001801</c:v>
                </c:pt>
                <c:pt idx="7052">
                  <c:v>352.75000000001802</c:v>
                </c:pt>
                <c:pt idx="7053">
                  <c:v>352.80000000001797</c:v>
                </c:pt>
                <c:pt idx="7054">
                  <c:v>352.85000000001799</c:v>
                </c:pt>
                <c:pt idx="7055">
                  <c:v>352.900000000018</c:v>
                </c:pt>
                <c:pt idx="7056">
                  <c:v>352.95000000001801</c:v>
                </c:pt>
                <c:pt idx="7057">
                  <c:v>353.00000000001802</c:v>
                </c:pt>
                <c:pt idx="7058">
                  <c:v>353.05000000001797</c:v>
                </c:pt>
                <c:pt idx="7059">
                  <c:v>353.10000000001799</c:v>
                </c:pt>
                <c:pt idx="7060">
                  <c:v>353.150000000018</c:v>
                </c:pt>
                <c:pt idx="7061">
                  <c:v>353.20000000001801</c:v>
                </c:pt>
                <c:pt idx="7062">
                  <c:v>353.25000000001802</c:v>
                </c:pt>
                <c:pt idx="7063">
                  <c:v>353.30000000001797</c:v>
                </c:pt>
                <c:pt idx="7064">
                  <c:v>353.35000000001799</c:v>
                </c:pt>
                <c:pt idx="7065">
                  <c:v>353.400000000018</c:v>
                </c:pt>
                <c:pt idx="7066">
                  <c:v>353.45000000001801</c:v>
                </c:pt>
                <c:pt idx="7067">
                  <c:v>353.50000000001802</c:v>
                </c:pt>
                <c:pt idx="7068">
                  <c:v>353.55000000001797</c:v>
                </c:pt>
                <c:pt idx="7069">
                  <c:v>353.60000000001799</c:v>
                </c:pt>
                <c:pt idx="7070">
                  <c:v>353.650000000018</c:v>
                </c:pt>
                <c:pt idx="7071">
                  <c:v>353.70000000001801</c:v>
                </c:pt>
                <c:pt idx="7072">
                  <c:v>353.75000000001802</c:v>
                </c:pt>
                <c:pt idx="7073">
                  <c:v>353.80000000001797</c:v>
                </c:pt>
                <c:pt idx="7074">
                  <c:v>353.85000000001901</c:v>
                </c:pt>
                <c:pt idx="7075">
                  <c:v>353.90000000001902</c:v>
                </c:pt>
                <c:pt idx="7076">
                  <c:v>353.95000000001897</c:v>
                </c:pt>
                <c:pt idx="7077">
                  <c:v>354.00000000001899</c:v>
                </c:pt>
                <c:pt idx="7078">
                  <c:v>354.050000000019</c:v>
                </c:pt>
                <c:pt idx="7079">
                  <c:v>354.10000000001901</c:v>
                </c:pt>
                <c:pt idx="7080">
                  <c:v>354.15000000001902</c:v>
                </c:pt>
                <c:pt idx="7081">
                  <c:v>354.20000000001897</c:v>
                </c:pt>
                <c:pt idx="7082">
                  <c:v>354.25000000001899</c:v>
                </c:pt>
                <c:pt idx="7083">
                  <c:v>354.300000000019</c:v>
                </c:pt>
                <c:pt idx="7084">
                  <c:v>354.35000000001901</c:v>
                </c:pt>
                <c:pt idx="7085">
                  <c:v>354.40000000001902</c:v>
                </c:pt>
                <c:pt idx="7086">
                  <c:v>354.45000000001897</c:v>
                </c:pt>
                <c:pt idx="7087">
                  <c:v>354.50000000001899</c:v>
                </c:pt>
                <c:pt idx="7088">
                  <c:v>354.550000000019</c:v>
                </c:pt>
                <c:pt idx="7089">
                  <c:v>354.60000000001901</c:v>
                </c:pt>
                <c:pt idx="7090">
                  <c:v>354.65000000001902</c:v>
                </c:pt>
                <c:pt idx="7091">
                  <c:v>354.70000000001897</c:v>
                </c:pt>
                <c:pt idx="7092">
                  <c:v>354.75000000001899</c:v>
                </c:pt>
                <c:pt idx="7093">
                  <c:v>354.800000000019</c:v>
                </c:pt>
                <c:pt idx="7094">
                  <c:v>354.85000000001901</c:v>
                </c:pt>
                <c:pt idx="7095">
                  <c:v>354.90000000001902</c:v>
                </c:pt>
                <c:pt idx="7096">
                  <c:v>354.95000000001897</c:v>
                </c:pt>
                <c:pt idx="7097">
                  <c:v>355.00000000001899</c:v>
                </c:pt>
                <c:pt idx="7098">
                  <c:v>355.050000000019</c:v>
                </c:pt>
                <c:pt idx="7099">
                  <c:v>355.10000000001901</c:v>
                </c:pt>
                <c:pt idx="7100">
                  <c:v>355.15000000001902</c:v>
                </c:pt>
                <c:pt idx="7101">
                  <c:v>355.20000000001897</c:v>
                </c:pt>
                <c:pt idx="7102">
                  <c:v>355.25000000001899</c:v>
                </c:pt>
                <c:pt idx="7103">
                  <c:v>355.300000000019</c:v>
                </c:pt>
                <c:pt idx="7104">
                  <c:v>355.35000000001901</c:v>
                </c:pt>
                <c:pt idx="7105">
                  <c:v>355.40000000001902</c:v>
                </c:pt>
                <c:pt idx="7106">
                  <c:v>355.45000000001897</c:v>
                </c:pt>
                <c:pt idx="7107">
                  <c:v>355.50000000001899</c:v>
                </c:pt>
                <c:pt idx="7108">
                  <c:v>355.550000000019</c:v>
                </c:pt>
                <c:pt idx="7109">
                  <c:v>355.60000000001901</c:v>
                </c:pt>
                <c:pt idx="7110">
                  <c:v>355.65000000001902</c:v>
                </c:pt>
                <c:pt idx="7111">
                  <c:v>355.70000000001897</c:v>
                </c:pt>
                <c:pt idx="7112">
                  <c:v>355.75000000001899</c:v>
                </c:pt>
                <c:pt idx="7113">
                  <c:v>355.800000000019</c:v>
                </c:pt>
                <c:pt idx="7114">
                  <c:v>355.85000000001901</c:v>
                </c:pt>
                <c:pt idx="7115">
                  <c:v>355.90000000001902</c:v>
                </c:pt>
                <c:pt idx="7116">
                  <c:v>355.95000000001897</c:v>
                </c:pt>
                <c:pt idx="7117">
                  <c:v>356.00000000001899</c:v>
                </c:pt>
                <c:pt idx="7118">
                  <c:v>356.050000000019</c:v>
                </c:pt>
                <c:pt idx="7119">
                  <c:v>356.10000000001901</c:v>
                </c:pt>
                <c:pt idx="7120">
                  <c:v>356.15000000001902</c:v>
                </c:pt>
                <c:pt idx="7121">
                  <c:v>356.20000000001897</c:v>
                </c:pt>
                <c:pt idx="7122">
                  <c:v>356.25000000001899</c:v>
                </c:pt>
                <c:pt idx="7123">
                  <c:v>356.300000000019</c:v>
                </c:pt>
                <c:pt idx="7124">
                  <c:v>356.35000000001901</c:v>
                </c:pt>
                <c:pt idx="7125">
                  <c:v>356.40000000001902</c:v>
                </c:pt>
                <c:pt idx="7126">
                  <c:v>356.45000000001897</c:v>
                </c:pt>
                <c:pt idx="7127">
                  <c:v>356.50000000001899</c:v>
                </c:pt>
                <c:pt idx="7128">
                  <c:v>356.550000000019</c:v>
                </c:pt>
                <c:pt idx="7129">
                  <c:v>356.60000000001901</c:v>
                </c:pt>
                <c:pt idx="7130">
                  <c:v>356.65000000001902</c:v>
                </c:pt>
                <c:pt idx="7131">
                  <c:v>356.70000000001897</c:v>
                </c:pt>
                <c:pt idx="7132">
                  <c:v>356.75000000001899</c:v>
                </c:pt>
                <c:pt idx="7133">
                  <c:v>356.800000000019</c:v>
                </c:pt>
                <c:pt idx="7134">
                  <c:v>356.85000000001901</c:v>
                </c:pt>
                <c:pt idx="7135">
                  <c:v>356.90000000001902</c:v>
                </c:pt>
                <c:pt idx="7136">
                  <c:v>356.95000000001897</c:v>
                </c:pt>
                <c:pt idx="7137">
                  <c:v>357.00000000001899</c:v>
                </c:pt>
                <c:pt idx="7138">
                  <c:v>357.050000000019</c:v>
                </c:pt>
                <c:pt idx="7139">
                  <c:v>357.10000000001901</c:v>
                </c:pt>
                <c:pt idx="7140">
                  <c:v>357.15000000001902</c:v>
                </c:pt>
                <c:pt idx="7141">
                  <c:v>357.20000000001897</c:v>
                </c:pt>
                <c:pt idx="7142">
                  <c:v>357.25000000001899</c:v>
                </c:pt>
                <c:pt idx="7143">
                  <c:v>357.300000000019</c:v>
                </c:pt>
                <c:pt idx="7144">
                  <c:v>357.35000000001901</c:v>
                </c:pt>
                <c:pt idx="7145">
                  <c:v>357.40000000001902</c:v>
                </c:pt>
                <c:pt idx="7146">
                  <c:v>357.45000000001897</c:v>
                </c:pt>
                <c:pt idx="7147">
                  <c:v>357.50000000001899</c:v>
                </c:pt>
                <c:pt idx="7148">
                  <c:v>357.550000000019</c:v>
                </c:pt>
                <c:pt idx="7149">
                  <c:v>357.60000000001901</c:v>
                </c:pt>
                <c:pt idx="7150">
                  <c:v>357.65000000001902</c:v>
                </c:pt>
                <c:pt idx="7151">
                  <c:v>357.70000000001897</c:v>
                </c:pt>
                <c:pt idx="7152">
                  <c:v>357.75000000001899</c:v>
                </c:pt>
                <c:pt idx="7153">
                  <c:v>357.800000000019</c:v>
                </c:pt>
                <c:pt idx="7154">
                  <c:v>357.85000000001901</c:v>
                </c:pt>
                <c:pt idx="7155">
                  <c:v>357.90000000001902</c:v>
                </c:pt>
                <c:pt idx="7156">
                  <c:v>357.95000000001897</c:v>
                </c:pt>
                <c:pt idx="7157">
                  <c:v>358.00000000001899</c:v>
                </c:pt>
                <c:pt idx="7158">
                  <c:v>358.050000000019</c:v>
                </c:pt>
                <c:pt idx="7159">
                  <c:v>358.10000000001901</c:v>
                </c:pt>
                <c:pt idx="7160">
                  <c:v>358.15000000001902</c:v>
                </c:pt>
                <c:pt idx="7161">
                  <c:v>358.20000000001897</c:v>
                </c:pt>
                <c:pt idx="7162">
                  <c:v>358.25000000002001</c:v>
                </c:pt>
                <c:pt idx="7163">
                  <c:v>358.30000000002002</c:v>
                </c:pt>
                <c:pt idx="7164">
                  <c:v>358.35000000001997</c:v>
                </c:pt>
                <c:pt idx="7165">
                  <c:v>358.40000000001999</c:v>
                </c:pt>
                <c:pt idx="7166">
                  <c:v>358.45000000002</c:v>
                </c:pt>
                <c:pt idx="7167">
                  <c:v>358.50000000002001</c:v>
                </c:pt>
                <c:pt idx="7168">
                  <c:v>358.55000000002002</c:v>
                </c:pt>
                <c:pt idx="7169">
                  <c:v>358.60000000001997</c:v>
                </c:pt>
                <c:pt idx="7170">
                  <c:v>358.65000000001999</c:v>
                </c:pt>
                <c:pt idx="7171">
                  <c:v>358.70000000002</c:v>
                </c:pt>
                <c:pt idx="7172">
                  <c:v>358.75000000002001</c:v>
                </c:pt>
                <c:pt idx="7173">
                  <c:v>358.80000000002002</c:v>
                </c:pt>
                <c:pt idx="7174">
                  <c:v>358.85000000001997</c:v>
                </c:pt>
                <c:pt idx="7175">
                  <c:v>358.90000000001999</c:v>
                </c:pt>
                <c:pt idx="7176">
                  <c:v>358.95000000002</c:v>
                </c:pt>
                <c:pt idx="7177">
                  <c:v>359.00000000002001</c:v>
                </c:pt>
                <c:pt idx="7178">
                  <c:v>359.05000000002002</c:v>
                </c:pt>
                <c:pt idx="7179">
                  <c:v>359.10000000001997</c:v>
                </c:pt>
                <c:pt idx="7180">
                  <c:v>359.15000000001999</c:v>
                </c:pt>
                <c:pt idx="7181">
                  <c:v>359.20000000002</c:v>
                </c:pt>
                <c:pt idx="7182">
                  <c:v>359.25000000002001</c:v>
                </c:pt>
                <c:pt idx="7183">
                  <c:v>359.30000000002002</c:v>
                </c:pt>
                <c:pt idx="7184">
                  <c:v>359.35000000001997</c:v>
                </c:pt>
                <c:pt idx="7185">
                  <c:v>359.40000000001999</c:v>
                </c:pt>
                <c:pt idx="7186">
                  <c:v>359.45000000002</c:v>
                </c:pt>
                <c:pt idx="7187">
                  <c:v>359.50000000002001</c:v>
                </c:pt>
                <c:pt idx="7188">
                  <c:v>359.55000000002002</c:v>
                </c:pt>
                <c:pt idx="7189">
                  <c:v>359.60000000001997</c:v>
                </c:pt>
                <c:pt idx="7190">
                  <c:v>359.65000000001999</c:v>
                </c:pt>
                <c:pt idx="7191">
                  <c:v>359.70000000002</c:v>
                </c:pt>
                <c:pt idx="7192">
                  <c:v>359.75000000002001</c:v>
                </c:pt>
                <c:pt idx="7193">
                  <c:v>359.80000000002002</c:v>
                </c:pt>
                <c:pt idx="7194">
                  <c:v>359.85000000001997</c:v>
                </c:pt>
                <c:pt idx="7195">
                  <c:v>359.90000000001999</c:v>
                </c:pt>
                <c:pt idx="7196">
                  <c:v>359.95000000002</c:v>
                </c:pt>
                <c:pt idx="7197">
                  <c:v>360.00000000002001</c:v>
                </c:pt>
                <c:pt idx="7198">
                  <c:v>360.05000000002002</c:v>
                </c:pt>
                <c:pt idx="7199">
                  <c:v>360.10000000001997</c:v>
                </c:pt>
                <c:pt idx="7200">
                  <c:v>360.15000000001999</c:v>
                </c:pt>
                <c:pt idx="7201">
                  <c:v>360.20000000002</c:v>
                </c:pt>
                <c:pt idx="7202">
                  <c:v>360.25000000002001</c:v>
                </c:pt>
                <c:pt idx="7203">
                  <c:v>360.30000000002002</c:v>
                </c:pt>
                <c:pt idx="7204">
                  <c:v>360.35000000001997</c:v>
                </c:pt>
                <c:pt idx="7205">
                  <c:v>360.40000000001999</c:v>
                </c:pt>
                <c:pt idx="7206">
                  <c:v>360.45000000002</c:v>
                </c:pt>
                <c:pt idx="7207">
                  <c:v>360.50000000002001</c:v>
                </c:pt>
                <c:pt idx="7208">
                  <c:v>360.55000000002002</c:v>
                </c:pt>
                <c:pt idx="7209">
                  <c:v>360.60000000001997</c:v>
                </c:pt>
                <c:pt idx="7210">
                  <c:v>360.65000000001999</c:v>
                </c:pt>
                <c:pt idx="7211">
                  <c:v>360.70000000002</c:v>
                </c:pt>
                <c:pt idx="7212">
                  <c:v>360.75000000002001</c:v>
                </c:pt>
                <c:pt idx="7213">
                  <c:v>360.80000000002002</c:v>
                </c:pt>
                <c:pt idx="7214">
                  <c:v>360.85000000001997</c:v>
                </c:pt>
                <c:pt idx="7215">
                  <c:v>360.90000000001999</c:v>
                </c:pt>
                <c:pt idx="7216">
                  <c:v>360.95000000002</c:v>
                </c:pt>
                <c:pt idx="7217">
                  <c:v>361.00000000002001</c:v>
                </c:pt>
                <c:pt idx="7218">
                  <c:v>361.05000000002002</c:v>
                </c:pt>
                <c:pt idx="7219">
                  <c:v>361.10000000001997</c:v>
                </c:pt>
                <c:pt idx="7220">
                  <c:v>361.15000000001999</c:v>
                </c:pt>
                <c:pt idx="7221">
                  <c:v>361.20000000002</c:v>
                </c:pt>
                <c:pt idx="7222">
                  <c:v>361.25000000002001</c:v>
                </c:pt>
                <c:pt idx="7223">
                  <c:v>361.30000000002002</c:v>
                </c:pt>
                <c:pt idx="7224">
                  <c:v>361.35000000001997</c:v>
                </c:pt>
                <c:pt idx="7225">
                  <c:v>361.40000000001999</c:v>
                </c:pt>
                <c:pt idx="7226">
                  <c:v>361.45000000002</c:v>
                </c:pt>
                <c:pt idx="7227">
                  <c:v>361.50000000002001</c:v>
                </c:pt>
                <c:pt idx="7228">
                  <c:v>361.55000000002002</c:v>
                </c:pt>
                <c:pt idx="7229">
                  <c:v>361.60000000001997</c:v>
                </c:pt>
                <c:pt idx="7230">
                  <c:v>361.65000000001999</c:v>
                </c:pt>
                <c:pt idx="7231">
                  <c:v>361.70000000002</c:v>
                </c:pt>
                <c:pt idx="7232">
                  <c:v>361.75000000002001</c:v>
                </c:pt>
                <c:pt idx="7233">
                  <c:v>361.80000000002002</c:v>
                </c:pt>
                <c:pt idx="7234">
                  <c:v>361.85000000001997</c:v>
                </c:pt>
                <c:pt idx="7235">
                  <c:v>361.90000000001999</c:v>
                </c:pt>
                <c:pt idx="7236">
                  <c:v>361.95000000002</c:v>
                </c:pt>
                <c:pt idx="7237">
                  <c:v>362.00000000002001</c:v>
                </c:pt>
                <c:pt idx="7238">
                  <c:v>362.05000000002002</c:v>
                </c:pt>
                <c:pt idx="7239">
                  <c:v>362.10000000001997</c:v>
                </c:pt>
                <c:pt idx="7240">
                  <c:v>362.15000000001999</c:v>
                </c:pt>
                <c:pt idx="7241">
                  <c:v>362.20000000002</c:v>
                </c:pt>
                <c:pt idx="7242">
                  <c:v>362.25000000002001</c:v>
                </c:pt>
                <c:pt idx="7243">
                  <c:v>362.30000000002002</c:v>
                </c:pt>
                <c:pt idx="7244">
                  <c:v>362.35000000001997</c:v>
                </c:pt>
                <c:pt idx="7245">
                  <c:v>362.40000000001999</c:v>
                </c:pt>
                <c:pt idx="7246">
                  <c:v>362.45000000002</c:v>
                </c:pt>
                <c:pt idx="7247">
                  <c:v>362.50000000002001</c:v>
                </c:pt>
                <c:pt idx="7248">
                  <c:v>362.55000000002002</c:v>
                </c:pt>
                <c:pt idx="7249">
                  <c:v>362.60000000001997</c:v>
                </c:pt>
                <c:pt idx="7250">
                  <c:v>362.65000000002101</c:v>
                </c:pt>
                <c:pt idx="7251">
                  <c:v>362.70000000002102</c:v>
                </c:pt>
                <c:pt idx="7252">
                  <c:v>362.75000000002098</c:v>
                </c:pt>
                <c:pt idx="7253">
                  <c:v>362.80000000002099</c:v>
                </c:pt>
                <c:pt idx="7254">
                  <c:v>362.850000000021</c:v>
                </c:pt>
                <c:pt idx="7255">
                  <c:v>362.90000000002101</c:v>
                </c:pt>
                <c:pt idx="7256">
                  <c:v>362.95000000002102</c:v>
                </c:pt>
                <c:pt idx="7257">
                  <c:v>363.00000000002098</c:v>
                </c:pt>
                <c:pt idx="7258">
                  <c:v>363.05000000002099</c:v>
                </c:pt>
                <c:pt idx="7259">
                  <c:v>363.100000000021</c:v>
                </c:pt>
                <c:pt idx="7260">
                  <c:v>363.15000000002101</c:v>
                </c:pt>
                <c:pt idx="7261">
                  <c:v>363.20000000002102</c:v>
                </c:pt>
                <c:pt idx="7262">
                  <c:v>363.25000000002098</c:v>
                </c:pt>
                <c:pt idx="7263">
                  <c:v>363.30000000002099</c:v>
                </c:pt>
                <c:pt idx="7264">
                  <c:v>363.350000000021</c:v>
                </c:pt>
                <c:pt idx="7265">
                  <c:v>363.40000000002101</c:v>
                </c:pt>
                <c:pt idx="7266">
                  <c:v>363.45000000002102</c:v>
                </c:pt>
                <c:pt idx="7267">
                  <c:v>363.50000000002098</c:v>
                </c:pt>
                <c:pt idx="7268">
                  <c:v>363.55000000002099</c:v>
                </c:pt>
                <c:pt idx="7269">
                  <c:v>363.600000000021</c:v>
                </c:pt>
                <c:pt idx="7270">
                  <c:v>363.65000000002101</c:v>
                </c:pt>
                <c:pt idx="7271">
                  <c:v>363.70000000002102</c:v>
                </c:pt>
                <c:pt idx="7272">
                  <c:v>363.75000000002098</c:v>
                </c:pt>
                <c:pt idx="7273">
                  <c:v>363.80000000002099</c:v>
                </c:pt>
                <c:pt idx="7274">
                  <c:v>363.850000000021</c:v>
                </c:pt>
                <c:pt idx="7275">
                  <c:v>363.90000000002101</c:v>
                </c:pt>
                <c:pt idx="7276">
                  <c:v>363.95000000002102</c:v>
                </c:pt>
                <c:pt idx="7277">
                  <c:v>364.00000000002098</c:v>
                </c:pt>
                <c:pt idx="7278">
                  <c:v>364.05000000002099</c:v>
                </c:pt>
                <c:pt idx="7279">
                  <c:v>364.100000000021</c:v>
                </c:pt>
                <c:pt idx="7280">
                  <c:v>364.15000000002101</c:v>
                </c:pt>
                <c:pt idx="7281">
                  <c:v>364.20000000002102</c:v>
                </c:pt>
                <c:pt idx="7282">
                  <c:v>364.25000000002098</c:v>
                </c:pt>
                <c:pt idx="7283">
                  <c:v>364.30000000002099</c:v>
                </c:pt>
                <c:pt idx="7284">
                  <c:v>364.350000000021</c:v>
                </c:pt>
                <c:pt idx="7285">
                  <c:v>364.40000000002101</c:v>
                </c:pt>
                <c:pt idx="7286">
                  <c:v>364.45000000002102</c:v>
                </c:pt>
                <c:pt idx="7287">
                  <c:v>364.50000000002098</c:v>
                </c:pt>
                <c:pt idx="7288">
                  <c:v>364.55000000002099</c:v>
                </c:pt>
                <c:pt idx="7289">
                  <c:v>364.600000000021</c:v>
                </c:pt>
                <c:pt idx="7290">
                  <c:v>364.65000000002101</c:v>
                </c:pt>
                <c:pt idx="7291">
                  <c:v>364.70000000002102</c:v>
                </c:pt>
                <c:pt idx="7292">
                  <c:v>364.75000000002098</c:v>
                </c:pt>
                <c:pt idx="7293">
                  <c:v>364.80000000002099</c:v>
                </c:pt>
                <c:pt idx="7294">
                  <c:v>364.850000000021</c:v>
                </c:pt>
                <c:pt idx="7295">
                  <c:v>364.90000000002101</c:v>
                </c:pt>
                <c:pt idx="7296">
                  <c:v>364.95000000002102</c:v>
                </c:pt>
                <c:pt idx="7297">
                  <c:v>365.00000000002098</c:v>
                </c:pt>
                <c:pt idx="7298">
                  <c:v>365.05000000002099</c:v>
                </c:pt>
                <c:pt idx="7299">
                  <c:v>365.100000000021</c:v>
                </c:pt>
                <c:pt idx="7300">
                  <c:v>365.15000000002101</c:v>
                </c:pt>
                <c:pt idx="7301">
                  <c:v>365.20000000002102</c:v>
                </c:pt>
                <c:pt idx="7302">
                  <c:v>365.25000000002098</c:v>
                </c:pt>
                <c:pt idx="7303">
                  <c:v>365.30000000002099</c:v>
                </c:pt>
                <c:pt idx="7304">
                  <c:v>365.350000000021</c:v>
                </c:pt>
                <c:pt idx="7305">
                  <c:v>365.40000000002101</c:v>
                </c:pt>
                <c:pt idx="7306">
                  <c:v>365.45000000002102</c:v>
                </c:pt>
                <c:pt idx="7307">
                  <c:v>365.50000000002098</c:v>
                </c:pt>
                <c:pt idx="7308">
                  <c:v>365.55000000002099</c:v>
                </c:pt>
                <c:pt idx="7309">
                  <c:v>365.600000000021</c:v>
                </c:pt>
                <c:pt idx="7310">
                  <c:v>365.65000000002101</c:v>
                </c:pt>
                <c:pt idx="7311">
                  <c:v>365.70000000002102</c:v>
                </c:pt>
                <c:pt idx="7312">
                  <c:v>365.75000000002098</c:v>
                </c:pt>
                <c:pt idx="7313">
                  <c:v>365.80000000002099</c:v>
                </c:pt>
                <c:pt idx="7314">
                  <c:v>365.850000000021</c:v>
                </c:pt>
                <c:pt idx="7315">
                  <c:v>365.90000000002101</c:v>
                </c:pt>
                <c:pt idx="7316">
                  <c:v>365.95000000002102</c:v>
                </c:pt>
                <c:pt idx="7317">
                  <c:v>366.00000000002098</c:v>
                </c:pt>
                <c:pt idx="7318">
                  <c:v>366.05000000002099</c:v>
                </c:pt>
                <c:pt idx="7319">
                  <c:v>366.100000000021</c:v>
                </c:pt>
                <c:pt idx="7320">
                  <c:v>366.15000000002101</c:v>
                </c:pt>
                <c:pt idx="7321">
                  <c:v>366.20000000002102</c:v>
                </c:pt>
                <c:pt idx="7322">
                  <c:v>366.25000000002098</c:v>
                </c:pt>
                <c:pt idx="7323">
                  <c:v>366.30000000002099</c:v>
                </c:pt>
                <c:pt idx="7324">
                  <c:v>366.350000000021</c:v>
                </c:pt>
                <c:pt idx="7325">
                  <c:v>366.40000000002101</c:v>
                </c:pt>
                <c:pt idx="7326">
                  <c:v>366.45000000002102</c:v>
                </c:pt>
                <c:pt idx="7327">
                  <c:v>366.50000000002098</c:v>
                </c:pt>
                <c:pt idx="7328">
                  <c:v>366.55000000002099</c:v>
                </c:pt>
                <c:pt idx="7329">
                  <c:v>366.600000000021</c:v>
                </c:pt>
                <c:pt idx="7330">
                  <c:v>366.65000000002101</c:v>
                </c:pt>
                <c:pt idx="7331">
                  <c:v>366.70000000002102</c:v>
                </c:pt>
                <c:pt idx="7332">
                  <c:v>366.75000000002098</c:v>
                </c:pt>
                <c:pt idx="7333">
                  <c:v>366.80000000002099</c:v>
                </c:pt>
                <c:pt idx="7334">
                  <c:v>366.850000000021</c:v>
                </c:pt>
                <c:pt idx="7335">
                  <c:v>366.90000000002101</c:v>
                </c:pt>
                <c:pt idx="7336">
                  <c:v>366.95000000002102</c:v>
                </c:pt>
                <c:pt idx="7337">
                  <c:v>367.000000000022</c:v>
                </c:pt>
                <c:pt idx="7338">
                  <c:v>367.05000000002201</c:v>
                </c:pt>
                <c:pt idx="7339">
                  <c:v>367.10000000002202</c:v>
                </c:pt>
                <c:pt idx="7340">
                  <c:v>367.15000000002198</c:v>
                </c:pt>
                <c:pt idx="7341">
                  <c:v>367.20000000002199</c:v>
                </c:pt>
                <c:pt idx="7342">
                  <c:v>367.250000000022</c:v>
                </c:pt>
                <c:pt idx="7343">
                  <c:v>367.30000000002201</c:v>
                </c:pt>
                <c:pt idx="7344">
                  <c:v>367.35000000002202</c:v>
                </c:pt>
                <c:pt idx="7345">
                  <c:v>367.40000000002198</c:v>
                </c:pt>
                <c:pt idx="7346">
                  <c:v>367.45000000002199</c:v>
                </c:pt>
                <c:pt idx="7347">
                  <c:v>367.500000000022</c:v>
                </c:pt>
                <c:pt idx="7348">
                  <c:v>367.55000000002201</c:v>
                </c:pt>
                <c:pt idx="7349">
                  <c:v>367.60000000002202</c:v>
                </c:pt>
                <c:pt idx="7350">
                  <c:v>367.65000000002198</c:v>
                </c:pt>
                <c:pt idx="7351">
                  <c:v>367.70000000002199</c:v>
                </c:pt>
                <c:pt idx="7352">
                  <c:v>367.750000000022</c:v>
                </c:pt>
                <c:pt idx="7353">
                  <c:v>367.80000000002201</c:v>
                </c:pt>
                <c:pt idx="7354">
                  <c:v>367.85000000002202</c:v>
                </c:pt>
                <c:pt idx="7355">
                  <c:v>367.90000000002198</c:v>
                </c:pt>
                <c:pt idx="7356">
                  <c:v>367.95000000002199</c:v>
                </c:pt>
                <c:pt idx="7357">
                  <c:v>368.000000000022</c:v>
                </c:pt>
                <c:pt idx="7358">
                  <c:v>368.05000000002201</c:v>
                </c:pt>
                <c:pt idx="7359">
                  <c:v>368.10000000002202</c:v>
                </c:pt>
                <c:pt idx="7360">
                  <c:v>368.15000000002198</c:v>
                </c:pt>
                <c:pt idx="7361">
                  <c:v>368.20000000002199</c:v>
                </c:pt>
                <c:pt idx="7362">
                  <c:v>368.250000000022</c:v>
                </c:pt>
                <c:pt idx="7363">
                  <c:v>368.30000000002201</c:v>
                </c:pt>
                <c:pt idx="7364">
                  <c:v>368.35000000002202</c:v>
                </c:pt>
                <c:pt idx="7365">
                  <c:v>368.40000000002198</c:v>
                </c:pt>
                <c:pt idx="7366">
                  <c:v>368.45000000002199</c:v>
                </c:pt>
                <c:pt idx="7367">
                  <c:v>368.500000000022</c:v>
                </c:pt>
                <c:pt idx="7368">
                  <c:v>368.55000000002201</c:v>
                </c:pt>
                <c:pt idx="7369">
                  <c:v>368.60000000002202</c:v>
                </c:pt>
                <c:pt idx="7370">
                  <c:v>368.65000000002198</c:v>
                </c:pt>
                <c:pt idx="7371">
                  <c:v>368.70000000002199</c:v>
                </c:pt>
                <c:pt idx="7372">
                  <c:v>368.750000000022</c:v>
                </c:pt>
                <c:pt idx="7373">
                  <c:v>368.80000000002201</c:v>
                </c:pt>
                <c:pt idx="7374">
                  <c:v>368.85000000002202</c:v>
                </c:pt>
                <c:pt idx="7375">
                  <c:v>368.90000000002198</c:v>
                </c:pt>
                <c:pt idx="7376">
                  <c:v>368.95000000002199</c:v>
                </c:pt>
                <c:pt idx="7377">
                  <c:v>369.000000000022</c:v>
                </c:pt>
                <c:pt idx="7378">
                  <c:v>369.05000000002201</c:v>
                </c:pt>
                <c:pt idx="7379">
                  <c:v>369.10000000002202</c:v>
                </c:pt>
                <c:pt idx="7380">
                  <c:v>369.15000000002198</c:v>
                </c:pt>
                <c:pt idx="7381">
                  <c:v>369.20000000002199</c:v>
                </c:pt>
                <c:pt idx="7382">
                  <c:v>369.250000000022</c:v>
                </c:pt>
                <c:pt idx="7383">
                  <c:v>369.30000000002201</c:v>
                </c:pt>
                <c:pt idx="7384">
                  <c:v>369.35000000002202</c:v>
                </c:pt>
                <c:pt idx="7385">
                  <c:v>369.40000000002198</c:v>
                </c:pt>
                <c:pt idx="7386">
                  <c:v>369.45000000002199</c:v>
                </c:pt>
                <c:pt idx="7387">
                  <c:v>369.500000000022</c:v>
                </c:pt>
                <c:pt idx="7388">
                  <c:v>369.55000000002201</c:v>
                </c:pt>
                <c:pt idx="7389">
                  <c:v>369.60000000002202</c:v>
                </c:pt>
                <c:pt idx="7390">
                  <c:v>369.65000000002198</c:v>
                </c:pt>
                <c:pt idx="7391">
                  <c:v>369.70000000002199</c:v>
                </c:pt>
                <c:pt idx="7392">
                  <c:v>369.750000000022</c:v>
                </c:pt>
                <c:pt idx="7393">
                  <c:v>369.80000000002201</c:v>
                </c:pt>
                <c:pt idx="7394">
                  <c:v>369.85000000002202</c:v>
                </c:pt>
                <c:pt idx="7395">
                  <c:v>369.90000000002198</c:v>
                </c:pt>
                <c:pt idx="7396">
                  <c:v>369.95000000002199</c:v>
                </c:pt>
                <c:pt idx="7397">
                  <c:v>370.000000000022</c:v>
                </c:pt>
                <c:pt idx="7398">
                  <c:v>370.05000000002201</c:v>
                </c:pt>
                <c:pt idx="7399">
                  <c:v>370.10000000002202</c:v>
                </c:pt>
                <c:pt idx="7400">
                  <c:v>370.15000000002198</c:v>
                </c:pt>
                <c:pt idx="7401">
                  <c:v>370.20000000002199</c:v>
                </c:pt>
                <c:pt idx="7402">
                  <c:v>370.250000000022</c:v>
                </c:pt>
                <c:pt idx="7403">
                  <c:v>370.30000000002201</c:v>
                </c:pt>
                <c:pt idx="7404">
                  <c:v>370.35000000002202</c:v>
                </c:pt>
                <c:pt idx="7405">
                  <c:v>370.40000000002198</c:v>
                </c:pt>
                <c:pt idx="7406">
                  <c:v>370.45000000002199</c:v>
                </c:pt>
                <c:pt idx="7407">
                  <c:v>370.500000000022</c:v>
                </c:pt>
                <c:pt idx="7408">
                  <c:v>370.55000000002201</c:v>
                </c:pt>
                <c:pt idx="7409">
                  <c:v>370.60000000002202</c:v>
                </c:pt>
                <c:pt idx="7410">
                  <c:v>370.65000000002198</c:v>
                </c:pt>
                <c:pt idx="7411">
                  <c:v>370.70000000002199</c:v>
                </c:pt>
                <c:pt idx="7412">
                  <c:v>370.750000000022</c:v>
                </c:pt>
                <c:pt idx="7413">
                  <c:v>370.80000000002201</c:v>
                </c:pt>
                <c:pt idx="7414">
                  <c:v>370.85000000002202</c:v>
                </c:pt>
                <c:pt idx="7415">
                  <c:v>370.90000000002198</c:v>
                </c:pt>
                <c:pt idx="7416">
                  <c:v>370.95000000002199</c:v>
                </c:pt>
                <c:pt idx="7417">
                  <c:v>371.000000000022</c:v>
                </c:pt>
                <c:pt idx="7418">
                  <c:v>371.05000000002201</c:v>
                </c:pt>
                <c:pt idx="7419">
                  <c:v>371.10000000002202</c:v>
                </c:pt>
                <c:pt idx="7420">
                  <c:v>371.15000000002198</c:v>
                </c:pt>
                <c:pt idx="7421">
                  <c:v>371.20000000002199</c:v>
                </c:pt>
                <c:pt idx="7422">
                  <c:v>371.250000000022</c:v>
                </c:pt>
                <c:pt idx="7423">
                  <c:v>371.30000000002201</c:v>
                </c:pt>
                <c:pt idx="7424">
                  <c:v>371.35000000002202</c:v>
                </c:pt>
                <c:pt idx="7425">
                  <c:v>371.400000000023</c:v>
                </c:pt>
                <c:pt idx="7426">
                  <c:v>371.45000000002301</c:v>
                </c:pt>
                <c:pt idx="7427">
                  <c:v>371.50000000002302</c:v>
                </c:pt>
                <c:pt idx="7428">
                  <c:v>371.55000000002298</c:v>
                </c:pt>
                <c:pt idx="7429">
                  <c:v>371.60000000002299</c:v>
                </c:pt>
                <c:pt idx="7430">
                  <c:v>371.650000000023</c:v>
                </c:pt>
                <c:pt idx="7431">
                  <c:v>371.70000000002301</c:v>
                </c:pt>
                <c:pt idx="7432">
                  <c:v>371.75000000002302</c:v>
                </c:pt>
                <c:pt idx="7433">
                  <c:v>371.80000000002298</c:v>
                </c:pt>
                <c:pt idx="7434">
                  <c:v>371.85000000002299</c:v>
                </c:pt>
                <c:pt idx="7435">
                  <c:v>371.900000000023</c:v>
                </c:pt>
                <c:pt idx="7436">
                  <c:v>371.95000000002301</c:v>
                </c:pt>
                <c:pt idx="7437">
                  <c:v>372.00000000002302</c:v>
                </c:pt>
                <c:pt idx="7438">
                  <c:v>372.05000000002298</c:v>
                </c:pt>
                <c:pt idx="7439">
                  <c:v>372.10000000002299</c:v>
                </c:pt>
                <c:pt idx="7440">
                  <c:v>372.150000000023</c:v>
                </c:pt>
                <c:pt idx="7441">
                  <c:v>372.20000000002301</c:v>
                </c:pt>
                <c:pt idx="7442">
                  <c:v>372.25000000002302</c:v>
                </c:pt>
                <c:pt idx="7443">
                  <c:v>372.30000000002298</c:v>
                </c:pt>
                <c:pt idx="7444">
                  <c:v>372.35000000002299</c:v>
                </c:pt>
                <c:pt idx="7445">
                  <c:v>372.400000000023</c:v>
                </c:pt>
                <c:pt idx="7446">
                  <c:v>372.45000000002301</c:v>
                </c:pt>
                <c:pt idx="7447">
                  <c:v>372.50000000002302</c:v>
                </c:pt>
                <c:pt idx="7448">
                  <c:v>372.55000000002298</c:v>
                </c:pt>
                <c:pt idx="7449">
                  <c:v>372.60000000002299</c:v>
                </c:pt>
                <c:pt idx="7450">
                  <c:v>372.650000000023</c:v>
                </c:pt>
                <c:pt idx="7451">
                  <c:v>372.70000000002301</c:v>
                </c:pt>
                <c:pt idx="7452">
                  <c:v>372.75000000002302</c:v>
                </c:pt>
                <c:pt idx="7453">
                  <c:v>372.80000000002298</c:v>
                </c:pt>
                <c:pt idx="7454">
                  <c:v>372.85000000002299</c:v>
                </c:pt>
                <c:pt idx="7455">
                  <c:v>372.900000000023</c:v>
                </c:pt>
                <c:pt idx="7456">
                  <c:v>372.95000000002301</c:v>
                </c:pt>
                <c:pt idx="7457">
                  <c:v>373.00000000002302</c:v>
                </c:pt>
                <c:pt idx="7458">
                  <c:v>373.05000000002298</c:v>
                </c:pt>
                <c:pt idx="7459">
                  <c:v>373.10000000002299</c:v>
                </c:pt>
                <c:pt idx="7460">
                  <c:v>373.150000000023</c:v>
                </c:pt>
                <c:pt idx="7461">
                  <c:v>373.20000000002301</c:v>
                </c:pt>
                <c:pt idx="7462">
                  <c:v>373.25000000002302</c:v>
                </c:pt>
                <c:pt idx="7463">
                  <c:v>373.30000000002298</c:v>
                </c:pt>
                <c:pt idx="7464">
                  <c:v>373.35000000002299</c:v>
                </c:pt>
                <c:pt idx="7465">
                  <c:v>373.400000000023</c:v>
                </c:pt>
                <c:pt idx="7466">
                  <c:v>373.45000000002301</c:v>
                </c:pt>
                <c:pt idx="7467">
                  <c:v>373.50000000002302</c:v>
                </c:pt>
                <c:pt idx="7468">
                  <c:v>373.55000000002298</c:v>
                </c:pt>
                <c:pt idx="7469">
                  <c:v>373.60000000002299</c:v>
                </c:pt>
                <c:pt idx="7470">
                  <c:v>373.650000000023</c:v>
                </c:pt>
                <c:pt idx="7471">
                  <c:v>373.70000000002301</c:v>
                </c:pt>
                <c:pt idx="7472">
                  <c:v>373.75000000002302</c:v>
                </c:pt>
                <c:pt idx="7473">
                  <c:v>373.80000000002298</c:v>
                </c:pt>
                <c:pt idx="7474">
                  <c:v>373.85000000002299</c:v>
                </c:pt>
                <c:pt idx="7475">
                  <c:v>373.900000000023</c:v>
                </c:pt>
                <c:pt idx="7476">
                  <c:v>373.95000000002301</c:v>
                </c:pt>
                <c:pt idx="7477">
                  <c:v>374.00000000002302</c:v>
                </c:pt>
                <c:pt idx="7478">
                  <c:v>374.05000000002298</c:v>
                </c:pt>
                <c:pt idx="7479">
                  <c:v>374.10000000002299</c:v>
                </c:pt>
                <c:pt idx="7480">
                  <c:v>374.150000000023</c:v>
                </c:pt>
                <c:pt idx="7481">
                  <c:v>374.20000000002301</c:v>
                </c:pt>
                <c:pt idx="7482">
                  <c:v>374.25000000002302</c:v>
                </c:pt>
                <c:pt idx="7483">
                  <c:v>374.30000000002298</c:v>
                </c:pt>
                <c:pt idx="7484">
                  <c:v>374.35000000002299</c:v>
                </c:pt>
                <c:pt idx="7485">
                  <c:v>374.400000000023</c:v>
                </c:pt>
                <c:pt idx="7486">
                  <c:v>374.45000000002301</c:v>
                </c:pt>
                <c:pt idx="7487">
                  <c:v>374.50000000002302</c:v>
                </c:pt>
                <c:pt idx="7488">
                  <c:v>374.55000000002298</c:v>
                </c:pt>
                <c:pt idx="7489">
                  <c:v>374.60000000002299</c:v>
                </c:pt>
                <c:pt idx="7490">
                  <c:v>374.650000000023</c:v>
                </c:pt>
                <c:pt idx="7491">
                  <c:v>374.70000000002301</c:v>
                </c:pt>
                <c:pt idx="7492">
                  <c:v>374.75000000002302</c:v>
                </c:pt>
                <c:pt idx="7493">
                  <c:v>374.80000000002298</c:v>
                </c:pt>
                <c:pt idx="7494">
                  <c:v>374.85000000002299</c:v>
                </c:pt>
                <c:pt idx="7495">
                  <c:v>374.900000000023</c:v>
                </c:pt>
                <c:pt idx="7496">
                  <c:v>374.95000000002301</c:v>
                </c:pt>
                <c:pt idx="7497">
                  <c:v>375.00000000002302</c:v>
                </c:pt>
                <c:pt idx="7498">
                  <c:v>375.05000000002298</c:v>
                </c:pt>
                <c:pt idx="7499">
                  <c:v>375.10000000002299</c:v>
                </c:pt>
                <c:pt idx="7500">
                  <c:v>375.150000000023</c:v>
                </c:pt>
                <c:pt idx="7501">
                  <c:v>375.20000000002301</c:v>
                </c:pt>
                <c:pt idx="7502">
                  <c:v>375.25000000002302</c:v>
                </c:pt>
                <c:pt idx="7503">
                  <c:v>375.30000000002298</c:v>
                </c:pt>
                <c:pt idx="7504">
                  <c:v>375.35000000002299</c:v>
                </c:pt>
                <c:pt idx="7505">
                  <c:v>375.400000000023</c:v>
                </c:pt>
                <c:pt idx="7506">
                  <c:v>375.45000000002301</c:v>
                </c:pt>
                <c:pt idx="7507">
                  <c:v>375.50000000002302</c:v>
                </c:pt>
                <c:pt idx="7508">
                  <c:v>375.55000000002298</c:v>
                </c:pt>
                <c:pt idx="7509">
                  <c:v>375.60000000002299</c:v>
                </c:pt>
                <c:pt idx="7510">
                  <c:v>375.650000000023</c:v>
                </c:pt>
                <c:pt idx="7511">
                  <c:v>375.70000000002301</c:v>
                </c:pt>
                <c:pt idx="7512">
                  <c:v>375.75000000002302</c:v>
                </c:pt>
                <c:pt idx="7513">
                  <c:v>375.800000000024</c:v>
                </c:pt>
                <c:pt idx="7514">
                  <c:v>375.85000000002401</c:v>
                </c:pt>
                <c:pt idx="7515">
                  <c:v>375.90000000002402</c:v>
                </c:pt>
                <c:pt idx="7516">
                  <c:v>375.95000000002398</c:v>
                </c:pt>
                <c:pt idx="7517">
                  <c:v>376.00000000002399</c:v>
                </c:pt>
                <c:pt idx="7518">
                  <c:v>376.050000000024</c:v>
                </c:pt>
                <c:pt idx="7519">
                  <c:v>376.10000000002401</c:v>
                </c:pt>
                <c:pt idx="7520">
                  <c:v>376.15000000002402</c:v>
                </c:pt>
                <c:pt idx="7521">
                  <c:v>376.20000000002398</c:v>
                </c:pt>
                <c:pt idx="7522">
                  <c:v>376.25000000002399</c:v>
                </c:pt>
                <c:pt idx="7523">
                  <c:v>376.300000000024</c:v>
                </c:pt>
                <c:pt idx="7524">
                  <c:v>376.35000000002401</c:v>
                </c:pt>
                <c:pt idx="7525">
                  <c:v>376.40000000002402</c:v>
                </c:pt>
                <c:pt idx="7526">
                  <c:v>376.45000000002398</c:v>
                </c:pt>
                <c:pt idx="7527">
                  <c:v>376.50000000002399</c:v>
                </c:pt>
                <c:pt idx="7528">
                  <c:v>376.550000000024</c:v>
                </c:pt>
                <c:pt idx="7529">
                  <c:v>376.60000000002401</c:v>
                </c:pt>
                <c:pt idx="7530">
                  <c:v>376.65000000002402</c:v>
                </c:pt>
                <c:pt idx="7531">
                  <c:v>376.70000000002398</c:v>
                </c:pt>
                <c:pt idx="7532">
                  <c:v>376.75000000002399</c:v>
                </c:pt>
                <c:pt idx="7533">
                  <c:v>376.800000000024</c:v>
                </c:pt>
                <c:pt idx="7534">
                  <c:v>376.85000000002401</c:v>
                </c:pt>
                <c:pt idx="7535">
                  <c:v>376.90000000002402</c:v>
                </c:pt>
                <c:pt idx="7536">
                  <c:v>376.95000000002398</c:v>
                </c:pt>
                <c:pt idx="7537">
                  <c:v>377.00000000002399</c:v>
                </c:pt>
                <c:pt idx="7538">
                  <c:v>377.050000000024</c:v>
                </c:pt>
                <c:pt idx="7539">
                  <c:v>377.10000000002401</c:v>
                </c:pt>
                <c:pt idx="7540">
                  <c:v>377.15000000002402</c:v>
                </c:pt>
                <c:pt idx="7541">
                  <c:v>377.20000000002398</c:v>
                </c:pt>
                <c:pt idx="7542">
                  <c:v>377.25000000002399</c:v>
                </c:pt>
                <c:pt idx="7543">
                  <c:v>377.300000000024</c:v>
                </c:pt>
                <c:pt idx="7544">
                  <c:v>377.35000000002401</c:v>
                </c:pt>
                <c:pt idx="7545">
                  <c:v>377.40000000002402</c:v>
                </c:pt>
                <c:pt idx="7546">
                  <c:v>377.45000000002398</c:v>
                </c:pt>
                <c:pt idx="7547">
                  <c:v>377.50000000002399</c:v>
                </c:pt>
                <c:pt idx="7548">
                  <c:v>377.550000000024</c:v>
                </c:pt>
                <c:pt idx="7549">
                  <c:v>377.60000000002401</c:v>
                </c:pt>
                <c:pt idx="7550">
                  <c:v>377.65000000002402</c:v>
                </c:pt>
                <c:pt idx="7551">
                  <c:v>377.70000000002398</c:v>
                </c:pt>
                <c:pt idx="7552">
                  <c:v>377.75000000002399</c:v>
                </c:pt>
                <c:pt idx="7553">
                  <c:v>377.800000000024</c:v>
                </c:pt>
                <c:pt idx="7554">
                  <c:v>377.85000000002401</c:v>
                </c:pt>
                <c:pt idx="7555">
                  <c:v>377.90000000002402</c:v>
                </c:pt>
                <c:pt idx="7556">
                  <c:v>377.95000000002398</c:v>
                </c:pt>
                <c:pt idx="7557">
                  <c:v>378.00000000002399</c:v>
                </c:pt>
                <c:pt idx="7558">
                  <c:v>378.050000000024</c:v>
                </c:pt>
                <c:pt idx="7559">
                  <c:v>378.10000000002401</c:v>
                </c:pt>
                <c:pt idx="7560">
                  <c:v>378.15000000002402</c:v>
                </c:pt>
                <c:pt idx="7561">
                  <c:v>378.20000000002398</c:v>
                </c:pt>
                <c:pt idx="7562">
                  <c:v>378.25000000002399</c:v>
                </c:pt>
                <c:pt idx="7563">
                  <c:v>378.300000000024</c:v>
                </c:pt>
                <c:pt idx="7564">
                  <c:v>378.35000000002401</c:v>
                </c:pt>
                <c:pt idx="7565">
                  <c:v>378.40000000002402</c:v>
                </c:pt>
                <c:pt idx="7566">
                  <c:v>378.45000000002398</c:v>
                </c:pt>
                <c:pt idx="7567">
                  <c:v>378.50000000002399</c:v>
                </c:pt>
                <c:pt idx="7568">
                  <c:v>378.550000000024</c:v>
                </c:pt>
                <c:pt idx="7569">
                  <c:v>378.60000000002401</c:v>
                </c:pt>
                <c:pt idx="7570">
                  <c:v>378.65000000002402</c:v>
                </c:pt>
                <c:pt idx="7571">
                  <c:v>378.70000000002398</c:v>
                </c:pt>
                <c:pt idx="7572">
                  <c:v>378.75000000002399</c:v>
                </c:pt>
                <c:pt idx="7573">
                  <c:v>378.800000000024</c:v>
                </c:pt>
                <c:pt idx="7574">
                  <c:v>378.85000000002401</c:v>
                </c:pt>
                <c:pt idx="7575">
                  <c:v>378.90000000002402</c:v>
                </c:pt>
                <c:pt idx="7576">
                  <c:v>378.95000000002398</c:v>
                </c:pt>
                <c:pt idx="7577">
                  <c:v>379.00000000002399</c:v>
                </c:pt>
                <c:pt idx="7578">
                  <c:v>379.050000000024</c:v>
                </c:pt>
                <c:pt idx="7579">
                  <c:v>379.10000000002401</c:v>
                </c:pt>
                <c:pt idx="7580">
                  <c:v>379.15000000002402</c:v>
                </c:pt>
                <c:pt idx="7581">
                  <c:v>379.20000000002398</c:v>
                </c:pt>
                <c:pt idx="7582">
                  <c:v>379.25000000002399</c:v>
                </c:pt>
                <c:pt idx="7583">
                  <c:v>379.300000000024</c:v>
                </c:pt>
                <c:pt idx="7584">
                  <c:v>379.35000000002401</c:v>
                </c:pt>
                <c:pt idx="7585">
                  <c:v>379.40000000002402</c:v>
                </c:pt>
                <c:pt idx="7586">
                  <c:v>379.45000000002398</c:v>
                </c:pt>
                <c:pt idx="7587">
                  <c:v>379.50000000002399</c:v>
                </c:pt>
                <c:pt idx="7588">
                  <c:v>379.550000000024</c:v>
                </c:pt>
                <c:pt idx="7589">
                  <c:v>379.60000000002401</c:v>
                </c:pt>
                <c:pt idx="7590">
                  <c:v>379.65000000002402</c:v>
                </c:pt>
                <c:pt idx="7591">
                  <c:v>379.70000000002398</c:v>
                </c:pt>
                <c:pt idx="7592">
                  <c:v>379.75000000002399</c:v>
                </c:pt>
                <c:pt idx="7593">
                  <c:v>379.800000000024</c:v>
                </c:pt>
                <c:pt idx="7594">
                  <c:v>379.85000000002401</c:v>
                </c:pt>
                <c:pt idx="7595">
                  <c:v>379.90000000002402</c:v>
                </c:pt>
                <c:pt idx="7596">
                  <c:v>379.95000000002398</c:v>
                </c:pt>
                <c:pt idx="7597">
                  <c:v>380.00000000002399</c:v>
                </c:pt>
                <c:pt idx="7598">
                  <c:v>380.050000000024</c:v>
                </c:pt>
                <c:pt idx="7599">
                  <c:v>380.10000000002401</c:v>
                </c:pt>
                <c:pt idx="7600">
                  <c:v>380.15000000002402</c:v>
                </c:pt>
                <c:pt idx="7601">
                  <c:v>380.200000000025</c:v>
                </c:pt>
                <c:pt idx="7602">
                  <c:v>380.25000000002501</c:v>
                </c:pt>
                <c:pt idx="7603">
                  <c:v>380.30000000002502</c:v>
                </c:pt>
                <c:pt idx="7604">
                  <c:v>380.35000000002498</c:v>
                </c:pt>
                <c:pt idx="7605">
                  <c:v>380.40000000002499</c:v>
                </c:pt>
                <c:pt idx="7606">
                  <c:v>380.450000000025</c:v>
                </c:pt>
                <c:pt idx="7607">
                  <c:v>380.50000000002501</c:v>
                </c:pt>
                <c:pt idx="7608">
                  <c:v>380.55000000002502</c:v>
                </c:pt>
                <c:pt idx="7609">
                  <c:v>380.60000000002498</c:v>
                </c:pt>
                <c:pt idx="7610">
                  <c:v>380.65000000002499</c:v>
                </c:pt>
                <c:pt idx="7611">
                  <c:v>380.700000000025</c:v>
                </c:pt>
                <c:pt idx="7612">
                  <c:v>380.75000000002501</c:v>
                </c:pt>
                <c:pt idx="7613">
                  <c:v>380.80000000002502</c:v>
                </c:pt>
                <c:pt idx="7614">
                  <c:v>380.85000000002498</c:v>
                </c:pt>
                <c:pt idx="7615">
                  <c:v>380.90000000002499</c:v>
                </c:pt>
                <c:pt idx="7616">
                  <c:v>380.950000000025</c:v>
                </c:pt>
                <c:pt idx="7617">
                  <c:v>381.00000000002501</c:v>
                </c:pt>
                <c:pt idx="7618">
                  <c:v>381.05000000002502</c:v>
                </c:pt>
                <c:pt idx="7619">
                  <c:v>381.10000000002498</c:v>
                </c:pt>
                <c:pt idx="7620">
                  <c:v>381.15000000002499</c:v>
                </c:pt>
                <c:pt idx="7621">
                  <c:v>381.200000000025</c:v>
                </c:pt>
                <c:pt idx="7622">
                  <c:v>381.25000000002501</c:v>
                </c:pt>
                <c:pt idx="7623">
                  <c:v>381.30000000002502</c:v>
                </c:pt>
                <c:pt idx="7624">
                  <c:v>381.35000000002498</c:v>
                </c:pt>
                <c:pt idx="7625">
                  <c:v>381.40000000002499</c:v>
                </c:pt>
                <c:pt idx="7626">
                  <c:v>381.450000000025</c:v>
                </c:pt>
                <c:pt idx="7627">
                  <c:v>381.50000000002501</c:v>
                </c:pt>
                <c:pt idx="7628">
                  <c:v>381.55000000002502</c:v>
                </c:pt>
                <c:pt idx="7629">
                  <c:v>381.60000000002498</c:v>
                </c:pt>
                <c:pt idx="7630">
                  <c:v>381.65000000002499</c:v>
                </c:pt>
                <c:pt idx="7631">
                  <c:v>381.700000000025</c:v>
                </c:pt>
                <c:pt idx="7632">
                  <c:v>381.75000000002501</c:v>
                </c:pt>
                <c:pt idx="7633">
                  <c:v>381.80000000002502</c:v>
                </c:pt>
                <c:pt idx="7634">
                  <c:v>381.85000000002498</c:v>
                </c:pt>
                <c:pt idx="7635">
                  <c:v>381.90000000002499</c:v>
                </c:pt>
                <c:pt idx="7636">
                  <c:v>381.950000000025</c:v>
                </c:pt>
                <c:pt idx="7637">
                  <c:v>382.00000000002501</c:v>
                </c:pt>
                <c:pt idx="7638">
                  <c:v>382.05000000002502</c:v>
                </c:pt>
                <c:pt idx="7639">
                  <c:v>382.10000000002498</c:v>
                </c:pt>
                <c:pt idx="7640">
                  <c:v>382.15000000002499</c:v>
                </c:pt>
                <c:pt idx="7641">
                  <c:v>382.200000000025</c:v>
                </c:pt>
                <c:pt idx="7642">
                  <c:v>382.25000000002501</c:v>
                </c:pt>
                <c:pt idx="7643">
                  <c:v>382.30000000002502</c:v>
                </c:pt>
                <c:pt idx="7644">
                  <c:v>382.35000000002498</c:v>
                </c:pt>
                <c:pt idx="7645">
                  <c:v>382.40000000002499</c:v>
                </c:pt>
                <c:pt idx="7646">
                  <c:v>382.450000000025</c:v>
                </c:pt>
                <c:pt idx="7647">
                  <c:v>382.50000000002501</c:v>
                </c:pt>
                <c:pt idx="7648">
                  <c:v>382.55000000002502</c:v>
                </c:pt>
                <c:pt idx="7649">
                  <c:v>382.60000000002498</c:v>
                </c:pt>
                <c:pt idx="7650">
                  <c:v>382.65000000002499</c:v>
                </c:pt>
                <c:pt idx="7651">
                  <c:v>382.700000000025</c:v>
                </c:pt>
                <c:pt idx="7652">
                  <c:v>382.75000000002501</c:v>
                </c:pt>
                <c:pt idx="7653">
                  <c:v>382.80000000002502</c:v>
                </c:pt>
                <c:pt idx="7654">
                  <c:v>382.85000000002498</c:v>
                </c:pt>
                <c:pt idx="7655">
                  <c:v>382.90000000002499</c:v>
                </c:pt>
                <c:pt idx="7656">
                  <c:v>382.950000000025</c:v>
                </c:pt>
                <c:pt idx="7657">
                  <c:v>383.00000000002501</c:v>
                </c:pt>
                <c:pt idx="7658">
                  <c:v>383.05000000002502</c:v>
                </c:pt>
                <c:pt idx="7659">
                  <c:v>383.10000000002498</c:v>
                </c:pt>
                <c:pt idx="7660">
                  <c:v>383.15000000002499</c:v>
                </c:pt>
                <c:pt idx="7661">
                  <c:v>383.200000000025</c:v>
                </c:pt>
                <c:pt idx="7662">
                  <c:v>383.25000000002501</c:v>
                </c:pt>
                <c:pt idx="7663">
                  <c:v>383.30000000002502</c:v>
                </c:pt>
                <c:pt idx="7664">
                  <c:v>383.35000000002498</c:v>
                </c:pt>
                <c:pt idx="7665">
                  <c:v>383.40000000002499</c:v>
                </c:pt>
                <c:pt idx="7666">
                  <c:v>383.450000000025</c:v>
                </c:pt>
                <c:pt idx="7667">
                  <c:v>383.50000000002501</c:v>
                </c:pt>
                <c:pt idx="7668">
                  <c:v>383.55000000002502</c:v>
                </c:pt>
                <c:pt idx="7669">
                  <c:v>383.60000000002498</c:v>
                </c:pt>
                <c:pt idx="7670">
                  <c:v>383.65000000002499</c:v>
                </c:pt>
                <c:pt idx="7671">
                  <c:v>383.700000000025</c:v>
                </c:pt>
                <c:pt idx="7672">
                  <c:v>383.75000000002501</c:v>
                </c:pt>
                <c:pt idx="7673">
                  <c:v>383.80000000002502</c:v>
                </c:pt>
                <c:pt idx="7674">
                  <c:v>383.85000000002498</c:v>
                </c:pt>
                <c:pt idx="7675">
                  <c:v>383.90000000002499</c:v>
                </c:pt>
                <c:pt idx="7676">
                  <c:v>383.950000000025</c:v>
                </c:pt>
                <c:pt idx="7677">
                  <c:v>384.00000000002501</c:v>
                </c:pt>
                <c:pt idx="7678">
                  <c:v>384.05000000002502</c:v>
                </c:pt>
                <c:pt idx="7679">
                  <c:v>384.10000000002498</c:v>
                </c:pt>
                <c:pt idx="7680">
                  <c:v>384.15000000002499</c:v>
                </c:pt>
                <c:pt idx="7681">
                  <c:v>384.200000000025</c:v>
                </c:pt>
                <c:pt idx="7682">
                  <c:v>384.25000000002501</c:v>
                </c:pt>
                <c:pt idx="7683">
                  <c:v>384.30000000002502</c:v>
                </c:pt>
                <c:pt idx="7684">
                  <c:v>384.35000000002498</c:v>
                </c:pt>
                <c:pt idx="7685">
                  <c:v>384.40000000002499</c:v>
                </c:pt>
                <c:pt idx="7686">
                  <c:v>384.450000000025</c:v>
                </c:pt>
                <c:pt idx="7687">
                  <c:v>384.50000000002501</c:v>
                </c:pt>
                <c:pt idx="7688">
                  <c:v>384.55000000002502</c:v>
                </c:pt>
                <c:pt idx="7689">
                  <c:v>384.600000000026</c:v>
                </c:pt>
                <c:pt idx="7690">
                  <c:v>384.65000000002601</c:v>
                </c:pt>
                <c:pt idx="7691">
                  <c:v>384.70000000002602</c:v>
                </c:pt>
                <c:pt idx="7692">
                  <c:v>384.75000000002598</c:v>
                </c:pt>
                <c:pt idx="7693">
                  <c:v>384.80000000002599</c:v>
                </c:pt>
                <c:pt idx="7694">
                  <c:v>384.850000000026</c:v>
                </c:pt>
                <c:pt idx="7695">
                  <c:v>384.90000000002601</c:v>
                </c:pt>
                <c:pt idx="7696">
                  <c:v>384.95000000002602</c:v>
                </c:pt>
                <c:pt idx="7697">
                  <c:v>385.00000000002598</c:v>
                </c:pt>
                <c:pt idx="7698">
                  <c:v>385.05000000002599</c:v>
                </c:pt>
                <c:pt idx="7699">
                  <c:v>385.100000000026</c:v>
                </c:pt>
                <c:pt idx="7700">
                  <c:v>385.15000000002601</c:v>
                </c:pt>
                <c:pt idx="7701">
                  <c:v>385.20000000002602</c:v>
                </c:pt>
                <c:pt idx="7702">
                  <c:v>385.25000000002598</c:v>
                </c:pt>
                <c:pt idx="7703">
                  <c:v>385.30000000002599</c:v>
                </c:pt>
                <c:pt idx="7704">
                  <c:v>385.350000000026</c:v>
                </c:pt>
                <c:pt idx="7705">
                  <c:v>385.40000000002601</c:v>
                </c:pt>
                <c:pt idx="7706">
                  <c:v>385.45000000002602</c:v>
                </c:pt>
                <c:pt idx="7707">
                  <c:v>385.50000000002598</c:v>
                </c:pt>
                <c:pt idx="7708">
                  <c:v>385.55000000002599</c:v>
                </c:pt>
                <c:pt idx="7709">
                  <c:v>385.600000000026</c:v>
                </c:pt>
                <c:pt idx="7710">
                  <c:v>385.65000000002601</c:v>
                </c:pt>
                <c:pt idx="7711">
                  <c:v>385.70000000002602</c:v>
                </c:pt>
                <c:pt idx="7712">
                  <c:v>385.75000000002598</c:v>
                </c:pt>
                <c:pt idx="7713">
                  <c:v>385.80000000002599</c:v>
                </c:pt>
                <c:pt idx="7714">
                  <c:v>385.850000000026</c:v>
                </c:pt>
                <c:pt idx="7715">
                  <c:v>385.90000000002601</c:v>
                </c:pt>
                <c:pt idx="7716">
                  <c:v>385.95000000002602</c:v>
                </c:pt>
                <c:pt idx="7717">
                  <c:v>386.00000000002598</c:v>
                </c:pt>
                <c:pt idx="7718">
                  <c:v>386.05000000002599</c:v>
                </c:pt>
                <c:pt idx="7719">
                  <c:v>386.100000000026</c:v>
                </c:pt>
                <c:pt idx="7720">
                  <c:v>386.15000000002601</c:v>
                </c:pt>
                <c:pt idx="7721">
                  <c:v>386.20000000002602</c:v>
                </c:pt>
                <c:pt idx="7722">
                  <c:v>386.25000000002598</c:v>
                </c:pt>
                <c:pt idx="7723">
                  <c:v>386.30000000002599</c:v>
                </c:pt>
                <c:pt idx="7724">
                  <c:v>386.350000000026</c:v>
                </c:pt>
                <c:pt idx="7725">
                  <c:v>386.40000000002601</c:v>
                </c:pt>
                <c:pt idx="7726">
                  <c:v>386.45000000002602</c:v>
                </c:pt>
                <c:pt idx="7727">
                  <c:v>386.50000000002598</c:v>
                </c:pt>
                <c:pt idx="7728">
                  <c:v>386.55000000002599</c:v>
                </c:pt>
                <c:pt idx="7729">
                  <c:v>386.600000000026</c:v>
                </c:pt>
                <c:pt idx="7730">
                  <c:v>386.65000000002601</c:v>
                </c:pt>
                <c:pt idx="7731">
                  <c:v>386.70000000002602</c:v>
                </c:pt>
                <c:pt idx="7732">
                  <c:v>386.75000000002598</c:v>
                </c:pt>
                <c:pt idx="7733">
                  <c:v>386.80000000002599</c:v>
                </c:pt>
                <c:pt idx="7734">
                  <c:v>386.850000000026</c:v>
                </c:pt>
                <c:pt idx="7735">
                  <c:v>386.90000000002601</c:v>
                </c:pt>
                <c:pt idx="7736">
                  <c:v>386.95000000002602</c:v>
                </c:pt>
                <c:pt idx="7737">
                  <c:v>387.00000000002598</c:v>
                </c:pt>
                <c:pt idx="7738">
                  <c:v>387.05000000002599</c:v>
                </c:pt>
                <c:pt idx="7739">
                  <c:v>387.100000000026</c:v>
                </c:pt>
                <c:pt idx="7740">
                  <c:v>387.15000000002601</c:v>
                </c:pt>
                <c:pt idx="7741">
                  <c:v>387.20000000002602</c:v>
                </c:pt>
                <c:pt idx="7742">
                  <c:v>387.25000000002598</c:v>
                </c:pt>
                <c:pt idx="7743">
                  <c:v>387.30000000002599</c:v>
                </c:pt>
                <c:pt idx="7744">
                  <c:v>387.350000000026</c:v>
                </c:pt>
                <c:pt idx="7745">
                  <c:v>387.40000000002601</c:v>
                </c:pt>
                <c:pt idx="7746">
                  <c:v>387.45000000002602</c:v>
                </c:pt>
                <c:pt idx="7747">
                  <c:v>387.50000000002598</c:v>
                </c:pt>
                <c:pt idx="7748">
                  <c:v>387.55000000002599</c:v>
                </c:pt>
                <c:pt idx="7749">
                  <c:v>387.600000000026</c:v>
                </c:pt>
                <c:pt idx="7750">
                  <c:v>387.65000000002601</c:v>
                </c:pt>
                <c:pt idx="7751">
                  <c:v>387.70000000002602</c:v>
                </c:pt>
                <c:pt idx="7752">
                  <c:v>387.75000000002598</c:v>
                </c:pt>
                <c:pt idx="7753">
                  <c:v>387.80000000002599</c:v>
                </c:pt>
                <c:pt idx="7754">
                  <c:v>387.850000000026</c:v>
                </c:pt>
                <c:pt idx="7755">
                  <c:v>387.90000000002601</c:v>
                </c:pt>
                <c:pt idx="7756">
                  <c:v>387.95000000002602</c:v>
                </c:pt>
                <c:pt idx="7757">
                  <c:v>388.00000000002598</c:v>
                </c:pt>
                <c:pt idx="7758">
                  <c:v>388.05000000002599</c:v>
                </c:pt>
                <c:pt idx="7759">
                  <c:v>388.100000000026</c:v>
                </c:pt>
                <c:pt idx="7760">
                  <c:v>388.15000000002601</c:v>
                </c:pt>
                <c:pt idx="7761">
                  <c:v>388.20000000002602</c:v>
                </c:pt>
                <c:pt idx="7762">
                  <c:v>388.25000000002598</c:v>
                </c:pt>
                <c:pt idx="7763">
                  <c:v>388.30000000002599</c:v>
                </c:pt>
                <c:pt idx="7764">
                  <c:v>388.350000000026</c:v>
                </c:pt>
                <c:pt idx="7765">
                  <c:v>388.40000000002601</c:v>
                </c:pt>
                <c:pt idx="7766">
                  <c:v>388.45000000002602</c:v>
                </c:pt>
                <c:pt idx="7767">
                  <c:v>388.50000000002598</c:v>
                </c:pt>
                <c:pt idx="7768">
                  <c:v>388.55000000002599</c:v>
                </c:pt>
                <c:pt idx="7769">
                  <c:v>388.600000000026</c:v>
                </c:pt>
                <c:pt idx="7770">
                  <c:v>388.65000000002601</c:v>
                </c:pt>
                <c:pt idx="7771">
                  <c:v>388.70000000002602</c:v>
                </c:pt>
                <c:pt idx="7772">
                  <c:v>388.75000000002598</c:v>
                </c:pt>
                <c:pt idx="7773">
                  <c:v>388.80000000002599</c:v>
                </c:pt>
                <c:pt idx="7774">
                  <c:v>388.850000000026</c:v>
                </c:pt>
                <c:pt idx="7775">
                  <c:v>388.90000000002601</c:v>
                </c:pt>
                <c:pt idx="7776">
                  <c:v>388.95000000002602</c:v>
                </c:pt>
                <c:pt idx="7777">
                  <c:v>389.000000000027</c:v>
                </c:pt>
                <c:pt idx="7778">
                  <c:v>389.05000000002701</c:v>
                </c:pt>
                <c:pt idx="7779">
                  <c:v>389.10000000002702</c:v>
                </c:pt>
                <c:pt idx="7780">
                  <c:v>389.15000000002698</c:v>
                </c:pt>
                <c:pt idx="7781">
                  <c:v>389.20000000002699</c:v>
                </c:pt>
                <c:pt idx="7782">
                  <c:v>389.250000000027</c:v>
                </c:pt>
                <c:pt idx="7783">
                  <c:v>389.30000000002701</c:v>
                </c:pt>
                <c:pt idx="7784">
                  <c:v>389.35000000002702</c:v>
                </c:pt>
                <c:pt idx="7785">
                  <c:v>389.40000000002698</c:v>
                </c:pt>
                <c:pt idx="7786">
                  <c:v>389.45000000002699</c:v>
                </c:pt>
                <c:pt idx="7787">
                  <c:v>389.500000000027</c:v>
                </c:pt>
                <c:pt idx="7788">
                  <c:v>389.55000000002701</c:v>
                </c:pt>
                <c:pt idx="7789">
                  <c:v>389.60000000002702</c:v>
                </c:pt>
                <c:pt idx="7790">
                  <c:v>389.65000000002698</c:v>
                </c:pt>
                <c:pt idx="7791">
                  <c:v>389.70000000002699</c:v>
                </c:pt>
                <c:pt idx="7792">
                  <c:v>389.750000000027</c:v>
                </c:pt>
                <c:pt idx="7793">
                  <c:v>389.80000000002701</c:v>
                </c:pt>
                <c:pt idx="7794">
                  <c:v>389.85000000002702</c:v>
                </c:pt>
                <c:pt idx="7795">
                  <c:v>389.90000000002698</c:v>
                </c:pt>
                <c:pt idx="7796">
                  <c:v>389.95000000002699</c:v>
                </c:pt>
                <c:pt idx="7797">
                  <c:v>390.000000000027</c:v>
                </c:pt>
                <c:pt idx="7798">
                  <c:v>390.05000000002701</c:v>
                </c:pt>
                <c:pt idx="7799">
                  <c:v>390.10000000002702</c:v>
                </c:pt>
                <c:pt idx="7800">
                  <c:v>390.15000000002698</c:v>
                </c:pt>
                <c:pt idx="7801">
                  <c:v>390.20000000002699</c:v>
                </c:pt>
                <c:pt idx="7802">
                  <c:v>390.250000000027</c:v>
                </c:pt>
                <c:pt idx="7803">
                  <c:v>390.30000000002701</c:v>
                </c:pt>
                <c:pt idx="7804">
                  <c:v>390.35000000002702</c:v>
                </c:pt>
                <c:pt idx="7805">
                  <c:v>390.40000000002698</c:v>
                </c:pt>
                <c:pt idx="7806">
                  <c:v>390.45000000002699</c:v>
                </c:pt>
                <c:pt idx="7807">
                  <c:v>390.500000000027</c:v>
                </c:pt>
                <c:pt idx="7808">
                  <c:v>390.55000000002701</c:v>
                </c:pt>
                <c:pt idx="7809">
                  <c:v>390.60000000002702</c:v>
                </c:pt>
                <c:pt idx="7810">
                  <c:v>390.65000000002698</c:v>
                </c:pt>
                <c:pt idx="7811">
                  <c:v>390.70000000002699</c:v>
                </c:pt>
                <c:pt idx="7812">
                  <c:v>390.750000000027</c:v>
                </c:pt>
                <c:pt idx="7813">
                  <c:v>390.80000000002701</c:v>
                </c:pt>
                <c:pt idx="7814">
                  <c:v>390.85000000002702</c:v>
                </c:pt>
                <c:pt idx="7815">
                  <c:v>390.90000000002698</c:v>
                </c:pt>
                <c:pt idx="7816">
                  <c:v>390.95000000002699</c:v>
                </c:pt>
                <c:pt idx="7817">
                  <c:v>391.000000000027</c:v>
                </c:pt>
                <c:pt idx="7818">
                  <c:v>391.05000000002701</c:v>
                </c:pt>
                <c:pt idx="7819">
                  <c:v>391.10000000002702</c:v>
                </c:pt>
                <c:pt idx="7820">
                  <c:v>391.15000000002698</c:v>
                </c:pt>
                <c:pt idx="7821">
                  <c:v>391.20000000002699</c:v>
                </c:pt>
                <c:pt idx="7822">
                  <c:v>391.250000000027</c:v>
                </c:pt>
                <c:pt idx="7823">
                  <c:v>391.30000000002701</c:v>
                </c:pt>
                <c:pt idx="7824">
                  <c:v>391.35000000002702</c:v>
                </c:pt>
                <c:pt idx="7825">
                  <c:v>391.40000000002698</c:v>
                </c:pt>
                <c:pt idx="7826">
                  <c:v>391.45000000002699</c:v>
                </c:pt>
                <c:pt idx="7827">
                  <c:v>391.500000000027</c:v>
                </c:pt>
                <c:pt idx="7828">
                  <c:v>391.55000000002701</c:v>
                </c:pt>
                <c:pt idx="7829">
                  <c:v>391.60000000002702</c:v>
                </c:pt>
                <c:pt idx="7830">
                  <c:v>391.65000000002698</c:v>
                </c:pt>
                <c:pt idx="7831">
                  <c:v>391.70000000002699</c:v>
                </c:pt>
                <c:pt idx="7832">
                  <c:v>391.750000000027</c:v>
                </c:pt>
                <c:pt idx="7833">
                  <c:v>391.80000000002701</c:v>
                </c:pt>
                <c:pt idx="7834">
                  <c:v>391.85000000002702</c:v>
                </c:pt>
                <c:pt idx="7835">
                  <c:v>391.90000000002698</c:v>
                </c:pt>
                <c:pt idx="7836">
                  <c:v>391.95000000002699</c:v>
                </c:pt>
                <c:pt idx="7837">
                  <c:v>392.000000000027</c:v>
                </c:pt>
                <c:pt idx="7838">
                  <c:v>392.05000000002701</c:v>
                </c:pt>
                <c:pt idx="7839">
                  <c:v>392.10000000002702</c:v>
                </c:pt>
                <c:pt idx="7840">
                  <c:v>392.15000000002698</c:v>
                </c:pt>
                <c:pt idx="7841">
                  <c:v>392.20000000002699</c:v>
                </c:pt>
                <c:pt idx="7842">
                  <c:v>392.250000000027</c:v>
                </c:pt>
                <c:pt idx="7843">
                  <c:v>392.30000000002701</c:v>
                </c:pt>
                <c:pt idx="7844">
                  <c:v>392.35000000002702</c:v>
                </c:pt>
                <c:pt idx="7845">
                  <c:v>392.40000000002698</c:v>
                </c:pt>
                <c:pt idx="7846">
                  <c:v>392.45000000002699</c:v>
                </c:pt>
                <c:pt idx="7847">
                  <c:v>392.500000000027</c:v>
                </c:pt>
                <c:pt idx="7848">
                  <c:v>392.55000000002701</c:v>
                </c:pt>
                <c:pt idx="7849">
                  <c:v>392.60000000002702</c:v>
                </c:pt>
                <c:pt idx="7850">
                  <c:v>392.65000000002698</c:v>
                </c:pt>
                <c:pt idx="7851">
                  <c:v>392.70000000002699</c:v>
                </c:pt>
                <c:pt idx="7852">
                  <c:v>392.750000000027</c:v>
                </c:pt>
                <c:pt idx="7853">
                  <c:v>392.80000000002701</c:v>
                </c:pt>
                <c:pt idx="7854">
                  <c:v>392.85000000002702</c:v>
                </c:pt>
                <c:pt idx="7855">
                  <c:v>392.90000000002698</c:v>
                </c:pt>
                <c:pt idx="7856">
                  <c:v>392.95000000002699</c:v>
                </c:pt>
                <c:pt idx="7857">
                  <c:v>393.000000000027</c:v>
                </c:pt>
                <c:pt idx="7858">
                  <c:v>393.05000000002701</c:v>
                </c:pt>
                <c:pt idx="7859">
                  <c:v>393.10000000002702</c:v>
                </c:pt>
                <c:pt idx="7860">
                  <c:v>393.15000000002698</c:v>
                </c:pt>
                <c:pt idx="7861">
                  <c:v>393.20000000002699</c:v>
                </c:pt>
                <c:pt idx="7862">
                  <c:v>393.250000000027</c:v>
                </c:pt>
                <c:pt idx="7863">
                  <c:v>393.30000000002701</c:v>
                </c:pt>
                <c:pt idx="7864">
                  <c:v>393.35000000002702</c:v>
                </c:pt>
                <c:pt idx="7865">
                  <c:v>393.400000000028</c:v>
                </c:pt>
                <c:pt idx="7866">
                  <c:v>393.45000000002801</c:v>
                </c:pt>
                <c:pt idx="7867">
                  <c:v>393.50000000002802</c:v>
                </c:pt>
                <c:pt idx="7868">
                  <c:v>393.55000000002798</c:v>
                </c:pt>
                <c:pt idx="7869">
                  <c:v>393.60000000002799</c:v>
                </c:pt>
                <c:pt idx="7870">
                  <c:v>393.650000000028</c:v>
                </c:pt>
                <c:pt idx="7871">
                  <c:v>393.70000000002801</c:v>
                </c:pt>
                <c:pt idx="7872">
                  <c:v>393.75000000002802</c:v>
                </c:pt>
                <c:pt idx="7873">
                  <c:v>393.80000000002798</c:v>
                </c:pt>
                <c:pt idx="7874">
                  <c:v>393.85000000002799</c:v>
                </c:pt>
                <c:pt idx="7875">
                  <c:v>393.900000000028</c:v>
                </c:pt>
                <c:pt idx="7876">
                  <c:v>393.95000000002801</c:v>
                </c:pt>
                <c:pt idx="7877">
                  <c:v>394.00000000002802</c:v>
                </c:pt>
                <c:pt idx="7878">
                  <c:v>394.05000000002798</c:v>
                </c:pt>
                <c:pt idx="7879">
                  <c:v>394.10000000002799</c:v>
                </c:pt>
                <c:pt idx="7880">
                  <c:v>394.150000000028</c:v>
                </c:pt>
                <c:pt idx="7881">
                  <c:v>394.20000000002801</c:v>
                </c:pt>
                <c:pt idx="7882">
                  <c:v>394.25000000002802</c:v>
                </c:pt>
                <c:pt idx="7883">
                  <c:v>394.30000000002798</c:v>
                </c:pt>
                <c:pt idx="7884">
                  <c:v>394.35000000002799</c:v>
                </c:pt>
                <c:pt idx="7885">
                  <c:v>394.400000000028</c:v>
                </c:pt>
                <c:pt idx="7886">
                  <c:v>394.45000000002801</c:v>
                </c:pt>
                <c:pt idx="7887">
                  <c:v>394.50000000002802</c:v>
                </c:pt>
                <c:pt idx="7888">
                  <c:v>394.55000000002798</c:v>
                </c:pt>
                <c:pt idx="7889">
                  <c:v>394.60000000002799</c:v>
                </c:pt>
                <c:pt idx="7890">
                  <c:v>394.650000000028</c:v>
                </c:pt>
                <c:pt idx="7891">
                  <c:v>394.70000000002801</c:v>
                </c:pt>
                <c:pt idx="7892">
                  <c:v>394.75000000002802</c:v>
                </c:pt>
                <c:pt idx="7893">
                  <c:v>394.80000000002798</c:v>
                </c:pt>
                <c:pt idx="7894">
                  <c:v>394.85000000002799</c:v>
                </c:pt>
                <c:pt idx="7895">
                  <c:v>394.900000000028</c:v>
                </c:pt>
                <c:pt idx="7896">
                  <c:v>394.95000000002801</c:v>
                </c:pt>
                <c:pt idx="7897">
                  <c:v>395.00000000002802</c:v>
                </c:pt>
                <c:pt idx="7898">
                  <c:v>395.05000000002798</c:v>
                </c:pt>
                <c:pt idx="7899">
                  <c:v>395.10000000002799</c:v>
                </c:pt>
                <c:pt idx="7900">
                  <c:v>395.150000000028</c:v>
                </c:pt>
                <c:pt idx="7901">
                  <c:v>395.20000000002801</c:v>
                </c:pt>
                <c:pt idx="7902">
                  <c:v>395.25000000002802</c:v>
                </c:pt>
                <c:pt idx="7903">
                  <c:v>395.30000000002798</c:v>
                </c:pt>
                <c:pt idx="7904">
                  <c:v>395.35000000002799</c:v>
                </c:pt>
                <c:pt idx="7905">
                  <c:v>395.400000000028</c:v>
                </c:pt>
                <c:pt idx="7906">
                  <c:v>395.45000000002801</c:v>
                </c:pt>
                <c:pt idx="7907">
                  <c:v>395.50000000002802</c:v>
                </c:pt>
                <c:pt idx="7908">
                  <c:v>395.55000000002798</c:v>
                </c:pt>
                <c:pt idx="7909">
                  <c:v>395.60000000002799</c:v>
                </c:pt>
                <c:pt idx="7910">
                  <c:v>395.650000000028</c:v>
                </c:pt>
                <c:pt idx="7911">
                  <c:v>395.70000000002801</c:v>
                </c:pt>
                <c:pt idx="7912">
                  <c:v>395.75000000002802</c:v>
                </c:pt>
                <c:pt idx="7913">
                  <c:v>395.80000000002798</c:v>
                </c:pt>
                <c:pt idx="7914">
                  <c:v>395.85000000002799</c:v>
                </c:pt>
                <c:pt idx="7915">
                  <c:v>395.900000000028</c:v>
                </c:pt>
                <c:pt idx="7916">
                  <c:v>395.95000000002801</c:v>
                </c:pt>
                <c:pt idx="7917">
                  <c:v>396.00000000002802</c:v>
                </c:pt>
                <c:pt idx="7918">
                  <c:v>396.05000000002798</c:v>
                </c:pt>
                <c:pt idx="7919">
                  <c:v>396.10000000002799</c:v>
                </c:pt>
                <c:pt idx="7920">
                  <c:v>396.150000000028</c:v>
                </c:pt>
                <c:pt idx="7921">
                  <c:v>396.20000000002801</c:v>
                </c:pt>
                <c:pt idx="7922">
                  <c:v>396.25000000002802</c:v>
                </c:pt>
                <c:pt idx="7923">
                  <c:v>396.30000000002798</c:v>
                </c:pt>
                <c:pt idx="7924">
                  <c:v>396.35000000002799</c:v>
                </c:pt>
                <c:pt idx="7925">
                  <c:v>396.400000000028</c:v>
                </c:pt>
                <c:pt idx="7926">
                  <c:v>396.45000000002801</c:v>
                </c:pt>
                <c:pt idx="7927">
                  <c:v>396.50000000002802</c:v>
                </c:pt>
                <c:pt idx="7928">
                  <c:v>396.55000000002798</c:v>
                </c:pt>
                <c:pt idx="7929">
                  <c:v>396.60000000002799</c:v>
                </c:pt>
                <c:pt idx="7930">
                  <c:v>396.650000000028</c:v>
                </c:pt>
                <c:pt idx="7931">
                  <c:v>396.70000000002801</c:v>
                </c:pt>
                <c:pt idx="7932">
                  <c:v>396.75000000002802</c:v>
                </c:pt>
                <c:pt idx="7933">
                  <c:v>396.80000000002798</c:v>
                </c:pt>
                <c:pt idx="7934">
                  <c:v>396.85000000002799</c:v>
                </c:pt>
                <c:pt idx="7935">
                  <c:v>396.900000000028</c:v>
                </c:pt>
                <c:pt idx="7936">
                  <c:v>396.95000000002801</c:v>
                </c:pt>
                <c:pt idx="7937">
                  <c:v>397.00000000002802</c:v>
                </c:pt>
                <c:pt idx="7938">
                  <c:v>397.05000000002798</c:v>
                </c:pt>
                <c:pt idx="7939">
                  <c:v>397.10000000002799</c:v>
                </c:pt>
                <c:pt idx="7940">
                  <c:v>397.150000000028</c:v>
                </c:pt>
                <c:pt idx="7941">
                  <c:v>397.20000000002801</c:v>
                </c:pt>
                <c:pt idx="7942">
                  <c:v>397.25000000002802</c:v>
                </c:pt>
                <c:pt idx="7943">
                  <c:v>397.30000000002798</c:v>
                </c:pt>
                <c:pt idx="7944">
                  <c:v>397.35000000002799</c:v>
                </c:pt>
                <c:pt idx="7945">
                  <c:v>397.400000000028</c:v>
                </c:pt>
                <c:pt idx="7946">
                  <c:v>397.45000000002801</c:v>
                </c:pt>
                <c:pt idx="7947">
                  <c:v>397.50000000002802</c:v>
                </c:pt>
                <c:pt idx="7948">
                  <c:v>397.55000000002798</c:v>
                </c:pt>
                <c:pt idx="7949">
                  <c:v>397.60000000002799</c:v>
                </c:pt>
                <c:pt idx="7950">
                  <c:v>397.650000000028</c:v>
                </c:pt>
                <c:pt idx="7951">
                  <c:v>397.70000000002801</c:v>
                </c:pt>
                <c:pt idx="7952">
                  <c:v>397.75000000002802</c:v>
                </c:pt>
                <c:pt idx="7953">
                  <c:v>397.800000000029</c:v>
                </c:pt>
                <c:pt idx="7954">
                  <c:v>397.85000000002901</c:v>
                </c:pt>
                <c:pt idx="7955">
                  <c:v>397.90000000002902</c:v>
                </c:pt>
                <c:pt idx="7956">
                  <c:v>397.95000000002898</c:v>
                </c:pt>
                <c:pt idx="7957">
                  <c:v>398.00000000002899</c:v>
                </c:pt>
                <c:pt idx="7958">
                  <c:v>398.050000000029</c:v>
                </c:pt>
                <c:pt idx="7959">
                  <c:v>398.10000000002901</c:v>
                </c:pt>
                <c:pt idx="7960">
                  <c:v>398.15000000002902</c:v>
                </c:pt>
                <c:pt idx="7961">
                  <c:v>398.20000000002898</c:v>
                </c:pt>
                <c:pt idx="7962">
                  <c:v>398.25000000002899</c:v>
                </c:pt>
                <c:pt idx="7963">
                  <c:v>398.300000000029</c:v>
                </c:pt>
                <c:pt idx="7964">
                  <c:v>398.35000000002901</c:v>
                </c:pt>
                <c:pt idx="7965">
                  <c:v>398.40000000002902</c:v>
                </c:pt>
                <c:pt idx="7966">
                  <c:v>398.45000000002898</c:v>
                </c:pt>
                <c:pt idx="7967">
                  <c:v>398.50000000002899</c:v>
                </c:pt>
                <c:pt idx="7968">
                  <c:v>398.550000000029</c:v>
                </c:pt>
                <c:pt idx="7969">
                  <c:v>398.60000000002901</c:v>
                </c:pt>
                <c:pt idx="7970">
                  <c:v>398.65000000002902</c:v>
                </c:pt>
                <c:pt idx="7971">
                  <c:v>398.70000000002898</c:v>
                </c:pt>
                <c:pt idx="7972">
                  <c:v>398.75000000002899</c:v>
                </c:pt>
                <c:pt idx="7973">
                  <c:v>398.800000000029</c:v>
                </c:pt>
                <c:pt idx="7974">
                  <c:v>398.85000000002901</c:v>
                </c:pt>
                <c:pt idx="7975">
                  <c:v>398.90000000002902</c:v>
                </c:pt>
                <c:pt idx="7976">
                  <c:v>398.95000000002898</c:v>
                </c:pt>
                <c:pt idx="7977">
                  <c:v>399.00000000002899</c:v>
                </c:pt>
                <c:pt idx="7978">
                  <c:v>399.050000000029</c:v>
                </c:pt>
                <c:pt idx="7979">
                  <c:v>399.10000000002901</c:v>
                </c:pt>
                <c:pt idx="7980">
                  <c:v>399.15000000002902</c:v>
                </c:pt>
                <c:pt idx="7981">
                  <c:v>399.20000000002898</c:v>
                </c:pt>
                <c:pt idx="7982">
                  <c:v>399.25000000002899</c:v>
                </c:pt>
                <c:pt idx="7983">
                  <c:v>399.300000000029</c:v>
                </c:pt>
                <c:pt idx="7984">
                  <c:v>399.35000000002901</c:v>
                </c:pt>
                <c:pt idx="7985">
                  <c:v>399.40000000002902</c:v>
                </c:pt>
                <c:pt idx="7986">
                  <c:v>399.45000000002898</c:v>
                </c:pt>
                <c:pt idx="7987">
                  <c:v>399.50000000002899</c:v>
                </c:pt>
                <c:pt idx="7988">
                  <c:v>399.550000000029</c:v>
                </c:pt>
                <c:pt idx="7989">
                  <c:v>399.60000000002901</c:v>
                </c:pt>
                <c:pt idx="7990">
                  <c:v>399.65000000002902</c:v>
                </c:pt>
                <c:pt idx="7991">
                  <c:v>399.70000000002898</c:v>
                </c:pt>
                <c:pt idx="7992">
                  <c:v>399.75000000002899</c:v>
                </c:pt>
                <c:pt idx="7993">
                  <c:v>399.800000000029</c:v>
                </c:pt>
                <c:pt idx="7994">
                  <c:v>399.85000000002901</c:v>
                </c:pt>
                <c:pt idx="7995">
                  <c:v>399.90000000002902</c:v>
                </c:pt>
                <c:pt idx="7996">
                  <c:v>399.95000000002898</c:v>
                </c:pt>
                <c:pt idx="7997">
                  <c:v>400.00000000002899</c:v>
                </c:pt>
                <c:pt idx="7998">
                  <c:v>400.050000000029</c:v>
                </c:pt>
                <c:pt idx="7999">
                  <c:v>400.10000000002901</c:v>
                </c:pt>
                <c:pt idx="8000">
                  <c:v>400.15000000002902</c:v>
                </c:pt>
                <c:pt idx="8001">
                  <c:v>400.20000000002898</c:v>
                </c:pt>
                <c:pt idx="8002">
                  <c:v>400.25000000002899</c:v>
                </c:pt>
                <c:pt idx="8003">
                  <c:v>400.300000000029</c:v>
                </c:pt>
                <c:pt idx="8004">
                  <c:v>400.35000000002901</c:v>
                </c:pt>
                <c:pt idx="8005">
                  <c:v>400.40000000002902</c:v>
                </c:pt>
                <c:pt idx="8006">
                  <c:v>400.45000000002898</c:v>
                </c:pt>
                <c:pt idx="8007">
                  <c:v>400.50000000002899</c:v>
                </c:pt>
                <c:pt idx="8008">
                  <c:v>400.550000000029</c:v>
                </c:pt>
                <c:pt idx="8009">
                  <c:v>400.60000000002901</c:v>
                </c:pt>
                <c:pt idx="8010">
                  <c:v>400.65000000002902</c:v>
                </c:pt>
                <c:pt idx="8011">
                  <c:v>400.70000000002898</c:v>
                </c:pt>
                <c:pt idx="8012">
                  <c:v>400.75000000002899</c:v>
                </c:pt>
                <c:pt idx="8013">
                  <c:v>400.800000000029</c:v>
                </c:pt>
                <c:pt idx="8014">
                  <c:v>400.85000000002901</c:v>
                </c:pt>
                <c:pt idx="8015">
                  <c:v>400.90000000002902</c:v>
                </c:pt>
                <c:pt idx="8016">
                  <c:v>400.95000000002898</c:v>
                </c:pt>
                <c:pt idx="8017">
                  <c:v>401.00000000002899</c:v>
                </c:pt>
                <c:pt idx="8018">
                  <c:v>401.050000000029</c:v>
                </c:pt>
                <c:pt idx="8019">
                  <c:v>401.10000000002901</c:v>
                </c:pt>
                <c:pt idx="8020">
                  <c:v>401.15000000002902</c:v>
                </c:pt>
                <c:pt idx="8021">
                  <c:v>401.20000000002898</c:v>
                </c:pt>
                <c:pt idx="8022">
                  <c:v>401.25000000002899</c:v>
                </c:pt>
                <c:pt idx="8023">
                  <c:v>401.300000000029</c:v>
                </c:pt>
                <c:pt idx="8024">
                  <c:v>401.35000000002901</c:v>
                </c:pt>
                <c:pt idx="8025">
                  <c:v>401.40000000002902</c:v>
                </c:pt>
                <c:pt idx="8026">
                  <c:v>401.45000000002898</c:v>
                </c:pt>
                <c:pt idx="8027">
                  <c:v>401.50000000002899</c:v>
                </c:pt>
                <c:pt idx="8028">
                  <c:v>401.550000000029</c:v>
                </c:pt>
                <c:pt idx="8029">
                  <c:v>401.60000000002901</c:v>
                </c:pt>
                <c:pt idx="8030">
                  <c:v>401.65000000002902</c:v>
                </c:pt>
                <c:pt idx="8031">
                  <c:v>401.70000000002898</c:v>
                </c:pt>
                <c:pt idx="8032">
                  <c:v>401.75000000002899</c:v>
                </c:pt>
                <c:pt idx="8033">
                  <c:v>401.800000000029</c:v>
                </c:pt>
                <c:pt idx="8034">
                  <c:v>401.85000000002901</c:v>
                </c:pt>
                <c:pt idx="8035">
                  <c:v>401.90000000002902</c:v>
                </c:pt>
                <c:pt idx="8036">
                  <c:v>401.95000000002898</c:v>
                </c:pt>
                <c:pt idx="8037">
                  <c:v>402.00000000002899</c:v>
                </c:pt>
                <c:pt idx="8038">
                  <c:v>402.050000000029</c:v>
                </c:pt>
                <c:pt idx="8039">
                  <c:v>402.10000000002901</c:v>
                </c:pt>
                <c:pt idx="8040">
                  <c:v>402.15000000002902</c:v>
                </c:pt>
                <c:pt idx="8041">
                  <c:v>402.20000000003</c:v>
                </c:pt>
                <c:pt idx="8042">
                  <c:v>402.25000000003001</c:v>
                </c:pt>
                <c:pt idx="8043">
                  <c:v>402.30000000003002</c:v>
                </c:pt>
                <c:pt idx="8044">
                  <c:v>402.35000000002998</c:v>
                </c:pt>
                <c:pt idx="8045">
                  <c:v>402.40000000002999</c:v>
                </c:pt>
                <c:pt idx="8046">
                  <c:v>402.45000000003</c:v>
                </c:pt>
                <c:pt idx="8047">
                  <c:v>402.50000000003001</c:v>
                </c:pt>
                <c:pt idx="8048">
                  <c:v>402.55000000003002</c:v>
                </c:pt>
                <c:pt idx="8049">
                  <c:v>402.60000000002998</c:v>
                </c:pt>
                <c:pt idx="8050">
                  <c:v>402.65000000002999</c:v>
                </c:pt>
                <c:pt idx="8051">
                  <c:v>402.70000000003</c:v>
                </c:pt>
                <c:pt idx="8052">
                  <c:v>402.75000000003001</c:v>
                </c:pt>
                <c:pt idx="8053">
                  <c:v>402.80000000003002</c:v>
                </c:pt>
                <c:pt idx="8054">
                  <c:v>402.85000000002998</c:v>
                </c:pt>
                <c:pt idx="8055">
                  <c:v>402.90000000002999</c:v>
                </c:pt>
                <c:pt idx="8056">
                  <c:v>402.95000000003</c:v>
                </c:pt>
                <c:pt idx="8057">
                  <c:v>403.00000000003001</c:v>
                </c:pt>
                <c:pt idx="8058">
                  <c:v>403.05000000003002</c:v>
                </c:pt>
                <c:pt idx="8059">
                  <c:v>403.10000000002998</c:v>
                </c:pt>
                <c:pt idx="8060">
                  <c:v>403.15000000002999</c:v>
                </c:pt>
                <c:pt idx="8061">
                  <c:v>403.20000000003</c:v>
                </c:pt>
                <c:pt idx="8062">
                  <c:v>403.25000000003001</c:v>
                </c:pt>
                <c:pt idx="8063">
                  <c:v>403.30000000003002</c:v>
                </c:pt>
                <c:pt idx="8064">
                  <c:v>403.35000000002998</c:v>
                </c:pt>
                <c:pt idx="8065">
                  <c:v>403.40000000002999</c:v>
                </c:pt>
                <c:pt idx="8066">
                  <c:v>403.45000000003</c:v>
                </c:pt>
                <c:pt idx="8067">
                  <c:v>403.50000000003001</c:v>
                </c:pt>
                <c:pt idx="8068">
                  <c:v>403.55000000003002</c:v>
                </c:pt>
                <c:pt idx="8069">
                  <c:v>403.60000000002998</c:v>
                </c:pt>
                <c:pt idx="8070">
                  <c:v>403.65000000002999</c:v>
                </c:pt>
                <c:pt idx="8071">
                  <c:v>403.70000000003</c:v>
                </c:pt>
                <c:pt idx="8072">
                  <c:v>403.75000000003001</c:v>
                </c:pt>
                <c:pt idx="8073">
                  <c:v>403.80000000003002</c:v>
                </c:pt>
                <c:pt idx="8074">
                  <c:v>403.85000000002998</c:v>
                </c:pt>
                <c:pt idx="8075">
                  <c:v>403.90000000002999</c:v>
                </c:pt>
                <c:pt idx="8076">
                  <c:v>403.95000000003</c:v>
                </c:pt>
                <c:pt idx="8077">
                  <c:v>404.00000000003001</c:v>
                </c:pt>
                <c:pt idx="8078">
                  <c:v>404.05000000003002</c:v>
                </c:pt>
                <c:pt idx="8079">
                  <c:v>404.10000000002998</c:v>
                </c:pt>
                <c:pt idx="8080">
                  <c:v>404.15000000002999</c:v>
                </c:pt>
                <c:pt idx="8081">
                  <c:v>404.20000000003</c:v>
                </c:pt>
                <c:pt idx="8082">
                  <c:v>404.25000000003001</c:v>
                </c:pt>
                <c:pt idx="8083">
                  <c:v>404.30000000003002</c:v>
                </c:pt>
                <c:pt idx="8084">
                  <c:v>404.35000000002998</c:v>
                </c:pt>
                <c:pt idx="8085">
                  <c:v>404.40000000002999</c:v>
                </c:pt>
                <c:pt idx="8086">
                  <c:v>404.45000000003</c:v>
                </c:pt>
                <c:pt idx="8087">
                  <c:v>404.50000000003001</c:v>
                </c:pt>
                <c:pt idx="8088">
                  <c:v>404.55000000003002</c:v>
                </c:pt>
                <c:pt idx="8089">
                  <c:v>404.60000000002998</c:v>
                </c:pt>
                <c:pt idx="8090">
                  <c:v>404.65000000002999</c:v>
                </c:pt>
                <c:pt idx="8091">
                  <c:v>404.70000000003</c:v>
                </c:pt>
                <c:pt idx="8092">
                  <c:v>404.75000000003001</c:v>
                </c:pt>
                <c:pt idx="8093">
                  <c:v>404.80000000003002</c:v>
                </c:pt>
                <c:pt idx="8094">
                  <c:v>404.85000000002998</c:v>
                </c:pt>
                <c:pt idx="8095">
                  <c:v>404.90000000002999</c:v>
                </c:pt>
                <c:pt idx="8096">
                  <c:v>404.95000000003</c:v>
                </c:pt>
                <c:pt idx="8097">
                  <c:v>405.00000000003001</c:v>
                </c:pt>
                <c:pt idx="8098">
                  <c:v>405.05000000003002</c:v>
                </c:pt>
                <c:pt idx="8099">
                  <c:v>405.10000000002998</c:v>
                </c:pt>
                <c:pt idx="8100">
                  <c:v>405.15000000002999</c:v>
                </c:pt>
                <c:pt idx="8101">
                  <c:v>405.20000000003</c:v>
                </c:pt>
                <c:pt idx="8102">
                  <c:v>405.25000000003001</c:v>
                </c:pt>
                <c:pt idx="8103">
                  <c:v>405.30000000003002</c:v>
                </c:pt>
                <c:pt idx="8104">
                  <c:v>405.35000000002998</c:v>
                </c:pt>
                <c:pt idx="8105">
                  <c:v>405.40000000002999</c:v>
                </c:pt>
                <c:pt idx="8106">
                  <c:v>405.45000000003</c:v>
                </c:pt>
                <c:pt idx="8107">
                  <c:v>405.50000000003001</c:v>
                </c:pt>
                <c:pt idx="8108">
                  <c:v>405.55000000003002</c:v>
                </c:pt>
                <c:pt idx="8109">
                  <c:v>405.60000000002998</c:v>
                </c:pt>
                <c:pt idx="8110">
                  <c:v>405.65000000002999</c:v>
                </c:pt>
                <c:pt idx="8111">
                  <c:v>405.70000000003</c:v>
                </c:pt>
                <c:pt idx="8112">
                  <c:v>405.75000000003001</c:v>
                </c:pt>
                <c:pt idx="8113">
                  <c:v>405.80000000003002</c:v>
                </c:pt>
                <c:pt idx="8114">
                  <c:v>405.85000000002998</c:v>
                </c:pt>
                <c:pt idx="8115">
                  <c:v>405.90000000002999</c:v>
                </c:pt>
                <c:pt idx="8116">
                  <c:v>405.95000000003</c:v>
                </c:pt>
                <c:pt idx="8117">
                  <c:v>406.00000000003001</c:v>
                </c:pt>
                <c:pt idx="8118">
                  <c:v>406.05000000003002</c:v>
                </c:pt>
                <c:pt idx="8119">
                  <c:v>406.10000000002998</c:v>
                </c:pt>
                <c:pt idx="8120">
                  <c:v>406.15000000002999</c:v>
                </c:pt>
                <c:pt idx="8121">
                  <c:v>406.20000000003</c:v>
                </c:pt>
                <c:pt idx="8122">
                  <c:v>406.25000000003001</c:v>
                </c:pt>
                <c:pt idx="8123">
                  <c:v>406.30000000003002</c:v>
                </c:pt>
                <c:pt idx="8124">
                  <c:v>406.35000000002998</c:v>
                </c:pt>
                <c:pt idx="8125">
                  <c:v>406.40000000002999</c:v>
                </c:pt>
                <c:pt idx="8126">
                  <c:v>406.45000000003</c:v>
                </c:pt>
                <c:pt idx="8127">
                  <c:v>406.50000000003001</c:v>
                </c:pt>
                <c:pt idx="8128">
                  <c:v>406.55000000003002</c:v>
                </c:pt>
                <c:pt idx="8129">
                  <c:v>406.600000000031</c:v>
                </c:pt>
                <c:pt idx="8130">
                  <c:v>406.65000000003101</c:v>
                </c:pt>
                <c:pt idx="8131">
                  <c:v>406.70000000003103</c:v>
                </c:pt>
                <c:pt idx="8132">
                  <c:v>406.75000000003098</c:v>
                </c:pt>
                <c:pt idx="8133">
                  <c:v>406.80000000003099</c:v>
                </c:pt>
                <c:pt idx="8134">
                  <c:v>406.850000000031</c:v>
                </c:pt>
                <c:pt idx="8135">
                  <c:v>406.90000000003101</c:v>
                </c:pt>
                <c:pt idx="8136">
                  <c:v>406.95000000003103</c:v>
                </c:pt>
                <c:pt idx="8137">
                  <c:v>407.00000000003098</c:v>
                </c:pt>
                <c:pt idx="8138">
                  <c:v>407.05000000003099</c:v>
                </c:pt>
                <c:pt idx="8139">
                  <c:v>407.100000000031</c:v>
                </c:pt>
                <c:pt idx="8140">
                  <c:v>407.15000000003101</c:v>
                </c:pt>
                <c:pt idx="8141">
                  <c:v>407.20000000003103</c:v>
                </c:pt>
                <c:pt idx="8142">
                  <c:v>407.25000000003098</c:v>
                </c:pt>
                <c:pt idx="8143">
                  <c:v>407.30000000003099</c:v>
                </c:pt>
                <c:pt idx="8144">
                  <c:v>407.350000000031</c:v>
                </c:pt>
                <c:pt idx="8145">
                  <c:v>407.40000000003101</c:v>
                </c:pt>
                <c:pt idx="8146">
                  <c:v>407.45000000003103</c:v>
                </c:pt>
                <c:pt idx="8147">
                  <c:v>407.50000000003098</c:v>
                </c:pt>
                <c:pt idx="8148">
                  <c:v>407.55000000003099</c:v>
                </c:pt>
                <c:pt idx="8149">
                  <c:v>407.600000000031</c:v>
                </c:pt>
                <c:pt idx="8150">
                  <c:v>407.65000000003101</c:v>
                </c:pt>
                <c:pt idx="8151">
                  <c:v>407.70000000003103</c:v>
                </c:pt>
                <c:pt idx="8152">
                  <c:v>407.75000000003098</c:v>
                </c:pt>
                <c:pt idx="8153">
                  <c:v>407.80000000003099</c:v>
                </c:pt>
                <c:pt idx="8154">
                  <c:v>407.850000000031</c:v>
                </c:pt>
                <c:pt idx="8155">
                  <c:v>407.90000000003101</c:v>
                </c:pt>
                <c:pt idx="8156">
                  <c:v>407.95000000003103</c:v>
                </c:pt>
                <c:pt idx="8157">
                  <c:v>408.00000000003098</c:v>
                </c:pt>
                <c:pt idx="8158">
                  <c:v>408.05000000003099</c:v>
                </c:pt>
                <c:pt idx="8159">
                  <c:v>408.100000000031</c:v>
                </c:pt>
                <c:pt idx="8160">
                  <c:v>408.15000000003101</c:v>
                </c:pt>
                <c:pt idx="8161">
                  <c:v>408.20000000003103</c:v>
                </c:pt>
                <c:pt idx="8162">
                  <c:v>408.25000000003098</c:v>
                </c:pt>
                <c:pt idx="8163">
                  <c:v>408.30000000003099</c:v>
                </c:pt>
                <c:pt idx="8164">
                  <c:v>408.350000000031</c:v>
                </c:pt>
                <c:pt idx="8165">
                  <c:v>408.40000000003101</c:v>
                </c:pt>
                <c:pt idx="8166">
                  <c:v>408.45000000003103</c:v>
                </c:pt>
                <c:pt idx="8167">
                  <c:v>408.50000000003098</c:v>
                </c:pt>
                <c:pt idx="8168">
                  <c:v>408.55000000003099</c:v>
                </c:pt>
                <c:pt idx="8169">
                  <c:v>408.600000000031</c:v>
                </c:pt>
                <c:pt idx="8170">
                  <c:v>408.65000000003101</c:v>
                </c:pt>
                <c:pt idx="8171">
                  <c:v>408.70000000003103</c:v>
                </c:pt>
                <c:pt idx="8172">
                  <c:v>408.75000000003098</c:v>
                </c:pt>
                <c:pt idx="8173">
                  <c:v>408.80000000003099</c:v>
                </c:pt>
                <c:pt idx="8174">
                  <c:v>408.850000000031</c:v>
                </c:pt>
                <c:pt idx="8175">
                  <c:v>408.90000000003101</c:v>
                </c:pt>
                <c:pt idx="8176">
                  <c:v>408.95000000003103</c:v>
                </c:pt>
                <c:pt idx="8177">
                  <c:v>409.00000000003098</c:v>
                </c:pt>
                <c:pt idx="8178">
                  <c:v>409.05000000003099</c:v>
                </c:pt>
                <c:pt idx="8179">
                  <c:v>409.100000000031</c:v>
                </c:pt>
                <c:pt idx="8180">
                  <c:v>409.15000000003101</c:v>
                </c:pt>
                <c:pt idx="8181">
                  <c:v>409.20000000003103</c:v>
                </c:pt>
                <c:pt idx="8182">
                  <c:v>409.25000000003098</c:v>
                </c:pt>
                <c:pt idx="8183">
                  <c:v>409.30000000003099</c:v>
                </c:pt>
                <c:pt idx="8184">
                  <c:v>409.350000000031</c:v>
                </c:pt>
                <c:pt idx="8185">
                  <c:v>409.40000000003101</c:v>
                </c:pt>
                <c:pt idx="8186">
                  <c:v>409.45000000003103</c:v>
                </c:pt>
                <c:pt idx="8187">
                  <c:v>409.50000000003098</c:v>
                </c:pt>
                <c:pt idx="8188">
                  <c:v>409.55000000003099</c:v>
                </c:pt>
                <c:pt idx="8189">
                  <c:v>409.600000000031</c:v>
                </c:pt>
                <c:pt idx="8190">
                  <c:v>409.65000000003101</c:v>
                </c:pt>
                <c:pt idx="8191">
                  <c:v>409.70000000003103</c:v>
                </c:pt>
                <c:pt idx="8192">
                  <c:v>409.75000000003098</c:v>
                </c:pt>
                <c:pt idx="8193">
                  <c:v>409.80000000003099</c:v>
                </c:pt>
                <c:pt idx="8194">
                  <c:v>409.850000000031</c:v>
                </c:pt>
                <c:pt idx="8195">
                  <c:v>409.90000000003101</c:v>
                </c:pt>
                <c:pt idx="8196">
                  <c:v>409.95000000003103</c:v>
                </c:pt>
                <c:pt idx="8197">
                  <c:v>410.00000000003098</c:v>
                </c:pt>
                <c:pt idx="8198">
                  <c:v>410.05000000003099</c:v>
                </c:pt>
                <c:pt idx="8199">
                  <c:v>410.100000000031</c:v>
                </c:pt>
                <c:pt idx="8200">
                  <c:v>410.15000000003101</c:v>
                </c:pt>
                <c:pt idx="8201">
                  <c:v>410.20000000003103</c:v>
                </c:pt>
                <c:pt idx="8202">
                  <c:v>410.25000000003098</c:v>
                </c:pt>
                <c:pt idx="8203">
                  <c:v>410.30000000003099</c:v>
                </c:pt>
                <c:pt idx="8204">
                  <c:v>410.350000000031</c:v>
                </c:pt>
                <c:pt idx="8205">
                  <c:v>410.40000000003101</c:v>
                </c:pt>
                <c:pt idx="8206">
                  <c:v>410.45000000003103</c:v>
                </c:pt>
                <c:pt idx="8207">
                  <c:v>410.50000000003098</c:v>
                </c:pt>
                <c:pt idx="8208">
                  <c:v>410.55000000003099</c:v>
                </c:pt>
                <c:pt idx="8209">
                  <c:v>410.600000000031</c:v>
                </c:pt>
                <c:pt idx="8210">
                  <c:v>410.65000000003101</c:v>
                </c:pt>
                <c:pt idx="8211">
                  <c:v>410.70000000003103</c:v>
                </c:pt>
                <c:pt idx="8212">
                  <c:v>410.75000000003098</c:v>
                </c:pt>
                <c:pt idx="8213">
                  <c:v>410.80000000003099</c:v>
                </c:pt>
                <c:pt idx="8214">
                  <c:v>410.850000000031</c:v>
                </c:pt>
                <c:pt idx="8215">
                  <c:v>410.90000000003101</c:v>
                </c:pt>
                <c:pt idx="8216">
                  <c:v>410.95000000003103</c:v>
                </c:pt>
                <c:pt idx="8217">
                  <c:v>411.000000000032</c:v>
                </c:pt>
                <c:pt idx="8218">
                  <c:v>411.05000000003201</c:v>
                </c:pt>
                <c:pt idx="8219">
                  <c:v>411.10000000003203</c:v>
                </c:pt>
                <c:pt idx="8220">
                  <c:v>411.15000000003198</c:v>
                </c:pt>
                <c:pt idx="8221">
                  <c:v>411.20000000003199</c:v>
                </c:pt>
                <c:pt idx="8222">
                  <c:v>411.250000000032</c:v>
                </c:pt>
                <c:pt idx="8223">
                  <c:v>411.30000000003201</c:v>
                </c:pt>
                <c:pt idx="8224">
                  <c:v>411.35000000003203</c:v>
                </c:pt>
                <c:pt idx="8225">
                  <c:v>411.40000000003198</c:v>
                </c:pt>
                <c:pt idx="8226">
                  <c:v>411.45000000003199</c:v>
                </c:pt>
                <c:pt idx="8227">
                  <c:v>411.500000000032</c:v>
                </c:pt>
                <c:pt idx="8228">
                  <c:v>411.55000000003201</c:v>
                </c:pt>
                <c:pt idx="8229">
                  <c:v>411.60000000003203</c:v>
                </c:pt>
                <c:pt idx="8230">
                  <c:v>411.65000000003198</c:v>
                </c:pt>
                <c:pt idx="8231">
                  <c:v>411.70000000003199</c:v>
                </c:pt>
                <c:pt idx="8232">
                  <c:v>411.750000000032</c:v>
                </c:pt>
                <c:pt idx="8233">
                  <c:v>411.80000000003201</c:v>
                </c:pt>
                <c:pt idx="8234">
                  <c:v>411.85000000003203</c:v>
                </c:pt>
                <c:pt idx="8235">
                  <c:v>411.90000000003198</c:v>
                </c:pt>
                <c:pt idx="8236">
                  <c:v>411.95000000003199</c:v>
                </c:pt>
                <c:pt idx="8237">
                  <c:v>412.000000000032</c:v>
                </c:pt>
                <c:pt idx="8238">
                  <c:v>412.05000000003201</c:v>
                </c:pt>
                <c:pt idx="8239">
                  <c:v>412.10000000003203</c:v>
                </c:pt>
                <c:pt idx="8240">
                  <c:v>412.15000000003198</c:v>
                </c:pt>
                <c:pt idx="8241">
                  <c:v>412.20000000003199</c:v>
                </c:pt>
                <c:pt idx="8242">
                  <c:v>412.250000000032</c:v>
                </c:pt>
                <c:pt idx="8243">
                  <c:v>412.30000000003201</c:v>
                </c:pt>
                <c:pt idx="8244">
                  <c:v>412.35000000003203</c:v>
                </c:pt>
                <c:pt idx="8245">
                  <c:v>412.40000000003198</c:v>
                </c:pt>
                <c:pt idx="8246">
                  <c:v>412.45000000003199</c:v>
                </c:pt>
                <c:pt idx="8247">
                  <c:v>412.500000000032</c:v>
                </c:pt>
                <c:pt idx="8248">
                  <c:v>412.55000000003201</c:v>
                </c:pt>
                <c:pt idx="8249">
                  <c:v>412.60000000003203</c:v>
                </c:pt>
                <c:pt idx="8250">
                  <c:v>412.65000000003198</c:v>
                </c:pt>
                <c:pt idx="8251">
                  <c:v>412.70000000003199</c:v>
                </c:pt>
                <c:pt idx="8252">
                  <c:v>412.750000000032</c:v>
                </c:pt>
                <c:pt idx="8253">
                  <c:v>412.80000000003201</c:v>
                </c:pt>
                <c:pt idx="8254">
                  <c:v>412.85000000003203</c:v>
                </c:pt>
                <c:pt idx="8255">
                  <c:v>412.90000000003198</c:v>
                </c:pt>
                <c:pt idx="8256">
                  <c:v>412.95000000003199</c:v>
                </c:pt>
                <c:pt idx="8257">
                  <c:v>413.000000000032</c:v>
                </c:pt>
                <c:pt idx="8258">
                  <c:v>413.05000000003201</c:v>
                </c:pt>
                <c:pt idx="8259">
                  <c:v>413.10000000003203</c:v>
                </c:pt>
                <c:pt idx="8260">
                  <c:v>413.15000000003198</c:v>
                </c:pt>
                <c:pt idx="8261">
                  <c:v>413.20000000003199</c:v>
                </c:pt>
                <c:pt idx="8262">
                  <c:v>413.250000000032</c:v>
                </c:pt>
                <c:pt idx="8263">
                  <c:v>413.30000000003201</c:v>
                </c:pt>
                <c:pt idx="8264">
                  <c:v>413.35000000003203</c:v>
                </c:pt>
                <c:pt idx="8265">
                  <c:v>413.40000000003198</c:v>
                </c:pt>
                <c:pt idx="8266">
                  <c:v>413.45000000003199</c:v>
                </c:pt>
                <c:pt idx="8267">
                  <c:v>413.500000000032</c:v>
                </c:pt>
                <c:pt idx="8268">
                  <c:v>413.55000000003201</c:v>
                </c:pt>
                <c:pt idx="8269">
                  <c:v>413.60000000003203</c:v>
                </c:pt>
                <c:pt idx="8270">
                  <c:v>413.65000000003198</c:v>
                </c:pt>
                <c:pt idx="8271">
                  <c:v>413.70000000003199</c:v>
                </c:pt>
                <c:pt idx="8272">
                  <c:v>413.750000000032</c:v>
                </c:pt>
                <c:pt idx="8273">
                  <c:v>413.80000000003201</c:v>
                </c:pt>
                <c:pt idx="8274">
                  <c:v>413.85000000003203</c:v>
                </c:pt>
                <c:pt idx="8275">
                  <c:v>413.90000000003198</c:v>
                </c:pt>
                <c:pt idx="8276">
                  <c:v>413.95000000003199</c:v>
                </c:pt>
                <c:pt idx="8277">
                  <c:v>414.000000000032</c:v>
                </c:pt>
                <c:pt idx="8278">
                  <c:v>414.05000000003201</c:v>
                </c:pt>
                <c:pt idx="8279">
                  <c:v>414.10000000003203</c:v>
                </c:pt>
                <c:pt idx="8280">
                  <c:v>414.15000000003198</c:v>
                </c:pt>
                <c:pt idx="8281">
                  <c:v>414.20000000003199</c:v>
                </c:pt>
                <c:pt idx="8282">
                  <c:v>414.250000000032</c:v>
                </c:pt>
                <c:pt idx="8283">
                  <c:v>414.30000000003201</c:v>
                </c:pt>
                <c:pt idx="8284">
                  <c:v>414.35000000003203</c:v>
                </c:pt>
                <c:pt idx="8285">
                  <c:v>414.40000000003198</c:v>
                </c:pt>
                <c:pt idx="8286">
                  <c:v>414.45000000003199</c:v>
                </c:pt>
                <c:pt idx="8287">
                  <c:v>414.500000000032</c:v>
                </c:pt>
                <c:pt idx="8288">
                  <c:v>414.55000000003201</c:v>
                </c:pt>
                <c:pt idx="8289">
                  <c:v>414.60000000003203</c:v>
                </c:pt>
                <c:pt idx="8290">
                  <c:v>414.65000000003198</c:v>
                </c:pt>
                <c:pt idx="8291">
                  <c:v>414.70000000003199</c:v>
                </c:pt>
                <c:pt idx="8292">
                  <c:v>414.750000000032</c:v>
                </c:pt>
                <c:pt idx="8293">
                  <c:v>414.80000000003201</c:v>
                </c:pt>
                <c:pt idx="8294">
                  <c:v>414.85000000003203</c:v>
                </c:pt>
                <c:pt idx="8295">
                  <c:v>414.90000000003198</c:v>
                </c:pt>
                <c:pt idx="8296">
                  <c:v>414.95000000003199</c:v>
                </c:pt>
                <c:pt idx="8297">
                  <c:v>415.000000000032</c:v>
                </c:pt>
                <c:pt idx="8298">
                  <c:v>415.05000000003201</c:v>
                </c:pt>
                <c:pt idx="8299">
                  <c:v>415.10000000003203</c:v>
                </c:pt>
                <c:pt idx="8300">
                  <c:v>415.15000000003198</c:v>
                </c:pt>
                <c:pt idx="8301">
                  <c:v>415.20000000003199</c:v>
                </c:pt>
                <c:pt idx="8302">
                  <c:v>415.250000000032</c:v>
                </c:pt>
                <c:pt idx="8303">
                  <c:v>415.30000000003201</c:v>
                </c:pt>
                <c:pt idx="8304">
                  <c:v>415.35000000003203</c:v>
                </c:pt>
                <c:pt idx="8305">
                  <c:v>415.400000000033</c:v>
                </c:pt>
                <c:pt idx="8306">
                  <c:v>415.45000000003301</c:v>
                </c:pt>
                <c:pt idx="8307">
                  <c:v>415.50000000003303</c:v>
                </c:pt>
                <c:pt idx="8308">
                  <c:v>415.55000000003298</c:v>
                </c:pt>
                <c:pt idx="8309">
                  <c:v>415.60000000003299</c:v>
                </c:pt>
                <c:pt idx="8310">
                  <c:v>415.650000000033</c:v>
                </c:pt>
                <c:pt idx="8311">
                  <c:v>415.70000000003301</c:v>
                </c:pt>
                <c:pt idx="8312">
                  <c:v>415.75000000003303</c:v>
                </c:pt>
                <c:pt idx="8313">
                  <c:v>415.80000000003298</c:v>
                </c:pt>
                <c:pt idx="8314">
                  <c:v>415.85000000003299</c:v>
                </c:pt>
                <c:pt idx="8315">
                  <c:v>415.900000000033</c:v>
                </c:pt>
                <c:pt idx="8316">
                  <c:v>415.95000000003301</c:v>
                </c:pt>
                <c:pt idx="8317">
                  <c:v>416.00000000003303</c:v>
                </c:pt>
                <c:pt idx="8318">
                  <c:v>416.05000000003298</c:v>
                </c:pt>
                <c:pt idx="8319">
                  <c:v>416.10000000003299</c:v>
                </c:pt>
                <c:pt idx="8320">
                  <c:v>416.150000000033</c:v>
                </c:pt>
                <c:pt idx="8321">
                  <c:v>416.20000000003301</c:v>
                </c:pt>
                <c:pt idx="8322">
                  <c:v>416.25000000003303</c:v>
                </c:pt>
                <c:pt idx="8323">
                  <c:v>416.30000000003298</c:v>
                </c:pt>
                <c:pt idx="8324">
                  <c:v>416.35000000003299</c:v>
                </c:pt>
                <c:pt idx="8325">
                  <c:v>416.400000000033</c:v>
                </c:pt>
                <c:pt idx="8326">
                  <c:v>416.45000000003301</c:v>
                </c:pt>
                <c:pt idx="8327">
                  <c:v>416.50000000003303</c:v>
                </c:pt>
                <c:pt idx="8328">
                  <c:v>416.55000000003298</c:v>
                </c:pt>
                <c:pt idx="8329">
                  <c:v>416.60000000003299</c:v>
                </c:pt>
                <c:pt idx="8330">
                  <c:v>416.650000000033</c:v>
                </c:pt>
                <c:pt idx="8331">
                  <c:v>416.70000000003301</c:v>
                </c:pt>
                <c:pt idx="8332">
                  <c:v>416.75000000003303</c:v>
                </c:pt>
                <c:pt idx="8333">
                  <c:v>416.80000000003298</c:v>
                </c:pt>
                <c:pt idx="8334">
                  <c:v>416.85000000003299</c:v>
                </c:pt>
                <c:pt idx="8335">
                  <c:v>416.900000000033</c:v>
                </c:pt>
                <c:pt idx="8336">
                  <c:v>416.95000000003301</c:v>
                </c:pt>
                <c:pt idx="8337">
                  <c:v>417.00000000003303</c:v>
                </c:pt>
                <c:pt idx="8338">
                  <c:v>417.05000000003298</c:v>
                </c:pt>
                <c:pt idx="8339">
                  <c:v>417.10000000003299</c:v>
                </c:pt>
                <c:pt idx="8340">
                  <c:v>417.150000000033</c:v>
                </c:pt>
                <c:pt idx="8341">
                  <c:v>417.20000000003301</c:v>
                </c:pt>
                <c:pt idx="8342">
                  <c:v>417.25000000003303</c:v>
                </c:pt>
                <c:pt idx="8343">
                  <c:v>417.30000000003298</c:v>
                </c:pt>
                <c:pt idx="8344">
                  <c:v>417.35000000003299</c:v>
                </c:pt>
                <c:pt idx="8345">
                  <c:v>417.400000000033</c:v>
                </c:pt>
                <c:pt idx="8346">
                  <c:v>417.45000000003301</c:v>
                </c:pt>
                <c:pt idx="8347">
                  <c:v>417.50000000003303</c:v>
                </c:pt>
                <c:pt idx="8348">
                  <c:v>417.55000000003298</c:v>
                </c:pt>
                <c:pt idx="8349">
                  <c:v>417.60000000003299</c:v>
                </c:pt>
                <c:pt idx="8350">
                  <c:v>417.650000000033</c:v>
                </c:pt>
                <c:pt idx="8351">
                  <c:v>417.70000000003301</c:v>
                </c:pt>
                <c:pt idx="8352">
                  <c:v>417.75000000003303</c:v>
                </c:pt>
                <c:pt idx="8353">
                  <c:v>417.80000000003298</c:v>
                </c:pt>
                <c:pt idx="8354">
                  <c:v>417.85000000003299</c:v>
                </c:pt>
                <c:pt idx="8355">
                  <c:v>417.900000000033</c:v>
                </c:pt>
                <c:pt idx="8356">
                  <c:v>417.95000000003301</c:v>
                </c:pt>
                <c:pt idx="8357">
                  <c:v>418.00000000003303</c:v>
                </c:pt>
                <c:pt idx="8358">
                  <c:v>418.05000000003298</c:v>
                </c:pt>
                <c:pt idx="8359">
                  <c:v>418.10000000003299</c:v>
                </c:pt>
                <c:pt idx="8360">
                  <c:v>418.150000000033</c:v>
                </c:pt>
                <c:pt idx="8361">
                  <c:v>418.20000000003301</c:v>
                </c:pt>
                <c:pt idx="8362">
                  <c:v>418.25000000003303</c:v>
                </c:pt>
                <c:pt idx="8363">
                  <c:v>418.30000000003298</c:v>
                </c:pt>
                <c:pt idx="8364">
                  <c:v>418.35000000003299</c:v>
                </c:pt>
                <c:pt idx="8365">
                  <c:v>418.400000000033</c:v>
                </c:pt>
                <c:pt idx="8366">
                  <c:v>418.45000000003301</c:v>
                </c:pt>
                <c:pt idx="8367">
                  <c:v>418.50000000003303</c:v>
                </c:pt>
                <c:pt idx="8368">
                  <c:v>418.55000000003298</c:v>
                </c:pt>
                <c:pt idx="8369">
                  <c:v>418.60000000003299</c:v>
                </c:pt>
                <c:pt idx="8370">
                  <c:v>418.650000000033</c:v>
                </c:pt>
                <c:pt idx="8371">
                  <c:v>418.70000000003301</c:v>
                </c:pt>
                <c:pt idx="8372">
                  <c:v>418.75000000003303</c:v>
                </c:pt>
                <c:pt idx="8373">
                  <c:v>418.80000000003298</c:v>
                </c:pt>
                <c:pt idx="8374">
                  <c:v>418.85000000003299</c:v>
                </c:pt>
                <c:pt idx="8375">
                  <c:v>418.900000000033</c:v>
                </c:pt>
                <c:pt idx="8376">
                  <c:v>418.95000000003301</c:v>
                </c:pt>
                <c:pt idx="8377">
                  <c:v>419.00000000003303</c:v>
                </c:pt>
                <c:pt idx="8378">
                  <c:v>419.05000000003298</c:v>
                </c:pt>
                <c:pt idx="8379">
                  <c:v>419.10000000003299</c:v>
                </c:pt>
                <c:pt idx="8380">
                  <c:v>419.150000000033</c:v>
                </c:pt>
                <c:pt idx="8381">
                  <c:v>419.20000000003301</c:v>
                </c:pt>
                <c:pt idx="8382">
                  <c:v>419.25000000003303</c:v>
                </c:pt>
                <c:pt idx="8383">
                  <c:v>419.30000000003298</c:v>
                </c:pt>
                <c:pt idx="8384">
                  <c:v>419.35000000003299</c:v>
                </c:pt>
                <c:pt idx="8385">
                  <c:v>419.400000000033</c:v>
                </c:pt>
                <c:pt idx="8386">
                  <c:v>419.45000000003301</c:v>
                </c:pt>
                <c:pt idx="8387">
                  <c:v>419.50000000003303</c:v>
                </c:pt>
                <c:pt idx="8388">
                  <c:v>419.55000000003298</c:v>
                </c:pt>
                <c:pt idx="8389">
                  <c:v>419.60000000003299</c:v>
                </c:pt>
                <c:pt idx="8390">
                  <c:v>419.650000000033</c:v>
                </c:pt>
                <c:pt idx="8391">
                  <c:v>419.70000000003301</c:v>
                </c:pt>
                <c:pt idx="8392">
                  <c:v>419.75000000003303</c:v>
                </c:pt>
                <c:pt idx="8393">
                  <c:v>419.800000000034</c:v>
                </c:pt>
                <c:pt idx="8394">
                  <c:v>419.85000000003402</c:v>
                </c:pt>
                <c:pt idx="8395">
                  <c:v>419.90000000003403</c:v>
                </c:pt>
                <c:pt idx="8396">
                  <c:v>419.95000000003398</c:v>
                </c:pt>
                <c:pt idx="8397">
                  <c:v>420.00000000003399</c:v>
                </c:pt>
                <c:pt idx="8398">
                  <c:v>420.050000000034</c:v>
                </c:pt>
                <c:pt idx="8399">
                  <c:v>420.10000000003402</c:v>
                </c:pt>
                <c:pt idx="8400">
                  <c:v>420.15000000003403</c:v>
                </c:pt>
                <c:pt idx="8401">
                  <c:v>420.20000000003398</c:v>
                </c:pt>
                <c:pt idx="8402">
                  <c:v>420.25000000003399</c:v>
                </c:pt>
                <c:pt idx="8403">
                  <c:v>420.300000000034</c:v>
                </c:pt>
                <c:pt idx="8404">
                  <c:v>420.35000000003402</c:v>
                </c:pt>
                <c:pt idx="8405">
                  <c:v>420.40000000003403</c:v>
                </c:pt>
                <c:pt idx="8406">
                  <c:v>420.45000000003398</c:v>
                </c:pt>
                <c:pt idx="8407">
                  <c:v>420.50000000003399</c:v>
                </c:pt>
                <c:pt idx="8408">
                  <c:v>420.550000000034</c:v>
                </c:pt>
                <c:pt idx="8409">
                  <c:v>420.60000000003402</c:v>
                </c:pt>
                <c:pt idx="8410">
                  <c:v>420.65000000003403</c:v>
                </c:pt>
                <c:pt idx="8411">
                  <c:v>420.70000000003398</c:v>
                </c:pt>
                <c:pt idx="8412">
                  <c:v>420.75000000003399</c:v>
                </c:pt>
                <c:pt idx="8413">
                  <c:v>420.800000000034</c:v>
                </c:pt>
                <c:pt idx="8414">
                  <c:v>420.85000000003402</c:v>
                </c:pt>
                <c:pt idx="8415">
                  <c:v>420.90000000003403</c:v>
                </c:pt>
                <c:pt idx="8416">
                  <c:v>420.95000000003398</c:v>
                </c:pt>
                <c:pt idx="8417">
                  <c:v>421.00000000003399</c:v>
                </c:pt>
                <c:pt idx="8418">
                  <c:v>421.050000000034</c:v>
                </c:pt>
                <c:pt idx="8419">
                  <c:v>421.10000000003402</c:v>
                </c:pt>
                <c:pt idx="8420">
                  <c:v>421.15000000003403</c:v>
                </c:pt>
                <c:pt idx="8421">
                  <c:v>421.20000000003398</c:v>
                </c:pt>
                <c:pt idx="8422">
                  <c:v>421.25000000003399</c:v>
                </c:pt>
                <c:pt idx="8423">
                  <c:v>421.300000000034</c:v>
                </c:pt>
                <c:pt idx="8424">
                  <c:v>421.35000000003402</c:v>
                </c:pt>
                <c:pt idx="8425">
                  <c:v>421.40000000003403</c:v>
                </c:pt>
                <c:pt idx="8426">
                  <c:v>421.45000000003398</c:v>
                </c:pt>
                <c:pt idx="8427">
                  <c:v>421.50000000003399</c:v>
                </c:pt>
                <c:pt idx="8428">
                  <c:v>421.550000000034</c:v>
                </c:pt>
                <c:pt idx="8429">
                  <c:v>421.60000000003402</c:v>
                </c:pt>
                <c:pt idx="8430">
                  <c:v>421.65000000003403</c:v>
                </c:pt>
                <c:pt idx="8431">
                  <c:v>421.70000000003398</c:v>
                </c:pt>
                <c:pt idx="8432">
                  <c:v>421.75000000003399</c:v>
                </c:pt>
                <c:pt idx="8433">
                  <c:v>421.800000000034</c:v>
                </c:pt>
                <c:pt idx="8434">
                  <c:v>421.85000000003402</c:v>
                </c:pt>
                <c:pt idx="8435">
                  <c:v>421.90000000003403</c:v>
                </c:pt>
                <c:pt idx="8436">
                  <c:v>421.95000000003398</c:v>
                </c:pt>
                <c:pt idx="8437">
                  <c:v>422.00000000003399</c:v>
                </c:pt>
                <c:pt idx="8438">
                  <c:v>422.050000000034</c:v>
                </c:pt>
                <c:pt idx="8439">
                  <c:v>422.10000000003402</c:v>
                </c:pt>
                <c:pt idx="8440">
                  <c:v>422.15000000003403</c:v>
                </c:pt>
                <c:pt idx="8441">
                  <c:v>422.20000000003398</c:v>
                </c:pt>
                <c:pt idx="8442">
                  <c:v>422.25000000003399</c:v>
                </c:pt>
                <c:pt idx="8443">
                  <c:v>422.300000000034</c:v>
                </c:pt>
                <c:pt idx="8444">
                  <c:v>422.35000000003402</c:v>
                </c:pt>
                <c:pt idx="8445">
                  <c:v>422.40000000003403</c:v>
                </c:pt>
                <c:pt idx="8446">
                  <c:v>422.45000000003398</c:v>
                </c:pt>
                <c:pt idx="8447">
                  <c:v>422.50000000003399</c:v>
                </c:pt>
                <c:pt idx="8448">
                  <c:v>422.550000000034</c:v>
                </c:pt>
                <c:pt idx="8449">
                  <c:v>422.60000000003402</c:v>
                </c:pt>
                <c:pt idx="8450">
                  <c:v>422.65000000003403</c:v>
                </c:pt>
                <c:pt idx="8451">
                  <c:v>422.70000000003398</c:v>
                </c:pt>
                <c:pt idx="8452">
                  <c:v>422.75000000003399</c:v>
                </c:pt>
                <c:pt idx="8453">
                  <c:v>422.800000000034</c:v>
                </c:pt>
                <c:pt idx="8454">
                  <c:v>422.85000000003402</c:v>
                </c:pt>
                <c:pt idx="8455">
                  <c:v>422.90000000003403</c:v>
                </c:pt>
                <c:pt idx="8456">
                  <c:v>422.95000000003398</c:v>
                </c:pt>
                <c:pt idx="8457">
                  <c:v>423.00000000003399</c:v>
                </c:pt>
                <c:pt idx="8458">
                  <c:v>423.050000000034</c:v>
                </c:pt>
                <c:pt idx="8459">
                  <c:v>423.10000000003402</c:v>
                </c:pt>
                <c:pt idx="8460">
                  <c:v>423.15000000003403</c:v>
                </c:pt>
                <c:pt idx="8461">
                  <c:v>423.20000000003398</c:v>
                </c:pt>
                <c:pt idx="8462">
                  <c:v>423.25000000003399</c:v>
                </c:pt>
                <c:pt idx="8463">
                  <c:v>423.300000000034</c:v>
                </c:pt>
                <c:pt idx="8464">
                  <c:v>423.35000000003402</c:v>
                </c:pt>
                <c:pt idx="8465">
                  <c:v>423.40000000003403</c:v>
                </c:pt>
                <c:pt idx="8466">
                  <c:v>423.45000000003398</c:v>
                </c:pt>
                <c:pt idx="8467">
                  <c:v>423.50000000003399</c:v>
                </c:pt>
                <c:pt idx="8468">
                  <c:v>423.550000000034</c:v>
                </c:pt>
                <c:pt idx="8469">
                  <c:v>423.60000000003402</c:v>
                </c:pt>
                <c:pt idx="8470">
                  <c:v>423.65000000003403</c:v>
                </c:pt>
                <c:pt idx="8471">
                  <c:v>423.70000000003398</c:v>
                </c:pt>
                <c:pt idx="8472">
                  <c:v>423.75000000003399</c:v>
                </c:pt>
                <c:pt idx="8473">
                  <c:v>423.800000000034</c:v>
                </c:pt>
                <c:pt idx="8474">
                  <c:v>423.85000000003402</c:v>
                </c:pt>
                <c:pt idx="8475">
                  <c:v>423.90000000003403</c:v>
                </c:pt>
                <c:pt idx="8476">
                  <c:v>423.95000000003398</c:v>
                </c:pt>
                <c:pt idx="8477">
                  <c:v>424.00000000003399</c:v>
                </c:pt>
                <c:pt idx="8478">
                  <c:v>424.050000000034</c:v>
                </c:pt>
                <c:pt idx="8479">
                  <c:v>424.10000000003402</c:v>
                </c:pt>
                <c:pt idx="8480">
                  <c:v>424.15000000003403</c:v>
                </c:pt>
                <c:pt idx="8481">
                  <c:v>424.200000000035</c:v>
                </c:pt>
                <c:pt idx="8482">
                  <c:v>424.25000000003502</c:v>
                </c:pt>
                <c:pt idx="8483">
                  <c:v>424.30000000003503</c:v>
                </c:pt>
                <c:pt idx="8484">
                  <c:v>424.35000000003498</c:v>
                </c:pt>
                <c:pt idx="8485">
                  <c:v>424.40000000003499</c:v>
                </c:pt>
                <c:pt idx="8486">
                  <c:v>424.450000000035</c:v>
                </c:pt>
                <c:pt idx="8487">
                  <c:v>424.50000000003502</c:v>
                </c:pt>
                <c:pt idx="8488">
                  <c:v>424.55000000003503</c:v>
                </c:pt>
                <c:pt idx="8489">
                  <c:v>424.60000000003498</c:v>
                </c:pt>
                <c:pt idx="8490">
                  <c:v>424.65000000003499</c:v>
                </c:pt>
                <c:pt idx="8491">
                  <c:v>424.700000000035</c:v>
                </c:pt>
                <c:pt idx="8492">
                  <c:v>424.75000000003502</c:v>
                </c:pt>
                <c:pt idx="8493">
                  <c:v>424.80000000003503</c:v>
                </c:pt>
                <c:pt idx="8494">
                  <c:v>424.85000000003498</c:v>
                </c:pt>
                <c:pt idx="8495">
                  <c:v>424.90000000003499</c:v>
                </c:pt>
                <c:pt idx="8496">
                  <c:v>424.950000000035</c:v>
                </c:pt>
                <c:pt idx="8497">
                  <c:v>425.00000000003502</c:v>
                </c:pt>
                <c:pt idx="8498">
                  <c:v>425.05000000003503</c:v>
                </c:pt>
                <c:pt idx="8499">
                  <c:v>425.10000000003498</c:v>
                </c:pt>
                <c:pt idx="8500">
                  <c:v>425.15000000003499</c:v>
                </c:pt>
                <c:pt idx="8501">
                  <c:v>425.200000000035</c:v>
                </c:pt>
                <c:pt idx="8502">
                  <c:v>425.25000000003502</c:v>
                </c:pt>
                <c:pt idx="8503">
                  <c:v>425.30000000003503</c:v>
                </c:pt>
                <c:pt idx="8504">
                  <c:v>425.35000000003498</c:v>
                </c:pt>
                <c:pt idx="8505">
                  <c:v>425.40000000003499</c:v>
                </c:pt>
                <c:pt idx="8506">
                  <c:v>425.450000000035</c:v>
                </c:pt>
                <c:pt idx="8507">
                  <c:v>425.50000000003502</c:v>
                </c:pt>
                <c:pt idx="8508">
                  <c:v>425.55000000003503</c:v>
                </c:pt>
                <c:pt idx="8509">
                  <c:v>425.60000000003498</c:v>
                </c:pt>
                <c:pt idx="8510">
                  <c:v>425.65000000003499</c:v>
                </c:pt>
                <c:pt idx="8511">
                  <c:v>425.700000000035</c:v>
                </c:pt>
                <c:pt idx="8512">
                  <c:v>425.75000000003502</c:v>
                </c:pt>
                <c:pt idx="8513">
                  <c:v>425.80000000003503</c:v>
                </c:pt>
                <c:pt idx="8514">
                  <c:v>425.85000000003498</c:v>
                </c:pt>
                <c:pt idx="8515">
                  <c:v>425.90000000003499</c:v>
                </c:pt>
                <c:pt idx="8516">
                  <c:v>425.950000000035</c:v>
                </c:pt>
                <c:pt idx="8517">
                  <c:v>426.00000000003502</c:v>
                </c:pt>
                <c:pt idx="8518">
                  <c:v>426.05000000003503</c:v>
                </c:pt>
                <c:pt idx="8519">
                  <c:v>426.10000000003498</c:v>
                </c:pt>
                <c:pt idx="8520">
                  <c:v>426.15000000003499</c:v>
                </c:pt>
                <c:pt idx="8521">
                  <c:v>426.200000000035</c:v>
                </c:pt>
                <c:pt idx="8522">
                  <c:v>426.25000000003502</c:v>
                </c:pt>
                <c:pt idx="8523">
                  <c:v>426.30000000003503</c:v>
                </c:pt>
                <c:pt idx="8524">
                  <c:v>426.35000000003498</c:v>
                </c:pt>
                <c:pt idx="8525">
                  <c:v>426.40000000003499</c:v>
                </c:pt>
                <c:pt idx="8526">
                  <c:v>426.450000000035</c:v>
                </c:pt>
                <c:pt idx="8527">
                  <c:v>426.50000000003502</c:v>
                </c:pt>
                <c:pt idx="8528">
                  <c:v>426.55000000003503</c:v>
                </c:pt>
                <c:pt idx="8529">
                  <c:v>426.60000000003498</c:v>
                </c:pt>
                <c:pt idx="8530">
                  <c:v>426.65000000003499</c:v>
                </c:pt>
                <c:pt idx="8531">
                  <c:v>426.700000000035</c:v>
                </c:pt>
                <c:pt idx="8532">
                  <c:v>426.75000000003502</c:v>
                </c:pt>
                <c:pt idx="8533">
                  <c:v>426.80000000003503</c:v>
                </c:pt>
                <c:pt idx="8534">
                  <c:v>426.85000000003498</c:v>
                </c:pt>
                <c:pt idx="8535">
                  <c:v>426.90000000003499</c:v>
                </c:pt>
                <c:pt idx="8536">
                  <c:v>426.950000000035</c:v>
                </c:pt>
                <c:pt idx="8537">
                  <c:v>427.00000000003502</c:v>
                </c:pt>
                <c:pt idx="8538">
                  <c:v>427.05000000003503</c:v>
                </c:pt>
                <c:pt idx="8539">
                  <c:v>427.10000000003498</c:v>
                </c:pt>
                <c:pt idx="8540">
                  <c:v>427.15000000003499</c:v>
                </c:pt>
                <c:pt idx="8541">
                  <c:v>427.200000000035</c:v>
                </c:pt>
                <c:pt idx="8542">
                  <c:v>427.25000000003502</c:v>
                </c:pt>
                <c:pt idx="8543">
                  <c:v>427.30000000003503</c:v>
                </c:pt>
                <c:pt idx="8544">
                  <c:v>427.35000000003498</c:v>
                </c:pt>
                <c:pt idx="8545">
                  <c:v>427.40000000003499</c:v>
                </c:pt>
                <c:pt idx="8546">
                  <c:v>427.450000000035</c:v>
                </c:pt>
                <c:pt idx="8547">
                  <c:v>427.50000000003502</c:v>
                </c:pt>
                <c:pt idx="8548">
                  <c:v>427.55000000003503</c:v>
                </c:pt>
                <c:pt idx="8549">
                  <c:v>427.60000000003498</c:v>
                </c:pt>
                <c:pt idx="8550">
                  <c:v>427.65000000003499</c:v>
                </c:pt>
                <c:pt idx="8551">
                  <c:v>427.700000000035</c:v>
                </c:pt>
                <c:pt idx="8552">
                  <c:v>427.75000000003502</c:v>
                </c:pt>
                <c:pt idx="8553">
                  <c:v>427.80000000003503</c:v>
                </c:pt>
                <c:pt idx="8554">
                  <c:v>427.85000000003498</c:v>
                </c:pt>
                <c:pt idx="8555">
                  <c:v>427.90000000003499</c:v>
                </c:pt>
                <c:pt idx="8556">
                  <c:v>427.950000000035</c:v>
                </c:pt>
                <c:pt idx="8557">
                  <c:v>428.00000000003502</c:v>
                </c:pt>
                <c:pt idx="8558">
                  <c:v>428.05000000003503</c:v>
                </c:pt>
                <c:pt idx="8559">
                  <c:v>428.10000000003498</c:v>
                </c:pt>
                <c:pt idx="8560">
                  <c:v>428.15000000003499</c:v>
                </c:pt>
                <c:pt idx="8561">
                  <c:v>428.200000000035</c:v>
                </c:pt>
                <c:pt idx="8562">
                  <c:v>428.25000000003502</c:v>
                </c:pt>
                <c:pt idx="8563">
                  <c:v>428.30000000003503</c:v>
                </c:pt>
                <c:pt idx="8564">
                  <c:v>428.35000000003498</c:v>
                </c:pt>
                <c:pt idx="8565">
                  <c:v>428.40000000003499</c:v>
                </c:pt>
                <c:pt idx="8566">
                  <c:v>428.450000000035</c:v>
                </c:pt>
                <c:pt idx="8567">
                  <c:v>428.50000000003502</c:v>
                </c:pt>
                <c:pt idx="8568">
                  <c:v>428.55000000003503</c:v>
                </c:pt>
                <c:pt idx="8569">
                  <c:v>428.600000000036</c:v>
                </c:pt>
                <c:pt idx="8570">
                  <c:v>428.65000000003602</c:v>
                </c:pt>
                <c:pt idx="8571">
                  <c:v>428.70000000003603</c:v>
                </c:pt>
                <c:pt idx="8572">
                  <c:v>428.75000000003598</c:v>
                </c:pt>
                <c:pt idx="8573">
                  <c:v>428.80000000003599</c:v>
                </c:pt>
                <c:pt idx="8574">
                  <c:v>428.850000000036</c:v>
                </c:pt>
                <c:pt idx="8575">
                  <c:v>428.90000000003602</c:v>
                </c:pt>
                <c:pt idx="8576">
                  <c:v>428.95000000003603</c:v>
                </c:pt>
                <c:pt idx="8577">
                  <c:v>429.00000000003598</c:v>
                </c:pt>
                <c:pt idx="8578">
                  <c:v>429.05000000003599</c:v>
                </c:pt>
                <c:pt idx="8579">
                  <c:v>429.100000000036</c:v>
                </c:pt>
                <c:pt idx="8580">
                  <c:v>429.15000000003602</c:v>
                </c:pt>
                <c:pt idx="8581">
                  <c:v>429.20000000003603</c:v>
                </c:pt>
                <c:pt idx="8582">
                  <c:v>429.25000000003598</c:v>
                </c:pt>
                <c:pt idx="8583">
                  <c:v>429.30000000003599</c:v>
                </c:pt>
                <c:pt idx="8584">
                  <c:v>429.350000000036</c:v>
                </c:pt>
                <c:pt idx="8585">
                  <c:v>429.40000000003602</c:v>
                </c:pt>
                <c:pt idx="8586">
                  <c:v>429.45000000003603</c:v>
                </c:pt>
                <c:pt idx="8587">
                  <c:v>429.50000000003598</c:v>
                </c:pt>
                <c:pt idx="8588">
                  <c:v>429.55000000003599</c:v>
                </c:pt>
                <c:pt idx="8589">
                  <c:v>429.600000000036</c:v>
                </c:pt>
                <c:pt idx="8590">
                  <c:v>429.65000000003602</c:v>
                </c:pt>
                <c:pt idx="8591">
                  <c:v>429.70000000003603</c:v>
                </c:pt>
                <c:pt idx="8592">
                  <c:v>429.75000000003598</c:v>
                </c:pt>
                <c:pt idx="8593">
                  <c:v>429.80000000003599</c:v>
                </c:pt>
                <c:pt idx="8594">
                  <c:v>429.850000000036</c:v>
                </c:pt>
                <c:pt idx="8595">
                  <c:v>429.90000000003602</c:v>
                </c:pt>
                <c:pt idx="8596">
                  <c:v>429.95000000003603</c:v>
                </c:pt>
                <c:pt idx="8597">
                  <c:v>430.00000000003598</c:v>
                </c:pt>
                <c:pt idx="8598">
                  <c:v>430.05000000003599</c:v>
                </c:pt>
                <c:pt idx="8599">
                  <c:v>430.100000000036</c:v>
                </c:pt>
                <c:pt idx="8600">
                  <c:v>430.15000000003602</c:v>
                </c:pt>
                <c:pt idx="8601">
                  <c:v>430.20000000003603</c:v>
                </c:pt>
                <c:pt idx="8602">
                  <c:v>430.25000000003598</c:v>
                </c:pt>
                <c:pt idx="8603">
                  <c:v>430.30000000003599</c:v>
                </c:pt>
                <c:pt idx="8604">
                  <c:v>430.350000000036</c:v>
                </c:pt>
                <c:pt idx="8605">
                  <c:v>430.40000000003602</c:v>
                </c:pt>
                <c:pt idx="8606">
                  <c:v>430.45000000003603</c:v>
                </c:pt>
                <c:pt idx="8607">
                  <c:v>430.50000000003598</c:v>
                </c:pt>
                <c:pt idx="8608">
                  <c:v>430.55000000003599</c:v>
                </c:pt>
                <c:pt idx="8609">
                  <c:v>430.600000000036</c:v>
                </c:pt>
                <c:pt idx="8610">
                  <c:v>430.65000000003602</c:v>
                </c:pt>
                <c:pt idx="8611">
                  <c:v>430.70000000003603</c:v>
                </c:pt>
                <c:pt idx="8612">
                  <c:v>430.75000000003598</c:v>
                </c:pt>
                <c:pt idx="8613">
                  <c:v>430.80000000003599</c:v>
                </c:pt>
                <c:pt idx="8614">
                  <c:v>430.850000000036</c:v>
                </c:pt>
                <c:pt idx="8615">
                  <c:v>430.90000000003602</c:v>
                </c:pt>
                <c:pt idx="8616">
                  <c:v>430.95000000003603</c:v>
                </c:pt>
                <c:pt idx="8617">
                  <c:v>431.00000000003598</c:v>
                </c:pt>
                <c:pt idx="8618">
                  <c:v>431.05000000003599</c:v>
                </c:pt>
                <c:pt idx="8619">
                  <c:v>431.100000000036</c:v>
                </c:pt>
                <c:pt idx="8620">
                  <c:v>431.15000000003602</c:v>
                </c:pt>
                <c:pt idx="8621">
                  <c:v>431.20000000003603</c:v>
                </c:pt>
                <c:pt idx="8622">
                  <c:v>431.25000000003598</c:v>
                </c:pt>
                <c:pt idx="8623">
                  <c:v>431.30000000003599</c:v>
                </c:pt>
                <c:pt idx="8624">
                  <c:v>431.350000000036</c:v>
                </c:pt>
                <c:pt idx="8625">
                  <c:v>431.40000000003602</c:v>
                </c:pt>
                <c:pt idx="8626">
                  <c:v>431.45000000003603</c:v>
                </c:pt>
                <c:pt idx="8627">
                  <c:v>431.50000000003598</c:v>
                </c:pt>
                <c:pt idx="8628">
                  <c:v>431.55000000003599</c:v>
                </c:pt>
                <c:pt idx="8629">
                  <c:v>431.600000000036</c:v>
                </c:pt>
                <c:pt idx="8630">
                  <c:v>431.65000000003602</c:v>
                </c:pt>
                <c:pt idx="8631">
                  <c:v>431.70000000003603</c:v>
                </c:pt>
                <c:pt idx="8632">
                  <c:v>431.75000000003598</c:v>
                </c:pt>
                <c:pt idx="8633">
                  <c:v>431.80000000003599</c:v>
                </c:pt>
                <c:pt idx="8634">
                  <c:v>431.850000000036</c:v>
                </c:pt>
                <c:pt idx="8635">
                  <c:v>431.90000000003602</c:v>
                </c:pt>
                <c:pt idx="8636">
                  <c:v>431.95000000003603</c:v>
                </c:pt>
                <c:pt idx="8637">
                  <c:v>432.00000000003598</c:v>
                </c:pt>
                <c:pt idx="8638">
                  <c:v>432.05000000003599</c:v>
                </c:pt>
                <c:pt idx="8639">
                  <c:v>432.100000000036</c:v>
                </c:pt>
                <c:pt idx="8640">
                  <c:v>432.15000000003602</c:v>
                </c:pt>
                <c:pt idx="8641">
                  <c:v>432.20000000003603</c:v>
                </c:pt>
                <c:pt idx="8642">
                  <c:v>432.25000000003598</c:v>
                </c:pt>
                <c:pt idx="8643">
                  <c:v>432.30000000003599</c:v>
                </c:pt>
                <c:pt idx="8644">
                  <c:v>432.350000000036</c:v>
                </c:pt>
                <c:pt idx="8645">
                  <c:v>432.40000000003602</c:v>
                </c:pt>
                <c:pt idx="8646">
                  <c:v>432.45000000003603</c:v>
                </c:pt>
                <c:pt idx="8647">
                  <c:v>432.50000000003598</c:v>
                </c:pt>
                <c:pt idx="8648">
                  <c:v>432.55000000003599</c:v>
                </c:pt>
                <c:pt idx="8649">
                  <c:v>432.600000000036</c:v>
                </c:pt>
                <c:pt idx="8650">
                  <c:v>432.65000000003602</c:v>
                </c:pt>
                <c:pt idx="8651">
                  <c:v>432.70000000003603</c:v>
                </c:pt>
                <c:pt idx="8652">
                  <c:v>432.75000000003598</c:v>
                </c:pt>
                <c:pt idx="8653">
                  <c:v>432.80000000003599</c:v>
                </c:pt>
                <c:pt idx="8654">
                  <c:v>432.850000000036</c:v>
                </c:pt>
                <c:pt idx="8655">
                  <c:v>432.90000000003602</c:v>
                </c:pt>
                <c:pt idx="8656">
                  <c:v>432.95000000003603</c:v>
                </c:pt>
                <c:pt idx="8657">
                  <c:v>433.00000000003701</c:v>
                </c:pt>
                <c:pt idx="8658">
                  <c:v>433.05000000003702</c:v>
                </c:pt>
                <c:pt idx="8659">
                  <c:v>433.10000000003703</c:v>
                </c:pt>
                <c:pt idx="8660">
                  <c:v>433.15000000003698</c:v>
                </c:pt>
                <c:pt idx="8661">
                  <c:v>433.20000000003699</c:v>
                </c:pt>
                <c:pt idx="8662">
                  <c:v>433.25000000003701</c:v>
                </c:pt>
                <c:pt idx="8663">
                  <c:v>433.30000000003702</c:v>
                </c:pt>
                <c:pt idx="8664">
                  <c:v>433.35000000003703</c:v>
                </c:pt>
                <c:pt idx="8665">
                  <c:v>433.40000000003698</c:v>
                </c:pt>
                <c:pt idx="8666">
                  <c:v>433.45000000003699</c:v>
                </c:pt>
                <c:pt idx="8667">
                  <c:v>433.50000000003701</c:v>
                </c:pt>
                <c:pt idx="8668">
                  <c:v>433.55000000003702</c:v>
                </c:pt>
                <c:pt idx="8669">
                  <c:v>433.60000000003703</c:v>
                </c:pt>
                <c:pt idx="8670">
                  <c:v>433.65000000003698</c:v>
                </c:pt>
                <c:pt idx="8671">
                  <c:v>433.70000000003699</c:v>
                </c:pt>
                <c:pt idx="8672">
                  <c:v>433.75000000003701</c:v>
                </c:pt>
                <c:pt idx="8673">
                  <c:v>433.80000000003702</c:v>
                </c:pt>
                <c:pt idx="8674">
                  <c:v>433.85000000003703</c:v>
                </c:pt>
                <c:pt idx="8675">
                  <c:v>433.90000000003698</c:v>
                </c:pt>
                <c:pt idx="8676">
                  <c:v>433.95000000003699</c:v>
                </c:pt>
                <c:pt idx="8677">
                  <c:v>434.00000000003701</c:v>
                </c:pt>
                <c:pt idx="8678">
                  <c:v>434.05000000003702</c:v>
                </c:pt>
                <c:pt idx="8679">
                  <c:v>434.10000000003703</c:v>
                </c:pt>
                <c:pt idx="8680">
                  <c:v>434.15000000003698</c:v>
                </c:pt>
                <c:pt idx="8681">
                  <c:v>434.20000000003699</c:v>
                </c:pt>
                <c:pt idx="8682">
                  <c:v>434.25000000003701</c:v>
                </c:pt>
                <c:pt idx="8683">
                  <c:v>434.30000000003702</c:v>
                </c:pt>
                <c:pt idx="8684">
                  <c:v>434.35000000003703</c:v>
                </c:pt>
                <c:pt idx="8685">
                  <c:v>434.40000000003698</c:v>
                </c:pt>
                <c:pt idx="8686">
                  <c:v>434.45000000003699</c:v>
                </c:pt>
                <c:pt idx="8687">
                  <c:v>434.50000000003701</c:v>
                </c:pt>
                <c:pt idx="8688">
                  <c:v>434.55000000003702</c:v>
                </c:pt>
                <c:pt idx="8689">
                  <c:v>434.60000000003703</c:v>
                </c:pt>
                <c:pt idx="8690">
                  <c:v>434.65000000003698</c:v>
                </c:pt>
                <c:pt idx="8691">
                  <c:v>434.70000000003699</c:v>
                </c:pt>
                <c:pt idx="8692">
                  <c:v>434.75000000003701</c:v>
                </c:pt>
                <c:pt idx="8693">
                  <c:v>434.80000000003702</c:v>
                </c:pt>
                <c:pt idx="8694">
                  <c:v>434.85000000003703</c:v>
                </c:pt>
                <c:pt idx="8695">
                  <c:v>434.90000000003698</c:v>
                </c:pt>
                <c:pt idx="8696">
                  <c:v>434.95000000003699</c:v>
                </c:pt>
                <c:pt idx="8697">
                  <c:v>435.00000000003701</c:v>
                </c:pt>
                <c:pt idx="8698">
                  <c:v>435.05000000003702</c:v>
                </c:pt>
                <c:pt idx="8699">
                  <c:v>435.10000000003703</c:v>
                </c:pt>
                <c:pt idx="8700">
                  <c:v>435.15000000003698</c:v>
                </c:pt>
                <c:pt idx="8701">
                  <c:v>435.20000000003699</c:v>
                </c:pt>
                <c:pt idx="8702">
                  <c:v>435.25000000003701</c:v>
                </c:pt>
                <c:pt idx="8703">
                  <c:v>435.30000000003702</c:v>
                </c:pt>
                <c:pt idx="8704">
                  <c:v>435.35000000003703</c:v>
                </c:pt>
                <c:pt idx="8705">
                  <c:v>435.40000000003698</c:v>
                </c:pt>
                <c:pt idx="8706">
                  <c:v>435.45000000003699</c:v>
                </c:pt>
                <c:pt idx="8707">
                  <c:v>435.50000000003701</c:v>
                </c:pt>
                <c:pt idx="8708">
                  <c:v>435.55000000003702</c:v>
                </c:pt>
                <c:pt idx="8709">
                  <c:v>435.60000000003703</c:v>
                </c:pt>
                <c:pt idx="8710">
                  <c:v>435.65000000003698</c:v>
                </c:pt>
                <c:pt idx="8711">
                  <c:v>435.70000000003699</c:v>
                </c:pt>
                <c:pt idx="8712">
                  <c:v>435.75000000003701</c:v>
                </c:pt>
                <c:pt idx="8713">
                  <c:v>435.80000000003702</c:v>
                </c:pt>
                <c:pt idx="8714">
                  <c:v>435.85000000003703</c:v>
                </c:pt>
                <c:pt idx="8715">
                  <c:v>435.90000000003698</c:v>
                </c:pt>
                <c:pt idx="8716">
                  <c:v>435.95000000003699</c:v>
                </c:pt>
                <c:pt idx="8717">
                  <c:v>436.00000000003701</c:v>
                </c:pt>
                <c:pt idx="8718">
                  <c:v>436.05000000003702</c:v>
                </c:pt>
                <c:pt idx="8719">
                  <c:v>436.10000000003703</c:v>
                </c:pt>
                <c:pt idx="8720">
                  <c:v>436.15000000003698</c:v>
                </c:pt>
                <c:pt idx="8721">
                  <c:v>436.20000000003699</c:v>
                </c:pt>
                <c:pt idx="8722">
                  <c:v>436.25000000003701</c:v>
                </c:pt>
                <c:pt idx="8723">
                  <c:v>436.30000000003702</c:v>
                </c:pt>
                <c:pt idx="8724">
                  <c:v>436.35000000003703</c:v>
                </c:pt>
                <c:pt idx="8725">
                  <c:v>436.40000000003698</c:v>
                </c:pt>
                <c:pt idx="8726">
                  <c:v>436.45000000003699</c:v>
                </c:pt>
                <c:pt idx="8727">
                  <c:v>436.50000000003701</c:v>
                </c:pt>
                <c:pt idx="8728">
                  <c:v>436.55000000003702</c:v>
                </c:pt>
                <c:pt idx="8729">
                  <c:v>436.60000000003703</c:v>
                </c:pt>
                <c:pt idx="8730">
                  <c:v>436.65000000003698</c:v>
                </c:pt>
                <c:pt idx="8731">
                  <c:v>436.70000000003699</c:v>
                </c:pt>
                <c:pt idx="8732">
                  <c:v>436.75000000003701</c:v>
                </c:pt>
                <c:pt idx="8733">
                  <c:v>436.80000000003702</c:v>
                </c:pt>
                <c:pt idx="8734">
                  <c:v>436.85000000003703</c:v>
                </c:pt>
                <c:pt idx="8735">
                  <c:v>436.90000000003698</c:v>
                </c:pt>
                <c:pt idx="8736">
                  <c:v>436.95000000003699</c:v>
                </c:pt>
                <c:pt idx="8737">
                  <c:v>437.00000000003701</c:v>
                </c:pt>
                <c:pt idx="8738">
                  <c:v>437.05000000003702</c:v>
                </c:pt>
                <c:pt idx="8739">
                  <c:v>437.10000000003703</c:v>
                </c:pt>
                <c:pt idx="8740">
                  <c:v>437.15000000003698</c:v>
                </c:pt>
                <c:pt idx="8741">
                  <c:v>437.20000000003699</c:v>
                </c:pt>
                <c:pt idx="8742">
                  <c:v>437.25000000003701</c:v>
                </c:pt>
                <c:pt idx="8743">
                  <c:v>437.30000000003702</c:v>
                </c:pt>
                <c:pt idx="8744">
                  <c:v>437.35000000003703</c:v>
                </c:pt>
                <c:pt idx="8745">
                  <c:v>437.40000000003801</c:v>
                </c:pt>
                <c:pt idx="8746">
                  <c:v>437.45000000003802</c:v>
                </c:pt>
                <c:pt idx="8747">
                  <c:v>437.50000000003803</c:v>
                </c:pt>
                <c:pt idx="8748">
                  <c:v>437.55000000003798</c:v>
                </c:pt>
                <c:pt idx="8749">
                  <c:v>437.60000000003799</c:v>
                </c:pt>
                <c:pt idx="8750">
                  <c:v>437.65000000003801</c:v>
                </c:pt>
                <c:pt idx="8751">
                  <c:v>437.70000000003802</c:v>
                </c:pt>
                <c:pt idx="8752">
                  <c:v>437.75000000003803</c:v>
                </c:pt>
                <c:pt idx="8753">
                  <c:v>437.80000000003798</c:v>
                </c:pt>
                <c:pt idx="8754">
                  <c:v>437.85000000003799</c:v>
                </c:pt>
                <c:pt idx="8755">
                  <c:v>437.90000000003801</c:v>
                </c:pt>
                <c:pt idx="8756">
                  <c:v>437.95000000003802</c:v>
                </c:pt>
                <c:pt idx="8757">
                  <c:v>438.00000000003803</c:v>
                </c:pt>
                <c:pt idx="8758">
                  <c:v>438.05000000003798</c:v>
                </c:pt>
                <c:pt idx="8759">
                  <c:v>438.10000000003799</c:v>
                </c:pt>
                <c:pt idx="8760">
                  <c:v>438.15000000003801</c:v>
                </c:pt>
                <c:pt idx="8761">
                  <c:v>438.20000000003802</c:v>
                </c:pt>
                <c:pt idx="8762">
                  <c:v>438.25000000003803</c:v>
                </c:pt>
                <c:pt idx="8763">
                  <c:v>438.30000000003798</c:v>
                </c:pt>
                <c:pt idx="8764">
                  <c:v>438.35000000003799</c:v>
                </c:pt>
                <c:pt idx="8765">
                  <c:v>438.40000000003801</c:v>
                </c:pt>
                <c:pt idx="8766">
                  <c:v>438.45000000003802</c:v>
                </c:pt>
                <c:pt idx="8767">
                  <c:v>438.50000000003803</c:v>
                </c:pt>
                <c:pt idx="8768">
                  <c:v>438.55000000003798</c:v>
                </c:pt>
                <c:pt idx="8769">
                  <c:v>438.60000000003799</c:v>
                </c:pt>
                <c:pt idx="8770">
                  <c:v>438.65000000003801</c:v>
                </c:pt>
                <c:pt idx="8771">
                  <c:v>438.70000000003802</c:v>
                </c:pt>
                <c:pt idx="8772">
                  <c:v>438.75000000003803</c:v>
                </c:pt>
                <c:pt idx="8773">
                  <c:v>438.80000000003798</c:v>
                </c:pt>
                <c:pt idx="8774">
                  <c:v>438.85000000003799</c:v>
                </c:pt>
                <c:pt idx="8775">
                  <c:v>438.90000000003801</c:v>
                </c:pt>
                <c:pt idx="8776">
                  <c:v>438.95000000003802</c:v>
                </c:pt>
                <c:pt idx="8777">
                  <c:v>439.00000000003803</c:v>
                </c:pt>
                <c:pt idx="8778">
                  <c:v>439.05000000003798</c:v>
                </c:pt>
                <c:pt idx="8779">
                  <c:v>439.10000000003799</c:v>
                </c:pt>
                <c:pt idx="8780">
                  <c:v>439.15000000003801</c:v>
                </c:pt>
                <c:pt idx="8781">
                  <c:v>439.20000000003802</c:v>
                </c:pt>
                <c:pt idx="8782">
                  <c:v>439.25000000003803</c:v>
                </c:pt>
                <c:pt idx="8783">
                  <c:v>439.30000000003798</c:v>
                </c:pt>
                <c:pt idx="8784">
                  <c:v>439.35000000003799</c:v>
                </c:pt>
                <c:pt idx="8785">
                  <c:v>439.40000000003801</c:v>
                </c:pt>
                <c:pt idx="8786">
                  <c:v>439.45000000003802</c:v>
                </c:pt>
                <c:pt idx="8787">
                  <c:v>439.50000000003803</c:v>
                </c:pt>
                <c:pt idx="8788">
                  <c:v>439.55000000003798</c:v>
                </c:pt>
                <c:pt idx="8789">
                  <c:v>439.60000000003799</c:v>
                </c:pt>
                <c:pt idx="8790">
                  <c:v>439.65000000003801</c:v>
                </c:pt>
                <c:pt idx="8791">
                  <c:v>439.70000000003802</c:v>
                </c:pt>
                <c:pt idx="8792">
                  <c:v>439.75000000003803</c:v>
                </c:pt>
                <c:pt idx="8793">
                  <c:v>439.80000000003798</c:v>
                </c:pt>
                <c:pt idx="8794">
                  <c:v>439.85000000003799</c:v>
                </c:pt>
                <c:pt idx="8795">
                  <c:v>439.90000000003801</c:v>
                </c:pt>
                <c:pt idx="8796">
                  <c:v>439.95000000003802</c:v>
                </c:pt>
                <c:pt idx="8797">
                  <c:v>440.00000000003803</c:v>
                </c:pt>
                <c:pt idx="8798">
                  <c:v>440.05000000003798</c:v>
                </c:pt>
                <c:pt idx="8799">
                  <c:v>440.10000000003799</c:v>
                </c:pt>
                <c:pt idx="8800">
                  <c:v>440.15000000003801</c:v>
                </c:pt>
                <c:pt idx="8801">
                  <c:v>440.20000000003802</c:v>
                </c:pt>
                <c:pt idx="8802">
                  <c:v>440.25000000003803</c:v>
                </c:pt>
                <c:pt idx="8803">
                  <c:v>440.30000000003798</c:v>
                </c:pt>
                <c:pt idx="8804">
                  <c:v>440.35000000003799</c:v>
                </c:pt>
                <c:pt idx="8805">
                  <c:v>440.40000000003801</c:v>
                </c:pt>
                <c:pt idx="8806">
                  <c:v>440.45000000003802</c:v>
                </c:pt>
                <c:pt idx="8807">
                  <c:v>440.50000000003803</c:v>
                </c:pt>
                <c:pt idx="8808">
                  <c:v>440.55000000003798</c:v>
                </c:pt>
                <c:pt idx="8809">
                  <c:v>440.60000000003799</c:v>
                </c:pt>
                <c:pt idx="8810">
                  <c:v>440.65000000003801</c:v>
                </c:pt>
                <c:pt idx="8811">
                  <c:v>440.70000000003802</c:v>
                </c:pt>
                <c:pt idx="8812">
                  <c:v>440.75000000003803</c:v>
                </c:pt>
                <c:pt idx="8813">
                  <c:v>440.80000000003798</c:v>
                </c:pt>
                <c:pt idx="8814">
                  <c:v>440.85000000003799</c:v>
                </c:pt>
                <c:pt idx="8815">
                  <c:v>440.90000000003801</c:v>
                </c:pt>
                <c:pt idx="8816">
                  <c:v>440.95000000003802</c:v>
                </c:pt>
                <c:pt idx="8817">
                  <c:v>441.00000000003803</c:v>
                </c:pt>
                <c:pt idx="8818">
                  <c:v>441.05000000003798</c:v>
                </c:pt>
                <c:pt idx="8819">
                  <c:v>441.10000000003799</c:v>
                </c:pt>
                <c:pt idx="8820">
                  <c:v>441.15000000003801</c:v>
                </c:pt>
                <c:pt idx="8821">
                  <c:v>441.20000000003802</c:v>
                </c:pt>
                <c:pt idx="8822">
                  <c:v>441.25000000003803</c:v>
                </c:pt>
                <c:pt idx="8823">
                  <c:v>441.30000000003798</c:v>
                </c:pt>
                <c:pt idx="8824">
                  <c:v>441.35000000003799</c:v>
                </c:pt>
                <c:pt idx="8825">
                  <c:v>441.40000000003801</c:v>
                </c:pt>
                <c:pt idx="8826">
                  <c:v>441.45000000003802</c:v>
                </c:pt>
                <c:pt idx="8827">
                  <c:v>441.50000000003803</c:v>
                </c:pt>
                <c:pt idx="8828">
                  <c:v>441.55000000003798</c:v>
                </c:pt>
                <c:pt idx="8829">
                  <c:v>441.60000000003799</c:v>
                </c:pt>
                <c:pt idx="8830">
                  <c:v>441.65000000003801</c:v>
                </c:pt>
                <c:pt idx="8831">
                  <c:v>441.70000000003802</c:v>
                </c:pt>
                <c:pt idx="8832">
                  <c:v>441.75000000003803</c:v>
                </c:pt>
                <c:pt idx="8833">
                  <c:v>441.80000000003901</c:v>
                </c:pt>
                <c:pt idx="8834">
                  <c:v>441.85000000003902</c:v>
                </c:pt>
                <c:pt idx="8835">
                  <c:v>441.90000000003897</c:v>
                </c:pt>
                <c:pt idx="8836">
                  <c:v>441.95000000003898</c:v>
                </c:pt>
                <c:pt idx="8837">
                  <c:v>442.00000000003899</c:v>
                </c:pt>
                <c:pt idx="8838">
                  <c:v>442.05000000003901</c:v>
                </c:pt>
                <c:pt idx="8839">
                  <c:v>442.10000000003902</c:v>
                </c:pt>
                <c:pt idx="8840">
                  <c:v>442.15000000003897</c:v>
                </c:pt>
                <c:pt idx="8841">
                  <c:v>442.20000000003898</c:v>
                </c:pt>
                <c:pt idx="8842">
                  <c:v>442.25000000003899</c:v>
                </c:pt>
                <c:pt idx="8843">
                  <c:v>442.30000000003901</c:v>
                </c:pt>
                <c:pt idx="8844">
                  <c:v>442.35000000003902</c:v>
                </c:pt>
                <c:pt idx="8845">
                  <c:v>442.40000000003897</c:v>
                </c:pt>
                <c:pt idx="8846">
                  <c:v>442.45000000003898</c:v>
                </c:pt>
                <c:pt idx="8847">
                  <c:v>442.50000000003899</c:v>
                </c:pt>
                <c:pt idx="8848">
                  <c:v>442.55000000003901</c:v>
                </c:pt>
                <c:pt idx="8849">
                  <c:v>442.60000000003902</c:v>
                </c:pt>
                <c:pt idx="8850">
                  <c:v>442.65000000003897</c:v>
                </c:pt>
                <c:pt idx="8851">
                  <c:v>442.70000000003898</c:v>
                </c:pt>
                <c:pt idx="8852">
                  <c:v>442.75000000003899</c:v>
                </c:pt>
                <c:pt idx="8853">
                  <c:v>442.80000000003901</c:v>
                </c:pt>
                <c:pt idx="8854">
                  <c:v>442.85000000003902</c:v>
                </c:pt>
                <c:pt idx="8855">
                  <c:v>442.90000000003897</c:v>
                </c:pt>
                <c:pt idx="8856">
                  <c:v>442.95000000003898</c:v>
                </c:pt>
                <c:pt idx="8857">
                  <c:v>443.00000000003899</c:v>
                </c:pt>
                <c:pt idx="8858">
                  <c:v>443.05000000003901</c:v>
                </c:pt>
                <c:pt idx="8859">
                  <c:v>443.10000000003902</c:v>
                </c:pt>
                <c:pt idx="8860">
                  <c:v>443.15000000003897</c:v>
                </c:pt>
                <c:pt idx="8861">
                  <c:v>443.20000000003898</c:v>
                </c:pt>
                <c:pt idx="8862">
                  <c:v>443.25000000003899</c:v>
                </c:pt>
                <c:pt idx="8863">
                  <c:v>443.30000000003901</c:v>
                </c:pt>
                <c:pt idx="8864">
                  <c:v>443.35000000003902</c:v>
                </c:pt>
                <c:pt idx="8865">
                  <c:v>443.40000000003897</c:v>
                </c:pt>
                <c:pt idx="8866">
                  <c:v>443.45000000003898</c:v>
                </c:pt>
                <c:pt idx="8867">
                  <c:v>443.50000000003899</c:v>
                </c:pt>
                <c:pt idx="8868">
                  <c:v>443.55000000003901</c:v>
                </c:pt>
                <c:pt idx="8869">
                  <c:v>443.60000000003902</c:v>
                </c:pt>
                <c:pt idx="8870">
                  <c:v>443.65000000003897</c:v>
                </c:pt>
                <c:pt idx="8871">
                  <c:v>443.70000000003898</c:v>
                </c:pt>
                <c:pt idx="8872">
                  <c:v>443.75000000003899</c:v>
                </c:pt>
                <c:pt idx="8873">
                  <c:v>443.80000000003901</c:v>
                </c:pt>
                <c:pt idx="8874">
                  <c:v>443.85000000003902</c:v>
                </c:pt>
                <c:pt idx="8875">
                  <c:v>443.90000000003897</c:v>
                </c:pt>
                <c:pt idx="8876">
                  <c:v>443.95000000003898</c:v>
                </c:pt>
                <c:pt idx="8877">
                  <c:v>444.00000000003899</c:v>
                </c:pt>
                <c:pt idx="8878">
                  <c:v>444.05000000003901</c:v>
                </c:pt>
                <c:pt idx="8879">
                  <c:v>444.10000000003902</c:v>
                </c:pt>
                <c:pt idx="8880">
                  <c:v>444.15000000003897</c:v>
                </c:pt>
                <c:pt idx="8881">
                  <c:v>444.20000000003898</c:v>
                </c:pt>
                <c:pt idx="8882">
                  <c:v>444.25000000003899</c:v>
                </c:pt>
                <c:pt idx="8883">
                  <c:v>444.30000000003901</c:v>
                </c:pt>
                <c:pt idx="8884">
                  <c:v>444.35000000003902</c:v>
                </c:pt>
                <c:pt idx="8885">
                  <c:v>444.40000000003897</c:v>
                </c:pt>
                <c:pt idx="8886">
                  <c:v>444.45000000003898</c:v>
                </c:pt>
                <c:pt idx="8887">
                  <c:v>444.50000000003899</c:v>
                </c:pt>
                <c:pt idx="8888">
                  <c:v>444.55000000003901</c:v>
                </c:pt>
                <c:pt idx="8889">
                  <c:v>444.60000000003902</c:v>
                </c:pt>
                <c:pt idx="8890">
                  <c:v>444.65000000003897</c:v>
                </c:pt>
                <c:pt idx="8891">
                  <c:v>444.70000000003898</c:v>
                </c:pt>
                <c:pt idx="8892">
                  <c:v>444.75000000003899</c:v>
                </c:pt>
                <c:pt idx="8893">
                  <c:v>444.80000000003901</c:v>
                </c:pt>
                <c:pt idx="8894">
                  <c:v>444.85000000003902</c:v>
                </c:pt>
                <c:pt idx="8895">
                  <c:v>444.90000000003897</c:v>
                </c:pt>
                <c:pt idx="8896">
                  <c:v>444.95000000003898</c:v>
                </c:pt>
                <c:pt idx="8897">
                  <c:v>445.00000000003899</c:v>
                </c:pt>
                <c:pt idx="8898">
                  <c:v>445.05000000003901</c:v>
                </c:pt>
                <c:pt idx="8899">
                  <c:v>445.10000000003902</c:v>
                </c:pt>
                <c:pt idx="8900">
                  <c:v>445.15000000003897</c:v>
                </c:pt>
                <c:pt idx="8901">
                  <c:v>445.20000000003898</c:v>
                </c:pt>
                <c:pt idx="8902">
                  <c:v>445.25000000003899</c:v>
                </c:pt>
                <c:pt idx="8903">
                  <c:v>445.30000000003901</c:v>
                </c:pt>
                <c:pt idx="8904">
                  <c:v>445.35000000003902</c:v>
                </c:pt>
                <c:pt idx="8905">
                  <c:v>445.40000000003897</c:v>
                </c:pt>
                <c:pt idx="8906">
                  <c:v>445.45000000003898</c:v>
                </c:pt>
                <c:pt idx="8907">
                  <c:v>445.50000000003899</c:v>
                </c:pt>
                <c:pt idx="8908">
                  <c:v>445.55000000003901</c:v>
                </c:pt>
                <c:pt idx="8909">
                  <c:v>445.60000000003902</c:v>
                </c:pt>
                <c:pt idx="8910">
                  <c:v>445.65000000003897</c:v>
                </c:pt>
                <c:pt idx="8911">
                  <c:v>445.70000000003898</c:v>
                </c:pt>
                <c:pt idx="8912">
                  <c:v>445.75000000003899</c:v>
                </c:pt>
                <c:pt idx="8913">
                  <c:v>445.80000000003901</c:v>
                </c:pt>
                <c:pt idx="8914">
                  <c:v>445.85000000003902</c:v>
                </c:pt>
                <c:pt idx="8915">
                  <c:v>445.90000000003897</c:v>
                </c:pt>
                <c:pt idx="8916">
                  <c:v>445.95000000003898</c:v>
                </c:pt>
                <c:pt idx="8917">
                  <c:v>446.00000000003899</c:v>
                </c:pt>
                <c:pt idx="8918">
                  <c:v>446.05000000003901</c:v>
                </c:pt>
                <c:pt idx="8919">
                  <c:v>446.10000000003902</c:v>
                </c:pt>
                <c:pt idx="8920">
                  <c:v>446.15000000003897</c:v>
                </c:pt>
                <c:pt idx="8921">
                  <c:v>446.20000000004001</c:v>
                </c:pt>
                <c:pt idx="8922">
                  <c:v>446.25000000004002</c:v>
                </c:pt>
                <c:pt idx="8923">
                  <c:v>446.30000000003997</c:v>
                </c:pt>
                <c:pt idx="8924">
                  <c:v>446.35000000003998</c:v>
                </c:pt>
                <c:pt idx="8925">
                  <c:v>446.40000000004</c:v>
                </c:pt>
                <c:pt idx="8926">
                  <c:v>446.45000000004001</c:v>
                </c:pt>
                <c:pt idx="8927">
                  <c:v>446.50000000004002</c:v>
                </c:pt>
                <c:pt idx="8928">
                  <c:v>446.55000000003997</c:v>
                </c:pt>
                <c:pt idx="8929">
                  <c:v>446.60000000003998</c:v>
                </c:pt>
                <c:pt idx="8930">
                  <c:v>446.65000000004</c:v>
                </c:pt>
                <c:pt idx="8931">
                  <c:v>446.70000000004001</c:v>
                </c:pt>
                <c:pt idx="8932">
                  <c:v>446.75000000004002</c:v>
                </c:pt>
                <c:pt idx="8933">
                  <c:v>446.80000000003997</c:v>
                </c:pt>
                <c:pt idx="8934">
                  <c:v>446.85000000003998</c:v>
                </c:pt>
                <c:pt idx="8935">
                  <c:v>446.90000000004</c:v>
                </c:pt>
                <c:pt idx="8936">
                  <c:v>446.95000000004001</c:v>
                </c:pt>
                <c:pt idx="8937">
                  <c:v>447.00000000004002</c:v>
                </c:pt>
                <c:pt idx="8938">
                  <c:v>447.05000000003997</c:v>
                </c:pt>
                <c:pt idx="8939">
                  <c:v>447.10000000003998</c:v>
                </c:pt>
                <c:pt idx="8940">
                  <c:v>447.15000000004</c:v>
                </c:pt>
                <c:pt idx="8941">
                  <c:v>447.20000000004001</c:v>
                </c:pt>
                <c:pt idx="8942">
                  <c:v>447.25000000004002</c:v>
                </c:pt>
                <c:pt idx="8943">
                  <c:v>447.30000000003997</c:v>
                </c:pt>
                <c:pt idx="8944">
                  <c:v>447.35000000003998</c:v>
                </c:pt>
                <c:pt idx="8945">
                  <c:v>447.40000000004</c:v>
                </c:pt>
                <c:pt idx="8946">
                  <c:v>447.45000000004001</c:v>
                </c:pt>
                <c:pt idx="8947">
                  <c:v>447.50000000004002</c:v>
                </c:pt>
                <c:pt idx="8948">
                  <c:v>447.55000000003997</c:v>
                </c:pt>
                <c:pt idx="8949">
                  <c:v>447.60000000003998</c:v>
                </c:pt>
                <c:pt idx="8950">
                  <c:v>447.65000000004</c:v>
                </c:pt>
                <c:pt idx="8951">
                  <c:v>447.70000000004001</c:v>
                </c:pt>
                <c:pt idx="8952">
                  <c:v>447.75000000004002</c:v>
                </c:pt>
                <c:pt idx="8953">
                  <c:v>447.80000000003997</c:v>
                </c:pt>
                <c:pt idx="8954">
                  <c:v>447.85000000003998</c:v>
                </c:pt>
                <c:pt idx="8955">
                  <c:v>447.90000000004</c:v>
                </c:pt>
                <c:pt idx="8956">
                  <c:v>447.95000000004001</c:v>
                </c:pt>
                <c:pt idx="8957">
                  <c:v>448.00000000004002</c:v>
                </c:pt>
                <c:pt idx="8958">
                  <c:v>448.05000000003997</c:v>
                </c:pt>
                <c:pt idx="8959">
                  <c:v>448.10000000003998</c:v>
                </c:pt>
                <c:pt idx="8960">
                  <c:v>448.15000000004</c:v>
                </c:pt>
                <c:pt idx="8961">
                  <c:v>448.20000000004001</c:v>
                </c:pt>
                <c:pt idx="8962">
                  <c:v>448.25000000004002</c:v>
                </c:pt>
                <c:pt idx="8963">
                  <c:v>448.30000000003997</c:v>
                </c:pt>
                <c:pt idx="8964">
                  <c:v>448.35000000003998</c:v>
                </c:pt>
                <c:pt idx="8965">
                  <c:v>448.40000000004</c:v>
                </c:pt>
                <c:pt idx="8966">
                  <c:v>448.45000000004001</c:v>
                </c:pt>
                <c:pt idx="8967">
                  <c:v>448.50000000004002</c:v>
                </c:pt>
                <c:pt idx="8968">
                  <c:v>448.55000000003997</c:v>
                </c:pt>
                <c:pt idx="8969">
                  <c:v>448.60000000003998</c:v>
                </c:pt>
                <c:pt idx="8970">
                  <c:v>448.65000000004</c:v>
                </c:pt>
                <c:pt idx="8971">
                  <c:v>448.70000000004001</c:v>
                </c:pt>
                <c:pt idx="8972">
                  <c:v>448.75000000004002</c:v>
                </c:pt>
                <c:pt idx="8973">
                  <c:v>448.80000000003997</c:v>
                </c:pt>
                <c:pt idx="8974">
                  <c:v>448.85000000003998</c:v>
                </c:pt>
                <c:pt idx="8975">
                  <c:v>448.90000000004</c:v>
                </c:pt>
                <c:pt idx="8976">
                  <c:v>448.95000000004001</c:v>
                </c:pt>
                <c:pt idx="8977">
                  <c:v>449.00000000004002</c:v>
                </c:pt>
                <c:pt idx="8978">
                  <c:v>449.05000000003997</c:v>
                </c:pt>
                <c:pt idx="8979">
                  <c:v>449.10000000003998</c:v>
                </c:pt>
                <c:pt idx="8980">
                  <c:v>449.15000000004</c:v>
                </c:pt>
                <c:pt idx="8981">
                  <c:v>449.20000000004001</c:v>
                </c:pt>
                <c:pt idx="8982">
                  <c:v>449.25000000004002</c:v>
                </c:pt>
                <c:pt idx="8983">
                  <c:v>449.30000000003997</c:v>
                </c:pt>
                <c:pt idx="8984">
                  <c:v>449.35000000003998</c:v>
                </c:pt>
                <c:pt idx="8985">
                  <c:v>449.40000000004</c:v>
                </c:pt>
                <c:pt idx="8986">
                  <c:v>449.45000000004001</c:v>
                </c:pt>
                <c:pt idx="8987">
                  <c:v>449.50000000004002</c:v>
                </c:pt>
                <c:pt idx="8988">
                  <c:v>449.55000000003997</c:v>
                </c:pt>
                <c:pt idx="8989">
                  <c:v>449.60000000003998</c:v>
                </c:pt>
                <c:pt idx="8990">
                  <c:v>449.65000000004</c:v>
                </c:pt>
                <c:pt idx="8991">
                  <c:v>449.70000000004001</c:v>
                </c:pt>
                <c:pt idx="8992">
                  <c:v>449.75000000004002</c:v>
                </c:pt>
                <c:pt idx="8993">
                  <c:v>449.80000000003997</c:v>
                </c:pt>
                <c:pt idx="8994">
                  <c:v>449.85000000003998</c:v>
                </c:pt>
                <c:pt idx="8995">
                  <c:v>449.90000000004</c:v>
                </c:pt>
                <c:pt idx="8996">
                  <c:v>449.95000000004001</c:v>
                </c:pt>
                <c:pt idx="8997">
                  <c:v>450.00000000004002</c:v>
                </c:pt>
                <c:pt idx="8998">
                  <c:v>450.05000000003997</c:v>
                </c:pt>
                <c:pt idx="8999">
                  <c:v>450.10000000003998</c:v>
                </c:pt>
                <c:pt idx="9000">
                  <c:v>450.15000000004</c:v>
                </c:pt>
                <c:pt idx="9001">
                  <c:v>450.20000000004001</c:v>
                </c:pt>
                <c:pt idx="9002">
                  <c:v>450.25000000004002</c:v>
                </c:pt>
                <c:pt idx="9003">
                  <c:v>450.30000000003997</c:v>
                </c:pt>
                <c:pt idx="9004">
                  <c:v>450.35000000003998</c:v>
                </c:pt>
                <c:pt idx="9005">
                  <c:v>450.40000000004</c:v>
                </c:pt>
                <c:pt idx="9006">
                  <c:v>450.45000000004001</c:v>
                </c:pt>
                <c:pt idx="9007">
                  <c:v>450.50000000004002</c:v>
                </c:pt>
                <c:pt idx="9008">
                  <c:v>450.55000000003997</c:v>
                </c:pt>
                <c:pt idx="9009">
                  <c:v>450.60000000004101</c:v>
                </c:pt>
                <c:pt idx="9010">
                  <c:v>450.65000000004102</c:v>
                </c:pt>
                <c:pt idx="9011">
                  <c:v>450.70000000004097</c:v>
                </c:pt>
                <c:pt idx="9012">
                  <c:v>450.75000000004098</c:v>
                </c:pt>
                <c:pt idx="9013">
                  <c:v>450.800000000041</c:v>
                </c:pt>
                <c:pt idx="9014">
                  <c:v>450.85000000004101</c:v>
                </c:pt>
                <c:pt idx="9015">
                  <c:v>450.90000000004102</c:v>
                </c:pt>
                <c:pt idx="9016">
                  <c:v>450.95000000004097</c:v>
                </c:pt>
                <c:pt idx="9017">
                  <c:v>451.00000000004098</c:v>
                </c:pt>
                <c:pt idx="9018">
                  <c:v>451.050000000041</c:v>
                </c:pt>
                <c:pt idx="9019">
                  <c:v>451.10000000004101</c:v>
                </c:pt>
                <c:pt idx="9020">
                  <c:v>451.15000000004102</c:v>
                </c:pt>
                <c:pt idx="9021">
                  <c:v>451.20000000004097</c:v>
                </c:pt>
                <c:pt idx="9022">
                  <c:v>451.25000000004098</c:v>
                </c:pt>
                <c:pt idx="9023">
                  <c:v>451.300000000041</c:v>
                </c:pt>
                <c:pt idx="9024">
                  <c:v>451.35000000004101</c:v>
                </c:pt>
                <c:pt idx="9025">
                  <c:v>451.40000000004102</c:v>
                </c:pt>
                <c:pt idx="9026">
                  <c:v>451.45000000004097</c:v>
                </c:pt>
                <c:pt idx="9027">
                  <c:v>451.50000000004098</c:v>
                </c:pt>
                <c:pt idx="9028">
                  <c:v>451.550000000041</c:v>
                </c:pt>
                <c:pt idx="9029">
                  <c:v>451.60000000004101</c:v>
                </c:pt>
                <c:pt idx="9030">
                  <c:v>451.65000000004102</c:v>
                </c:pt>
                <c:pt idx="9031">
                  <c:v>451.70000000004097</c:v>
                </c:pt>
                <c:pt idx="9032">
                  <c:v>451.75000000004098</c:v>
                </c:pt>
                <c:pt idx="9033">
                  <c:v>451.800000000041</c:v>
                </c:pt>
                <c:pt idx="9034">
                  <c:v>451.85000000004101</c:v>
                </c:pt>
                <c:pt idx="9035">
                  <c:v>451.90000000004102</c:v>
                </c:pt>
                <c:pt idx="9036">
                  <c:v>451.95000000004097</c:v>
                </c:pt>
                <c:pt idx="9037">
                  <c:v>452.00000000004098</c:v>
                </c:pt>
                <c:pt idx="9038">
                  <c:v>452.050000000041</c:v>
                </c:pt>
                <c:pt idx="9039">
                  <c:v>452.10000000004101</c:v>
                </c:pt>
                <c:pt idx="9040">
                  <c:v>452.15000000004102</c:v>
                </c:pt>
                <c:pt idx="9041">
                  <c:v>452.20000000004097</c:v>
                </c:pt>
                <c:pt idx="9042">
                  <c:v>452.25000000004098</c:v>
                </c:pt>
                <c:pt idx="9043">
                  <c:v>452.300000000041</c:v>
                </c:pt>
                <c:pt idx="9044">
                  <c:v>452.35000000004101</c:v>
                </c:pt>
                <c:pt idx="9045">
                  <c:v>452.40000000004102</c:v>
                </c:pt>
                <c:pt idx="9046">
                  <c:v>452.45000000004097</c:v>
                </c:pt>
                <c:pt idx="9047">
                  <c:v>452.50000000004098</c:v>
                </c:pt>
                <c:pt idx="9048">
                  <c:v>452.550000000041</c:v>
                </c:pt>
                <c:pt idx="9049">
                  <c:v>452.60000000004101</c:v>
                </c:pt>
                <c:pt idx="9050">
                  <c:v>452.65000000004102</c:v>
                </c:pt>
                <c:pt idx="9051">
                  <c:v>452.70000000004097</c:v>
                </c:pt>
                <c:pt idx="9052">
                  <c:v>452.75000000004098</c:v>
                </c:pt>
                <c:pt idx="9053">
                  <c:v>452.800000000041</c:v>
                </c:pt>
                <c:pt idx="9054">
                  <c:v>452.85000000004101</c:v>
                </c:pt>
                <c:pt idx="9055">
                  <c:v>452.90000000004102</c:v>
                </c:pt>
                <c:pt idx="9056">
                  <c:v>452.95000000004097</c:v>
                </c:pt>
                <c:pt idx="9057">
                  <c:v>453.00000000004098</c:v>
                </c:pt>
                <c:pt idx="9058">
                  <c:v>453.050000000041</c:v>
                </c:pt>
                <c:pt idx="9059">
                  <c:v>453.10000000004101</c:v>
                </c:pt>
                <c:pt idx="9060">
                  <c:v>453.15000000004102</c:v>
                </c:pt>
                <c:pt idx="9061">
                  <c:v>453.20000000004097</c:v>
                </c:pt>
                <c:pt idx="9062">
                  <c:v>453.25000000004098</c:v>
                </c:pt>
                <c:pt idx="9063">
                  <c:v>453.300000000041</c:v>
                </c:pt>
                <c:pt idx="9064">
                  <c:v>453.35000000004101</c:v>
                </c:pt>
                <c:pt idx="9065">
                  <c:v>453.40000000004102</c:v>
                </c:pt>
                <c:pt idx="9066">
                  <c:v>453.45000000004097</c:v>
                </c:pt>
                <c:pt idx="9067">
                  <c:v>453.50000000004098</c:v>
                </c:pt>
                <c:pt idx="9068">
                  <c:v>453.550000000041</c:v>
                </c:pt>
                <c:pt idx="9069">
                  <c:v>453.60000000004101</c:v>
                </c:pt>
                <c:pt idx="9070">
                  <c:v>453.65000000004102</c:v>
                </c:pt>
                <c:pt idx="9071">
                  <c:v>453.70000000004097</c:v>
                </c:pt>
                <c:pt idx="9072">
                  <c:v>453.75000000004098</c:v>
                </c:pt>
                <c:pt idx="9073">
                  <c:v>453.800000000041</c:v>
                </c:pt>
                <c:pt idx="9074">
                  <c:v>453.85000000004101</c:v>
                </c:pt>
                <c:pt idx="9075">
                  <c:v>453.90000000004102</c:v>
                </c:pt>
                <c:pt idx="9076">
                  <c:v>453.95000000004097</c:v>
                </c:pt>
                <c:pt idx="9077">
                  <c:v>454.00000000004098</c:v>
                </c:pt>
                <c:pt idx="9078">
                  <c:v>454.050000000041</c:v>
                </c:pt>
                <c:pt idx="9079">
                  <c:v>454.10000000004101</c:v>
                </c:pt>
                <c:pt idx="9080">
                  <c:v>454.15000000004102</c:v>
                </c:pt>
                <c:pt idx="9081">
                  <c:v>454.20000000004097</c:v>
                </c:pt>
                <c:pt idx="9082">
                  <c:v>454.25000000004098</c:v>
                </c:pt>
                <c:pt idx="9083">
                  <c:v>454.300000000041</c:v>
                </c:pt>
                <c:pt idx="9084">
                  <c:v>454.35000000004101</c:v>
                </c:pt>
                <c:pt idx="9085">
                  <c:v>454.40000000004102</c:v>
                </c:pt>
                <c:pt idx="9086">
                  <c:v>454.45000000004097</c:v>
                </c:pt>
                <c:pt idx="9087">
                  <c:v>454.50000000004098</c:v>
                </c:pt>
                <c:pt idx="9088">
                  <c:v>454.550000000041</c:v>
                </c:pt>
                <c:pt idx="9089">
                  <c:v>454.60000000004101</c:v>
                </c:pt>
                <c:pt idx="9090">
                  <c:v>454.65000000004102</c:v>
                </c:pt>
                <c:pt idx="9091">
                  <c:v>454.70000000004097</c:v>
                </c:pt>
                <c:pt idx="9092">
                  <c:v>454.75000000004098</c:v>
                </c:pt>
                <c:pt idx="9093">
                  <c:v>454.800000000041</c:v>
                </c:pt>
                <c:pt idx="9094">
                  <c:v>454.85000000004101</c:v>
                </c:pt>
                <c:pt idx="9095">
                  <c:v>454.90000000004102</c:v>
                </c:pt>
                <c:pt idx="9096">
                  <c:v>454.95000000004097</c:v>
                </c:pt>
                <c:pt idx="9097">
                  <c:v>455.00000000004201</c:v>
                </c:pt>
                <c:pt idx="9098">
                  <c:v>455.05000000004202</c:v>
                </c:pt>
                <c:pt idx="9099">
                  <c:v>455.10000000004197</c:v>
                </c:pt>
                <c:pt idx="9100">
                  <c:v>455.15000000004198</c:v>
                </c:pt>
                <c:pt idx="9101">
                  <c:v>455.200000000042</c:v>
                </c:pt>
                <c:pt idx="9102">
                  <c:v>455.25000000004201</c:v>
                </c:pt>
                <c:pt idx="9103">
                  <c:v>455.30000000004202</c:v>
                </c:pt>
                <c:pt idx="9104">
                  <c:v>455.35000000004197</c:v>
                </c:pt>
                <c:pt idx="9105">
                  <c:v>455.40000000004198</c:v>
                </c:pt>
                <c:pt idx="9106">
                  <c:v>455.450000000042</c:v>
                </c:pt>
                <c:pt idx="9107">
                  <c:v>455.50000000004201</c:v>
                </c:pt>
                <c:pt idx="9108">
                  <c:v>455.55000000004202</c:v>
                </c:pt>
                <c:pt idx="9109">
                  <c:v>455.60000000004197</c:v>
                </c:pt>
                <c:pt idx="9110">
                  <c:v>455.65000000004198</c:v>
                </c:pt>
                <c:pt idx="9111">
                  <c:v>455.700000000042</c:v>
                </c:pt>
                <c:pt idx="9112">
                  <c:v>455.75000000004201</c:v>
                </c:pt>
                <c:pt idx="9113">
                  <c:v>455.80000000004202</c:v>
                </c:pt>
                <c:pt idx="9114">
                  <c:v>455.85000000004197</c:v>
                </c:pt>
                <c:pt idx="9115">
                  <c:v>455.90000000004198</c:v>
                </c:pt>
                <c:pt idx="9116">
                  <c:v>455.950000000042</c:v>
                </c:pt>
                <c:pt idx="9117">
                  <c:v>456.00000000004201</c:v>
                </c:pt>
                <c:pt idx="9118">
                  <c:v>456.05000000004202</c:v>
                </c:pt>
                <c:pt idx="9119">
                  <c:v>456.10000000004197</c:v>
                </c:pt>
                <c:pt idx="9120">
                  <c:v>456.15000000004198</c:v>
                </c:pt>
                <c:pt idx="9121">
                  <c:v>456.200000000042</c:v>
                </c:pt>
                <c:pt idx="9122">
                  <c:v>456.25000000004201</c:v>
                </c:pt>
                <c:pt idx="9123">
                  <c:v>456.30000000004202</c:v>
                </c:pt>
                <c:pt idx="9124">
                  <c:v>456.35000000004197</c:v>
                </c:pt>
                <c:pt idx="9125">
                  <c:v>456.40000000004198</c:v>
                </c:pt>
                <c:pt idx="9126">
                  <c:v>456.450000000042</c:v>
                </c:pt>
                <c:pt idx="9127">
                  <c:v>456.50000000004201</c:v>
                </c:pt>
                <c:pt idx="9128">
                  <c:v>456.55000000004202</c:v>
                </c:pt>
                <c:pt idx="9129">
                  <c:v>456.60000000004197</c:v>
                </c:pt>
                <c:pt idx="9130">
                  <c:v>456.65000000004198</c:v>
                </c:pt>
                <c:pt idx="9131">
                  <c:v>456.700000000042</c:v>
                </c:pt>
                <c:pt idx="9132">
                  <c:v>456.75000000004201</c:v>
                </c:pt>
                <c:pt idx="9133">
                  <c:v>456.80000000004202</c:v>
                </c:pt>
                <c:pt idx="9134">
                  <c:v>456.85000000004197</c:v>
                </c:pt>
                <c:pt idx="9135">
                  <c:v>456.90000000004198</c:v>
                </c:pt>
                <c:pt idx="9136">
                  <c:v>456.950000000042</c:v>
                </c:pt>
                <c:pt idx="9137">
                  <c:v>457.00000000004201</c:v>
                </c:pt>
                <c:pt idx="9138">
                  <c:v>457.05000000004202</c:v>
                </c:pt>
                <c:pt idx="9139">
                  <c:v>457.10000000004197</c:v>
                </c:pt>
                <c:pt idx="9140">
                  <c:v>457.15000000004198</c:v>
                </c:pt>
                <c:pt idx="9141">
                  <c:v>457.200000000042</c:v>
                </c:pt>
                <c:pt idx="9142">
                  <c:v>457.25000000004201</c:v>
                </c:pt>
                <c:pt idx="9143">
                  <c:v>457.30000000004202</c:v>
                </c:pt>
                <c:pt idx="9144">
                  <c:v>457.35000000004197</c:v>
                </c:pt>
                <c:pt idx="9145">
                  <c:v>457.40000000004198</c:v>
                </c:pt>
                <c:pt idx="9146">
                  <c:v>457.450000000042</c:v>
                </c:pt>
                <c:pt idx="9147">
                  <c:v>457.50000000004201</c:v>
                </c:pt>
                <c:pt idx="9148">
                  <c:v>457.55000000004202</c:v>
                </c:pt>
                <c:pt idx="9149">
                  <c:v>457.60000000004197</c:v>
                </c:pt>
                <c:pt idx="9150">
                  <c:v>457.65000000004198</c:v>
                </c:pt>
                <c:pt idx="9151">
                  <c:v>457.700000000042</c:v>
                </c:pt>
                <c:pt idx="9152">
                  <c:v>457.75000000004201</c:v>
                </c:pt>
                <c:pt idx="9153">
                  <c:v>457.80000000004202</c:v>
                </c:pt>
                <c:pt idx="9154">
                  <c:v>457.85000000004197</c:v>
                </c:pt>
                <c:pt idx="9155">
                  <c:v>457.90000000004198</c:v>
                </c:pt>
                <c:pt idx="9156">
                  <c:v>457.950000000042</c:v>
                </c:pt>
                <c:pt idx="9157">
                  <c:v>458.00000000004201</c:v>
                </c:pt>
                <c:pt idx="9158">
                  <c:v>458.05000000004202</c:v>
                </c:pt>
                <c:pt idx="9159">
                  <c:v>458.10000000004197</c:v>
                </c:pt>
                <c:pt idx="9160">
                  <c:v>458.15000000004198</c:v>
                </c:pt>
                <c:pt idx="9161">
                  <c:v>458.200000000042</c:v>
                </c:pt>
                <c:pt idx="9162">
                  <c:v>458.25000000004201</c:v>
                </c:pt>
                <c:pt idx="9163">
                  <c:v>458.30000000004202</c:v>
                </c:pt>
                <c:pt idx="9164">
                  <c:v>458.35000000004197</c:v>
                </c:pt>
                <c:pt idx="9165">
                  <c:v>458.40000000004198</c:v>
                </c:pt>
                <c:pt idx="9166">
                  <c:v>458.450000000042</c:v>
                </c:pt>
                <c:pt idx="9167">
                  <c:v>458.50000000004201</c:v>
                </c:pt>
                <c:pt idx="9168">
                  <c:v>458.55000000004202</c:v>
                </c:pt>
                <c:pt idx="9169">
                  <c:v>458.60000000004197</c:v>
                </c:pt>
                <c:pt idx="9170">
                  <c:v>458.65000000004198</c:v>
                </c:pt>
                <c:pt idx="9171">
                  <c:v>458.700000000042</c:v>
                </c:pt>
                <c:pt idx="9172">
                  <c:v>458.75000000004201</c:v>
                </c:pt>
                <c:pt idx="9173">
                  <c:v>458.80000000004202</c:v>
                </c:pt>
                <c:pt idx="9174">
                  <c:v>458.85000000004197</c:v>
                </c:pt>
                <c:pt idx="9175">
                  <c:v>458.90000000004198</c:v>
                </c:pt>
                <c:pt idx="9176">
                  <c:v>458.950000000042</c:v>
                </c:pt>
                <c:pt idx="9177">
                  <c:v>459.00000000004201</c:v>
                </c:pt>
                <c:pt idx="9178">
                  <c:v>459.05000000004202</c:v>
                </c:pt>
                <c:pt idx="9179">
                  <c:v>459.10000000004197</c:v>
                </c:pt>
                <c:pt idx="9180">
                  <c:v>459.15000000004198</c:v>
                </c:pt>
                <c:pt idx="9181">
                  <c:v>459.200000000042</c:v>
                </c:pt>
                <c:pt idx="9182">
                  <c:v>459.25000000004201</c:v>
                </c:pt>
                <c:pt idx="9183">
                  <c:v>459.30000000004202</c:v>
                </c:pt>
                <c:pt idx="9184">
                  <c:v>459.35000000004197</c:v>
                </c:pt>
                <c:pt idx="9185">
                  <c:v>459.40000000004301</c:v>
                </c:pt>
                <c:pt idx="9186">
                  <c:v>459.45000000004302</c:v>
                </c:pt>
                <c:pt idx="9187">
                  <c:v>459.50000000004297</c:v>
                </c:pt>
                <c:pt idx="9188">
                  <c:v>459.55000000004298</c:v>
                </c:pt>
                <c:pt idx="9189">
                  <c:v>459.600000000043</c:v>
                </c:pt>
                <c:pt idx="9190">
                  <c:v>459.65000000004301</c:v>
                </c:pt>
                <c:pt idx="9191">
                  <c:v>459.70000000004302</c:v>
                </c:pt>
                <c:pt idx="9192">
                  <c:v>459.75000000004297</c:v>
                </c:pt>
                <c:pt idx="9193">
                  <c:v>459.80000000004298</c:v>
                </c:pt>
                <c:pt idx="9194">
                  <c:v>459.850000000043</c:v>
                </c:pt>
                <c:pt idx="9195">
                  <c:v>459.90000000004301</c:v>
                </c:pt>
                <c:pt idx="9196">
                  <c:v>459.95000000004302</c:v>
                </c:pt>
                <c:pt idx="9197">
                  <c:v>460.00000000004297</c:v>
                </c:pt>
                <c:pt idx="9198">
                  <c:v>460.05000000004298</c:v>
                </c:pt>
                <c:pt idx="9199">
                  <c:v>460.100000000043</c:v>
                </c:pt>
                <c:pt idx="9200">
                  <c:v>460.15000000004301</c:v>
                </c:pt>
                <c:pt idx="9201">
                  <c:v>460.20000000004302</c:v>
                </c:pt>
                <c:pt idx="9202">
                  <c:v>460.25000000004297</c:v>
                </c:pt>
                <c:pt idx="9203">
                  <c:v>460.30000000004298</c:v>
                </c:pt>
                <c:pt idx="9204">
                  <c:v>460.350000000043</c:v>
                </c:pt>
                <c:pt idx="9205">
                  <c:v>460.40000000004301</c:v>
                </c:pt>
                <c:pt idx="9206">
                  <c:v>460.45000000004302</c:v>
                </c:pt>
                <c:pt idx="9207">
                  <c:v>460.50000000004297</c:v>
                </c:pt>
                <c:pt idx="9208">
                  <c:v>460.55000000004298</c:v>
                </c:pt>
                <c:pt idx="9209">
                  <c:v>460.600000000043</c:v>
                </c:pt>
                <c:pt idx="9210">
                  <c:v>460.65000000004301</c:v>
                </c:pt>
                <c:pt idx="9211">
                  <c:v>460.70000000004302</c:v>
                </c:pt>
                <c:pt idx="9212">
                  <c:v>460.75000000004297</c:v>
                </c:pt>
                <c:pt idx="9213">
                  <c:v>460.80000000004298</c:v>
                </c:pt>
                <c:pt idx="9214">
                  <c:v>460.850000000043</c:v>
                </c:pt>
                <c:pt idx="9215">
                  <c:v>460.90000000004301</c:v>
                </c:pt>
                <c:pt idx="9216">
                  <c:v>460.95000000004302</c:v>
                </c:pt>
                <c:pt idx="9217">
                  <c:v>461.00000000004297</c:v>
                </c:pt>
                <c:pt idx="9218">
                  <c:v>461.05000000004298</c:v>
                </c:pt>
                <c:pt idx="9219">
                  <c:v>461.100000000043</c:v>
                </c:pt>
                <c:pt idx="9220">
                  <c:v>461.15000000004301</c:v>
                </c:pt>
                <c:pt idx="9221">
                  <c:v>461.20000000004302</c:v>
                </c:pt>
                <c:pt idx="9222">
                  <c:v>461.25000000004297</c:v>
                </c:pt>
                <c:pt idx="9223">
                  <c:v>461.30000000004298</c:v>
                </c:pt>
                <c:pt idx="9224">
                  <c:v>461.350000000043</c:v>
                </c:pt>
                <c:pt idx="9225">
                  <c:v>461.40000000004301</c:v>
                </c:pt>
                <c:pt idx="9226">
                  <c:v>461.45000000004302</c:v>
                </c:pt>
                <c:pt idx="9227">
                  <c:v>461.50000000004297</c:v>
                </c:pt>
                <c:pt idx="9228">
                  <c:v>461.55000000004298</c:v>
                </c:pt>
                <c:pt idx="9229">
                  <c:v>461.600000000043</c:v>
                </c:pt>
                <c:pt idx="9230">
                  <c:v>461.65000000004301</c:v>
                </c:pt>
                <c:pt idx="9231">
                  <c:v>461.70000000004302</c:v>
                </c:pt>
                <c:pt idx="9232">
                  <c:v>461.75000000004297</c:v>
                </c:pt>
                <c:pt idx="9233">
                  <c:v>461.80000000004298</c:v>
                </c:pt>
                <c:pt idx="9234">
                  <c:v>461.850000000043</c:v>
                </c:pt>
                <c:pt idx="9235">
                  <c:v>461.90000000004301</c:v>
                </c:pt>
                <c:pt idx="9236">
                  <c:v>461.95000000004302</c:v>
                </c:pt>
                <c:pt idx="9237">
                  <c:v>462.00000000004297</c:v>
                </c:pt>
                <c:pt idx="9238">
                  <c:v>462.05000000004298</c:v>
                </c:pt>
                <c:pt idx="9239">
                  <c:v>462.100000000043</c:v>
                </c:pt>
                <c:pt idx="9240">
                  <c:v>462.15000000004301</c:v>
                </c:pt>
                <c:pt idx="9241">
                  <c:v>462.20000000004302</c:v>
                </c:pt>
                <c:pt idx="9242">
                  <c:v>462.25000000004297</c:v>
                </c:pt>
                <c:pt idx="9243">
                  <c:v>462.30000000004298</c:v>
                </c:pt>
                <c:pt idx="9244">
                  <c:v>462.350000000043</c:v>
                </c:pt>
                <c:pt idx="9245">
                  <c:v>462.40000000004301</c:v>
                </c:pt>
                <c:pt idx="9246">
                  <c:v>462.45000000004302</c:v>
                </c:pt>
                <c:pt idx="9247">
                  <c:v>462.50000000004297</c:v>
                </c:pt>
                <c:pt idx="9248">
                  <c:v>462.55000000004298</c:v>
                </c:pt>
                <c:pt idx="9249">
                  <c:v>462.600000000043</c:v>
                </c:pt>
                <c:pt idx="9250">
                  <c:v>462.65000000004301</c:v>
                </c:pt>
                <c:pt idx="9251">
                  <c:v>462.70000000004302</c:v>
                </c:pt>
                <c:pt idx="9252">
                  <c:v>462.75000000004297</c:v>
                </c:pt>
                <c:pt idx="9253">
                  <c:v>462.80000000004298</c:v>
                </c:pt>
                <c:pt idx="9254">
                  <c:v>462.850000000043</c:v>
                </c:pt>
                <c:pt idx="9255">
                  <c:v>462.90000000004301</c:v>
                </c:pt>
                <c:pt idx="9256">
                  <c:v>462.95000000004302</c:v>
                </c:pt>
                <c:pt idx="9257">
                  <c:v>463.00000000004297</c:v>
                </c:pt>
                <c:pt idx="9258">
                  <c:v>463.05000000004298</c:v>
                </c:pt>
                <c:pt idx="9259">
                  <c:v>463.100000000043</c:v>
                </c:pt>
                <c:pt idx="9260">
                  <c:v>463.15000000004301</c:v>
                </c:pt>
                <c:pt idx="9261">
                  <c:v>463.20000000004302</c:v>
                </c:pt>
                <c:pt idx="9262">
                  <c:v>463.25000000004297</c:v>
                </c:pt>
                <c:pt idx="9263">
                  <c:v>463.30000000004298</c:v>
                </c:pt>
                <c:pt idx="9264">
                  <c:v>463.350000000043</c:v>
                </c:pt>
                <c:pt idx="9265">
                  <c:v>463.40000000004301</c:v>
                </c:pt>
                <c:pt idx="9266">
                  <c:v>463.45000000004302</c:v>
                </c:pt>
                <c:pt idx="9267">
                  <c:v>463.50000000004297</c:v>
                </c:pt>
                <c:pt idx="9268">
                  <c:v>463.55000000004298</c:v>
                </c:pt>
                <c:pt idx="9269">
                  <c:v>463.600000000043</c:v>
                </c:pt>
                <c:pt idx="9270">
                  <c:v>463.65000000004301</c:v>
                </c:pt>
                <c:pt idx="9271">
                  <c:v>463.70000000004302</c:v>
                </c:pt>
                <c:pt idx="9272">
                  <c:v>463.75000000004297</c:v>
                </c:pt>
                <c:pt idx="9273">
                  <c:v>463.80000000004401</c:v>
                </c:pt>
                <c:pt idx="9274">
                  <c:v>463.85000000004402</c:v>
                </c:pt>
                <c:pt idx="9275">
                  <c:v>463.90000000004397</c:v>
                </c:pt>
                <c:pt idx="9276">
                  <c:v>463.95000000004399</c:v>
                </c:pt>
                <c:pt idx="9277">
                  <c:v>464.000000000044</c:v>
                </c:pt>
                <c:pt idx="9278">
                  <c:v>464.05000000004401</c:v>
                </c:pt>
                <c:pt idx="9279">
                  <c:v>464.10000000004402</c:v>
                </c:pt>
                <c:pt idx="9280">
                  <c:v>464.15000000004397</c:v>
                </c:pt>
                <c:pt idx="9281">
                  <c:v>464.20000000004399</c:v>
                </c:pt>
                <c:pt idx="9282">
                  <c:v>464.250000000044</c:v>
                </c:pt>
                <c:pt idx="9283">
                  <c:v>464.30000000004401</c:v>
                </c:pt>
                <c:pt idx="9284">
                  <c:v>464.35000000004402</c:v>
                </c:pt>
                <c:pt idx="9285">
                  <c:v>464.40000000004397</c:v>
                </c:pt>
                <c:pt idx="9286">
                  <c:v>464.45000000004399</c:v>
                </c:pt>
                <c:pt idx="9287">
                  <c:v>464.500000000044</c:v>
                </c:pt>
                <c:pt idx="9288">
                  <c:v>464.55000000004401</c:v>
                </c:pt>
                <c:pt idx="9289">
                  <c:v>464.60000000004402</c:v>
                </c:pt>
                <c:pt idx="9290">
                  <c:v>464.65000000004397</c:v>
                </c:pt>
                <c:pt idx="9291">
                  <c:v>464.70000000004399</c:v>
                </c:pt>
                <c:pt idx="9292">
                  <c:v>464.750000000044</c:v>
                </c:pt>
                <c:pt idx="9293">
                  <c:v>464.80000000004401</c:v>
                </c:pt>
                <c:pt idx="9294">
                  <c:v>464.85000000004402</c:v>
                </c:pt>
                <c:pt idx="9295">
                  <c:v>464.90000000004397</c:v>
                </c:pt>
                <c:pt idx="9296">
                  <c:v>464.95000000004399</c:v>
                </c:pt>
                <c:pt idx="9297">
                  <c:v>465.000000000044</c:v>
                </c:pt>
                <c:pt idx="9298">
                  <c:v>465.05000000004401</c:v>
                </c:pt>
                <c:pt idx="9299">
                  <c:v>465.10000000004402</c:v>
                </c:pt>
                <c:pt idx="9300">
                  <c:v>465.15000000004397</c:v>
                </c:pt>
                <c:pt idx="9301">
                  <c:v>465.20000000004399</c:v>
                </c:pt>
                <c:pt idx="9302">
                  <c:v>465.250000000044</c:v>
                </c:pt>
                <c:pt idx="9303">
                  <c:v>465.30000000004401</c:v>
                </c:pt>
                <c:pt idx="9304">
                  <c:v>465.35000000004402</c:v>
                </c:pt>
                <c:pt idx="9305">
                  <c:v>465.40000000004397</c:v>
                </c:pt>
                <c:pt idx="9306">
                  <c:v>465.45000000004399</c:v>
                </c:pt>
                <c:pt idx="9307">
                  <c:v>465.500000000044</c:v>
                </c:pt>
                <c:pt idx="9308">
                  <c:v>465.55000000004401</c:v>
                </c:pt>
                <c:pt idx="9309">
                  <c:v>465.60000000004402</c:v>
                </c:pt>
                <c:pt idx="9310">
                  <c:v>465.65000000004397</c:v>
                </c:pt>
                <c:pt idx="9311">
                  <c:v>465.70000000004399</c:v>
                </c:pt>
                <c:pt idx="9312">
                  <c:v>465.750000000044</c:v>
                </c:pt>
                <c:pt idx="9313">
                  <c:v>465.80000000004401</c:v>
                </c:pt>
                <c:pt idx="9314">
                  <c:v>465.85000000004402</c:v>
                </c:pt>
                <c:pt idx="9315">
                  <c:v>465.90000000004397</c:v>
                </c:pt>
                <c:pt idx="9316">
                  <c:v>465.95000000004399</c:v>
                </c:pt>
                <c:pt idx="9317">
                  <c:v>466.000000000044</c:v>
                </c:pt>
                <c:pt idx="9318">
                  <c:v>466.05000000004401</c:v>
                </c:pt>
                <c:pt idx="9319">
                  <c:v>466.10000000004402</c:v>
                </c:pt>
                <c:pt idx="9320">
                  <c:v>466.15000000004397</c:v>
                </c:pt>
                <c:pt idx="9321">
                  <c:v>466.20000000004399</c:v>
                </c:pt>
                <c:pt idx="9322">
                  <c:v>466.250000000044</c:v>
                </c:pt>
                <c:pt idx="9323">
                  <c:v>466.30000000004401</c:v>
                </c:pt>
                <c:pt idx="9324">
                  <c:v>466.35000000004402</c:v>
                </c:pt>
                <c:pt idx="9325">
                  <c:v>466.40000000004397</c:v>
                </c:pt>
                <c:pt idx="9326">
                  <c:v>466.45000000004399</c:v>
                </c:pt>
                <c:pt idx="9327">
                  <c:v>466.500000000044</c:v>
                </c:pt>
                <c:pt idx="9328">
                  <c:v>466.55000000004401</c:v>
                </c:pt>
                <c:pt idx="9329">
                  <c:v>466.60000000004402</c:v>
                </c:pt>
                <c:pt idx="9330">
                  <c:v>466.65000000004397</c:v>
                </c:pt>
                <c:pt idx="9331">
                  <c:v>466.70000000004399</c:v>
                </c:pt>
                <c:pt idx="9332">
                  <c:v>466.750000000044</c:v>
                </c:pt>
                <c:pt idx="9333">
                  <c:v>466.80000000004401</c:v>
                </c:pt>
                <c:pt idx="9334">
                  <c:v>466.85000000004402</c:v>
                </c:pt>
                <c:pt idx="9335">
                  <c:v>466.90000000004397</c:v>
                </c:pt>
                <c:pt idx="9336">
                  <c:v>466.95000000004399</c:v>
                </c:pt>
                <c:pt idx="9337">
                  <c:v>467.000000000044</c:v>
                </c:pt>
                <c:pt idx="9338">
                  <c:v>467.05000000004401</c:v>
                </c:pt>
                <c:pt idx="9339">
                  <c:v>467.10000000004402</c:v>
                </c:pt>
                <c:pt idx="9340">
                  <c:v>467.15000000004397</c:v>
                </c:pt>
                <c:pt idx="9341">
                  <c:v>467.20000000004399</c:v>
                </c:pt>
                <c:pt idx="9342">
                  <c:v>467.250000000044</c:v>
                </c:pt>
                <c:pt idx="9343">
                  <c:v>467.30000000004401</c:v>
                </c:pt>
                <c:pt idx="9344">
                  <c:v>467.35000000004402</c:v>
                </c:pt>
                <c:pt idx="9345">
                  <c:v>467.40000000004397</c:v>
                </c:pt>
                <c:pt idx="9346">
                  <c:v>467.45000000004399</c:v>
                </c:pt>
                <c:pt idx="9347">
                  <c:v>467.500000000044</c:v>
                </c:pt>
                <c:pt idx="9348">
                  <c:v>467.55000000004401</c:v>
                </c:pt>
                <c:pt idx="9349">
                  <c:v>467.60000000004402</c:v>
                </c:pt>
                <c:pt idx="9350">
                  <c:v>467.65000000004397</c:v>
                </c:pt>
                <c:pt idx="9351">
                  <c:v>467.70000000004399</c:v>
                </c:pt>
                <c:pt idx="9352">
                  <c:v>467.750000000044</c:v>
                </c:pt>
                <c:pt idx="9353">
                  <c:v>467.80000000004401</c:v>
                </c:pt>
                <c:pt idx="9354">
                  <c:v>467.85000000004402</c:v>
                </c:pt>
                <c:pt idx="9355">
                  <c:v>467.90000000004397</c:v>
                </c:pt>
                <c:pt idx="9356">
                  <c:v>467.95000000004399</c:v>
                </c:pt>
                <c:pt idx="9357">
                  <c:v>468.000000000044</c:v>
                </c:pt>
                <c:pt idx="9358">
                  <c:v>468.05000000004401</c:v>
                </c:pt>
                <c:pt idx="9359">
                  <c:v>468.10000000004402</c:v>
                </c:pt>
                <c:pt idx="9360">
                  <c:v>468.15000000004397</c:v>
                </c:pt>
                <c:pt idx="9361">
                  <c:v>468.20000000004501</c:v>
                </c:pt>
                <c:pt idx="9362">
                  <c:v>468.25000000004502</c:v>
                </c:pt>
                <c:pt idx="9363">
                  <c:v>468.30000000004497</c:v>
                </c:pt>
                <c:pt idx="9364">
                  <c:v>468.35000000004499</c:v>
                </c:pt>
                <c:pt idx="9365">
                  <c:v>468.400000000045</c:v>
                </c:pt>
                <c:pt idx="9366">
                  <c:v>468.45000000004501</c:v>
                </c:pt>
                <c:pt idx="9367">
                  <c:v>468.50000000004502</c:v>
                </c:pt>
                <c:pt idx="9368">
                  <c:v>468.55000000004497</c:v>
                </c:pt>
                <c:pt idx="9369">
                  <c:v>468.60000000004499</c:v>
                </c:pt>
                <c:pt idx="9370">
                  <c:v>468.650000000045</c:v>
                </c:pt>
                <c:pt idx="9371">
                  <c:v>468.70000000004501</c:v>
                </c:pt>
                <c:pt idx="9372">
                  <c:v>468.75000000004502</c:v>
                </c:pt>
                <c:pt idx="9373">
                  <c:v>468.80000000004497</c:v>
                </c:pt>
                <c:pt idx="9374">
                  <c:v>468.85000000004499</c:v>
                </c:pt>
                <c:pt idx="9375">
                  <c:v>468.900000000045</c:v>
                </c:pt>
                <c:pt idx="9376">
                  <c:v>468.95000000004501</c:v>
                </c:pt>
                <c:pt idx="9377">
                  <c:v>469.00000000004502</c:v>
                </c:pt>
                <c:pt idx="9378">
                  <c:v>469.05000000004497</c:v>
                </c:pt>
                <c:pt idx="9379">
                  <c:v>469.10000000004499</c:v>
                </c:pt>
                <c:pt idx="9380">
                  <c:v>469.150000000045</c:v>
                </c:pt>
                <c:pt idx="9381">
                  <c:v>469.20000000004501</c:v>
                </c:pt>
                <c:pt idx="9382">
                  <c:v>469.25000000004502</c:v>
                </c:pt>
                <c:pt idx="9383">
                  <c:v>469.30000000004497</c:v>
                </c:pt>
                <c:pt idx="9384">
                  <c:v>469.35000000004499</c:v>
                </c:pt>
                <c:pt idx="9385">
                  <c:v>469.400000000045</c:v>
                </c:pt>
                <c:pt idx="9386">
                  <c:v>469.45000000004501</c:v>
                </c:pt>
                <c:pt idx="9387">
                  <c:v>469.50000000004502</c:v>
                </c:pt>
                <c:pt idx="9388">
                  <c:v>469.55000000004497</c:v>
                </c:pt>
                <c:pt idx="9389">
                  <c:v>469.60000000004499</c:v>
                </c:pt>
                <c:pt idx="9390">
                  <c:v>469.650000000045</c:v>
                </c:pt>
                <c:pt idx="9391">
                  <c:v>469.70000000004501</c:v>
                </c:pt>
                <c:pt idx="9392">
                  <c:v>469.75000000004502</c:v>
                </c:pt>
                <c:pt idx="9393">
                  <c:v>469.80000000004497</c:v>
                </c:pt>
                <c:pt idx="9394">
                  <c:v>469.85000000004499</c:v>
                </c:pt>
                <c:pt idx="9395">
                  <c:v>469.900000000045</c:v>
                </c:pt>
                <c:pt idx="9396">
                  <c:v>469.95000000004501</c:v>
                </c:pt>
                <c:pt idx="9397">
                  <c:v>470.00000000004502</c:v>
                </c:pt>
                <c:pt idx="9398">
                  <c:v>470.05000000004497</c:v>
                </c:pt>
                <c:pt idx="9399">
                  <c:v>470.10000000004499</c:v>
                </c:pt>
                <c:pt idx="9400">
                  <c:v>470.150000000045</c:v>
                </c:pt>
                <c:pt idx="9401">
                  <c:v>470.20000000004501</c:v>
                </c:pt>
                <c:pt idx="9402">
                  <c:v>470.25000000004502</c:v>
                </c:pt>
                <c:pt idx="9403">
                  <c:v>470.30000000004497</c:v>
                </c:pt>
                <c:pt idx="9404">
                  <c:v>470.35000000004499</c:v>
                </c:pt>
                <c:pt idx="9405">
                  <c:v>470.400000000045</c:v>
                </c:pt>
                <c:pt idx="9406">
                  <c:v>470.45000000004501</c:v>
                </c:pt>
                <c:pt idx="9407">
                  <c:v>470.50000000004502</c:v>
                </c:pt>
                <c:pt idx="9408">
                  <c:v>470.55000000004497</c:v>
                </c:pt>
                <c:pt idx="9409">
                  <c:v>470.60000000004499</c:v>
                </c:pt>
                <c:pt idx="9410">
                  <c:v>470.650000000045</c:v>
                </c:pt>
                <c:pt idx="9411">
                  <c:v>470.70000000004501</c:v>
                </c:pt>
                <c:pt idx="9412">
                  <c:v>470.75000000004502</c:v>
                </c:pt>
                <c:pt idx="9413">
                  <c:v>470.80000000004497</c:v>
                </c:pt>
                <c:pt idx="9414">
                  <c:v>470.85000000004499</c:v>
                </c:pt>
                <c:pt idx="9415">
                  <c:v>470.900000000045</c:v>
                </c:pt>
                <c:pt idx="9416">
                  <c:v>470.95000000004501</c:v>
                </c:pt>
                <c:pt idx="9417">
                  <c:v>471.00000000004502</c:v>
                </c:pt>
                <c:pt idx="9418">
                  <c:v>471.05000000004497</c:v>
                </c:pt>
                <c:pt idx="9419">
                  <c:v>471.10000000004499</c:v>
                </c:pt>
                <c:pt idx="9420">
                  <c:v>471.150000000045</c:v>
                </c:pt>
                <c:pt idx="9421">
                  <c:v>471.20000000004501</c:v>
                </c:pt>
                <c:pt idx="9422">
                  <c:v>471.25000000004502</c:v>
                </c:pt>
                <c:pt idx="9423">
                  <c:v>471.30000000004497</c:v>
                </c:pt>
                <c:pt idx="9424">
                  <c:v>471.35000000004499</c:v>
                </c:pt>
                <c:pt idx="9425">
                  <c:v>471.400000000045</c:v>
                </c:pt>
                <c:pt idx="9426">
                  <c:v>471.45000000004501</c:v>
                </c:pt>
                <c:pt idx="9427">
                  <c:v>471.50000000004502</c:v>
                </c:pt>
                <c:pt idx="9428">
                  <c:v>471.55000000004497</c:v>
                </c:pt>
                <c:pt idx="9429">
                  <c:v>471.60000000004499</c:v>
                </c:pt>
                <c:pt idx="9430">
                  <c:v>471.650000000045</c:v>
                </c:pt>
                <c:pt idx="9431">
                  <c:v>471.70000000004501</c:v>
                </c:pt>
                <c:pt idx="9432">
                  <c:v>471.75000000004502</c:v>
                </c:pt>
                <c:pt idx="9433">
                  <c:v>471.80000000004497</c:v>
                </c:pt>
                <c:pt idx="9434">
                  <c:v>471.85000000004499</c:v>
                </c:pt>
                <c:pt idx="9435">
                  <c:v>471.900000000045</c:v>
                </c:pt>
                <c:pt idx="9436">
                  <c:v>471.95000000004501</c:v>
                </c:pt>
                <c:pt idx="9437">
                  <c:v>472.00000000004502</c:v>
                </c:pt>
                <c:pt idx="9438">
                  <c:v>472.05000000004497</c:v>
                </c:pt>
                <c:pt idx="9439">
                  <c:v>472.10000000004499</c:v>
                </c:pt>
                <c:pt idx="9440">
                  <c:v>472.150000000045</c:v>
                </c:pt>
                <c:pt idx="9441">
                  <c:v>472.20000000004501</c:v>
                </c:pt>
                <c:pt idx="9442">
                  <c:v>472.25000000004502</c:v>
                </c:pt>
                <c:pt idx="9443">
                  <c:v>472.30000000004497</c:v>
                </c:pt>
                <c:pt idx="9444">
                  <c:v>472.35000000004499</c:v>
                </c:pt>
                <c:pt idx="9445">
                  <c:v>472.400000000045</c:v>
                </c:pt>
                <c:pt idx="9446">
                  <c:v>472.45000000004501</c:v>
                </c:pt>
                <c:pt idx="9447">
                  <c:v>472.50000000004502</c:v>
                </c:pt>
                <c:pt idx="9448">
                  <c:v>472.55000000004497</c:v>
                </c:pt>
                <c:pt idx="9449">
                  <c:v>472.60000000004601</c:v>
                </c:pt>
                <c:pt idx="9450">
                  <c:v>472.65000000004602</c:v>
                </c:pt>
                <c:pt idx="9451">
                  <c:v>472.70000000004597</c:v>
                </c:pt>
                <c:pt idx="9452">
                  <c:v>472.75000000004599</c:v>
                </c:pt>
                <c:pt idx="9453">
                  <c:v>472.800000000046</c:v>
                </c:pt>
                <c:pt idx="9454">
                  <c:v>472.85000000004601</c:v>
                </c:pt>
                <c:pt idx="9455">
                  <c:v>472.90000000004602</c:v>
                </c:pt>
                <c:pt idx="9456">
                  <c:v>472.95000000004597</c:v>
                </c:pt>
                <c:pt idx="9457">
                  <c:v>473.00000000004599</c:v>
                </c:pt>
                <c:pt idx="9458">
                  <c:v>473.050000000046</c:v>
                </c:pt>
                <c:pt idx="9459">
                  <c:v>473.10000000004601</c:v>
                </c:pt>
                <c:pt idx="9460">
                  <c:v>473.15000000004602</c:v>
                </c:pt>
                <c:pt idx="9461">
                  <c:v>473.20000000004597</c:v>
                </c:pt>
                <c:pt idx="9462">
                  <c:v>473.25000000004599</c:v>
                </c:pt>
                <c:pt idx="9463">
                  <c:v>473.300000000046</c:v>
                </c:pt>
                <c:pt idx="9464">
                  <c:v>473.35000000004601</c:v>
                </c:pt>
                <c:pt idx="9465">
                  <c:v>473.40000000004602</c:v>
                </c:pt>
                <c:pt idx="9466">
                  <c:v>473.45000000004597</c:v>
                </c:pt>
                <c:pt idx="9467">
                  <c:v>473.50000000004599</c:v>
                </c:pt>
                <c:pt idx="9468">
                  <c:v>473.550000000046</c:v>
                </c:pt>
                <c:pt idx="9469">
                  <c:v>473.60000000004601</c:v>
                </c:pt>
                <c:pt idx="9470">
                  <c:v>473.65000000004602</c:v>
                </c:pt>
                <c:pt idx="9471">
                  <c:v>473.70000000004597</c:v>
                </c:pt>
                <c:pt idx="9472">
                  <c:v>473.75000000004599</c:v>
                </c:pt>
                <c:pt idx="9473">
                  <c:v>473.800000000046</c:v>
                </c:pt>
                <c:pt idx="9474">
                  <c:v>473.85000000004601</c:v>
                </c:pt>
                <c:pt idx="9475">
                  <c:v>473.90000000004602</c:v>
                </c:pt>
                <c:pt idx="9476">
                  <c:v>473.95000000004597</c:v>
                </c:pt>
                <c:pt idx="9477">
                  <c:v>474.00000000004599</c:v>
                </c:pt>
                <c:pt idx="9478">
                  <c:v>474.050000000046</c:v>
                </c:pt>
                <c:pt idx="9479">
                  <c:v>474.10000000004601</c:v>
                </c:pt>
                <c:pt idx="9480">
                  <c:v>474.15000000004602</c:v>
                </c:pt>
                <c:pt idx="9481">
                  <c:v>474.20000000004597</c:v>
                </c:pt>
                <c:pt idx="9482">
                  <c:v>474.25000000004599</c:v>
                </c:pt>
                <c:pt idx="9483">
                  <c:v>474.300000000046</c:v>
                </c:pt>
                <c:pt idx="9484">
                  <c:v>474.35000000004601</c:v>
                </c:pt>
                <c:pt idx="9485">
                  <c:v>474.40000000004602</c:v>
                </c:pt>
                <c:pt idx="9486">
                  <c:v>474.45000000004597</c:v>
                </c:pt>
                <c:pt idx="9487">
                  <c:v>474.50000000004599</c:v>
                </c:pt>
                <c:pt idx="9488">
                  <c:v>474.550000000046</c:v>
                </c:pt>
                <c:pt idx="9489">
                  <c:v>474.60000000004601</c:v>
                </c:pt>
                <c:pt idx="9490">
                  <c:v>474.65000000004602</c:v>
                </c:pt>
                <c:pt idx="9491">
                  <c:v>474.70000000004597</c:v>
                </c:pt>
                <c:pt idx="9492">
                  <c:v>474.75000000004599</c:v>
                </c:pt>
                <c:pt idx="9493">
                  <c:v>474.800000000046</c:v>
                </c:pt>
                <c:pt idx="9494">
                  <c:v>474.85000000004601</c:v>
                </c:pt>
                <c:pt idx="9495">
                  <c:v>474.90000000004602</c:v>
                </c:pt>
                <c:pt idx="9496">
                  <c:v>474.95000000004597</c:v>
                </c:pt>
                <c:pt idx="9497">
                  <c:v>475.00000000004599</c:v>
                </c:pt>
                <c:pt idx="9498">
                  <c:v>475.050000000046</c:v>
                </c:pt>
                <c:pt idx="9499">
                  <c:v>475.10000000004601</c:v>
                </c:pt>
                <c:pt idx="9500">
                  <c:v>475.15000000004602</c:v>
                </c:pt>
                <c:pt idx="9501">
                  <c:v>475.20000000004597</c:v>
                </c:pt>
                <c:pt idx="9502">
                  <c:v>475.25000000004599</c:v>
                </c:pt>
                <c:pt idx="9503">
                  <c:v>475.300000000046</c:v>
                </c:pt>
                <c:pt idx="9504">
                  <c:v>475.35000000004601</c:v>
                </c:pt>
                <c:pt idx="9505">
                  <c:v>475.40000000004602</c:v>
                </c:pt>
                <c:pt idx="9506">
                  <c:v>475.45000000004597</c:v>
                </c:pt>
                <c:pt idx="9507">
                  <c:v>475.50000000004599</c:v>
                </c:pt>
                <c:pt idx="9508">
                  <c:v>475.550000000046</c:v>
                </c:pt>
                <c:pt idx="9509">
                  <c:v>475.60000000004601</c:v>
                </c:pt>
                <c:pt idx="9510">
                  <c:v>475.65000000004602</c:v>
                </c:pt>
                <c:pt idx="9511">
                  <c:v>475.70000000004597</c:v>
                </c:pt>
                <c:pt idx="9512">
                  <c:v>475.75000000004599</c:v>
                </c:pt>
                <c:pt idx="9513">
                  <c:v>475.800000000046</c:v>
                </c:pt>
                <c:pt idx="9514">
                  <c:v>475.85000000004601</c:v>
                </c:pt>
                <c:pt idx="9515">
                  <c:v>475.90000000004602</c:v>
                </c:pt>
                <c:pt idx="9516">
                  <c:v>475.95000000004597</c:v>
                </c:pt>
                <c:pt idx="9517">
                  <c:v>476.00000000004599</c:v>
                </c:pt>
                <c:pt idx="9518">
                  <c:v>476.050000000046</c:v>
                </c:pt>
                <c:pt idx="9519">
                  <c:v>476.10000000004601</c:v>
                </c:pt>
                <c:pt idx="9520">
                  <c:v>476.15000000004602</c:v>
                </c:pt>
                <c:pt idx="9521">
                  <c:v>476.20000000004597</c:v>
                </c:pt>
                <c:pt idx="9522">
                  <c:v>476.25000000004599</c:v>
                </c:pt>
                <c:pt idx="9523">
                  <c:v>476.300000000046</c:v>
                </c:pt>
                <c:pt idx="9524">
                  <c:v>476.35000000004601</c:v>
                </c:pt>
                <c:pt idx="9525">
                  <c:v>476.40000000004602</c:v>
                </c:pt>
                <c:pt idx="9526">
                  <c:v>476.45000000004597</c:v>
                </c:pt>
                <c:pt idx="9527">
                  <c:v>476.50000000004599</c:v>
                </c:pt>
                <c:pt idx="9528">
                  <c:v>476.550000000046</c:v>
                </c:pt>
                <c:pt idx="9529">
                  <c:v>476.60000000004601</c:v>
                </c:pt>
                <c:pt idx="9530">
                  <c:v>476.65000000004602</c:v>
                </c:pt>
                <c:pt idx="9531">
                  <c:v>476.70000000004597</c:v>
                </c:pt>
                <c:pt idx="9532">
                  <c:v>476.75000000004599</c:v>
                </c:pt>
                <c:pt idx="9533">
                  <c:v>476.800000000046</c:v>
                </c:pt>
                <c:pt idx="9534">
                  <c:v>476.85000000004601</c:v>
                </c:pt>
                <c:pt idx="9535">
                  <c:v>476.90000000004602</c:v>
                </c:pt>
                <c:pt idx="9536">
                  <c:v>476.950000000047</c:v>
                </c:pt>
                <c:pt idx="9537">
                  <c:v>477.00000000004701</c:v>
                </c:pt>
                <c:pt idx="9538">
                  <c:v>477.05000000004702</c:v>
                </c:pt>
                <c:pt idx="9539">
                  <c:v>477.10000000004698</c:v>
                </c:pt>
                <c:pt idx="9540">
                  <c:v>477.15000000004699</c:v>
                </c:pt>
                <c:pt idx="9541">
                  <c:v>477.200000000047</c:v>
                </c:pt>
                <c:pt idx="9542">
                  <c:v>477.25000000004701</c:v>
                </c:pt>
                <c:pt idx="9543">
                  <c:v>477.30000000004702</c:v>
                </c:pt>
                <c:pt idx="9544">
                  <c:v>477.35000000004698</c:v>
                </c:pt>
                <c:pt idx="9545">
                  <c:v>477.40000000004699</c:v>
                </c:pt>
                <c:pt idx="9546">
                  <c:v>477.450000000047</c:v>
                </c:pt>
                <c:pt idx="9547">
                  <c:v>477.50000000004701</c:v>
                </c:pt>
                <c:pt idx="9548">
                  <c:v>477.55000000004702</c:v>
                </c:pt>
                <c:pt idx="9549">
                  <c:v>477.60000000004698</c:v>
                </c:pt>
                <c:pt idx="9550">
                  <c:v>477.65000000004699</c:v>
                </c:pt>
                <c:pt idx="9551">
                  <c:v>477.700000000047</c:v>
                </c:pt>
                <c:pt idx="9552">
                  <c:v>477.75000000004701</c:v>
                </c:pt>
                <c:pt idx="9553">
                  <c:v>477.80000000004702</c:v>
                </c:pt>
                <c:pt idx="9554">
                  <c:v>477.85000000004698</c:v>
                </c:pt>
                <c:pt idx="9555">
                  <c:v>477.90000000004699</c:v>
                </c:pt>
                <c:pt idx="9556">
                  <c:v>477.950000000047</c:v>
                </c:pt>
                <c:pt idx="9557">
                  <c:v>478.00000000004701</c:v>
                </c:pt>
                <c:pt idx="9558">
                  <c:v>478.05000000004702</c:v>
                </c:pt>
                <c:pt idx="9559">
                  <c:v>478.10000000004698</c:v>
                </c:pt>
                <c:pt idx="9560">
                  <c:v>478.15000000004699</c:v>
                </c:pt>
                <c:pt idx="9561">
                  <c:v>478.200000000047</c:v>
                </c:pt>
                <c:pt idx="9562">
                  <c:v>478.25000000004701</c:v>
                </c:pt>
                <c:pt idx="9563">
                  <c:v>478.30000000004702</c:v>
                </c:pt>
                <c:pt idx="9564">
                  <c:v>478.35000000004698</c:v>
                </c:pt>
                <c:pt idx="9565">
                  <c:v>478.40000000004699</c:v>
                </c:pt>
                <c:pt idx="9566">
                  <c:v>478.450000000047</c:v>
                </c:pt>
                <c:pt idx="9567">
                  <c:v>478.50000000004701</c:v>
                </c:pt>
                <c:pt idx="9568">
                  <c:v>478.55000000004702</c:v>
                </c:pt>
                <c:pt idx="9569">
                  <c:v>478.60000000004698</c:v>
                </c:pt>
                <c:pt idx="9570">
                  <c:v>478.65000000004699</c:v>
                </c:pt>
                <c:pt idx="9571">
                  <c:v>478.700000000047</c:v>
                </c:pt>
                <c:pt idx="9572">
                  <c:v>478.75000000004701</c:v>
                </c:pt>
                <c:pt idx="9573">
                  <c:v>478.80000000004702</c:v>
                </c:pt>
                <c:pt idx="9574">
                  <c:v>478.85000000004698</c:v>
                </c:pt>
                <c:pt idx="9575">
                  <c:v>478.90000000004699</c:v>
                </c:pt>
                <c:pt idx="9576">
                  <c:v>478.950000000047</c:v>
                </c:pt>
                <c:pt idx="9577">
                  <c:v>479.00000000004701</c:v>
                </c:pt>
                <c:pt idx="9578">
                  <c:v>479.05000000004702</c:v>
                </c:pt>
                <c:pt idx="9579">
                  <c:v>479.10000000004698</c:v>
                </c:pt>
                <c:pt idx="9580">
                  <c:v>479.15000000004699</c:v>
                </c:pt>
                <c:pt idx="9581">
                  <c:v>479.200000000047</c:v>
                </c:pt>
                <c:pt idx="9582">
                  <c:v>479.25000000004701</c:v>
                </c:pt>
                <c:pt idx="9583">
                  <c:v>479.30000000004702</c:v>
                </c:pt>
                <c:pt idx="9584">
                  <c:v>479.35000000004698</c:v>
                </c:pt>
                <c:pt idx="9585">
                  <c:v>479.40000000004699</c:v>
                </c:pt>
                <c:pt idx="9586">
                  <c:v>479.450000000047</c:v>
                </c:pt>
                <c:pt idx="9587">
                  <c:v>479.50000000004701</c:v>
                </c:pt>
                <c:pt idx="9588">
                  <c:v>479.55000000004702</c:v>
                </c:pt>
                <c:pt idx="9589">
                  <c:v>479.60000000004698</c:v>
                </c:pt>
                <c:pt idx="9590">
                  <c:v>479.65000000004699</c:v>
                </c:pt>
                <c:pt idx="9591">
                  <c:v>479.700000000047</c:v>
                </c:pt>
                <c:pt idx="9592">
                  <c:v>479.75000000004701</c:v>
                </c:pt>
                <c:pt idx="9593">
                  <c:v>479.80000000004702</c:v>
                </c:pt>
                <c:pt idx="9594">
                  <c:v>479.85000000004698</c:v>
                </c:pt>
                <c:pt idx="9595">
                  <c:v>479.90000000004699</c:v>
                </c:pt>
                <c:pt idx="9596">
                  <c:v>479.950000000047</c:v>
                </c:pt>
                <c:pt idx="9597">
                  <c:v>480.00000000004701</c:v>
                </c:pt>
                <c:pt idx="9598">
                  <c:v>480.05000000004702</c:v>
                </c:pt>
                <c:pt idx="9599">
                  <c:v>480.10000000004698</c:v>
                </c:pt>
                <c:pt idx="9600">
                  <c:v>480.15000000004699</c:v>
                </c:pt>
                <c:pt idx="9601">
                  <c:v>480.200000000047</c:v>
                </c:pt>
                <c:pt idx="9602">
                  <c:v>480.25000000004701</c:v>
                </c:pt>
                <c:pt idx="9603">
                  <c:v>480.30000000004702</c:v>
                </c:pt>
                <c:pt idx="9604">
                  <c:v>480.35000000004698</c:v>
                </c:pt>
                <c:pt idx="9605">
                  <c:v>480.40000000004699</c:v>
                </c:pt>
                <c:pt idx="9606">
                  <c:v>480.450000000047</c:v>
                </c:pt>
                <c:pt idx="9607">
                  <c:v>480.50000000004701</c:v>
                </c:pt>
                <c:pt idx="9608">
                  <c:v>480.55000000004702</c:v>
                </c:pt>
                <c:pt idx="9609">
                  <c:v>480.60000000004698</c:v>
                </c:pt>
                <c:pt idx="9610">
                  <c:v>480.65000000004699</c:v>
                </c:pt>
                <c:pt idx="9611">
                  <c:v>480.700000000047</c:v>
                </c:pt>
                <c:pt idx="9612">
                  <c:v>480.75000000004701</c:v>
                </c:pt>
                <c:pt idx="9613">
                  <c:v>480.80000000004702</c:v>
                </c:pt>
                <c:pt idx="9614">
                  <c:v>480.85000000004698</c:v>
                </c:pt>
                <c:pt idx="9615">
                  <c:v>480.90000000004699</c:v>
                </c:pt>
                <c:pt idx="9616">
                  <c:v>480.950000000047</c:v>
                </c:pt>
                <c:pt idx="9617">
                  <c:v>481.00000000004701</c:v>
                </c:pt>
                <c:pt idx="9618">
                  <c:v>481.05000000004702</c:v>
                </c:pt>
                <c:pt idx="9619">
                  <c:v>481.10000000004698</c:v>
                </c:pt>
                <c:pt idx="9620">
                  <c:v>481.15000000004699</c:v>
                </c:pt>
                <c:pt idx="9621">
                  <c:v>481.200000000047</c:v>
                </c:pt>
                <c:pt idx="9622">
                  <c:v>481.25000000004701</c:v>
                </c:pt>
                <c:pt idx="9623">
                  <c:v>481.30000000004702</c:v>
                </c:pt>
                <c:pt idx="9624">
                  <c:v>481.350000000048</c:v>
                </c:pt>
                <c:pt idx="9625">
                  <c:v>481.40000000004801</c:v>
                </c:pt>
                <c:pt idx="9626">
                  <c:v>481.45000000004802</c:v>
                </c:pt>
                <c:pt idx="9627">
                  <c:v>481.50000000004798</c:v>
                </c:pt>
                <c:pt idx="9628">
                  <c:v>481.55000000004799</c:v>
                </c:pt>
                <c:pt idx="9629">
                  <c:v>481.600000000048</c:v>
                </c:pt>
                <c:pt idx="9630">
                  <c:v>481.65000000004801</c:v>
                </c:pt>
                <c:pt idx="9631">
                  <c:v>481.70000000004802</c:v>
                </c:pt>
                <c:pt idx="9632">
                  <c:v>481.75000000004798</c:v>
                </c:pt>
                <c:pt idx="9633">
                  <c:v>481.80000000004799</c:v>
                </c:pt>
                <c:pt idx="9634">
                  <c:v>481.850000000048</c:v>
                </c:pt>
                <c:pt idx="9635">
                  <c:v>481.90000000004801</c:v>
                </c:pt>
                <c:pt idx="9636">
                  <c:v>481.95000000004802</c:v>
                </c:pt>
                <c:pt idx="9637">
                  <c:v>482.00000000004798</c:v>
                </c:pt>
                <c:pt idx="9638">
                  <c:v>482.05000000004799</c:v>
                </c:pt>
                <c:pt idx="9639">
                  <c:v>482.100000000048</c:v>
                </c:pt>
                <c:pt idx="9640">
                  <c:v>482.15000000004801</c:v>
                </c:pt>
                <c:pt idx="9641">
                  <c:v>482.20000000004802</c:v>
                </c:pt>
                <c:pt idx="9642">
                  <c:v>482.25000000004798</c:v>
                </c:pt>
                <c:pt idx="9643">
                  <c:v>482.30000000004799</c:v>
                </c:pt>
                <c:pt idx="9644">
                  <c:v>482.350000000048</c:v>
                </c:pt>
                <c:pt idx="9645">
                  <c:v>482.40000000004801</c:v>
                </c:pt>
                <c:pt idx="9646">
                  <c:v>482.45000000004802</c:v>
                </c:pt>
                <c:pt idx="9647">
                  <c:v>482.50000000004798</c:v>
                </c:pt>
                <c:pt idx="9648">
                  <c:v>482.55000000004799</c:v>
                </c:pt>
                <c:pt idx="9649">
                  <c:v>482.600000000048</c:v>
                </c:pt>
                <c:pt idx="9650">
                  <c:v>482.65000000004801</c:v>
                </c:pt>
                <c:pt idx="9651">
                  <c:v>482.70000000004802</c:v>
                </c:pt>
                <c:pt idx="9652">
                  <c:v>482.75000000004798</c:v>
                </c:pt>
                <c:pt idx="9653">
                  <c:v>482.80000000004799</c:v>
                </c:pt>
                <c:pt idx="9654">
                  <c:v>482.850000000048</c:v>
                </c:pt>
                <c:pt idx="9655">
                  <c:v>482.90000000004801</c:v>
                </c:pt>
                <c:pt idx="9656">
                  <c:v>482.95000000004802</c:v>
                </c:pt>
                <c:pt idx="9657">
                  <c:v>483.00000000004798</c:v>
                </c:pt>
                <c:pt idx="9658">
                  <c:v>483.05000000004799</c:v>
                </c:pt>
                <c:pt idx="9659">
                  <c:v>483.100000000048</c:v>
                </c:pt>
                <c:pt idx="9660">
                  <c:v>483.15000000004801</c:v>
                </c:pt>
                <c:pt idx="9661">
                  <c:v>483.20000000004802</c:v>
                </c:pt>
                <c:pt idx="9662">
                  <c:v>483.25000000004798</c:v>
                </c:pt>
                <c:pt idx="9663">
                  <c:v>483.30000000004799</c:v>
                </c:pt>
                <c:pt idx="9664">
                  <c:v>483.350000000048</c:v>
                </c:pt>
                <c:pt idx="9665">
                  <c:v>483.40000000004801</c:v>
                </c:pt>
                <c:pt idx="9666">
                  <c:v>483.45000000004802</c:v>
                </c:pt>
                <c:pt idx="9667">
                  <c:v>483.50000000004798</c:v>
                </c:pt>
                <c:pt idx="9668">
                  <c:v>483.55000000004799</c:v>
                </c:pt>
                <c:pt idx="9669">
                  <c:v>483.600000000048</c:v>
                </c:pt>
                <c:pt idx="9670">
                  <c:v>483.65000000004801</c:v>
                </c:pt>
                <c:pt idx="9671">
                  <c:v>483.70000000004802</c:v>
                </c:pt>
                <c:pt idx="9672">
                  <c:v>483.75000000004798</c:v>
                </c:pt>
                <c:pt idx="9673">
                  <c:v>483.80000000004799</c:v>
                </c:pt>
                <c:pt idx="9674">
                  <c:v>483.850000000048</c:v>
                </c:pt>
                <c:pt idx="9675">
                  <c:v>483.90000000004801</c:v>
                </c:pt>
                <c:pt idx="9676">
                  <c:v>483.95000000004802</c:v>
                </c:pt>
                <c:pt idx="9677">
                  <c:v>484.00000000004798</c:v>
                </c:pt>
                <c:pt idx="9678">
                  <c:v>484.05000000004799</c:v>
                </c:pt>
                <c:pt idx="9679">
                  <c:v>484.100000000048</c:v>
                </c:pt>
                <c:pt idx="9680">
                  <c:v>484.15000000004801</c:v>
                </c:pt>
                <c:pt idx="9681">
                  <c:v>484.20000000004802</c:v>
                </c:pt>
                <c:pt idx="9682">
                  <c:v>484.25000000004798</c:v>
                </c:pt>
                <c:pt idx="9683">
                  <c:v>484.30000000004799</c:v>
                </c:pt>
                <c:pt idx="9684">
                  <c:v>484.350000000048</c:v>
                </c:pt>
                <c:pt idx="9685">
                  <c:v>484.40000000004801</c:v>
                </c:pt>
                <c:pt idx="9686">
                  <c:v>484.45000000004802</c:v>
                </c:pt>
                <c:pt idx="9687">
                  <c:v>484.50000000004798</c:v>
                </c:pt>
                <c:pt idx="9688">
                  <c:v>484.55000000004799</c:v>
                </c:pt>
                <c:pt idx="9689">
                  <c:v>484.600000000048</c:v>
                </c:pt>
                <c:pt idx="9690">
                  <c:v>484.65000000004801</c:v>
                </c:pt>
                <c:pt idx="9691">
                  <c:v>484.70000000004802</c:v>
                </c:pt>
                <c:pt idx="9692">
                  <c:v>484.75000000004798</c:v>
                </c:pt>
                <c:pt idx="9693">
                  <c:v>484.80000000004799</c:v>
                </c:pt>
                <c:pt idx="9694">
                  <c:v>484.850000000048</c:v>
                </c:pt>
                <c:pt idx="9695">
                  <c:v>484.90000000004801</c:v>
                </c:pt>
                <c:pt idx="9696">
                  <c:v>484.95000000004802</c:v>
                </c:pt>
                <c:pt idx="9697">
                  <c:v>485.00000000004798</c:v>
                </c:pt>
                <c:pt idx="9698">
                  <c:v>485.05000000004799</c:v>
                </c:pt>
                <c:pt idx="9699">
                  <c:v>485.100000000048</c:v>
                </c:pt>
                <c:pt idx="9700">
                  <c:v>485.15000000004801</c:v>
                </c:pt>
                <c:pt idx="9701">
                  <c:v>485.20000000004802</c:v>
                </c:pt>
                <c:pt idx="9702">
                  <c:v>485.25000000004798</c:v>
                </c:pt>
                <c:pt idx="9703">
                  <c:v>485.30000000004799</c:v>
                </c:pt>
                <c:pt idx="9704">
                  <c:v>485.350000000048</c:v>
                </c:pt>
                <c:pt idx="9705">
                  <c:v>485.40000000004801</c:v>
                </c:pt>
                <c:pt idx="9706">
                  <c:v>485.45000000004802</c:v>
                </c:pt>
                <c:pt idx="9707">
                  <c:v>485.50000000004798</c:v>
                </c:pt>
                <c:pt idx="9708">
                  <c:v>485.55000000004799</c:v>
                </c:pt>
                <c:pt idx="9709">
                  <c:v>485.600000000048</c:v>
                </c:pt>
                <c:pt idx="9710">
                  <c:v>485.65000000004801</c:v>
                </c:pt>
                <c:pt idx="9711">
                  <c:v>485.70000000004802</c:v>
                </c:pt>
                <c:pt idx="9712">
                  <c:v>485.750000000049</c:v>
                </c:pt>
                <c:pt idx="9713">
                  <c:v>485.80000000004901</c:v>
                </c:pt>
                <c:pt idx="9714">
                  <c:v>485.85000000004902</c:v>
                </c:pt>
                <c:pt idx="9715">
                  <c:v>485.90000000004898</c:v>
                </c:pt>
                <c:pt idx="9716">
                  <c:v>485.95000000004899</c:v>
                </c:pt>
                <c:pt idx="9717">
                  <c:v>486.000000000049</c:v>
                </c:pt>
                <c:pt idx="9718">
                  <c:v>486.05000000004901</c:v>
                </c:pt>
                <c:pt idx="9719">
                  <c:v>486.10000000004902</c:v>
                </c:pt>
                <c:pt idx="9720">
                  <c:v>486.15000000004898</c:v>
                </c:pt>
                <c:pt idx="9721">
                  <c:v>486.20000000004899</c:v>
                </c:pt>
                <c:pt idx="9722">
                  <c:v>486.250000000049</c:v>
                </c:pt>
                <c:pt idx="9723">
                  <c:v>486.30000000004901</c:v>
                </c:pt>
                <c:pt idx="9724">
                  <c:v>486.35000000004902</c:v>
                </c:pt>
                <c:pt idx="9725">
                  <c:v>486.40000000004898</c:v>
                </c:pt>
                <c:pt idx="9726">
                  <c:v>486.45000000004899</c:v>
                </c:pt>
                <c:pt idx="9727">
                  <c:v>486.500000000049</c:v>
                </c:pt>
                <c:pt idx="9728">
                  <c:v>486.55000000004901</c:v>
                </c:pt>
                <c:pt idx="9729">
                  <c:v>486.60000000004902</c:v>
                </c:pt>
                <c:pt idx="9730">
                  <c:v>486.65000000004898</c:v>
                </c:pt>
                <c:pt idx="9731">
                  <c:v>486.70000000004899</c:v>
                </c:pt>
                <c:pt idx="9732">
                  <c:v>486.750000000049</c:v>
                </c:pt>
                <c:pt idx="9733">
                  <c:v>486.80000000004901</c:v>
                </c:pt>
                <c:pt idx="9734">
                  <c:v>486.85000000004902</c:v>
                </c:pt>
                <c:pt idx="9735">
                  <c:v>486.90000000004898</c:v>
                </c:pt>
                <c:pt idx="9736">
                  <c:v>486.95000000004899</c:v>
                </c:pt>
                <c:pt idx="9737">
                  <c:v>487.000000000049</c:v>
                </c:pt>
                <c:pt idx="9738">
                  <c:v>487.05000000004901</c:v>
                </c:pt>
                <c:pt idx="9739">
                  <c:v>487.10000000004902</c:v>
                </c:pt>
                <c:pt idx="9740">
                  <c:v>487.15000000004898</c:v>
                </c:pt>
                <c:pt idx="9741">
                  <c:v>487.20000000004899</c:v>
                </c:pt>
                <c:pt idx="9742">
                  <c:v>487.250000000049</c:v>
                </c:pt>
                <c:pt idx="9743">
                  <c:v>487.30000000004901</c:v>
                </c:pt>
                <c:pt idx="9744">
                  <c:v>487.35000000004902</c:v>
                </c:pt>
                <c:pt idx="9745">
                  <c:v>487.40000000004898</c:v>
                </c:pt>
                <c:pt idx="9746">
                  <c:v>487.45000000004899</c:v>
                </c:pt>
                <c:pt idx="9747">
                  <c:v>487.500000000049</c:v>
                </c:pt>
                <c:pt idx="9748">
                  <c:v>487.55000000004901</c:v>
                </c:pt>
                <c:pt idx="9749">
                  <c:v>487.60000000004902</c:v>
                </c:pt>
                <c:pt idx="9750">
                  <c:v>487.65000000004898</c:v>
                </c:pt>
                <c:pt idx="9751">
                  <c:v>487.70000000004899</c:v>
                </c:pt>
                <c:pt idx="9752">
                  <c:v>487.750000000049</c:v>
                </c:pt>
                <c:pt idx="9753">
                  <c:v>487.80000000004901</c:v>
                </c:pt>
                <c:pt idx="9754">
                  <c:v>487.85000000004902</c:v>
                </c:pt>
                <c:pt idx="9755">
                  <c:v>487.90000000004898</c:v>
                </c:pt>
                <c:pt idx="9756">
                  <c:v>487.95000000004899</c:v>
                </c:pt>
                <c:pt idx="9757">
                  <c:v>488.000000000049</c:v>
                </c:pt>
                <c:pt idx="9758">
                  <c:v>488.05000000004901</c:v>
                </c:pt>
                <c:pt idx="9759">
                  <c:v>488.10000000004902</c:v>
                </c:pt>
                <c:pt idx="9760">
                  <c:v>488.15000000004898</c:v>
                </c:pt>
                <c:pt idx="9761">
                  <c:v>488.20000000004899</c:v>
                </c:pt>
                <c:pt idx="9762">
                  <c:v>488.250000000049</c:v>
                </c:pt>
                <c:pt idx="9763">
                  <c:v>488.30000000004901</c:v>
                </c:pt>
                <c:pt idx="9764">
                  <c:v>488.35000000004902</c:v>
                </c:pt>
                <c:pt idx="9765">
                  <c:v>488.40000000004898</c:v>
                </c:pt>
                <c:pt idx="9766">
                  <c:v>488.45000000004899</c:v>
                </c:pt>
                <c:pt idx="9767">
                  <c:v>488.500000000049</c:v>
                </c:pt>
                <c:pt idx="9768">
                  <c:v>488.55000000004901</c:v>
                </c:pt>
                <c:pt idx="9769">
                  <c:v>488.60000000004902</c:v>
                </c:pt>
                <c:pt idx="9770">
                  <c:v>488.65000000004898</c:v>
                </c:pt>
                <c:pt idx="9771">
                  <c:v>488.70000000004899</c:v>
                </c:pt>
                <c:pt idx="9772">
                  <c:v>488.750000000049</c:v>
                </c:pt>
                <c:pt idx="9773">
                  <c:v>488.80000000004901</c:v>
                </c:pt>
                <c:pt idx="9774">
                  <c:v>488.85000000004902</c:v>
                </c:pt>
                <c:pt idx="9775">
                  <c:v>488.90000000004898</c:v>
                </c:pt>
                <c:pt idx="9776">
                  <c:v>488.95000000004899</c:v>
                </c:pt>
                <c:pt idx="9777">
                  <c:v>489.000000000049</c:v>
                </c:pt>
                <c:pt idx="9778">
                  <c:v>489.05000000004901</c:v>
                </c:pt>
                <c:pt idx="9779">
                  <c:v>489.10000000004902</c:v>
                </c:pt>
                <c:pt idx="9780">
                  <c:v>489.15000000004898</c:v>
                </c:pt>
                <c:pt idx="9781">
                  <c:v>489.20000000004899</c:v>
                </c:pt>
                <c:pt idx="9782">
                  <c:v>489.250000000049</c:v>
                </c:pt>
                <c:pt idx="9783">
                  <c:v>489.30000000004901</c:v>
                </c:pt>
                <c:pt idx="9784">
                  <c:v>489.35000000004902</c:v>
                </c:pt>
                <c:pt idx="9785">
                  <c:v>489.40000000004898</c:v>
                </c:pt>
                <c:pt idx="9786">
                  <c:v>489.45000000004899</c:v>
                </c:pt>
                <c:pt idx="9787">
                  <c:v>489.500000000049</c:v>
                </c:pt>
                <c:pt idx="9788">
                  <c:v>489.55000000004901</c:v>
                </c:pt>
                <c:pt idx="9789">
                  <c:v>489.60000000004902</c:v>
                </c:pt>
                <c:pt idx="9790">
                  <c:v>489.65000000004898</c:v>
                </c:pt>
                <c:pt idx="9791">
                  <c:v>489.70000000004899</c:v>
                </c:pt>
                <c:pt idx="9792">
                  <c:v>489.750000000049</c:v>
                </c:pt>
                <c:pt idx="9793">
                  <c:v>489.80000000004901</c:v>
                </c:pt>
                <c:pt idx="9794">
                  <c:v>489.85000000004902</c:v>
                </c:pt>
                <c:pt idx="9795">
                  <c:v>489.90000000004898</c:v>
                </c:pt>
                <c:pt idx="9796">
                  <c:v>489.95000000004899</c:v>
                </c:pt>
                <c:pt idx="9797">
                  <c:v>490.000000000049</c:v>
                </c:pt>
                <c:pt idx="9798">
                  <c:v>490.05000000004901</c:v>
                </c:pt>
                <c:pt idx="9799">
                  <c:v>490.10000000004902</c:v>
                </c:pt>
                <c:pt idx="9800">
                  <c:v>490.15000000005</c:v>
                </c:pt>
                <c:pt idx="9801">
                  <c:v>490.20000000005001</c:v>
                </c:pt>
                <c:pt idx="9802">
                  <c:v>490.25000000005002</c:v>
                </c:pt>
                <c:pt idx="9803">
                  <c:v>490.30000000004998</c:v>
                </c:pt>
                <c:pt idx="9804">
                  <c:v>490.35000000004999</c:v>
                </c:pt>
                <c:pt idx="9805">
                  <c:v>490.40000000005</c:v>
                </c:pt>
                <c:pt idx="9806">
                  <c:v>490.45000000005001</c:v>
                </c:pt>
                <c:pt idx="9807">
                  <c:v>490.50000000005002</c:v>
                </c:pt>
                <c:pt idx="9808">
                  <c:v>490.55000000004998</c:v>
                </c:pt>
                <c:pt idx="9809">
                  <c:v>490.60000000004999</c:v>
                </c:pt>
                <c:pt idx="9810">
                  <c:v>490.65000000005</c:v>
                </c:pt>
                <c:pt idx="9811">
                  <c:v>490.70000000005001</c:v>
                </c:pt>
                <c:pt idx="9812">
                  <c:v>490.75000000005002</c:v>
                </c:pt>
                <c:pt idx="9813">
                  <c:v>490.80000000004998</c:v>
                </c:pt>
                <c:pt idx="9814">
                  <c:v>490.85000000004999</c:v>
                </c:pt>
                <c:pt idx="9815">
                  <c:v>490.90000000005</c:v>
                </c:pt>
                <c:pt idx="9816">
                  <c:v>490.95000000005001</c:v>
                </c:pt>
                <c:pt idx="9817">
                  <c:v>491.00000000005002</c:v>
                </c:pt>
                <c:pt idx="9818">
                  <c:v>491.05000000004998</c:v>
                </c:pt>
                <c:pt idx="9819">
                  <c:v>491.10000000004999</c:v>
                </c:pt>
                <c:pt idx="9820">
                  <c:v>491.15000000005</c:v>
                </c:pt>
                <c:pt idx="9821">
                  <c:v>491.20000000005001</c:v>
                </c:pt>
                <c:pt idx="9822">
                  <c:v>491.25000000005002</c:v>
                </c:pt>
                <c:pt idx="9823">
                  <c:v>491.30000000004998</c:v>
                </c:pt>
                <c:pt idx="9824">
                  <c:v>491.35000000004999</c:v>
                </c:pt>
                <c:pt idx="9825">
                  <c:v>491.40000000005</c:v>
                </c:pt>
                <c:pt idx="9826">
                  <c:v>491.45000000005001</c:v>
                </c:pt>
                <c:pt idx="9827">
                  <c:v>491.50000000005002</c:v>
                </c:pt>
                <c:pt idx="9828">
                  <c:v>491.55000000004998</c:v>
                </c:pt>
                <c:pt idx="9829">
                  <c:v>491.60000000004999</c:v>
                </c:pt>
                <c:pt idx="9830">
                  <c:v>491.65000000005</c:v>
                </c:pt>
                <c:pt idx="9831">
                  <c:v>491.70000000005001</c:v>
                </c:pt>
                <c:pt idx="9832">
                  <c:v>491.75000000005002</c:v>
                </c:pt>
                <c:pt idx="9833">
                  <c:v>491.80000000004998</c:v>
                </c:pt>
                <c:pt idx="9834">
                  <c:v>491.85000000004999</c:v>
                </c:pt>
                <c:pt idx="9835">
                  <c:v>491.90000000005</c:v>
                </c:pt>
                <c:pt idx="9836">
                  <c:v>491.95000000005001</c:v>
                </c:pt>
                <c:pt idx="9837">
                  <c:v>492.00000000005002</c:v>
                </c:pt>
                <c:pt idx="9838">
                  <c:v>492.05000000004998</c:v>
                </c:pt>
                <c:pt idx="9839">
                  <c:v>492.10000000004999</c:v>
                </c:pt>
                <c:pt idx="9840">
                  <c:v>492.15000000005</c:v>
                </c:pt>
                <c:pt idx="9841">
                  <c:v>492.20000000005001</c:v>
                </c:pt>
                <c:pt idx="9842">
                  <c:v>492.25000000005002</c:v>
                </c:pt>
                <c:pt idx="9843">
                  <c:v>492.30000000004998</c:v>
                </c:pt>
                <c:pt idx="9844">
                  <c:v>492.35000000004999</c:v>
                </c:pt>
                <c:pt idx="9845">
                  <c:v>492.40000000005</c:v>
                </c:pt>
                <c:pt idx="9846">
                  <c:v>492.45000000005001</c:v>
                </c:pt>
                <c:pt idx="9847">
                  <c:v>492.50000000005002</c:v>
                </c:pt>
                <c:pt idx="9848">
                  <c:v>492.55000000004998</c:v>
                </c:pt>
                <c:pt idx="9849">
                  <c:v>492.60000000004999</c:v>
                </c:pt>
                <c:pt idx="9850">
                  <c:v>492.65000000005</c:v>
                </c:pt>
                <c:pt idx="9851">
                  <c:v>492.70000000005001</c:v>
                </c:pt>
                <c:pt idx="9852">
                  <c:v>492.75000000005002</c:v>
                </c:pt>
                <c:pt idx="9853">
                  <c:v>492.80000000004998</c:v>
                </c:pt>
                <c:pt idx="9854">
                  <c:v>492.85000000004999</c:v>
                </c:pt>
                <c:pt idx="9855">
                  <c:v>492.90000000005</c:v>
                </c:pt>
                <c:pt idx="9856">
                  <c:v>492.95000000005001</c:v>
                </c:pt>
                <c:pt idx="9857">
                  <c:v>493.00000000005002</c:v>
                </c:pt>
                <c:pt idx="9858">
                  <c:v>493.05000000004998</c:v>
                </c:pt>
                <c:pt idx="9859">
                  <c:v>493.10000000004999</c:v>
                </c:pt>
                <c:pt idx="9860">
                  <c:v>493.15000000005</c:v>
                </c:pt>
                <c:pt idx="9861">
                  <c:v>493.20000000005001</c:v>
                </c:pt>
                <c:pt idx="9862">
                  <c:v>493.25000000005002</c:v>
                </c:pt>
                <c:pt idx="9863">
                  <c:v>493.30000000004998</c:v>
                </c:pt>
                <c:pt idx="9864">
                  <c:v>493.35000000004999</c:v>
                </c:pt>
                <c:pt idx="9865">
                  <c:v>493.40000000005</c:v>
                </c:pt>
                <c:pt idx="9866">
                  <c:v>493.45000000005001</c:v>
                </c:pt>
                <c:pt idx="9867">
                  <c:v>493.50000000005002</c:v>
                </c:pt>
                <c:pt idx="9868">
                  <c:v>493.55000000004998</c:v>
                </c:pt>
                <c:pt idx="9869">
                  <c:v>493.60000000004999</c:v>
                </c:pt>
                <c:pt idx="9870">
                  <c:v>493.65000000005</c:v>
                </c:pt>
                <c:pt idx="9871">
                  <c:v>493.70000000005001</c:v>
                </c:pt>
                <c:pt idx="9872">
                  <c:v>493.75000000005002</c:v>
                </c:pt>
                <c:pt idx="9873">
                  <c:v>493.80000000004998</c:v>
                </c:pt>
                <c:pt idx="9874">
                  <c:v>493.85000000004999</c:v>
                </c:pt>
                <c:pt idx="9875">
                  <c:v>493.90000000005</c:v>
                </c:pt>
                <c:pt idx="9876">
                  <c:v>493.95000000005001</c:v>
                </c:pt>
                <c:pt idx="9877">
                  <c:v>494.00000000005002</c:v>
                </c:pt>
                <c:pt idx="9878">
                  <c:v>494.05000000004998</c:v>
                </c:pt>
                <c:pt idx="9879">
                  <c:v>494.10000000004999</c:v>
                </c:pt>
                <c:pt idx="9880">
                  <c:v>494.15000000005</c:v>
                </c:pt>
                <c:pt idx="9881">
                  <c:v>494.20000000005001</c:v>
                </c:pt>
                <c:pt idx="9882">
                  <c:v>494.25000000005002</c:v>
                </c:pt>
                <c:pt idx="9883">
                  <c:v>494.30000000004998</c:v>
                </c:pt>
                <c:pt idx="9884">
                  <c:v>494.35000000004999</c:v>
                </c:pt>
                <c:pt idx="9885">
                  <c:v>494.40000000005</c:v>
                </c:pt>
                <c:pt idx="9886">
                  <c:v>494.45000000005001</c:v>
                </c:pt>
                <c:pt idx="9887">
                  <c:v>494.50000000005002</c:v>
                </c:pt>
                <c:pt idx="9888">
                  <c:v>494.550000000051</c:v>
                </c:pt>
                <c:pt idx="9889">
                  <c:v>494.60000000005101</c:v>
                </c:pt>
                <c:pt idx="9890">
                  <c:v>494.65000000005102</c:v>
                </c:pt>
                <c:pt idx="9891">
                  <c:v>494.70000000005098</c:v>
                </c:pt>
                <c:pt idx="9892">
                  <c:v>494.75000000005099</c:v>
                </c:pt>
                <c:pt idx="9893">
                  <c:v>494.800000000051</c:v>
                </c:pt>
                <c:pt idx="9894">
                  <c:v>494.85000000005101</c:v>
                </c:pt>
                <c:pt idx="9895">
                  <c:v>494.90000000005102</c:v>
                </c:pt>
                <c:pt idx="9896">
                  <c:v>494.95000000005098</c:v>
                </c:pt>
                <c:pt idx="9897">
                  <c:v>495.00000000005099</c:v>
                </c:pt>
                <c:pt idx="9898">
                  <c:v>495.050000000051</c:v>
                </c:pt>
                <c:pt idx="9899">
                  <c:v>495.10000000005101</c:v>
                </c:pt>
                <c:pt idx="9900">
                  <c:v>495.15000000005102</c:v>
                </c:pt>
                <c:pt idx="9901">
                  <c:v>495.20000000005098</c:v>
                </c:pt>
                <c:pt idx="9902">
                  <c:v>495.25000000005099</c:v>
                </c:pt>
                <c:pt idx="9903">
                  <c:v>495.300000000051</c:v>
                </c:pt>
                <c:pt idx="9904">
                  <c:v>495.35000000005101</c:v>
                </c:pt>
                <c:pt idx="9905">
                  <c:v>495.40000000005102</c:v>
                </c:pt>
                <c:pt idx="9906">
                  <c:v>495.45000000005098</c:v>
                </c:pt>
                <c:pt idx="9907">
                  <c:v>495.50000000005099</c:v>
                </c:pt>
                <c:pt idx="9908">
                  <c:v>495.550000000051</c:v>
                </c:pt>
                <c:pt idx="9909">
                  <c:v>495.60000000005101</c:v>
                </c:pt>
                <c:pt idx="9910">
                  <c:v>495.65000000005102</c:v>
                </c:pt>
                <c:pt idx="9911">
                  <c:v>495.70000000005098</c:v>
                </c:pt>
                <c:pt idx="9912">
                  <c:v>495.75000000005099</c:v>
                </c:pt>
                <c:pt idx="9913">
                  <c:v>495.800000000051</c:v>
                </c:pt>
                <c:pt idx="9914">
                  <c:v>495.85000000005101</c:v>
                </c:pt>
                <c:pt idx="9915">
                  <c:v>495.90000000005102</c:v>
                </c:pt>
                <c:pt idx="9916">
                  <c:v>495.95000000005098</c:v>
                </c:pt>
                <c:pt idx="9917">
                  <c:v>496.00000000005099</c:v>
                </c:pt>
                <c:pt idx="9918">
                  <c:v>496.050000000051</c:v>
                </c:pt>
                <c:pt idx="9919">
                  <c:v>496.10000000005101</c:v>
                </c:pt>
                <c:pt idx="9920">
                  <c:v>496.15000000005102</c:v>
                </c:pt>
                <c:pt idx="9921">
                  <c:v>496.20000000005098</c:v>
                </c:pt>
                <c:pt idx="9922">
                  <c:v>496.25000000005099</c:v>
                </c:pt>
                <c:pt idx="9923">
                  <c:v>496.300000000051</c:v>
                </c:pt>
                <c:pt idx="9924">
                  <c:v>496.35000000005101</c:v>
                </c:pt>
                <c:pt idx="9925">
                  <c:v>496.40000000005102</c:v>
                </c:pt>
                <c:pt idx="9926">
                  <c:v>496.45000000005098</c:v>
                </c:pt>
                <c:pt idx="9927">
                  <c:v>496.50000000005099</c:v>
                </c:pt>
                <c:pt idx="9928">
                  <c:v>496.550000000051</c:v>
                </c:pt>
                <c:pt idx="9929">
                  <c:v>496.60000000005101</c:v>
                </c:pt>
                <c:pt idx="9930">
                  <c:v>496.65000000005102</c:v>
                </c:pt>
                <c:pt idx="9931">
                  <c:v>496.70000000005098</c:v>
                </c:pt>
                <c:pt idx="9932">
                  <c:v>496.75000000005099</c:v>
                </c:pt>
                <c:pt idx="9933">
                  <c:v>496.800000000051</c:v>
                </c:pt>
                <c:pt idx="9934">
                  <c:v>496.85000000005101</c:v>
                </c:pt>
                <c:pt idx="9935">
                  <c:v>496.90000000005102</c:v>
                </c:pt>
                <c:pt idx="9936">
                  <c:v>496.95000000005098</c:v>
                </c:pt>
                <c:pt idx="9937">
                  <c:v>497.00000000005099</c:v>
                </c:pt>
                <c:pt idx="9938">
                  <c:v>497.050000000051</c:v>
                </c:pt>
                <c:pt idx="9939">
                  <c:v>497.10000000005101</c:v>
                </c:pt>
                <c:pt idx="9940">
                  <c:v>497.15000000005102</c:v>
                </c:pt>
                <c:pt idx="9941">
                  <c:v>497.20000000005098</c:v>
                </c:pt>
                <c:pt idx="9942">
                  <c:v>497.25000000005099</c:v>
                </c:pt>
                <c:pt idx="9943">
                  <c:v>497.300000000051</c:v>
                </c:pt>
                <c:pt idx="9944">
                  <c:v>497.35000000005101</c:v>
                </c:pt>
                <c:pt idx="9945">
                  <c:v>497.40000000005102</c:v>
                </c:pt>
                <c:pt idx="9946">
                  <c:v>497.45000000005098</c:v>
                </c:pt>
                <c:pt idx="9947">
                  <c:v>497.50000000005099</c:v>
                </c:pt>
                <c:pt idx="9948">
                  <c:v>497.550000000051</c:v>
                </c:pt>
                <c:pt idx="9949">
                  <c:v>497.60000000005101</c:v>
                </c:pt>
                <c:pt idx="9950">
                  <c:v>497.65000000005102</c:v>
                </c:pt>
                <c:pt idx="9951">
                  <c:v>497.70000000005098</c:v>
                </c:pt>
                <c:pt idx="9952">
                  <c:v>497.75000000005099</c:v>
                </c:pt>
                <c:pt idx="9953">
                  <c:v>497.800000000051</c:v>
                </c:pt>
                <c:pt idx="9954">
                  <c:v>497.85000000005101</c:v>
                </c:pt>
                <c:pt idx="9955">
                  <c:v>497.90000000005102</c:v>
                </c:pt>
                <c:pt idx="9956">
                  <c:v>497.95000000005098</c:v>
                </c:pt>
                <c:pt idx="9957">
                  <c:v>498.00000000005099</c:v>
                </c:pt>
                <c:pt idx="9958">
                  <c:v>498.050000000051</c:v>
                </c:pt>
                <c:pt idx="9959">
                  <c:v>498.10000000005101</c:v>
                </c:pt>
                <c:pt idx="9960">
                  <c:v>498.15000000005102</c:v>
                </c:pt>
                <c:pt idx="9961">
                  <c:v>498.20000000005098</c:v>
                </c:pt>
                <c:pt idx="9962">
                  <c:v>498.25000000005099</c:v>
                </c:pt>
                <c:pt idx="9963">
                  <c:v>498.300000000051</c:v>
                </c:pt>
                <c:pt idx="9964">
                  <c:v>498.35000000005101</c:v>
                </c:pt>
                <c:pt idx="9965">
                  <c:v>498.40000000005102</c:v>
                </c:pt>
                <c:pt idx="9966">
                  <c:v>498.45000000005098</c:v>
                </c:pt>
                <c:pt idx="9967">
                  <c:v>498.50000000005099</c:v>
                </c:pt>
                <c:pt idx="9968">
                  <c:v>498.550000000051</c:v>
                </c:pt>
                <c:pt idx="9969">
                  <c:v>498.60000000005101</c:v>
                </c:pt>
                <c:pt idx="9970">
                  <c:v>498.65000000005102</c:v>
                </c:pt>
                <c:pt idx="9971">
                  <c:v>498.70000000005098</c:v>
                </c:pt>
                <c:pt idx="9972">
                  <c:v>498.75000000005099</c:v>
                </c:pt>
                <c:pt idx="9973">
                  <c:v>498.800000000051</c:v>
                </c:pt>
                <c:pt idx="9974">
                  <c:v>498.85000000005101</c:v>
                </c:pt>
                <c:pt idx="9975">
                  <c:v>498.90000000005102</c:v>
                </c:pt>
                <c:pt idx="9976">
                  <c:v>498.950000000052</c:v>
                </c:pt>
                <c:pt idx="9977">
                  <c:v>499.00000000005201</c:v>
                </c:pt>
                <c:pt idx="9978">
                  <c:v>499.05000000005202</c:v>
                </c:pt>
                <c:pt idx="9979">
                  <c:v>499.10000000005198</c:v>
                </c:pt>
                <c:pt idx="9980">
                  <c:v>499.15000000005199</c:v>
                </c:pt>
                <c:pt idx="9981">
                  <c:v>499.200000000052</c:v>
                </c:pt>
                <c:pt idx="9982">
                  <c:v>499.25000000005201</c:v>
                </c:pt>
                <c:pt idx="9983">
                  <c:v>499.30000000005202</c:v>
                </c:pt>
                <c:pt idx="9984">
                  <c:v>499.35000000005198</c:v>
                </c:pt>
                <c:pt idx="9985">
                  <c:v>499.40000000005199</c:v>
                </c:pt>
                <c:pt idx="9986">
                  <c:v>499.450000000052</c:v>
                </c:pt>
                <c:pt idx="9987">
                  <c:v>499.50000000005201</c:v>
                </c:pt>
                <c:pt idx="9988">
                  <c:v>499.55000000005202</c:v>
                </c:pt>
                <c:pt idx="9989">
                  <c:v>499.60000000005198</c:v>
                </c:pt>
                <c:pt idx="9990">
                  <c:v>499.65000000005199</c:v>
                </c:pt>
                <c:pt idx="9991">
                  <c:v>499.700000000052</c:v>
                </c:pt>
                <c:pt idx="9992">
                  <c:v>499.75000000005201</c:v>
                </c:pt>
                <c:pt idx="9993">
                  <c:v>499.80000000005202</c:v>
                </c:pt>
                <c:pt idx="9994">
                  <c:v>499.85000000005198</c:v>
                </c:pt>
                <c:pt idx="9995">
                  <c:v>499.90000000005199</c:v>
                </c:pt>
                <c:pt idx="9996">
                  <c:v>499.950000000052</c:v>
                </c:pt>
                <c:pt idx="9997">
                  <c:v>500.00000000005201</c:v>
                </c:pt>
              </c:numCache>
            </c:numRef>
          </c:xVal>
          <c:yVal>
            <c:numRef>
              <c:f>'IR Calculations'!$C$5:$C$20025</c:f>
              <c:numCache>
                <c:formatCode>General</c:formatCode>
                <c:ptCount val="20021"/>
                <c:pt idx="0">
                  <c:v>8.4303534963112029E-119</c:v>
                </c:pt>
                <c:pt idx="1">
                  <c:v>3.4938233153498831E-87</c:v>
                </c:pt>
                <c:pt idx="2">
                  <c:v>2.5353631587936625E-68</c:v>
                </c:pt>
                <c:pt idx="3">
                  <c:v>8.0351405823054755E-56</c:v>
                </c:pt>
                <c:pt idx="4">
                  <c:v>6.0576204163774147E-47</c:v>
                </c:pt>
                <c:pt idx="5">
                  <c:v>2.5198472465162744E-40</c:v>
                </c:pt>
                <c:pt idx="6">
                  <c:v>3.3060017189324203E-35</c:v>
                </c:pt>
                <c:pt idx="7">
                  <c:v>3.8856958221102173E-31</c:v>
                </c:pt>
                <c:pt idx="8">
                  <c:v>7.9401864794923618E-28</c:v>
                </c:pt>
                <c:pt idx="9">
                  <c:v>4.3852296048661135E-25</c:v>
                </c:pt>
                <c:pt idx="10">
                  <c:v>8.8786533715707143E-23</c:v>
                </c:pt>
                <c:pt idx="11">
                  <c:v>8.1899198490197116E-21</c:v>
                </c:pt>
                <c:pt idx="12">
                  <c:v>4.0352648050350719E-19</c:v>
                </c:pt>
                <c:pt idx="13">
                  <c:v>1.1962883224118513E-17</c:v>
                </c:pt>
                <c:pt idx="14">
                  <c:v>2.3368934566390709E-16</c:v>
                </c:pt>
                <c:pt idx="15">
                  <c:v>3.2278919404193499E-15</c:v>
                </c:pt>
                <c:pt idx="16">
                  <c:v>3.3328592716782403E-14</c:v>
                </c:pt>
                <c:pt idx="17">
                  <c:v>2.689107251088393E-13</c:v>
                </c:pt>
                <c:pt idx="18">
                  <c:v>1.7573808145886712E-12</c:v>
                </c:pt>
                <c:pt idx="19">
                  <c:v>9.5787174279163169E-12</c:v>
                </c:pt>
                <c:pt idx="20">
                  <c:v>4.4608490407688433E-11</c:v>
                </c:pt>
                <c:pt idx="21">
                  <c:v>1.8109930229193755E-10</c:v>
                </c:pt>
                <c:pt idx="22">
                  <c:v>6.5180234569519988E-10</c:v>
                </c:pt>
                <c:pt idx="23">
                  <c:v>2.1095454826897194E-9</c:v>
                </c:pt>
                <c:pt idx="24">
                  <c:v>6.2141918321957465E-9</c:v>
                </c:pt>
                <c:pt idx="25">
                  <c:v>1.6834237894103541E-8</c:v>
                </c:pt>
                <c:pt idx="26">
                  <c:v>4.2313464500785663E-8</c:v>
                </c:pt>
                <c:pt idx="27">
                  <c:v>9.9444689416189465E-8</c:v>
                </c:pt>
                <c:pt idx="28">
                  <c:v>2.1999212109306104E-7</c:v>
                </c:pt>
                <c:pt idx="29">
                  <c:v>4.6077796100463141E-7</c:v>
                </c:pt>
                <c:pt idx="30">
                  <c:v>9.1845936293425621E-7</c:v>
                </c:pt>
                <c:pt idx="31">
                  <c:v>1.7501322850406223E-6</c:v>
                </c:pt>
                <c:pt idx="32">
                  <c:v>3.2007824158427971E-6</c:v>
                </c:pt>
                <c:pt idx="33">
                  <c:v>5.638349005598708E-6</c:v>
                </c:pt>
                <c:pt idx="34">
                  <c:v>9.5967823956017745E-6</c:v>
                </c:pt>
                <c:pt idx="35">
                  <c:v>1.582698567590592E-5</c:v>
                </c:pt>
                <c:pt idx="36">
                  <c:v>2.535497509761214E-5</c:v>
                </c:pt>
                <c:pt idx="37">
                  <c:v>3.9546021340345144E-5</c:v>
                </c:pt>
                <c:pt idx="38">
                  <c:v>6.0172995480707692E-5</c:v>
                </c:pt>
                <c:pt idx="39">
                  <c:v>8.9486686510778011E-5</c:v>
                </c:pt>
                <c:pt idx="40">
                  <c:v>1.3028551943089592E-4</c:v>
                </c:pt>
                <c:pt idx="41">
                  <c:v>1.859819098163842E-4</c:v>
                </c:pt>
                <c:pt idx="42">
                  <c:v>2.6066245405585915E-4</c:v>
                </c:pt>
                <c:pt idx="43">
                  <c:v>3.5913927243247552E-4</c:v>
                </c:pt>
                <c:pt idx="44">
                  <c:v>4.869900813551079E-4</c:v>
                </c:pt>
                <c:pt idx="45">
                  <c:v>6.5058494868645476E-4</c:v>
                </c:pt>
                <c:pt idx="46">
                  <c:v>8.5709815351193422E-4</c:v>
                </c:pt>
                <c:pt idx="47">
                  <c:v>1.1145040971010157E-3</c:v>
                </c:pt>
                <c:pt idx="48">
                  <c:v>1.431556763271383E-3</c:v>
                </c:pt>
                <c:pt idx="49">
                  <c:v>1.8177527740472787E-3</c:v>
                </c:pt>
                <c:pt idx="50">
                  <c:v>2.2832786043298324E-3</c:v>
                </c:pt>
                <c:pt idx="51">
                  <c:v>2.8389429861778405E-3</c:v>
                </c:pt>
                <c:pt idx="52">
                  <c:v>3.4960959334975616E-3</c:v>
                </c:pt>
                <c:pt idx="53">
                  <c:v>4.2665361412476382E-3</c:v>
                </c:pt>
                <c:pt idx="54">
                  <c:v>5.1624087545996452E-3</c:v>
                </c:pt>
                <c:pt idx="55">
                  <c:v>6.1960956623238533E-3</c:v>
                </c:pt>
                <c:pt idx="56">
                  <c:v>7.3801005482475729E-3</c:v>
                </c:pt>
                <c:pt idx="57">
                  <c:v>8.7269309412180054E-3</c:v>
                </c:pt>
                <c:pt idx="58">
                  <c:v>1.0248979445849644E-2</c:v>
                </c:pt>
                <c:pt idx="59">
                  <c:v>1.1958406223400728E-2</c:v>
                </c:pt>
                <c:pt idx="60">
                  <c:v>1.3867024634398779E-2</c:v>
                </c:pt>
                <c:pt idx="61">
                  <c:v>1.5986191763053038E-2</c:v>
                </c:pt>
                <c:pt idx="62">
                  <c:v>1.8326705327771822E-2</c:v>
                </c:pt>
                <c:pt idx="63">
                  <c:v>2.0898708251838271E-2</c:v>
                </c:pt>
                <c:pt idx="64">
                  <c:v>2.3711601931814964E-2</c:v>
                </c:pt>
                <c:pt idx="65">
                  <c:v>2.6773969005836597E-2</c:v>
                </c:pt>
                <c:pt idx="66">
                  <c:v>3.0093506195765909E-2</c:v>
                </c:pt>
                <c:pt idx="67">
                  <c:v>3.3676967581117628E-2</c:v>
                </c:pt>
                <c:pt idx="68">
                  <c:v>3.7530118462300512E-2</c:v>
                </c:pt>
                <c:pt idx="69">
                  <c:v>4.1657699789470905E-2</c:v>
                </c:pt>
                <c:pt idx="70">
                  <c:v>4.6063402971621453E-2</c:v>
                </c:pt>
                <c:pt idx="71">
                  <c:v>5.0749854740907922E-2</c:v>
                </c:pt>
                <c:pt idx="72">
                  <c:v>5.5718611628597654E-2</c:v>
                </c:pt>
                <c:pt idx="73">
                  <c:v>6.0970163511702397E-2</c:v>
                </c:pt>
                <c:pt idx="74">
                  <c:v>6.6503945612271312E-2</c:v>
                </c:pt>
                <c:pt idx="75">
                  <c:v>7.2318358273284894E-2</c:v>
                </c:pt>
                <c:pt idx="76">
                  <c:v>7.8410793794684519E-2</c:v>
                </c:pt>
                <c:pt idx="77">
                  <c:v>8.4777669588514057E-2</c:v>
                </c:pt>
                <c:pt idx="78">
                  <c:v>9.1414466902158029E-2</c:v>
                </c:pt>
                <c:pt idx="79">
                  <c:v>9.831577436025303E-2</c:v>
                </c:pt>
                <c:pt idx="80">
                  <c:v>0.10547533558983981</c:v>
                </c:pt>
                <c:pt idx="81">
                  <c:v>0.11288610021397542</c:v>
                </c:pt>
                <c:pt idx="82">
                  <c:v>0.12054027752941075</c:v>
                </c:pt>
                <c:pt idx="83">
                  <c:v>0.128429392218497</c:v>
                </c:pt>
                <c:pt idx="84">
                  <c:v>0.13654434148559486</c:v>
                </c:pt>
                <c:pt idx="85">
                  <c:v>0.14487545305114061</c:v>
                </c:pt>
                <c:pt idx="86">
                  <c:v>0.15341254348163683</c:v>
                </c:pt>
                <c:pt idx="87">
                  <c:v>0.16214497638045408</c:v>
                </c:pt>
                <c:pt idx="88">
                  <c:v>0.17106172001091291</c:v>
                </c:pt>
                <c:pt idx="89">
                  <c:v>0.18015140396899221</c:v>
                </c:pt>
                <c:pt idx="90">
                  <c:v>0.1894023745698673</c:v>
                </c:pt>
                <c:pt idx="91">
                  <c:v>0.19880274865432795</c:v>
                </c:pt>
                <c:pt idx="92">
                  <c:v>0.20834046556500588</c:v>
                </c:pt>
                <c:pt idx="93">
                  <c:v>0.21800333708114242</c:v>
                </c:pt>
                <c:pt idx="94">
                  <c:v>0.22777909513885258</c:v>
                </c:pt>
                <c:pt idx="95">
                  <c:v>0.23765543719822668</c:v>
                </c:pt>
                <c:pt idx="96">
                  <c:v>0.24762006915155588</c:v>
                </c:pt>
                <c:pt idx="97">
                  <c:v>0.25766074569631175</c:v>
                </c:pt>
                <c:pt idx="98">
                  <c:v>0.2677653081239581</c:v>
                </c:pt>
                <c:pt idx="99">
                  <c:v>0.27792171949888828</c:v>
                </c:pt>
                <c:pt idx="100">
                  <c:v>0.28811809722631598</c:v>
                </c:pt>
                <c:pt idx="101">
                  <c:v>0.29834274302388647</c:v>
                </c:pt>
                <c:pt idx="102">
                  <c:v>0.30858417033163948</c:v>
                </c:pt>
                <c:pt idx="103">
                  <c:v>0.31883112920845014</c:v>
                </c:pt>
                <c:pt idx="104">
                  <c:v>0.3290726287761862</c:v>
                </c:pt>
                <c:pt idx="105">
                  <c:v>0.33929795728353485</c:v>
                </c:pt>
                <c:pt idx="106">
                  <c:v>0.34949669987043358</c:v>
                </c:pt>
                <c:pt idx="107">
                  <c:v>0.35965875412152176</c:v>
                </c:pt>
                <c:pt idx="108">
                  <c:v>0.36977434350293903</c:v>
                </c:pt>
                <c:pt idx="109">
                  <c:v>0.37983402877981959</c:v>
                </c:pt>
                <c:pt idx="110">
                  <c:v>0.3898287175183387</c:v>
                </c:pt>
                <c:pt idx="111">
                  <c:v>0.3997496717740337</c:v>
                </c:pt>
                <c:pt idx="112">
                  <c:v>0.40958851407217861</c:v>
                </c:pt>
                <c:pt idx="113">
                  <c:v>0.41933723178515575</c:v>
                </c:pt>
                <c:pt idx="114">
                  <c:v>0.42898818001117983</c:v>
                </c:pt>
                <c:pt idx="115">
                  <c:v>0.43853408305733377</c:v>
                </c:pt>
                <c:pt idx="116">
                  <c:v>0.44796803462855461</c:v>
                </c:pt>
                <c:pt idx="117">
                  <c:v>0.45728349682131403</c:v>
                </c:pt>
                <c:pt idx="118">
                  <c:v>0.46647429801817941</c:v>
                </c:pt>
                <c:pt idx="119">
                  <c:v>0.47553462977717553</c:v>
                </c:pt>
                <c:pt idx="120">
                  <c:v>0.48445904280372648</c:v>
                </c:pt>
                <c:pt idx="121">
                  <c:v>0.49324244209475282</c:v>
                </c:pt>
                <c:pt idx="122">
                  <c:v>0.50188008133405015</c:v>
                </c:pt>
                <c:pt idx="123">
                  <c:v>0.51036755661986821</c:v>
                </c:pt>
                <c:pt idx="124">
                  <c:v>0.51870079959860627</c:v>
                </c:pt>
                <c:pt idx="125">
                  <c:v>0.52687607007560777</c:v>
                </c:pt>
                <c:pt idx="126">
                  <c:v>0.53488994817003366</c:v>
                </c:pt>
                <c:pt idx="127">
                  <c:v>0.54273932607681075</c:v>
                </c:pt>
                <c:pt idx="128">
                  <c:v>0.5504213994945244</c:v>
                </c:pt>
                <c:pt idx="129">
                  <c:v>0.55793365877556966</c:v>
                </c:pt>
                <c:pt idx="130">
                  <c:v>0.56527387984753863</c:v>
                </c:pt>
                <c:pt idx="131">
                  <c:v>0.57244011495818903</c:v>
                </c:pt>
                <c:pt idx="132">
                  <c:v>0.57943068328411651</c:v>
                </c:pt>
                <c:pt idx="133">
                  <c:v>0.58624416144688563</c:v>
                </c:pt>
                <c:pt idx="134">
                  <c:v>0.59287937397392731</c:v>
                </c:pt>
                <c:pt idx="135">
                  <c:v>0.59933538373844064</c:v>
                </c:pt>
                <c:pt idx="136">
                  <c:v>0.60561148241098928</c:v>
                </c:pt>
                <c:pt idx="137">
                  <c:v>0.61170718095104748</c:v>
                </c:pt>
                <c:pt idx="138">
                  <c:v>0.617622200165035</c:v>
                </c:pt>
                <c:pt idx="139">
                  <c:v>0.62335646135569467</c:v>
                </c:pt>
                <c:pt idx="140">
                  <c:v>0.62891007708079083</c:v>
                </c:pt>
                <c:pt idx="141">
                  <c:v>0.63428334204559678</c:v>
                </c:pt>
                <c:pt idx="142">
                  <c:v>0.63947672414084511</c:v>
                </c:pt>
                <c:pt idx="143">
                  <c:v>0.6444908556444946</c:v>
                </c:pt>
                <c:pt idx="144">
                  <c:v>0.64932652459885021</c:v>
                </c:pt>
                <c:pt idx="145">
                  <c:v>0.6539846663751363</c:v>
                </c:pt>
                <c:pt idx="146">
                  <c:v>0.65846635543482868</c:v>
                </c:pt>
                <c:pt idx="147">
                  <c:v>0.66277279729609606</c:v>
                </c:pt>
                <c:pt idx="148">
                  <c:v>0.66690532071206277</c:v>
                </c:pt>
                <c:pt idx="149">
                  <c:v>0.67086537006744251</c:v>
                </c:pt>
                <c:pt idx="150">
                  <c:v>0.67465449799482402</c:v>
                </c:pt>
                <c:pt idx="151">
                  <c:v>0.67827435821878079</c:v>
                </c:pt>
                <c:pt idx="152">
                  <c:v>0.68172669862529034</c:v>
                </c:pt>
                <c:pt idx="153">
                  <c:v>0.6850133545604572</c:v>
                </c:pt>
                <c:pt idx="154">
                  <c:v>0.68813624235835325</c:v>
                </c:pt>
                <c:pt idx="155">
                  <c:v>0.6910973530974901</c:v>
                </c:pt>
                <c:pt idx="156">
                  <c:v>0.69389874658552297</c:v>
                </c:pt>
                <c:pt idx="157">
                  <c:v>0.69654254556977901</c:v>
                </c:pt>
                <c:pt idx="158">
                  <c:v>0.6990309301721831</c:v>
                </c:pt>
                <c:pt idx="159">
                  <c:v>0.70136613254627245</c:v>
                </c:pt>
                <c:pt idx="160">
                  <c:v>0.70355043175095588</c:v>
                </c:pt>
                <c:pt idx="161">
                  <c:v>0.70558614884145898</c:v>
                </c:pt>
                <c:pt idx="162">
                  <c:v>0.7074756421702304</c:v>
                </c:pt>
                <c:pt idx="163">
                  <c:v>0.70922130289469776</c:v>
                </c:pt>
                <c:pt idx="164">
                  <c:v>0.71082555068869635</c:v>
                </c:pt>
                <c:pt idx="165">
                  <c:v>0.7122908296516216</c:v>
                </c:pt>
                <c:pt idx="166">
                  <c:v>0.7136196044105696</c:v>
                </c:pt>
                <c:pt idx="167">
                  <c:v>0.71481435641205027</c:v>
                </c:pt>
                <c:pt idx="168">
                  <c:v>0.71587758039628113</c:v>
                </c:pt>
                <c:pt idx="169">
                  <c:v>0.71681178105013843</c:v>
                </c:pt>
                <c:pt idx="170">
                  <c:v>0.71761946983441982</c:v>
                </c:pt>
                <c:pt idx="171">
                  <c:v>0.71830316197648847</c:v>
                </c:pt>
                <c:pt idx="172">
                  <c:v>0.71886537362883907</c:v>
                </c:pt>
                <c:pt idx="173">
                  <c:v>0.71930861918320232</c:v>
                </c:pt>
                <c:pt idx="174">
                  <c:v>0.71963540873735254</c:v>
                </c:pt>
                <c:pt idx="175">
                  <c:v>0.71984824570922612</c:v>
                </c:pt>
                <c:pt idx="176">
                  <c:v>0.71994962459264722</c:v>
                </c:pt>
                <c:pt idx="177">
                  <c:v>0.71994202885021852</c:v>
                </c:pt>
                <c:pt idx="178">
                  <c:v>0.71982792893729397</c:v>
                </c:pt>
                <c:pt idx="179">
                  <c:v>0.7196097804539564</c:v>
                </c:pt>
                <c:pt idx="180">
                  <c:v>0.71929002241634243</c:v>
                </c:pt>
                <c:pt idx="181">
                  <c:v>0.71887107564828989</c:v>
                </c:pt>
                <c:pt idx="182">
                  <c:v>0.71835534128261902</c:v>
                </c:pt>
                <c:pt idx="183">
                  <c:v>0.71774519937118297</c:v>
                </c:pt>
                <c:pt idx="184">
                  <c:v>0.71704300759813355</c:v>
                </c:pt>
                <c:pt idx="185">
                  <c:v>0.71625110009146908</c:v>
                </c:pt>
                <c:pt idx="186">
                  <c:v>0.71537178632940002</c:v>
                </c:pt>
                <c:pt idx="187">
                  <c:v>0.71440735013670076</c:v>
                </c:pt>
                <c:pt idx="188">
                  <c:v>0.71336004876745329</c:v>
                </c:pt>
                <c:pt idx="189">
                  <c:v>0.71223211206990877</c:v>
                </c:pt>
                <c:pt idx="190">
                  <c:v>0.71102574172997357</c:v>
                </c:pt>
                <c:pt idx="191">
                  <c:v>0.70974311058823114</c:v>
                </c:pt>
                <c:pt idx="192">
                  <c:v>0.70838636202997163</c:v>
                </c:pt>
                <c:pt idx="193">
                  <c:v>0.70695760944099117</c:v>
                </c:pt>
                <c:pt idx="194">
                  <c:v>0.70545893572862939</c:v>
                </c:pt>
                <c:pt idx="195">
                  <c:v>0.70389239290315708</c:v>
                </c:pt>
                <c:pt idx="196">
                  <c:v>0.70226000171713177</c:v>
                </c:pt>
                <c:pt idx="197">
                  <c:v>0.70056375135987359</c:v>
                </c:pt>
                <c:pt idx="198">
                  <c:v>0.69880559920266627</c:v>
                </c:pt>
                <c:pt idx="199">
                  <c:v>0.69698747059501887</c:v>
                </c:pt>
                <c:pt idx="200">
                  <c:v>0.69511125870398172</c:v>
                </c:pt>
                <c:pt idx="201">
                  <c:v>0.69317882440088108</c:v>
                </c:pt>
                <c:pt idx="202">
                  <c:v>0.69119199618631089</c:v>
                </c:pt>
                <c:pt idx="203">
                  <c:v>0.68915257015563791</c:v>
                </c:pt>
                <c:pt idx="204">
                  <c:v>0.68706230999977091</c:v>
                </c:pt>
                <c:pt idx="205">
                  <c:v>0.68492294704121426</c:v>
                </c:pt>
                <c:pt idx="206">
                  <c:v>0.68273618030181249</c:v>
                </c:pt>
                <c:pt idx="207">
                  <c:v>0.6805036766001753</c:v>
                </c:pt>
                <c:pt idx="208">
                  <c:v>0.67822707067826016</c:v>
                </c:pt>
                <c:pt idx="209">
                  <c:v>0.67590796535336106</c:v>
                </c:pt>
                <c:pt idx="210">
                  <c:v>0.67354793169500959</c:v>
                </c:pt>
                <c:pt idx="211">
                  <c:v>0.671148509224885</c:v>
                </c:pt>
                <c:pt idx="212">
                  <c:v>0.668711206137514</c:v>
                </c:pt>
                <c:pt idx="213">
                  <c:v>0.66623749954101108</c:v>
                </c:pt>
                <c:pt idx="214">
                  <c:v>0.66372883571573471</c:v>
                </c:pt>
                <c:pt idx="215">
                  <c:v>0.66118663039011205</c:v>
                </c:pt>
                <c:pt idx="216">
                  <c:v>0.65861226903148928</c:v>
                </c:pt>
                <c:pt idx="217">
                  <c:v>0.65600710715134902</c:v>
                </c:pt>
                <c:pt idx="218">
                  <c:v>0.65337247062386239</c:v>
                </c:pt>
                <c:pt idx="219">
                  <c:v>0.6507096560154102</c:v>
                </c:pt>
                <c:pt idx="220">
                  <c:v>0.64801993092577692</c:v>
                </c:pt>
                <c:pt idx="221">
                  <c:v>0.6453045343386431</c:v>
                </c:pt>
                <c:pt idx="222">
                  <c:v>0.64256467698036623</c:v>
                </c:pt>
                <c:pt idx="223">
                  <c:v>0.63980154168749748</c:v>
                </c:pt>
                <c:pt idx="224">
                  <c:v>0.63701628378035036</c:v>
                </c:pt>
                <c:pt idx="225">
                  <c:v>0.63421003144298516</c:v>
                </c:pt>
                <c:pt idx="226">
                  <c:v>0.63138388610867469</c:v>
                </c:pt>
                <c:pt idx="227">
                  <c:v>0.62853892284934132</c:v>
                </c:pt>
                <c:pt idx="228">
                  <c:v>0.62567619076962377</c:v>
                </c:pt>
                <c:pt idx="229">
                  <c:v>0.62279671340312726</c:v>
                </c:pt>
                <c:pt idx="230">
                  <c:v>0.61990148911215526</c:v>
                </c:pt>
                <c:pt idx="231">
                  <c:v>0.61699149148898791</c:v>
                </c:pt>
                <c:pt idx="232">
                  <c:v>0.61406766975816451</c:v>
                </c:pt>
                <c:pt idx="233">
                  <c:v>0.61113094918054911</c:v>
                </c:pt>
                <c:pt idx="234">
                  <c:v>0.60818223145696548</c:v>
                </c:pt>
                <c:pt idx="235">
                  <c:v>0.60522239513210474</c:v>
                </c:pt>
                <c:pt idx="236">
                  <c:v>0.60225229599810193</c:v>
                </c:pt>
                <c:pt idx="237">
                  <c:v>0.5992727674968169</c:v>
                </c:pt>
                <c:pt idx="238">
                  <c:v>0.5962846211211803</c:v>
                </c:pt>
                <c:pt idx="239">
                  <c:v>0.59328864681467153</c:v>
                </c:pt>
                <c:pt idx="240">
                  <c:v>0.59028561336917096</c:v>
                </c:pt>
                <c:pt idx="241">
                  <c:v>0.58727626882018191</c:v>
                </c:pt>
                <c:pt idx="242">
                  <c:v>0.58426134083968695</c:v>
                </c:pt>
                <c:pt idx="243">
                  <c:v>0.58124153712652771</c:v>
                </c:pt>
                <c:pt idx="244">
                  <c:v>0.57821754579298568</c:v>
                </c:pt>
                <c:pt idx="245">
                  <c:v>0.57519003574895822</c:v>
                </c:pt>
                <c:pt idx="246">
                  <c:v>0.57215965708230521</c:v>
                </c:pt>
                <c:pt idx="247">
                  <c:v>0.56912704143518256</c:v>
                </c:pt>
                <c:pt idx="248">
                  <c:v>0.56609280237742021</c:v>
                </c:pt>
                <c:pt idx="249">
                  <c:v>0.5630575357750377</c:v>
                </c:pt>
                <c:pt idx="250">
                  <c:v>0.56002182015536128</c:v>
                </c:pt>
                <c:pt idx="251">
                  <c:v>0.55698621706740414</c:v>
                </c:pt>
                <c:pt idx="252">
                  <c:v>0.55395127143806844</c:v>
                </c:pt>
                <c:pt idx="253">
                  <c:v>0.55091751192418792</c:v>
                </c:pt>
                <c:pt idx="254">
                  <c:v>0.54788545125928945</c:v>
                </c:pt>
                <c:pt idx="255">
                  <c:v>0.5448555865954694</c:v>
                </c:pt>
                <c:pt idx="256">
                  <c:v>0.54182839984658693</c:v>
                </c:pt>
                <c:pt idx="257">
                  <c:v>0.538804358010462</c:v>
                </c:pt>
                <c:pt idx="258">
                  <c:v>0.53578391350814569</c:v>
                </c:pt>
                <c:pt idx="259">
                  <c:v>0.53276750450181365</c:v>
                </c:pt>
                <c:pt idx="260">
                  <c:v>0.52975555521471518</c:v>
                </c:pt>
                <c:pt idx="261">
                  <c:v>0.52674847624439003</c:v>
                </c:pt>
                <c:pt idx="262">
                  <c:v>0.5237466648717326</c:v>
                </c:pt>
                <c:pt idx="263">
                  <c:v>0.52075050536474687</c:v>
                </c:pt>
                <c:pt idx="264">
                  <c:v>0.51776036927702263</c:v>
                </c:pt>
                <c:pt idx="265">
                  <c:v>0.51477661574200528</c:v>
                </c:pt>
                <c:pt idx="266">
                  <c:v>0.5117995917616226</c:v>
                </c:pt>
                <c:pt idx="267">
                  <c:v>0.50882963249024793</c:v>
                </c:pt>
                <c:pt idx="268">
                  <c:v>0.50586706151387006</c:v>
                </c:pt>
                <c:pt idx="269">
                  <c:v>0.50291219112401575</c:v>
                </c:pt>
                <c:pt idx="270">
                  <c:v>0.49996532258706011</c:v>
                </c:pt>
                <c:pt idx="271">
                  <c:v>0.49702674640846484</c:v>
                </c:pt>
                <c:pt idx="272">
                  <c:v>0.49409674259245173</c:v>
                </c:pt>
                <c:pt idx="273">
                  <c:v>0.49117558089655072</c:v>
                </c:pt>
                <c:pt idx="274">
                  <c:v>0.48826352108152027</c:v>
                </c:pt>
                <c:pt idx="275">
                  <c:v>0.4853608131568023</c:v>
                </c:pt>
                <c:pt idx="276">
                  <c:v>0.48246769762064518</c:v>
                </c:pt>
                <c:pt idx="277">
                  <c:v>0.47958440569631428</c:v>
                </c:pt>
                <c:pt idx="278">
                  <c:v>0.47671115956327198</c:v>
                </c:pt>
                <c:pt idx="279">
                  <c:v>0.47384817258384854</c:v>
                </c:pt>
                <c:pt idx="280">
                  <c:v>0.470995649525557</c:v>
                </c:pt>
                <c:pt idx="281">
                  <c:v>0.468153786778785</c:v>
                </c:pt>
                <c:pt idx="282">
                  <c:v>0.46532277257034882</c:v>
                </c:pt>
                <c:pt idx="283">
                  <c:v>0.46250278717240251</c:v>
                </c:pt>
                <c:pt idx="284">
                  <c:v>0.45969400310719016</c:v>
                </c:pt>
                <c:pt idx="285">
                  <c:v>0.45689658534782362</c:v>
                </c:pt>
                <c:pt idx="286">
                  <c:v>0.45411069151427136</c:v>
                </c:pt>
                <c:pt idx="287">
                  <c:v>0.45133647206591382</c:v>
                </c:pt>
                <c:pt idx="288">
                  <c:v>0.44857407048973591</c:v>
                </c:pt>
                <c:pt idx="289">
                  <c:v>0.44582362348424498</c:v>
                </c:pt>
                <c:pt idx="290">
                  <c:v>0.44308526114010172</c:v>
                </c:pt>
                <c:pt idx="291">
                  <c:v>0.44035910711628262</c:v>
                </c:pt>
                <c:pt idx="292">
                  <c:v>0.4376452788126704</c:v>
                </c:pt>
                <c:pt idx="293">
                  <c:v>0.43494388753900876</c:v>
                </c:pt>
                <c:pt idx="294">
                  <c:v>0.4322550386798738</c:v>
                </c:pt>
                <c:pt idx="295">
                  <c:v>0.42957883185625256</c:v>
                </c:pt>
                <c:pt idx="296">
                  <c:v>0.42691536108338257</c:v>
                </c:pt>
                <c:pt idx="297">
                  <c:v>0.42426471492521128</c:v>
                </c:pt>
                <c:pt idx="298">
                  <c:v>0.42162697664542392</c:v>
                </c:pt>
                <c:pt idx="299">
                  <c:v>0.41900222435470991</c:v>
                </c:pt>
                <c:pt idx="300">
                  <c:v>0.41639053115532132</c:v>
                </c:pt>
                <c:pt idx="301">
                  <c:v>0.41379196528180012</c:v>
                </c:pt>
                <c:pt idx="302">
                  <c:v>0.41120659023871881</c:v>
                </c:pt>
                <c:pt idx="303">
                  <c:v>0.40863446493538641</c:v>
                </c:pt>
                <c:pt idx="304">
                  <c:v>0.40607564381709416</c:v>
                </c:pt>
                <c:pt idx="305">
                  <c:v>0.40353017699383209</c:v>
                </c:pt>
                <c:pt idx="306">
                  <c:v>0.40099811036538552</c:v>
                </c:pt>
                <c:pt idx="307">
                  <c:v>0.39847948574411052</c:v>
                </c:pt>
                <c:pt idx="308">
                  <c:v>0.39597434097457224</c:v>
                </c:pt>
                <c:pt idx="309">
                  <c:v>0.39348271005010127</c:v>
                </c:pt>
                <c:pt idx="310">
                  <c:v>0.39100462322725926</c:v>
                </c:pt>
                <c:pt idx="311">
                  <c:v>0.38854010713679582</c:v>
                </c:pt>
                <c:pt idx="312">
                  <c:v>0.38608918489261412</c:v>
                </c:pt>
                <c:pt idx="313">
                  <c:v>0.38365187619787317</c:v>
                </c:pt>
                <c:pt idx="314">
                  <c:v>0.38122819744827902</c:v>
                </c:pt>
                <c:pt idx="315">
                  <c:v>0.37881816183352979</c:v>
                </c:pt>
                <c:pt idx="316">
                  <c:v>0.37642177943553995</c:v>
                </c:pt>
                <c:pt idx="317">
                  <c:v>0.3740390573249105</c:v>
                </c:pt>
                <c:pt idx="318">
                  <c:v>0.37166999965479647</c:v>
                </c:pt>
                <c:pt idx="319">
                  <c:v>0.36931460775224761</c:v>
                </c:pt>
                <c:pt idx="320">
                  <c:v>0.36697288020776042</c:v>
                </c:pt>
                <c:pt idx="321">
                  <c:v>0.36464481296239043</c:v>
                </c:pt>
                <c:pt idx="322">
                  <c:v>0.36233039939249589</c:v>
                </c:pt>
                <c:pt idx="323">
                  <c:v>0.36002963039281227</c:v>
                </c:pt>
                <c:pt idx="324">
                  <c:v>0.35774249445723799</c:v>
                </c:pt>
                <c:pt idx="325">
                  <c:v>0.35546897775738528</c:v>
                </c:pt>
                <c:pt idx="326">
                  <c:v>0.35320906421958975</c:v>
                </c:pt>
                <c:pt idx="327">
                  <c:v>0.35096273559976582</c:v>
                </c:pt>
                <c:pt idx="328">
                  <c:v>0.34872997155613489</c:v>
                </c:pt>
                <c:pt idx="329">
                  <c:v>0.3465107497206959</c:v>
                </c:pt>
                <c:pt idx="330">
                  <c:v>0.34430504576817916</c:v>
                </c:pt>
                <c:pt idx="331">
                  <c:v>0.34211283348383931</c:v>
                </c:pt>
                <c:pt idx="332">
                  <c:v>0.339934084829147</c:v>
                </c:pt>
                <c:pt idx="333">
                  <c:v>0.33776877000587918</c:v>
                </c:pt>
                <c:pt idx="334">
                  <c:v>0.33561685751880982</c:v>
                </c:pt>
                <c:pt idx="335">
                  <c:v>0.33347831423609736</c:v>
                </c:pt>
                <c:pt idx="336">
                  <c:v>0.33135310544900604</c:v>
                </c:pt>
                <c:pt idx="337">
                  <c:v>0.32924119492939757</c:v>
                </c:pt>
                <c:pt idx="338">
                  <c:v>0.3271425449859649</c:v>
                </c:pt>
                <c:pt idx="339">
                  <c:v>0.32505711651905772</c:v>
                </c:pt>
                <c:pt idx="340">
                  <c:v>0.32298486907386625</c:v>
                </c:pt>
                <c:pt idx="341">
                  <c:v>0.32092576089230845</c:v>
                </c:pt>
                <c:pt idx="342">
                  <c:v>0.31887974896365334</c:v>
                </c:pt>
                <c:pt idx="343">
                  <c:v>0.31684678907357672</c:v>
                </c:pt>
                <c:pt idx="344">
                  <c:v>0.31482683585214855</c:v>
                </c:pt>
                <c:pt idx="345">
                  <c:v>0.31281984282016995</c:v>
                </c:pt>
                <c:pt idx="346">
                  <c:v>0.31082576243481486</c:v>
                </c:pt>
                <c:pt idx="347">
                  <c:v>0.30884454613341128</c:v>
                </c:pt>
                <c:pt idx="348">
                  <c:v>0.30687614437655714</c:v>
                </c:pt>
                <c:pt idx="349">
                  <c:v>0.30492050668985954</c:v>
                </c:pt>
                <c:pt idx="350">
                  <c:v>0.30297758170434796</c:v>
                </c:pt>
                <c:pt idx="351">
                  <c:v>0.30104731719615285</c:v>
                </c:pt>
                <c:pt idx="352">
                  <c:v>0.29912966012490716</c:v>
                </c:pt>
                <c:pt idx="353">
                  <c:v>0.29722455667089087</c:v>
                </c:pt>
                <c:pt idx="354">
                  <c:v>0.29533195227164755</c:v>
                </c:pt>
                <c:pt idx="355">
                  <c:v>0.29345179165698415</c:v>
                </c:pt>
                <c:pt idx="356">
                  <c:v>0.29158401888292479</c:v>
                </c:pt>
                <c:pt idx="357">
                  <c:v>0.28972857736789515</c:v>
                </c:pt>
                <c:pt idx="358">
                  <c:v>0.28788540991935702</c:v>
                </c:pt>
                <c:pt idx="359">
                  <c:v>0.28605445877103147</c:v>
                </c:pt>
                <c:pt idx="360">
                  <c:v>0.28423566561074681</c:v>
                </c:pt>
                <c:pt idx="361">
                  <c:v>0.28242897161067571</c:v>
                </c:pt>
                <c:pt idx="362">
                  <c:v>0.28063431745620893</c:v>
                </c:pt>
                <c:pt idx="363">
                  <c:v>0.27885164337420804</c:v>
                </c:pt>
                <c:pt idx="364">
                  <c:v>0.27708088915988172</c:v>
                </c:pt>
                <c:pt idx="365">
                  <c:v>0.27532199420363079</c:v>
                </c:pt>
                <c:pt idx="366">
                  <c:v>0.273574897516555</c:v>
                </c:pt>
                <c:pt idx="367">
                  <c:v>0.27183953775541991</c:v>
                </c:pt>
                <c:pt idx="368">
                  <c:v>0.27011585324694476</c:v>
                </c:pt>
                <c:pt idx="369">
                  <c:v>0.26840378201121201</c:v>
                </c:pt>
                <c:pt idx="370">
                  <c:v>0.26670326178447407</c:v>
                </c:pt>
                <c:pt idx="371">
                  <c:v>0.26501423004137081</c:v>
                </c:pt>
                <c:pt idx="372">
                  <c:v>0.26333662401630609</c:v>
                </c:pt>
                <c:pt idx="373">
                  <c:v>0.26167038072437482</c:v>
                </c:pt>
                <c:pt idx="374">
                  <c:v>0.2600154369813607</c:v>
                </c:pt>
                <c:pt idx="375">
                  <c:v>0.25837172942358078</c:v>
                </c:pt>
                <c:pt idx="376">
                  <c:v>0.2567391945266051</c:v>
                </c:pt>
                <c:pt idx="377">
                  <c:v>0.25511776862383079</c:v>
                </c:pt>
                <c:pt idx="378">
                  <c:v>0.2535073879243146</c:v>
                </c:pt>
                <c:pt idx="379">
                  <c:v>0.2519079885298966</c:v>
                </c:pt>
                <c:pt idx="380">
                  <c:v>0.25031950645209766</c:v>
                </c:pt>
                <c:pt idx="381">
                  <c:v>0.24874187762833208</c:v>
                </c:pt>
                <c:pt idx="382">
                  <c:v>0.2471750379374435</c:v>
                </c:pt>
                <c:pt idx="383">
                  <c:v>0.24561892321516215</c:v>
                </c:pt>
                <c:pt idx="384">
                  <c:v>0.24407346926857304</c:v>
                </c:pt>
                <c:pt idx="385">
                  <c:v>0.24253861189054532</c:v>
                </c:pt>
                <c:pt idx="386">
                  <c:v>0.24101428687343451</c:v>
                </c:pt>
                <c:pt idx="387">
                  <c:v>0.23950043002240187</c:v>
                </c:pt>
                <c:pt idx="388">
                  <c:v>0.23799697716847451</c:v>
                </c:pt>
                <c:pt idx="389">
                  <c:v>0.23650386418069499</c:v>
                </c:pt>
                <c:pt idx="390">
                  <c:v>0.23502102697850083</c:v>
                </c:pt>
                <c:pt idx="391">
                  <c:v>0.23354840154321738</c:v>
                </c:pt>
                <c:pt idx="392">
                  <c:v>0.23208592392933217</c:v>
                </c:pt>
                <c:pt idx="393">
                  <c:v>0.23063353027543579</c:v>
                </c:pt>
                <c:pt idx="394">
                  <c:v>0.22919115681464522</c:v>
                </c:pt>
                <c:pt idx="395">
                  <c:v>0.22775873988474443</c:v>
                </c:pt>
                <c:pt idx="396">
                  <c:v>0.22633621593804909</c:v>
                </c:pt>
                <c:pt idx="397">
                  <c:v>0.22492352155077019</c:v>
                </c:pt>
                <c:pt idx="398">
                  <c:v>0.22352059343221256</c:v>
                </c:pt>
                <c:pt idx="399">
                  <c:v>0.22212736843338873</c:v>
                </c:pt>
                <c:pt idx="400">
                  <c:v>0.22074378355570795</c:v>
                </c:pt>
                <c:pt idx="401">
                  <c:v>0.21936977595890578</c:v>
                </c:pt>
                <c:pt idx="402">
                  <c:v>0.21800528296904631</c:v>
                </c:pt>
                <c:pt idx="403">
                  <c:v>0.21665024208608283</c:v>
                </c:pt>
                <c:pt idx="404">
                  <c:v>0.21530459099100024</c:v>
                </c:pt>
                <c:pt idx="405">
                  <c:v>0.21396826755296283</c:v>
                </c:pt>
                <c:pt idx="406">
                  <c:v>0.21264120983595455</c:v>
                </c:pt>
                <c:pt idx="407">
                  <c:v>0.21132335610531913</c:v>
                </c:pt>
                <c:pt idx="408">
                  <c:v>0.2100146448339002</c:v>
                </c:pt>
                <c:pt idx="409">
                  <c:v>0.20871501470800649</c:v>
                </c:pt>
                <c:pt idx="410">
                  <c:v>0.20742440463320611</c:v>
                </c:pt>
                <c:pt idx="411">
                  <c:v>0.20614275373975779</c:v>
                </c:pt>
                <c:pt idx="412">
                  <c:v>0.20487000138785855</c:v>
                </c:pt>
                <c:pt idx="413">
                  <c:v>0.20360608717282005</c:v>
                </c:pt>
                <c:pt idx="414">
                  <c:v>0.20235095092961519</c:v>
                </c:pt>
                <c:pt idx="415">
                  <c:v>0.20110453273776907</c:v>
                </c:pt>
                <c:pt idx="416">
                  <c:v>0.19986677292562938</c:v>
                </c:pt>
                <c:pt idx="417">
                  <c:v>0.19863761207459274</c:v>
                </c:pt>
                <c:pt idx="418">
                  <c:v>0.19741699102317817</c:v>
                </c:pt>
                <c:pt idx="419">
                  <c:v>0.19620485087079093</c:v>
                </c:pt>
                <c:pt idx="420">
                  <c:v>0.19500113298137442</c:v>
                </c:pt>
                <c:pt idx="421">
                  <c:v>0.19380577898695001</c:v>
                </c:pt>
                <c:pt idx="422">
                  <c:v>0.19261873079085362</c:v>
                </c:pt>
                <c:pt idx="423">
                  <c:v>0.19143993057094894</c:v>
                </c:pt>
                <c:pt idx="424">
                  <c:v>0.19026932078245895</c:v>
                </c:pt>
                <c:pt idx="425">
                  <c:v>0.18910684416097656</c:v>
                </c:pt>
                <c:pt idx="426">
                  <c:v>0.18795244372493528</c:v>
                </c:pt>
                <c:pt idx="427">
                  <c:v>0.18680606277825401</c:v>
                </c:pt>
                <c:pt idx="428">
                  <c:v>0.18566764491270724</c:v>
                </c:pt>
                <c:pt idx="429">
                  <c:v>0.18453713401004393</c:v>
                </c:pt>
                <c:pt idx="430">
                  <c:v>0.18341447424421087</c:v>
                </c:pt>
                <c:pt idx="431">
                  <c:v>0.18229961008324147</c:v>
                </c:pt>
                <c:pt idx="432">
                  <c:v>0.1811924862911555</c:v>
                </c:pt>
                <c:pt idx="433">
                  <c:v>0.18009304792961028</c:v>
                </c:pt>
                <c:pt idx="434">
                  <c:v>0.17900124035949472</c:v>
                </c:pt>
                <c:pt idx="435">
                  <c:v>0.17791700924246628</c:v>
                </c:pt>
                <c:pt idx="436">
                  <c:v>0.17684030054226638</c:v>
                </c:pt>
                <c:pt idx="437">
                  <c:v>0.17577106052596209</c:v>
                </c:pt>
                <c:pt idx="438">
                  <c:v>0.17470923576521197</c:v>
                </c:pt>
                <c:pt idx="439">
                  <c:v>0.17365477313707395</c:v>
                </c:pt>
                <c:pt idx="440">
                  <c:v>0.17260761982518708</c:v>
                </c:pt>
                <c:pt idx="441">
                  <c:v>0.17156772332049952</c:v>
                </c:pt>
                <c:pt idx="442">
                  <c:v>0.1705350314220356</c:v>
                </c:pt>
                <c:pt idx="443">
                  <c:v>0.16950949223760428</c:v>
                </c:pt>
                <c:pt idx="444">
                  <c:v>0.16849105418431648</c:v>
                </c:pt>
                <c:pt idx="445">
                  <c:v>0.16747966598907479</c:v>
                </c:pt>
                <c:pt idx="446">
                  <c:v>0.1664752766890378</c:v>
                </c:pt>
                <c:pt idx="447">
                  <c:v>0.1654778356318902</c:v>
                </c:pt>
                <c:pt idx="448">
                  <c:v>0.16448729247615917</c:v>
                </c:pt>
                <c:pt idx="449">
                  <c:v>0.16350359719126714</c:v>
                </c:pt>
                <c:pt idx="450">
                  <c:v>0.16252670005780046</c:v>
                </c:pt>
                <c:pt idx="451">
                  <c:v>0.16155655166737526</c:v>
                </c:pt>
                <c:pt idx="452">
                  <c:v>0.16059310292271325</c:v>
                </c:pt>
                <c:pt idx="453">
                  <c:v>0.15963630503753862</c:v>
                </c:pt>
                <c:pt idx="454">
                  <c:v>0.15868610953631701</c:v>
                </c:pt>
                <c:pt idx="455">
                  <c:v>0.15774246825413757</c:v>
                </c:pt>
                <c:pt idx="456">
                  <c:v>0.1568053333363634</c:v>
                </c:pt>
                <c:pt idx="457">
                  <c:v>0.15587465723834332</c:v>
                </c:pt>
                <c:pt idx="458">
                  <c:v>0.15495039272496</c:v>
                </c:pt>
                <c:pt idx="459">
                  <c:v>0.15403249286988047</c:v>
                </c:pt>
                <c:pt idx="460">
                  <c:v>0.15312091105660181</c:v>
                </c:pt>
                <c:pt idx="461">
                  <c:v>0.15221560097488268</c:v>
                </c:pt>
                <c:pt idx="462">
                  <c:v>0.15131651662312245</c:v>
                </c:pt>
                <c:pt idx="463">
                  <c:v>0.15042361230620407</c:v>
                </c:pt>
                <c:pt idx="464">
                  <c:v>0.14953684263515837</c:v>
                </c:pt>
                <c:pt idx="465">
                  <c:v>0.14865616252638952</c:v>
                </c:pt>
                <c:pt idx="466">
                  <c:v>0.14778152720089127</c:v>
                </c:pt>
                <c:pt idx="467">
                  <c:v>0.14691289218353268</c:v>
                </c:pt>
                <c:pt idx="468">
                  <c:v>0.14605021330200629</c:v>
                </c:pt>
                <c:pt idx="469">
                  <c:v>0.14519344668613904</c:v>
                </c:pt>
                <c:pt idx="470">
                  <c:v>0.14434254876686708</c:v>
                </c:pt>
                <c:pt idx="471">
                  <c:v>0.14349747627528828</c:v>
                </c:pt>
                <c:pt idx="472">
                  <c:v>0.14265818624170973</c:v>
                </c:pt>
                <c:pt idx="473">
                  <c:v>0.1418246359945759</c:v>
                </c:pt>
                <c:pt idx="474">
                  <c:v>0.14099678315941719</c:v>
                </c:pt>
                <c:pt idx="475">
                  <c:v>0.14017458565781551</c:v>
                </c:pt>
                <c:pt idx="476">
                  <c:v>0.13935800170624763</c:v>
                </c:pt>
                <c:pt idx="477">
                  <c:v>0.13854698981500538</c:v>
                </c:pt>
                <c:pt idx="478">
                  <c:v>0.1377415087869405</c:v>
                </c:pt>
                <c:pt idx="479">
                  <c:v>0.1369415177163639</c:v>
                </c:pt>
                <c:pt idx="480">
                  <c:v>0.1361469759878354</c:v>
                </c:pt>
                <c:pt idx="481">
                  <c:v>0.13535784327484121</c:v>
                </c:pt>
                <c:pt idx="482">
                  <c:v>0.13457407953867873</c:v>
                </c:pt>
                <c:pt idx="483">
                  <c:v>0.13379564502704677</c:v>
                </c:pt>
                <c:pt idx="484">
                  <c:v>0.13302250027285439</c:v>
                </c:pt>
                <c:pt idx="485">
                  <c:v>0.13225460609285544</c:v>
                </c:pt>
                <c:pt idx="486">
                  <c:v>0.13149192358636583</c:v>
                </c:pt>
                <c:pt idx="487">
                  <c:v>0.13073441413387449</c:v>
                </c:pt>
                <c:pt idx="488">
                  <c:v>0.12998203939568298</c:v>
                </c:pt>
                <c:pt idx="489">
                  <c:v>0.12923476131057518</c:v>
                </c:pt>
                <c:pt idx="490">
                  <c:v>0.12849254209439215</c:v>
                </c:pt>
                <c:pt idx="491">
                  <c:v>0.12775534423862103</c:v>
                </c:pt>
                <c:pt idx="492">
                  <c:v>0.12702313050906602</c:v>
                </c:pt>
                <c:pt idx="493">
                  <c:v>0.12629586394424858</c:v>
                </c:pt>
                <c:pt idx="494">
                  <c:v>0.12557350785414187</c:v>
                </c:pt>
                <c:pt idx="495">
                  <c:v>0.12485602581863474</c:v>
                </c:pt>
                <c:pt idx="496">
                  <c:v>0.12414338168608287</c:v>
                </c:pt>
                <c:pt idx="497">
                  <c:v>0.12343553957187371</c:v>
                </c:pt>
                <c:pt idx="498">
                  <c:v>0.12273246385690778</c:v>
                </c:pt>
                <c:pt idx="499">
                  <c:v>0.12203411918611481</c:v>
                </c:pt>
                <c:pt idx="500">
                  <c:v>0.12134047046700347</c:v>
                </c:pt>
                <c:pt idx="501">
                  <c:v>0.12065148286812109</c:v>
                </c:pt>
                <c:pt idx="502">
                  <c:v>0.11996712181759789</c:v>
                </c:pt>
                <c:pt idx="503">
                  <c:v>0.11928735300155442</c:v>
                </c:pt>
                <c:pt idx="504">
                  <c:v>0.11861214236266004</c:v>
                </c:pt>
                <c:pt idx="505">
                  <c:v>0.11794145609861112</c:v>
                </c:pt>
                <c:pt idx="506">
                  <c:v>0.11727526066052683</c:v>
                </c:pt>
                <c:pt idx="507">
                  <c:v>0.11661352275154001</c:v>
                </c:pt>
                <c:pt idx="508">
                  <c:v>0.11595620932514696</c:v>
                </c:pt>
                <c:pt idx="509">
                  <c:v>0.11530328758375923</c:v>
                </c:pt>
                <c:pt idx="510">
                  <c:v>0.11465472497712038</c:v>
                </c:pt>
                <c:pt idx="511">
                  <c:v>0.11401048920080546</c:v>
                </c:pt>
                <c:pt idx="512">
                  <c:v>0.11337054819464162</c:v>
                </c:pt>
                <c:pt idx="513">
                  <c:v>0.11273487014116756</c:v>
                </c:pt>
                <c:pt idx="514">
                  <c:v>0.11210342346412884</c:v>
                </c:pt>
                <c:pt idx="515">
                  <c:v>0.11147617682690458</c:v>
                </c:pt>
                <c:pt idx="516">
                  <c:v>0.11085309913095732</c:v>
                </c:pt>
                <c:pt idx="517">
                  <c:v>0.11023415951436502</c:v>
                </c:pt>
                <c:pt idx="518">
                  <c:v>0.10961932735012977</c:v>
                </c:pt>
                <c:pt idx="519">
                  <c:v>0.10900857224478577</c:v>
                </c:pt>
                <c:pt idx="520">
                  <c:v>0.10840186403678512</c:v>
                </c:pt>
                <c:pt idx="521">
                  <c:v>0.10779917279496677</c:v>
                </c:pt>
                <c:pt idx="522">
                  <c:v>0.10720046881704921</c:v>
                </c:pt>
                <c:pt idx="523">
                  <c:v>0.10660572262805959</c:v>
                </c:pt>
                <c:pt idx="524">
                  <c:v>0.10601490497880144</c:v>
                </c:pt>
                <c:pt idx="525">
                  <c:v>0.10542798684436153</c:v>
                </c:pt>
                <c:pt idx="526">
                  <c:v>0.10484493942254731</c:v>
                </c:pt>
                <c:pt idx="527">
                  <c:v>0.10426573413240545</c:v>
                </c:pt>
                <c:pt idx="528">
                  <c:v>0.10369034261263141</c:v>
                </c:pt>
                <c:pt idx="529">
                  <c:v>0.10311873672011587</c:v>
                </c:pt>
                <c:pt idx="530">
                  <c:v>0.10255088852843193</c:v>
                </c:pt>
                <c:pt idx="531">
                  <c:v>0.10198677032625623</c:v>
                </c:pt>
                <c:pt idx="532">
                  <c:v>0.10142635461596847</c:v>
                </c:pt>
                <c:pt idx="533">
                  <c:v>0.10086961411204703</c:v>
                </c:pt>
                <c:pt idx="534">
                  <c:v>0.10031652173964946</c:v>
                </c:pt>
                <c:pt idx="535">
                  <c:v>9.9767050633079682E-2</c:v>
                </c:pt>
                <c:pt idx="536">
                  <c:v>9.9221174134335913E-2</c:v>
                </c:pt>
                <c:pt idx="537">
                  <c:v>9.8678865791595391E-2</c:v>
                </c:pt>
                <c:pt idx="538">
                  <c:v>9.8140099357739013E-2</c:v>
                </c:pt>
                <c:pt idx="539">
                  <c:v>9.7604848788914192E-2</c:v>
                </c:pt>
                <c:pt idx="540">
                  <c:v>9.7073088243042699E-2</c:v>
                </c:pt>
                <c:pt idx="541">
                  <c:v>9.6544792078355104E-2</c:v>
                </c:pt>
                <c:pt idx="542">
                  <c:v>9.6019934852002553E-2</c:v>
                </c:pt>
                <c:pt idx="543">
                  <c:v>9.5498491318478138E-2</c:v>
                </c:pt>
                <c:pt idx="544">
                  <c:v>9.4980436428306281E-2</c:v>
                </c:pt>
                <c:pt idx="545">
                  <c:v>9.4465745326541686E-2</c:v>
                </c:pt>
                <c:pt idx="546">
                  <c:v>9.3954393351346796E-2</c:v>
                </c:pt>
                <c:pt idx="547">
                  <c:v>9.3446356032594449E-2</c:v>
                </c:pt>
                <c:pt idx="548">
                  <c:v>9.294160909041943E-2</c:v>
                </c:pt>
                <c:pt idx="549">
                  <c:v>9.2440128433809193E-2</c:v>
                </c:pt>
                <c:pt idx="550">
                  <c:v>9.1941890159231918E-2</c:v>
                </c:pt>
                <c:pt idx="551">
                  <c:v>9.144687054920872E-2</c:v>
                </c:pt>
                <c:pt idx="552">
                  <c:v>9.0955046070961332E-2</c:v>
                </c:pt>
                <c:pt idx="553">
                  <c:v>9.0466393374967438E-2</c:v>
                </c:pt>
                <c:pt idx="554">
                  <c:v>8.9980889293640981E-2</c:v>
                </c:pt>
                <c:pt idx="555">
                  <c:v>8.9498510839962603E-2</c:v>
                </c:pt>
                <c:pt idx="556">
                  <c:v>8.9019235206057895E-2</c:v>
                </c:pt>
                <c:pt idx="557">
                  <c:v>8.8543039761933548E-2</c:v>
                </c:pt>
                <c:pt idx="558">
                  <c:v>8.8069902054039792E-2</c:v>
                </c:pt>
                <c:pt idx="559">
                  <c:v>8.7599799803996917E-2</c:v>
                </c:pt>
                <c:pt idx="560">
                  <c:v>8.7132710907056252E-2</c:v>
                </c:pt>
                <c:pt idx="561">
                  <c:v>8.6668613431826885E-2</c:v>
                </c:pt>
                <c:pt idx="562">
                  <c:v>8.6207485616204824E-2</c:v>
                </c:pt>
                <c:pt idx="563">
                  <c:v>8.5749305870313097E-2</c:v>
                </c:pt>
                <c:pt idx="564">
                  <c:v>8.5294052770978929E-2</c:v>
                </c:pt>
                <c:pt idx="565">
                  <c:v>8.4841705063156497E-2</c:v>
                </c:pt>
                <c:pt idx="566">
                  <c:v>8.4392241657565481E-2</c:v>
                </c:pt>
                <c:pt idx="567">
                  <c:v>8.3945641629666681E-2</c:v>
                </c:pt>
                <c:pt idx="568">
                  <c:v>8.3501884218303846E-2</c:v>
                </c:pt>
                <c:pt idx="569">
                  <c:v>8.3060948824502101E-2</c:v>
                </c:pt>
                <c:pt idx="570">
                  <c:v>8.2622815010176626E-2</c:v>
                </c:pt>
                <c:pt idx="571">
                  <c:v>8.2187462496911862E-2</c:v>
                </c:pt>
                <c:pt idx="572">
                  <c:v>8.175487116469185E-2</c:v>
                </c:pt>
                <c:pt idx="573">
                  <c:v>8.1325021050666718E-2</c:v>
                </c:pt>
                <c:pt idx="574">
                  <c:v>8.0897892347954636E-2</c:v>
                </c:pt>
                <c:pt idx="575">
                  <c:v>8.0473465404401076E-2</c:v>
                </c:pt>
                <c:pt idx="576">
                  <c:v>8.0051720721369013E-2</c:v>
                </c:pt>
                <c:pt idx="577">
                  <c:v>7.9632638952557608E-2</c:v>
                </c:pt>
                <c:pt idx="578">
                  <c:v>7.9216200902780157E-2</c:v>
                </c:pt>
                <c:pt idx="579">
                  <c:v>7.8802387526777762E-2</c:v>
                </c:pt>
                <c:pt idx="580">
                  <c:v>7.8391179928066462E-2</c:v>
                </c:pt>
                <c:pt idx="581">
                  <c:v>7.7982559357739095E-2</c:v>
                </c:pt>
                <c:pt idx="582">
                  <c:v>7.7576507213333631E-2</c:v>
                </c:pt>
                <c:pt idx="583">
                  <c:v>7.7173005037618883E-2</c:v>
                </c:pt>
                <c:pt idx="584">
                  <c:v>7.6772034517525803E-2</c:v>
                </c:pt>
                <c:pt idx="585">
                  <c:v>7.6373577482928057E-2</c:v>
                </c:pt>
                <c:pt idx="586">
                  <c:v>7.5977615905562193E-2</c:v>
                </c:pt>
                <c:pt idx="587">
                  <c:v>7.5584131897902293E-2</c:v>
                </c:pt>
                <c:pt idx="588">
                  <c:v>7.5193107711996707E-2</c:v>
                </c:pt>
                <c:pt idx="589">
                  <c:v>7.4804525738405181E-2</c:v>
                </c:pt>
                <c:pt idx="590">
                  <c:v>7.4418368505096644E-2</c:v>
                </c:pt>
                <c:pt idx="591">
                  <c:v>7.4034618676304939E-2</c:v>
                </c:pt>
                <c:pt idx="592">
                  <c:v>7.3653259051518372E-2</c:v>
                </c:pt>
                <c:pt idx="593">
                  <c:v>7.3274272564325449E-2</c:v>
                </c:pt>
                <c:pt idx="594">
                  <c:v>7.2897642281399291E-2</c:v>
                </c:pt>
                <c:pt idx="595">
                  <c:v>7.2523351401409364E-2</c:v>
                </c:pt>
                <c:pt idx="596">
                  <c:v>7.215138325396081E-2</c:v>
                </c:pt>
                <c:pt idx="597">
                  <c:v>7.178172129859528E-2</c:v>
                </c:pt>
                <c:pt idx="598">
                  <c:v>7.1414349123652729E-2</c:v>
                </c:pt>
                <c:pt idx="599">
                  <c:v>7.1049250445336082E-2</c:v>
                </c:pt>
                <c:pt idx="600">
                  <c:v>7.0686409106636816E-2</c:v>
                </c:pt>
                <c:pt idx="601">
                  <c:v>7.0325809076321952E-2</c:v>
                </c:pt>
                <c:pt idx="602">
                  <c:v>6.9967434447942678E-2</c:v>
                </c:pt>
                <c:pt idx="603">
                  <c:v>6.9611269438807036E-2</c:v>
                </c:pt>
                <c:pt idx="604">
                  <c:v>6.9257298388984673E-2</c:v>
                </c:pt>
                <c:pt idx="605">
                  <c:v>6.8905505760342059E-2</c:v>
                </c:pt>
                <c:pt idx="606">
                  <c:v>6.8555876135537583E-2</c:v>
                </c:pt>
                <c:pt idx="607">
                  <c:v>6.8208394217076126E-2</c:v>
                </c:pt>
                <c:pt idx="608">
                  <c:v>6.7863044826296098E-2</c:v>
                </c:pt>
                <c:pt idx="609">
                  <c:v>6.7519812902456733E-2</c:v>
                </c:pt>
                <c:pt idx="610">
                  <c:v>6.7178683501762801E-2</c:v>
                </c:pt>
                <c:pt idx="611">
                  <c:v>6.6839641796415702E-2</c:v>
                </c:pt>
                <c:pt idx="612">
                  <c:v>6.6502673073720722E-2</c:v>
                </c:pt>
                <c:pt idx="613">
                  <c:v>6.6167762735066291E-2</c:v>
                </c:pt>
                <c:pt idx="614">
                  <c:v>6.5834896295091289E-2</c:v>
                </c:pt>
                <c:pt idx="615">
                  <c:v>6.5504059380722915E-2</c:v>
                </c:pt>
                <c:pt idx="616">
                  <c:v>6.5175237730268079E-2</c:v>
                </c:pt>
                <c:pt idx="617">
                  <c:v>6.4848417192554797E-2</c:v>
                </c:pt>
                <c:pt idx="618">
                  <c:v>6.4523583725948797E-2</c:v>
                </c:pt>
                <c:pt idx="619">
                  <c:v>6.4200723397553242E-2</c:v>
                </c:pt>
                <c:pt idx="620">
                  <c:v>6.3879822382282778E-2</c:v>
                </c:pt>
                <c:pt idx="621">
                  <c:v>6.3560866961989287E-2</c:v>
                </c:pt>
                <c:pt idx="622">
                  <c:v>6.3243843524636564E-2</c:v>
                </c:pt>
                <c:pt idx="623">
                  <c:v>6.2928738563353334E-2</c:v>
                </c:pt>
                <c:pt idx="624">
                  <c:v>6.2615538675664717E-2</c:v>
                </c:pt>
                <c:pt idx="625">
                  <c:v>6.2304230562601377E-2</c:v>
                </c:pt>
                <c:pt idx="626">
                  <c:v>6.1994801027858495E-2</c:v>
                </c:pt>
                <c:pt idx="627">
                  <c:v>6.1687236977003304E-2</c:v>
                </c:pt>
                <c:pt idx="628">
                  <c:v>6.1381525416563054E-2</c:v>
                </c:pt>
                <c:pt idx="629">
                  <c:v>6.1077653453287674E-2</c:v>
                </c:pt>
                <c:pt idx="630">
                  <c:v>6.0775608293292691E-2</c:v>
                </c:pt>
                <c:pt idx="631">
                  <c:v>6.0475377241251037E-2</c:v>
                </c:pt>
                <c:pt idx="632">
                  <c:v>6.0176947699631667E-2</c:v>
                </c:pt>
                <c:pt idx="633">
                  <c:v>5.9880307167822347E-2</c:v>
                </c:pt>
                <c:pt idx="634">
                  <c:v>5.958544324142194E-2</c:v>
                </c:pt>
                <c:pt idx="635">
                  <c:v>5.9292343611416408E-2</c:v>
                </c:pt>
                <c:pt idx="636">
                  <c:v>5.9000996063402256E-2</c:v>
                </c:pt>
                <c:pt idx="637">
                  <c:v>5.871138847685569E-2</c:v>
                </c:pt>
                <c:pt idx="638">
                  <c:v>5.8423508824288727E-2</c:v>
                </c:pt>
                <c:pt idx="639">
                  <c:v>5.8137345170570322E-2</c:v>
                </c:pt>
                <c:pt idx="640">
                  <c:v>5.7852885672134563E-2</c:v>
                </c:pt>
                <c:pt idx="641">
                  <c:v>5.7570118576242488E-2</c:v>
                </c:pt>
                <c:pt idx="642">
                  <c:v>5.7289032220241856E-2</c:v>
                </c:pt>
                <c:pt idx="643">
                  <c:v>5.7009615030825446E-2</c:v>
                </c:pt>
                <c:pt idx="644">
                  <c:v>5.6731855523341305E-2</c:v>
                </c:pt>
                <c:pt idx="645">
                  <c:v>5.6455742300993504E-2</c:v>
                </c:pt>
                <c:pt idx="646">
                  <c:v>5.6181264054202817E-2</c:v>
                </c:pt>
                <c:pt idx="647">
                  <c:v>5.5908409559857333E-2</c:v>
                </c:pt>
                <c:pt idx="648">
                  <c:v>5.5637167680615655E-2</c:v>
                </c:pt>
                <c:pt idx="649">
                  <c:v>5.53675273642001E-2</c:v>
                </c:pt>
                <c:pt idx="650">
                  <c:v>5.5099477642740799E-2</c:v>
                </c:pt>
                <c:pt idx="651">
                  <c:v>5.4833007632013216E-2</c:v>
                </c:pt>
                <c:pt idx="652">
                  <c:v>5.4568106530830739E-2</c:v>
                </c:pt>
                <c:pt idx="653">
                  <c:v>5.4304763620330897E-2</c:v>
                </c:pt>
                <c:pt idx="654">
                  <c:v>5.4042968263304396E-2</c:v>
                </c:pt>
                <c:pt idx="655">
                  <c:v>5.3782709903566324E-2</c:v>
                </c:pt>
                <c:pt idx="656">
                  <c:v>5.3523978065222834E-2</c:v>
                </c:pt>
                <c:pt idx="657">
                  <c:v>5.326676235208995E-2</c:v>
                </c:pt>
                <c:pt idx="658">
                  <c:v>5.3011052447007531E-2</c:v>
                </c:pt>
                <c:pt idx="659">
                  <c:v>5.2756838111088986E-2</c:v>
                </c:pt>
                <c:pt idx="660">
                  <c:v>5.2504109183765843E-2</c:v>
                </c:pt>
                <c:pt idx="661">
                  <c:v>5.2252855580439558E-2</c:v>
                </c:pt>
                <c:pt idx="662">
                  <c:v>5.200306729406063E-2</c:v>
                </c:pt>
                <c:pt idx="663">
                  <c:v>5.1754734393358509E-2</c:v>
                </c:pt>
                <c:pt idx="664">
                  <c:v>5.1507847021295322E-2</c:v>
                </c:pt>
                <c:pt idx="665">
                  <c:v>5.1262395396929901E-2</c:v>
                </c:pt>
                <c:pt idx="666">
                  <c:v>5.1018369812188033E-2</c:v>
                </c:pt>
                <c:pt idx="667">
                  <c:v>5.0775760632970894E-2</c:v>
                </c:pt>
                <c:pt idx="668">
                  <c:v>5.0534558297860195E-2</c:v>
                </c:pt>
                <c:pt idx="669">
                  <c:v>5.0294753317699566E-2</c:v>
                </c:pt>
                <c:pt idx="670">
                  <c:v>5.0056336274972205E-2</c:v>
                </c:pt>
                <c:pt idx="671">
                  <c:v>4.9819297823225153E-2</c:v>
                </c:pt>
                <c:pt idx="672">
                  <c:v>4.9583628686484776E-2</c:v>
                </c:pt>
                <c:pt idx="673">
                  <c:v>4.9349319658717021E-2</c:v>
                </c:pt>
                <c:pt idx="674">
                  <c:v>4.9116361603192243E-2</c:v>
                </c:pt>
                <c:pt idx="675">
                  <c:v>4.8884745451988697E-2</c:v>
                </c:pt>
                <c:pt idx="676">
                  <c:v>4.8654462205400026E-2</c:v>
                </c:pt>
                <c:pt idx="677">
                  <c:v>4.8425502931381377E-2</c:v>
                </c:pt>
                <c:pt idx="678">
                  <c:v>4.8197858765032395E-2</c:v>
                </c:pt>
                <c:pt idx="679">
                  <c:v>4.7971520907986953E-2</c:v>
                </c:pt>
                <c:pt idx="680">
                  <c:v>4.7746480627938188E-2</c:v>
                </c:pt>
                <c:pt idx="681">
                  <c:v>4.7522729258069704E-2</c:v>
                </c:pt>
                <c:pt idx="682">
                  <c:v>4.7300258196524482E-2</c:v>
                </c:pt>
                <c:pt idx="683">
                  <c:v>4.7079058905916273E-2</c:v>
                </c:pt>
                <c:pt idx="684">
                  <c:v>4.6859122912704748E-2</c:v>
                </c:pt>
                <c:pt idx="685">
                  <c:v>4.6640441806836824E-2</c:v>
                </c:pt>
                <c:pt idx="686">
                  <c:v>4.6423007241073726E-2</c:v>
                </c:pt>
                <c:pt idx="687">
                  <c:v>4.6206810930576901E-2</c:v>
                </c:pt>
                <c:pt idx="688">
                  <c:v>4.5991844652402081E-2</c:v>
                </c:pt>
                <c:pt idx="689">
                  <c:v>4.5778100244904966E-2</c:v>
                </c:pt>
                <c:pt idx="690">
                  <c:v>4.556556960740616E-2</c:v>
                </c:pt>
                <c:pt idx="691">
                  <c:v>4.5354244699506344E-2</c:v>
                </c:pt>
                <c:pt idx="692">
                  <c:v>4.514411754078311E-2</c:v>
                </c:pt>
                <c:pt idx="693">
                  <c:v>4.4935180210183202E-2</c:v>
                </c:pt>
                <c:pt idx="694">
                  <c:v>4.4727424845542985E-2</c:v>
                </c:pt>
                <c:pt idx="695">
                  <c:v>4.4520843643233492E-2</c:v>
                </c:pt>
                <c:pt idx="696">
                  <c:v>4.4315428857506438E-2</c:v>
                </c:pt>
                <c:pt idx="697">
                  <c:v>4.411117280020712E-2</c:v>
                </c:pt>
                <c:pt idx="698">
                  <c:v>4.3908067840189288E-2</c:v>
                </c:pt>
                <c:pt idx="699">
                  <c:v>4.3706106402855813E-2</c:v>
                </c:pt>
                <c:pt idx="700">
                  <c:v>4.3505280969820398E-2</c:v>
                </c:pt>
                <c:pt idx="701">
                  <c:v>4.3305584078277407E-2</c:v>
                </c:pt>
                <c:pt idx="702">
                  <c:v>4.3107008320735801E-2</c:v>
                </c:pt>
                <c:pt idx="703">
                  <c:v>4.2909546344421151E-2</c:v>
                </c:pt>
                <c:pt idx="704">
                  <c:v>4.2713190850922601E-2</c:v>
                </c:pt>
                <c:pt idx="705">
                  <c:v>4.2517934595754384E-2</c:v>
                </c:pt>
                <c:pt idx="706">
                  <c:v>4.2323770387835816E-2</c:v>
                </c:pt>
                <c:pt idx="707">
                  <c:v>4.2130691089204718E-2</c:v>
                </c:pt>
                <c:pt idx="708">
                  <c:v>4.1938689614447321E-2</c:v>
                </c:pt>
                <c:pt idx="709">
                  <c:v>4.1747758930361117E-2</c:v>
                </c:pt>
                <c:pt idx="710">
                  <c:v>4.1557892055535152E-2</c:v>
                </c:pt>
                <c:pt idx="711">
                  <c:v>4.1369082059849432E-2</c:v>
                </c:pt>
                <c:pt idx="712">
                  <c:v>4.1181322064203336E-2</c:v>
                </c:pt>
                <c:pt idx="713">
                  <c:v>4.0994605239966085E-2</c:v>
                </c:pt>
                <c:pt idx="714">
                  <c:v>4.0808924808661176E-2</c:v>
                </c:pt>
                <c:pt idx="715">
                  <c:v>4.0624274041530573E-2</c:v>
                </c:pt>
                <c:pt idx="716">
                  <c:v>4.0440646259136258E-2</c:v>
                </c:pt>
                <c:pt idx="717">
                  <c:v>4.0258034830992231E-2</c:v>
                </c:pt>
                <c:pt idx="718">
                  <c:v>4.0076433175117887E-2</c:v>
                </c:pt>
                <c:pt idx="719">
                  <c:v>3.9895834757704009E-2</c:v>
                </c:pt>
                <c:pt idx="720">
                  <c:v>3.971623309270015E-2</c:v>
                </c:pt>
                <c:pt idx="721">
                  <c:v>3.9537621741437948E-2</c:v>
                </c:pt>
                <c:pt idx="722">
                  <c:v>3.9359994312246856E-2</c:v>
                </c:pt>
                <c:pt idx="723">
                  <c:v>3.918334446010515E-2</c:v>
                </c:pt>
                <c:pt idx="724">
                  <c:v>3.9007665886214168E-2</c:v>
                </c:pt>
                <c:pt idx="725">
                  <c:v>3.8832952337682192E-2</c:v>
                </c:pt>
                <c:pt idx="726">
                  <c:v>3.8659197607131511E-2</c:v>
                </c:pt>
                <c:pt idx="727">
                  <c:v>3.8486395532335495E-2</c:v>
                </c:pt>
                <c:pt idx="728">
                  <c:v>3.8314539995884467E-2</c:v>
                </c:pt>
                <c:pt idx="729">
                  <c:v>3.8143624924776638E-2</c:v>
                </c:pt>
                <c:pt idx="730">
                  <c:v>3.7973644290116057E-2</c:v>
                </c:pt>
                <c:pt idx="731">
                  <c:v>3.7804592106735667E-2</c:v>
                </c:pt>
                <c:pt idx="732">
                  <c:v>3.7636462432849266E-2</c:v>
                </c:pt>
                <c:pt idx="733">
                  <c:v>3.7469249369736897E-2</c:v>
                </c:pt>
                <c:pt idx="734">
                  <c:v>3.7302947061321312E-2</c:v>
                </c:pt>
                <c:pt idx="735">
                  <c:v>3.7137549693955489E-2</c:v>
                </c:pt>
                <c:pt idx="736">
                  <c:v>3.6973051495959586E-2</c:v>
                </c:pt>
                <c:pt idx="737">
                  <c:v>3.6809446737363125E-2</c:v>
                </c:pt>
                <c:pt idx="738">
                  <c:v>3.664672972957389E-2</c:v>
                </c:pt>
                <c:pt idx="739">
                  <c:v>3.6484894824975245E-2</c:v>
                </c:pt>
                <c:pt idx="740">
                  <c:v>3.6323936416729964E-2</c:v>
                </c:pt>
                <c:pt idx="741">
                  <c:v>3.6163848938304405E-2</c:v>
                </c:pt>
                <c:pt idx="742">
                  <c:v>3.6004626863296557E-2</c:v>
                </c:pt>
                <c:pt idx="743">
                  <c:v>3.5846264705020364E-2</c:v>
                </c:pt>
                <c:pt idx="744">
                  <c:v>3.5688757016192098E-2</c:v>
                </c:pt>
                <c:pt idx="745">
                  <c:v>3.5532098388715253E-2</c:v>
                </c:pt>
                <c:pt idx="746">
                  <c:v>3.5376283453226465E-2</c:v>
                </c:pt>
                <c:pt idx="747">
                  <c:v>3.5221306878933337E-2</c:v>
                </c:pt>
                <c:pt idx="748">
                  <c:v>3.506716337321443E-2</c:v>
                </c:pt>
                <c:pt idx="749">
                  <c:v>3.4913847681318333E-2</c:v>
                </c:pt>
                <c:pt idx="750">
                  <c:v>3.4761354586159511E-2</c:v>
                </c:pt>
                <c:pt idx="751">
                  <c:v>3.4609678907880061E-2</c:v>
                </c:pt>
                <c:pt idx="752">
                  <c:v>3.4458815503702001E-2</c:v>
                </c:pt>
                <c:pt idx="753">
                  <c:v>3.4308759267513693E-2</c:v>
                </c:pt>
                <c:pt idx="754">
                  <c:v>3.4159505129651352E-2</c:v>
                </c:pt>
                <c:pt idx="755">
                  <c:v>3.401104805661221E-2</c:v>
                </c:pt>
                <c:pt idx="756">
                  <c:v>3.3863383050701197E-2</c:v>
                </c:pt>
                <c:pt idx="757">
                  <c:v>3.3716505149864483E-2</c:v>
                </c:pt>
                <c:pt idx="758">
                  <c:v>3.3570409427295132E-2</c:v>
                </c:pt>
                <c:pt idx="759">
                  <c:v>3.3425090991225162E-2</c:v>
                </c:pt>
                <c:pt idx="760">
                  <c:v>3.3280544984650363E-2</c:v>
                </c:pt>
                <c:pt idx="761">
                  <c:v>3.3136766584990408E-2</c:v>
                </c:pt>
                <c:pt idx="762">
                  <c:v>3.2993751003864723E-2</c:v>
                </c:pt>
                <c:pt idx="763">
                  <c:v>3.2851493487112728E-2</c:v>
                </c:pt>
                <c:pt idx="764">
                  <c:v>3.2709989313532417E-2</c:v>
                </c:pt>
                <c:pt idx="765">
                  <c:v>3.2569233796257077E-2</c:v>
                </c:pt>
                <c:pt idx="766">
                  <c:v>3.2429222280833607E-2</c:v>
                </c:pt>
                <c:pt idx="767">
                  <c:v>3.2289950146023795E-2</c:v>
                </c:pt>
                <c:pt idx="768">
                  <c:v>3.2151412803174802E-2</c:v>
                </c:pt>
                <c:pt idx="769">
                  <c:v>3.2013605695961282E-2</c:v>
                </c:pt>
                <c:pt idx="770">
                  <c:v>3.1876524300241821E-2</c:v>
                </c:pt>
                <c:pt idx="771">
                  <c:v>3.1740164123699822E-2</c:v>
                </c:pt>
                <c:pt idx="772">
                  <c:v>3.1604520705660555E-2</c:v>
                </c:pt>
                <c:pt idx="773">
                  <c:v>3.1469589616844512E-2</c:v>
                </c:pt>
                <c:pt idx="774">
                  <c:v>3.1335366459059447E-2</c:v>
                </c:pt>
                <c:pt idx="775">
                  <c:v>3.1201846865068904E-2</c:v>
                </c:pt>
                <c:pt idx="776">
                  <c:v>3.1069026498220763E-2</c:v>
                </c:pt>
                <c:pt idx="777">
                  <c:v>3.0936901052335992E-2</c:v>
                </c:pt>
                <c:pt idx="778">
                  <c:v>3.0805466251388046E-2</c:v>
                </c:pt>
                <c:pt idx="779">
                  <c:v>3.0674717849269392E-2</c:v>
                </c:pt>
                <c:pt idx="780">
                  <c:v>3.0544651629642587E-2</c:v>
                </c:pt>
                <c:pt idx="781">
                  <c:v>3.0415263405585341E-2</c:v>
                </c:pt>
                <c:pt idx="782">
                  <c:v>3.0286549019486603E-2</c:v>
                </c:pt>
                <c:pt idx="783">
                  <c:v>3.0158504342737428E-2</c:v>
                </c:pt>
                <c:pt idx="784">
                  <c:v>3.0031125275507005E-2</c:v>
                </c:pt>
                <c:pt idx="785">
                  <c:v>2.9904407746601525E-2</c:v>
                </c:pt>
                <c:pt idx="786">
                  <c:v>2.9778347713121312E-2</c:v>
                </c:pt>
                <c:pt idx="787">
                  <c:v>2.9652941160367773E-2</c:v>
                </c:pt>
                <c:pt idx="788">
                  <c:v>2.9528184101521051E-2</c:v>
                </c:pt>
                <c:pt idx="789">
                  <c:v>2.9404072577485455E-2</c:v>
                </c:pt>
                <c:pt idx="790">
                  <c:v>2.9280602656675613E-2</c:v>
                </c:pt>
                <c:pt idx="791">
                  <c:v>2.915777043474526E-2</c:v>
                </c:pt>
                <c:pt idx="792">
                  <c:v>2.9035572034476431E-2</c:v>
                </c:pt>
                <c:pt idx="793">
                  <c:v>2.8914003605472277E-2</c:v>
                </c:pt>
                <c:pt idx="794">
                  <c:v>2.8793061324013911E-2</c:v>
                </c:pt>
                <c:pt idx="795">
                  <c:v>2.8672741392831928E-2</c:v>
                </c:pt>
                <c:pt idx="796">
                  <c:v>2.855304004090339E-2</c:v>
                </c:pt>
                <c:pt idx="797">
                  <c:v>2.8433953523269859E-2</c:v>
                </c:pt>
                <c:pt idx="798">
                  <c:v>2.8315478120799015E-2</c:v>
                </c:pt>
                <c:pt idx="799">
                  <c:v>2.8197610140025281E-2</c:v>
                </c:pt>
                <c:pt idx="800">
                  <c:v>2.8080345912934103E-2</c:v>
                </c:pt>
                <c:pt idx="801">
                  <c:v>2.796368179676724E-2</c:v>
                </c:pt>
                <c:pt idx="802">
                  <c:v>2.7847614173848539E-2</c:v>
                </c:pt>
                <c:pt idx="803">
                  <c:v>2.7732139451354526E-2</c:v>
                </c:pt>
                <c:pt idx="804">
                  <c:v>2.761725406116234E-2</c:v>
                </c:pt>
                <c:pt idx="805">
                  <c:v>2.7502954459642303E-2</c:v>
                </c:pt>
                <c:pt idx="806">
                  <c:v>2.7389237127474937E-2</c:v>
                </c:pt>
                <c:pt idx="807">
                  <c:v>2.7276098569461966E-2</c:v>
                </c:pt>
                <c:pt idx="808">
                  <c:v>2.716353531436095E-2</c:v>
                </c:pt>
                <c:pt idx="809">
                  <c:v>2.7051543914666173E-2</c:v>
                </c:pt>
                <c:pt idx="810">
                  <c:v>2.6940120946464797E-2</c:v>
                </c:pt>
                <c:pt idx="811">
                  <c:v>2.682926300923914E-2</c:v>
                </c:pt>
                <c:pt idx="812">
                  <c:v>2.671896672568902E-2</c:v>
                </c:pt>
                <c:pt idx="813">
                  <c:v>2.6609228741576969E-2</c:v>
                </c:pt>
                <c:pt idx="814">
                  <c:v>2.6500045725495868E-2</c:v>
                </c:pt>
                <c:pt idx="815">
                  <c:v>2.6391414368785362E-2</c:v>
                </c:pt>
                <c:pt idx="816">
                  <c:v>2.6283331385270108E-2</c:v>
                </c:pt>
                <c:pt idx="817">
                  <c:v>2.6175793511143085E-2</c:v>
                </c:pt>
                <c:pt idx="818">
                  <c:v>2.6068797504796039E-2</c:v>
                </c:pt>
                <c:pt idx="819">
                  <c:v>2.5962340146598845E-2</c:v>
                </c:pt>
                <c:pt idx="820">
                  <c:v>2.5856418238821243E-2</c:v>
                </c:pt>
                <c:pt idx="821">
                  <c:v>2.5751028605379762E-2</c:v>
                </c:pt>
                <c:pt idx="822">
                  <c:v>2.5646168091726831E-2</c:v>
                </c:pt>
                <c:pt idx="823">
                  <c:v>2.5541833564688136E-2</c:v>
                </c:pt>
                <c:pt idx="824">
                  <c:v>2.5438021912249746E-2</c:v>
                </c:pt>
                <c:pt idx="825">
                  <c:v>2.5334730043488306E-2</c:v>
                </c:pt>
                <c:pt idx="826">
                  <c:v>2.5231954888305708E-2</c:v>
                </c:pt>
                <c:pt idx="827">
                  <c:v>2.5129693397375179E-2</c:v>
                </c:pt>
                <c:pt idx="828">
                  <c:v>2.5027942541916766E-2</c:v>
                </c:pt>
                <c:pt idx="829">
                  <c:v>2.4926699313543226E-2</c:v>
                </c:pt>
                <c:pt idx="830">
                  <c:v>2.4825960724174301E-2</c:v>
                </c:pt>
                <c:pt idx="831">
                  <c:v>2.4725723805783507E-2</c:v>
                </c:pt>
                <c:pt idx="832">
                  <c:v>2.4625985610348244E-2</c:v>
                </c:pt>
                <c:pt idx="833">
                  <c:v>2.4526743209633044E-2</c:v>
                </c:pt>
                <c:pt idx="834">
                  <c:v>2.4427993695041648E-2</c:v>
                </c:pt>
                <c:pt idx="835">
                  <c:v>2.4329734177536068E-2</c:v>
                </c:pt>
                <c:pt idx="836">
                  <c:v>2.4231961787391468E-2</c:v>
                </c:pt>
                <c:pt idx="837">
                  <c:v>2.4134673674153659E-2</c:v>
                </c:pt>
                <c:pt idx="838">
                  <c:v>2.4037867006410033E-2</c:v>
                </c:pt>
                <c:pt idx="839">
                  <c:v>2.3941538971696496E-2</c:v>
                </c:pt>
                <c:pt idx="840">
                  <c:v>2.3845686776355946E-2</c:v>
                </c:pt>
                <c:pt idx="841">
                  <c:v>2.375030764534981E-2</c:v>
                </c:pt>
                <c:pt idx="842">
                  <c:v>2.3655398822199775E-2</c:v>
                </c:pt>
                <c:pt idx="843">
                  <c:v>2.356095756876941E-2</c:v>
                </c:pt>
                <c:pt idx="844">
                  <c:v>2.3466981165178966E-2</c:v>
                </c:pt>
                <c:pt idx="845">
                  <c:v>2.3373466909650548E-2</c:v>
                </c:pt>
                <c:pt idx="846">
                  <c:v>2.3280412118373648E-2</c:v>
                </c:pt>
                <c:pt idx="847">
                  <c:v>2.3187814125387483E-2</c:v>
                </c:pt>
                <c:pt idx="848">
                  <c:v>2.309567028241729E-2</c:v>
                </c:pt>
                <c:pt idx="849">
                  <c:v>2.3003977958774478E-2</c:v>
                </c:pt>
                <c:pt idx="850">
                  <c:v>2.2912734541210743E-2</c:v>
                </c:pt>
                <c:pt idx="851">
                  <c:v>2.2821937433789023E-2</c:v>
                </c:pt>
                <c:pt idx="852">
                  <c:v>2.2731584057770812E-2</c:v>
                </c:pt>
                <c:pt idx="853">
                  <c:v>2.2641671851458257E-2</c:v>
                </c:pt>
                <c:pt idx="854">
                  <c:v>2.2552198270099025E-2</c:v>
                </c:pt>
                <c:pt idx="855">
                  <c:v>2.2463160785745867E-2</c:v>
                </c:pt>
                <c:pt idx="856">
                  <c:v>2.2374556887135667E-2</c:v>
                </c:pt>
                <c:pt idx="857">
                  <c:v>2.2286384079563442E-2</c:v>
                </c:pt>
                <c:pt idx="858">
                  <c:v>2.2198639884775447E-2</c:v>
                </c:pt>
                <c:pt idx="859">
                  <c:v>2.2111321840817953E-2</c:v>
                </c:pt>
                <c:pt idx="860">
                  <c:v>2.2024427501947386E-2</c:v>
                </c:pt>
                <c:pt idx="861">
                  <c:v>2.1937954438496103E-2</c:v>
                </c:pt>
                <c:pt idx="862">
                  <c:v>2.1851900236754446E-2</c:v>
                </c:pt>
                <c:pt idx="863">
                  <c:v>2.1766262498871113E-2</c:v>
                </c:pt>
                <c:pt idx="864">
                  <c:v>2.1681038842689859E-2</c:v>
                </c:pt>
                <c:pt idx="865">
                  <c:v>2.1596226901666966E-2</c:v>
                </c:pt>
                <c:pt idx="866">
                  <c:v>2.1511824324928208E-2</c:v>
                </c:pt>
                <c:pt idx="867">
                  <c:v>2.1427828776546781E-2</c:v>
                </c:pt>
                <c:pt idx="868">
                  <c:v>2.1344237936446565E-2</c:v>
                </c:pt>
                <c:pt idx="869">
                  <c:v>2.1261049499243696E-2</c:v>
                </c:pt>
                <c:pt idx="870">
                  <c:v>2.117826117483293E-2</c:v>
                </c:pt>
                <c:pt idx="871">
                  <c:v>2.1095870687973244E-2</c:v>
                </c:pt>
                <c:pt idx="872">
                  <c:v>2.1013875778294253E-2</c:v>
                </c:pt>
                <c:pt idx="873">
                  <c:v>2.0932274200116379E-2</c:v>
                </c:pt>
                <c:pt idx="874">
                  <c:v>2.0851063722386539E-2</c:v>
                </c:pt>
                <c:pt idx="875">
                  <c:v>2.077024212857154E-2</c:v>
                </c:pt>
                <c:pt idx="876">
                  <c:v>2.0689807216510304E-2</c:v>
                </c:pt>
                <c:pt idx="877">
                  <c:v>2.0609756798379449E-2</c:v>
                </c:pt>
                <c:pt idx="878">
                  <c:v>2.0530088700519204E-2</c:v>
                </c:pt>
                <c:pt idx="879">
                  <c:v>2.0450800763375208E-2</c:v>
                </c:pt>
                <c:pt idx="880">
                  <c:v>2.0371890841379501E-2</c:v>
                </c:pt>
                <c:pt idx="881">
                  <c:v>2.0293356802849105E-2</c:v>
                </c:pt>
                <c:pt idx="882">
                  <c:v>2.0215196529899136E-2</c:v>
                </c:pt>
                <c:pt idx="883">
                  <c:v>2.0137407918315569E-2</c:v>
                </c:pt>
                <c:pt idx="884">
                  <c:v>2.0059988877483628E-2</c:v>
                </c:pt>
                <c:pt idx="885">
                  <c:v>1.998293733027582E-2</c:v>
                </c:pt>
                <c:pt idx="886">
                  <c:v>1.9906251212957228E-2</c:v>
                </c:pt>
                <c:pt idx="887">
                  <c:v>1.9829928475086113E-2</c:v>
                </c:pt>
                <c:pt idx="888">
                  <c:v>1.9753967079431414E-2</c:v>
                </c:pt>
                <c:pt idx="889">
                  <c:v>1.9678365001850769E-2</c:v>
                </c:pt>
                <c:pt idx="890">
                  <c:v>1.960312023122289E-2</c:v>
                </c:pt>
                <c:pt idx="891">
                  <c:v>1.9528230769340515E-2</c:v>
                </c:pt>
                <c:pt idx="892">
                  <c:v>1.9453694630817513E-2</c:v>
                </c:pt>
                <c:pt idx="893">
                  <c:v>1.9379509843009811E-2</c:v>
                </c:pt>
                <c:pt idx="894">
                  <c:v>1.9305674445897692E-2</c:v>
                </c:pt>
                <c:pt idx="895">
                  <c:v>1.923218649202128E-2</c:v>
                </c:pt>
                <c:pt idx="896">
                  <c:v>1.9159044046377416E-2</c:v>
                </c:pt>
                <c:pt idx="897">
                  <c:v>1.9086245186330321E-2</c:v>
                </c:pt>
                <c:pt idx="898">
                  <c:v>1.9013788001538513E-2</c:v>
                </c:pt>
                <c:pt idx="899">
                  <c:v>1.8941670593825576E-2</c:v>
                </c:pt>
                <c:pt idx="900">
                  <c:v>1.8869891077157388E-2</c:v>
                </c:pt>
                <c:pt idx="901">
                  <c:v>1.8798447577491183E-2</c:v>
                </c:pt>
                <c:pt idx="902">
                  <c:v>1.8727338232728322E-2</c:v>
                </c:pt>
                <c:pt idx="903">
                  <c:v>1.8656561192628842E-2</c:v>
                </c:pt>
                <c:pt idx="904">
                  <c:v>1.858611461868907E-2</c:v>
                </c:pt>
                <c:pt idx="905">
                  <c:v>1.8515996684123376E-2</c:v>
                </c:pt>
                <c:pt idx="906">
                  <c:v>1.8446205573702912E-2</c:v>
                </c:pt>
                <c:pt idx="907">
                  <c:v>1.8376739483748412E-2</c:v>
                </c:pt>
                <c:pt idx="908">
                  <c:v>1.8307596621998001E-2</c:v>
                </c:pt>
                <c:pt idx="909">
                  <c:v>1.8238775207526356E-2</c:v>
                </c:pt>
                <c:pt idx="910">
                  <c:v>1.8170273470713354E-2</c:v>
                </c:pt>
                <c:pt idx="911">
                  <c:v>1.810208965309008E-2</c:v>
                </c:pt>
                <c:pt idx="912">
                  <c:v>1.803422200733331E-2</c:v>
                </c:pt>
                <c:pt idx="913">
                  <c:v>1.7966668797137472E-2</c:v>
                </c:pt>
                <c:pt idx="914">
                  <c:v>1.7899428297136859E-2</c:v>
                </c:pt>
                <c:pt idx="915">
                  <c:v>1.783249879287652E-2</c:v>
                </c:pt>
                <c:pt idx="916">
                  <c:v>1.7765878580662638E-2</c:v>
                </c:pt>
                <c:pt idx="917">
                  <c:v>1.7699565967561143E-2</c:v>
                </c:pt>
                <c:pt idx="918">
                  <c:v>1.7633559271259227E-2</c:v>
                </c:pt>
                <c:pt idx="919">
                  <c:v>1.7567856820026404E-2</c:v>
                </c:pt>
                <c:pt idx="920">
                  <c:v>1.7502456952639658E-2</c:v>
                </c:pt>
                <c:pt idx="921">
                  <c:v>1.7437358018274014E-2</c:v>
                </c:pt>
                <c:pt idx="922">
                  <c:v>1.7372558376488233E-2</c:v>
                </c:pt>
                <c:pt idx="923">
                  <c:v>1.7308056397092906E-2</c:v>
                </c:pt>
                <c:pt idx="924">
                  <c:v>1.7243850460113588E-2</c:v>
                </c:pt>
                <c:pt idx="925">
                  <c:v>1.7179938955718892E-2</c:v>
                </c:pt>
                <c:pt idx="926">
                  <c:v>1.7116320284114479E-2</c:v>
                </c:pt>
                <c:pt idx="927">
                  <c:v>1.705299285553049E-2</c:v>
                </c:pt>
                <c:pt idx="928">
                  <c:v>1.6989955090093479E-2</c:v>
                </c:pt>
                <c:pt idx="929">
                  <c:v>1.6927205417793929E-2</c:v>
                </c:pt>
                <c:pt idx="930">
                  <c:v>1.6864742278403427E-2</c:v>
                </c:pt>
                <c:pt idx="931">
                  <c:v>1.680256412140619E-2</c:v>
                </c:pt>
                <c:pt idx="932">
                  <c:v>1.6740669405942463E-2</c:v>
                </c:pt>
                <c:pt idx="933">
                  <c:v>1.6679056600718431E-2</c:v>
                </c:pt>
                <c:pt idx="934">
                  <c:v>1.6617724183962044E-2</c:v>
                </c:pt>
                <c:pt idx="935">
                  <c:v>1.655667064334523E-2</c:v>
                </c:pt>
                <c:pt idx="936">
                  <c:v>1.6495894475920342E-2</c:v>
                </c:pt>
                <c:pt idx="937">
                  <c:v>1.643539418805252E-2</c:v>
                </c:pt>
                <c:pt idx="938">
                  <c:v>1.6375168295366008E-2</c:v>
                </c:pt>
                <c:pt idx="939">
                  <c:v>1.6315215322657475E-2</c:v>
                </c:pt>
                <c:pt idx="940">
                  <c:v>1.6255533803854454E-2</c:v>
                </c:pt>
                <c:pt idx="941">
                  <c:v>1.619612228194079E-2</c:v>
                </c:pt>
                <c:pt idx="942">
                  <c:v>1.6136979308893795E-2</c:v>
                </c:pt>
                <c:pt idx="943">
                  <c:v>1.6078103445632735E-2</c:v>
                </c:pt>
                <c:pt idx="944">
                  <c:v>1.6019493261935112E-2</c:v>
                </c:pt>
                <c:pt idx="945">
                  <c:v>1.5961147336396947E-2</c:v>
                </c:pt>
                <c:pt idx="946">
                  <c:v>1.590306425636093E-2</c:v>
                </c:pt>
                <c:pt idx="947">
                  <c:v>1.5845242617855911E-2</c:v>
                </c:pt>
                <c:pt idx="948">
                  <c:v>1.5787681025549685E-2</c:v>
                </c:pt>
                <c:pt idx="949">
                  <c:v>1.5730378092655109E-2</c:v>
                </c:pt>
                <c:pt idx="950">
                  <c:v>1.5673332440924441E-2</c:v>
                </c:pt>
                <c:pt idx="951">
                  <c:v>1.561654270053721E-2</c:v>
                </c:pt>
                <c:pt idx="952">
                  <c:v>1.5560007510073999E-2</c:v>
                </c:pt>
                <c:pt idx="953">
                  <c:v>1.5503725516458448E-2</c:v>
                </c:pt>
                <c:pt idx="954">
                  <c:v>1.5447695374868396E-2</c:v>
                </c:pt>
                <c:pt idx="955">
                  <c:v>1.5391915748733487E-2</c:v>
                </c:pt>
                <c:pt idx="956">
                  <c:v>1.533638530961377E-2</c:v>
                </c:pt>
                <c:pt idx="957">
                  <c:v>1.5281102737206268E-2</c:v>
                </c:pt>
                <c:pt idx="958">
                  <c:v>1.5226066719247533E-2</c:v>
                </c:pt>
                <c:pt idx="959">
                  <c:v>1.5171275951458701E-2</c:v>
                </c:pt>
                <c:pt idx="960">
                  <c:v>1.511672913753177E-2</c:v>
                </c:pt>
                <c:pt idx="961">
                  <c:v>1.5062424989013576E-2</c:v>
                </c:pt>
                <c:pt idx="962">
                  <c:v>1.5008362225313271E-2</c:v>
                </c:pt>
                <c:pt idx="963">
                  <c:v>1.4954539573607758E-2</c:v>
                </c:pt>
                <c:pt idx="964">
                  <c:v>1.4900955768788759E-2</c:v>
                </c:pt>
                <c:pt idx="965">
                  <c:v>1.4847609553450434E-2</c:v>
                </c:pt>
                <c:pt idx="966">
                  <c:v>1.4794499677776424E-2</c:v>
                </c:pt>
                <c:pt idx="967">
                  <c:v>1.4741624899520432E-2</c:v>
                </c:pt>
                <c:pt idx="968">
                  <c:v>1.4688983984051798E-2</c:v>
                </c:pt>
                <c:pt idx="969">
                  <c:v>1.4636575704065066E-2</c:v>
                </c:pt>
                <c:pt idx="970">
                  <c:v>1.4584398839648306E-2</c:v>
                </c:pt>
                <c:pt idx="971">
                  <c:v>1.4532452178511963E-2</c:v>
                </c:pt>
                <c:pt idx="972">
                  <c:v>1.4480734515383727E-2</c:v>
                </c:pt>
                <c:pt idx="973">
                  <c:v>1.4429244652423142E-2</c:v>
                </c:pt>
                <c:pt idx="974">
                  <c:v>1.4377981398957136E-2</c:v>
                </c:pt>
                <c:pt idx="975">
                  <c:v>1.4326943571488228E-2</c:v>
                </c:pt>
                <c:pt idx="976">
                  <c:v>1.427612999364582E-2</c:v>
                </c:pt>
                <c:pt idx="977">
                  <c:v>1.4225539496108951E-2</c:v>
                </c:pt>
                <c:pt idx="978">
                  <c:v>1.4175170916608696E-2</c:v>
                </c:pt>
                <c:pt idx="979">
                  <c:v>1.4125023099820937E-2</c:v>
                </c:pt>
                <c:pt idx="980">
                  <c:v>1.407509489737689E-2</c:v>
                </c:pt>
                <c:pt idx="981">
                  <c:v>1.4025385167777888E-2</c:v>
                </c:pt>
                <c:pt idx="982">
                  <c:v>1.3975892776349143E-2</c:v>
                </c:pt>
                <c:pt idx="983">
                  <c:v>1.3926616595231575E-2</c:v>
                </c:pt>
                <c:pt idx="984">
                  <c:v>1.3877555503279217E-2</c:v>
                </c:pt>
                <c:pt idx="985">
                  <c:v>1.382870838607053E-2</c:v>
                </c:pt>
                <c:pt idx="986">
                  <c:v>1.3780074135825517E-2</c:v>
                </c:pt>
                <c:pt idx="987">
                  <c:v>1.3731651651361273E-2</c:v>
                </c:pt>
                <c:pt idx="988">
                  <c:v>1.3683439838084725E-2</c:v>
                </c:pt>
                <c:pt idx="989">
                  <c:v>1.3635437607892801E-2</c:v>
                </c:pt>
                <c:pt idx="990">
                  <c:v>1.3587643879186227E-2</c:v>
                </c:pt>
                <c:pt idx="991">
                  <c:v>1.3540057576777911E-2</c:v>
                </c:pt>
                <c:pt idx="992">
                  <c:v>1.3492677631877645E-2</c:v>
                </c:pt>
                <c:pt idx="993">
                  <c:v>1.3445502982049204E-2</c:v>
                </c:pt>
                <c:pt idx="994">
                  <c:v>1.3398532571140523E-2</c:v>
                </c:pt>
                <c:pt idx="995">
                  <c:v>1.3351765349287113E-2</c:v>
                </c:pt>
                <c:pt idx="996">
                  <c:v>1.3305200272824723E-2</c:v>
                </c:pt>
                <c:pt idx="997">
                  <c:v>1.3258836304275134E-2</c:v>
                </c:pt>
                <c:pt idx="998">
                  <c:v>1.3212672412304739E-2</c:v>
                </c:pt>
                <c:pt idx="999">
                  <c:v>1.316670757165685E-2</c:v>
                </c:pt>
                <c:pt idx="1000">
                  <c:v>1.3120940763155769E-2</c:v>
                </c:pt>
                <c:pt idx="1001">
                  <c:v>1.3075370973621844E-2</c:v>
                </c:pt>
                <c:pt idx="1002">
                  <c:v>1.3029997195859948E-2</c:v>
                </c:pt>
                <c:pt idx="1003">
                  <c:v>1.2984818428609129E-2</c:v>
                </c:pt>
                <c:pt idx="1004">
                  <c:v>1.2939833676503159E-2</c:v>
                </c:pt>
                <c:pt idx="1005">
                  <c:v>1.2895041950040161E-2</c:v>
                </c:pt>
                <c:pt idx="1006">
                  <c:v>1.2850442265526252E-2</c:v>
                </c:pt>
                <c:pt idx="1007">
                  <c:v>1.2806033645054506E-2</c:v>
                </c:pt>
                <c:pt idx="1008">
                  <c:v>1.2761815116457857E-2</c:v>
                </c:pt>
                <c:pt idx="1009">
                  <c:v>1.2717785713272917E-2</c:v>
                </c:pt>
                <c:pt idx="1010">
                  <c:v>1.2673944474700471E-2</c:v>
                </c:pt>
                <c:pt idx="1011">
                  <c:v>1.2630290445576663E-2</c:v>
                </c:pt>
                <c:pt idx="1012">
                  <c:v>1.2586822676318606E-2</c:v>
                </c:pt>
                <c:pt idx="1013">
                  <c:v>1.254354022290469E-2</c:v>
                </c:pt>
                <c:pt idx="1014">
                  <c:v>1.2500442146829337E-2</c:v>
                </c:pt>
                <c:pt idx="1015">
                  <c:v>1.2457527515066678E-2</c:v>
                </c:pt>
                <c:pt idx="1016">
                  <c:v>1.2414795400042859E-2</c:v>
                </c:pt>
                <c:pt idx="1017">
                  <c:v>1.2372244879583372E-2</c:v>
                </c:pt>
                <c:pt idx="1018">
                  <c:v>1.2329875036894356E-2</c:v>
                </c:pt>
                <c:pt idx="1019">
                  <c:v>1.2287684960518767E-2</c:v>
                </c:pt>
                <c:pt idx="1020">
                  <c:v>1.2245673744301445E-2</c:v>
                </c:pt>
                <c:pt idx="1021">
                  <c:v>1.2203840487364188E-2</c:v>
                </c:pt>
                <c:pt idx="1022">
                  <c:v>1.2162184294044734E-2</c:v>
                </c:pt>
                <c:pt idx="1023">
                  <c:v>1.2120704273903793E-2</c:v>
                </c:pt>
                <c:pt idx="1024">
                  <c:v>1.2079399541649714E-2</c:v>
                </c:pt>
                <c:pt idx="1025">
                  <c:v>1.2038269217129432E-2</c:v>
                </c:pt>
                <c:pt idx="1026">
                  <c:v>1.1997312425294804E-2</c:v>
                </c:pt>
                <c:pt idx="1027">
                  <c:v>1.1956528296144896E-2</c:v>
                </c:pt>
                <c:pt idx="1028">
                  <c:v>1.1915915964735157E-2</c:v>
                </c:pt>
                <c:pt idx="1029">
                  <c:v>1.1875474571094327E-2</c:v>
                </c:pt>
                <c:pt idx="1030">
                  <c:v>1.1835203260240347E-2</c:v>
                </c:pt>
                <c:pt idx="1031">
                  <c:v>1.1795101182115665E-2</c:v>
                </c:pt>
                <c:pt idx="1032">
                  <c:v>1.1755167491555285E-2</c:v>
                </c:pt>
                <c:pt idx="1033">
                  <c:v>1.1715401348286752E-2</c:v>
                </c:pt>
                <c:pt idx="1034">
                  <c:v>1.1675801916850682E-2</c:v>
                </c:pt>
                <c:pt idx="1035">
                  <c:v>1.163636836661701E-2</c:v>
                </c:pt>
                <c:pt idx="1036">
                  <c:v>1.159709987172197E-2</c:v>
                </c:pt>
                <c:pt idx="1037">
                  <c:v>1.1557995611037351E-2</c:v>
                </c:pt>
                <c:pt idx="1038">
                  <c:v>1.1519054768170991E-2</c:v>
                </c:pt>
                <c:pt idx="1039">
                  <c:v>1.1480276531389302E-2</c:v>
                </c:pt>
                <c:pt idx="1040">
                  <c:v>1.1441660093635305E-2</c:v>
                </c:pt>
                <c:pt idx="1041">
                  <c:v>1.1403204652458091E-2</c:v>
                </c:pt>
                <c:pt idx="1042">
                  <c:v>1.1364909410006211E-2</c:v>
                </c:pt>
                <c:pt idx="1043">
                  <c:v>1.1326773572997939E-2</c:v>
                </c:pt>
                <c:pt idx="1044">
                  <c:v>1.1288796352668771E-2</c:v>
                </c:pt>
                <c:pt idx="1045">
                  <c:v>1.1250976964780538E-2</c:v>
                </c:pt>
                <c:pt idx="1046">
                  <c:v>1.1213314629554012E-2</c:v>
                </c:pt>
                <c:pt idx="1047">
                  <c:v>1.117580857166311E-2</c:v>
                </c:pt>
                <c:pt idx="1048">
                  <c:v>1.1138458020206118E-2</c:v>
                </c:pt>
                <c:pt idx="1049">
                  <c:v>1.1101262208654606E-2</c:v>
                </c:pt>
                <c:pt idx="1050">
                  <c:v>1.1064220374862991E-2</c:v>
                </c:pt>
                <c:pt idx="1051">
                  <c:v>1.1027331761002769E-2</c:v>
                </c:pt>
                <c:pt idx="1052">
                  <c:v>1.099059561355881E-2</c:v>
                </c:pt>
                <c:pt idx="1053">
                  <c:v>1.0954011183292735E-2</c:v>
                </c:pt>
                <c:pt idx="1054">
                  <c:v>1.0917577725215451E-2</c:v>
                </c:pt>
                <c:pt idx="1055">
                  <c:v>1.0881294498567361E-2</c:v>
                </c:pt>
                <c:pt idx="1056">
                  <c:v>1.0845160766776512E-2</c:v>
                </c:pt>
                <c:pt idx="1057">
                  <c:v>1.0809175797446552E-2</c:v>
                </c:pt>
                <c:pt idx="1058">
                  <c:v>1.0773338862322672E-2</c:v>
                </c:pt>
                <c:pt idx="1059">
                  <c:v>1.0737649237266613E-2</c:v>
                </c:pt>
                <c:pt idx="1060">
                  <c:v>1.0702106202228934E-2</c:v>
                </c:pt>
                <c:pt idx="1061">
                  <c:v>1.0666709041230174E-2</c:v>
                </c:pt>
                <c:pt idx="1062">
                  <c:v>1.0631457042320455E-2</c:v>
                </c:pt>
                <c:pt idx="1063">
                  <c:v>1.0596349497568214E-2</c:v>
                </c:pt>
                <c:pt idx="1064">
                  <c:v>1.0561385703027469E-2</c:v>
                </c:pt>
                <c:pt idx="1065">
                  <c:v>1.0526564958712433E-2</c:v>
                </c:pt>
                <c:pt idx="1066">
                  <c:v>1.049188656857946E-2</c:v>
                </c:pt>
                <c:pt idx="1067">
                  <c:v>1.0457349840466628E-2</c:v>
                </c:pt>
                <c:pt idx="1068">
                  <c:v>1.0422954086210251E-2</c:v>
                </c:pt>
                <c:pt idx="1069">
                  <c:v>1.0388698621295305E-2</c:v>
                </c:pt>
                <c:pt idx="1070">
                  <c:v>1.0354582765233742E-2</c:v>
                </c:pt>
                <c:pt idx="1071">
                  <c:v>1.0320605841335709E-2</c:v>
                </c:pt>
                <c:pt idx="1072">
                  <c:v>1.0286767176580126E-2</c:v>
                </c:pt>
                <c:pt idx="1073">
                  <c:v>1.0253066101816003E-2</c:v>
                </c:pt>
                <c:pt idx="1074">
                  <c:v>1.0219501951590314E-2</c:v>
                </c:pt>
                <c:pt idx="1075">
                  <c:v>1.0186074064188453E-2</c:v>
                </c:pt>
                <c:pt idx="1076">
                  <c:v>1.0152781781574733E-2</c:v>
                </c:pt>
                <c:pt idx="1077">
                  <c:v>1.011962444938988E-2</c:v>
                </c:pt>
                <c:pt idx="1078">
                  <c:v>1.0086601416927767E-2</c:v>
                </c:pt>
                <c:pt idx="1079">
                  <c:v>1.0053712037091971E-2</c:v>
                </c:pt>
                <c:pt idx="1080">
                  <c:v>1.0020955666407103E-2</c:v>
                </c:pt>
                <c:pt idx="1081">
                  <c:v>9.9883316649620069E-3</c:v>
                </c:pt>
                <c:pt idx="1082">
                  <c:v>9.9558393964091201E-3</c:v>
                </c:pt>
                <c:pt idx="1083">
                  <c:v>9.9234782279339091E-3</c:v>
                </c:pt>
                <c:pt idx="1084">
                  <c:v>9.8912475302327229E-3</c:v>
                </c:pt>
                <c:pt idx="1085">
                  <c:v>9.8591466774974757E-3</c:v>
                </c:pt>
                <c:pt idx="1086">
                  <c:v>9.8271750473803467E-3</c:v>
                </c:pt>
                <c:pt idx="1087">
                  <c:v>9.795332020985462E-3</c:v>
                </c:pt>
                <c:pt idx="1088">
                  <c:v>9.763616982840612E-3</c:v>
                </c:pt>
                <c:pt idx="1089">
                  <c:v>9.7320293208758707E-3</c:v>
                </c:pt>
                <c:pt idx="1090">
                  <c:v>9.7005684264088819E-3</c:v>
                </c:pt>
                <c:pt idx="1091">
                  <c:v>9.6692336941105496E-3</c:v>
                </c:pt>
                <c:pt idx="1092">
                  <c:v>9.6380245219972634E-3</c:v>
                </c:pt>
                <c:pt idx="1093">
                  <c:v>9.6069403114034564E-3</c:v>
                </c:pt>
                <c:pt idx="1094">
                  <c:v>9.5759804669622167E-3</c:v>
                </c:pt>
                <c:pt idx="1095">
                  <c:v>9.5451443965834746E-3</c:v>
                </c:pt>
                <c:pt idx="1096">
                  <c:v>9.5144315114400347E-3</c:v>
                </c:pt>
                <c:pt idx="1097">
                  <c:v>9.4838412259343943E-3</c:v>
                </c:pt>
                <c:pt idx="1098">
                  <c:v>9.453372957691537E-3</c:v>
                </c:pt>
                <c:pt idx="1099">
                  <c:v>9.4230261275325012E-3</c:v>
                </c:pt>
                <c:pt idx="1100">
                  <c:v>9.3928001594545344E-3</c:v>
                </c:pt>
                <c:pt idx="1101">
                  <c:v>9.3626944806190059E-3</c:v>
                </c:pt>
                <c:pt idx="1102">
                  <c:v>9.3327085213115325E-3</c:v>
                </c:pt>
                <c:pt idx="1103">
                  <c:v>9.3028417149542304E-3</c:v>
                </c:pt>
                <c:pt idx="1104">
                  <c:v>9.2730934980547412E-3</c:v>
                </c:pt>
                <c:pt idx="1105">
                  <c:v>9.2434633102060574E-3</c:v>
                </c:pt>
                <c:pt idx="1106">
                  <c:v>9.2139505940673858E-3</c:v>
                </c:pt>
                <c:pt idx="1107">
                  <c:v>9.1845547953265331E-3</c:v>
                </c:pt>
                <c:pt idx="1108">
                  <c:v>9.1552753627122934E-3</c:v>
                </c:pt>
                <c:pt idx="1109">
                  <c:v>9.1261117479446603E-3</c:v>
                </c:pt>
                <c:pt idx="1110">
                  <c:v>9.0970634057349672E-3</c:v>
                </c:pt>
                <c:pt idx="1111">
                  <c:v>9.0681297937674297E-3</c:v>
                </c:pt>
                <c:pt idx="1112">
                  <c:v>9.0393103726624426E-3</c:v>
                </c:pt>
                <c:pt idx="1113">
                  <c:v>9.0106046059903432E-3</c:v>
                </c:pt>
                <c:pt idx="1114">
                  <c:v>8.9820119602154157E-3</c:v>
                </c:pt>
                <c:pt idx="1115">
                  <c:v>8.953531904714665E-3</c:v>
                </c:pt>
                <c:pt idx="1116">
                  <c:v>8.9251639117355862E-3</c:v>
                </c:pt>
                <c:pt idx="1117">
                  <c:v>8.8969074563786527E-3</c:v>
                </c:pt>
                <c:pt idx="1118">
                  <c:v>8.8687620166038959E-3</c:v>
                </c:pt>
                <c:pt idx="1119">
                  <c:v>8.8407270731773076E-3</c:v>
                </c:pt>
                <c:pt idx="1120">
                  <c:v>8.8128021096896495E-3</c:v>
                </c:pt>
                <c:pt idx="1121">
                  <c:v>8.7849866125152103E-3</c:v>
                </c:pt>
                <c:pt idx="1122">
                  <c:v>8.7572800707948779E-3</c:v>
                </c:pt>
                <c:pt idx="1123">
                  <c:v>8.729681976442907E-3</c:v>
                </c:pt>
                <c:pt idx="1124">
                  <c:v>8.7021918240945424E-3</c:v>
                </c:pt>
                <c:pt idx="1125">
                  <c:v>8.6748091111259213E-3</c:v>
                </c:pt>
                <c:pt idx="1126">
                  <c:v>8.647533337606832E-3</c:v>
                </c:pt>
                <c:pt idx="1127">
                  <c:v>8.6203640063018828E-3</c:v>
                </c:pt>
                <c:pt idx="1128">
                  <c:v>8.5933006226540688E-3</c:v>
                </c:pt>
                <c:pt idx="1129">
                  <c:v>8.5663426947510304E-3</c:v>
                </c:pt>
                <c:pt idx="1130">
                  <c:v>8.5394897333379953E-3</c:v>
                </c:pt>
                <c:pt idx="1131">
                  <c:v>8.5127412517726677E-3</c:v>
                </c:pt>
                <c:pt idx="1132">
                  <c:v>8.4860967660278525E-3</c:v>
                </c:pt>
                <c:pt idx="1133">
                  <c:v>8.459555794668696E-3</c:v>
                </c:pt>
                <c:pt idx="1134">
                  <c:v>8.4331178588369325E-3</c:v>
                </c:pt>
                <c:pt idx="1135">
                  <c:v>8.4067824822410125E-3</c:v>
                </c:pt>
                <c:pt idx="1136">
                  <c:v>8.3805491911291378E-3</c:v>
                </c:pt>
                <c:pt idx="1137">
                  <c:v>8.3544175142853012E-3</c:v>
                </c:pt>
                <c:pt idx="1138">
                  <c:v>8.3283869830082322E-3</c:v>
                </c:pt>
                <c:pt idx="1139">
                  <c:v>8.302457131096258E-3</c:v>
                </c:pt>
                <c:pt idx="1140">
                  <c:v>8.2766274948377766E-3</c:v>
                </c:pt>
                <c:pt idx="1141">
                  <c:v>8.2508976129850465E-3</c:v>
                </c:pt>
                <c:pt idx="1142">
                  <c:v>8.225267026750506E-3</c:v>
                </c:pt>
                <c:pt idx="1143">
                  <c:v>8.1997352797863934E-3</c:v>
                </c:pt>
                <c:pt idx="1144">
                  <c:v>8.1743019181711139E-3</c:v>
                </c:pt>
                <c:pt idx="1145">
                  <c:v>8.1489664903935805E-3</c:v>
                </c:pt>
                <c:pt idx="1146">
                  <c:v>8.1237285473442031E-3</c:v>
                </c:pt>
                <c:pt idx="1147">
                  <c:v>8.098587642289469E-3</c:v>
                </c:pt>
                <c:pt idx="1148">
                  <c:v>8.073543330868637E-3</c:v>
                </c:pt>
                <c:pt idx="1149">
                  <c:v>8.0485951710740303E-3</c:v>
                </c:pt>
                <c:pt idx="1150">
                  <c:v>8.0237427232369325E-3</c:v>
                </c:pt>
                <c:pt idx="1151">
                  <c:v>7.9989855500200574E-3</c:v>
                </c:pt>
                <c:pt idx="1152">
                  <c:v>7.9743232163862789E-3</c:v>
                </c:pt>
                <c:pt idx="1153">
                  <c:v>7.9497552896118807E-3</c:v>
                </c:pt>
                <c:pt idx="1154">
                  <c:v>7.9252813392457332E-3</c:v>
                </c:pt>
                <c:pt idx="1155">
                  <c:v>7.9009009371119009E-3</c:v>
                </c:pt>
                <c:pt idx="1156">
                  <c:v>7.8766136572959652E-3</c:v>
                </c:pt>
                <c:pt idx="1157">
                  <c:v>7.8524190761155924E-3</c:v>
                </c:pt>
                <c:pt idx="1158">
                  <c:v>7.8283167721337737E-3</c:v>
                </c:pt>
                <c:pt idx="1159">
                  <c:v>7.804306326118917E-3</c:v>
                </c:pt>
                <c:pt idx="1160">
                  <c:v>7.7803873210476196E-3</c:v>
                </c:pt>
                <c:pt idx="1161">
                  <c:v>7.7565593420914503E-3</c:v>
                </c:pt>
                <c:pt idx="1162">
                  <c:v>7.7328219765881992E-3</c:v>
                </c:pt>
                <c:pt idx="1163">
                  <c:v>7.7091748140561975E-3</c:v>
                </c:pt>
                <c:pt idx="1164">
                  <c:v>7.6856174461489941E-3</c:v>
                </c:pt>
                <c:pt idx="1165">
                  <c:v>7.6621494666739296E-3</c:v>
                </c:pt>
                <c:pt idx="1166">
                  <c:v>7.6387704715585479E-3</c:v>
                </c:pt>
                <c:pt idx="1167">
                  <c:v>7.6154800588380941E-3</c:v>
                </c:pt>
                <c:pt idx="1168">
                  <c:v>7.5922778286636313E-3</c:v>
                </c:pt>
                <c:pt idx="1169">
                  <c:v>7.5691633832586395E-3</c:v>
                </c:pt>
                <c:pt idx="1170">
                  <c:v>7.5461363269232742E-3</c:v>
                </c:pt>
                <c:pt idx="1171">
                  <c:v>7.5231962660719008E-3</c:v>
                </c:pt>
                <c:pt idx="1172">
                  <c:v>7.5003428090983752E-3</c:v>
                </c:pt>
                <c:pt idx="1173">
                  <c:v>7.4775755664258647E-3</c:v>
                </c:pt>
                <c:pt idx="1174">
                  <c:v>7.4548941506319844E-3</c:v>
                </c:pt>
                <c:pt idx="1175">
                  <c:v>7.4322981761674482E-3</c:v>
                </c:pt>
                <c:pt idx="1176">
                  <c:v>7.4097872595619962E-3</c:v>
                </c:pt>
                <c:pt idx="1177">
                  <c:v>7.3873610193174342E-3</c:v>
                </c:pt>
                <c:pt idx="1178">
                  <c:v>7.3650190759201517E-3</c:v>
                </c:pt>
                <c:pt idx="1179">
                  <c:v>7.3427610518244412E-3</c:v>
                </c:pt>
                <c:pt idx="1180">
                  <c:v>7.320586571440935E-3</c:v>
                </c:pt>
                <c:pt idx="1181">
                  <c:v>7.2984952611300728E-3</c:v>
                </c:pt>
                <c:pt idx="1182">
                  <c:v>7.2764867491807708E-3</c:v>
                </c:pt>
                <c:pt idx="1183">
                  <c:v>7.254560665808988E-3</c:v>
                </c:pt>
                <c:pt idx="1184">
                  <c:v>7.2327166431414864E-3</c:v>
                </c:pt>
                <c:pt idx="1185">
                  <c:v>7.2109543152046708E-3</c:v>
                </c:pt>
                <c:pt idx="1186">
                  <c:v>7.1892733179192885E-3</c:v>
                </c:pt>
                <c:pt idx="1187">
                  <c:v>7.167673289073812E-3</c:v>
                </c:pt>
                <c:pt idx="1188">
                  <c:v>7.1461538683377695E-3</c:v>
                </c:pt>
                <c:pt idx="1189">
                  <c:v>7.1247146972265455E-3</c:v>
                </c:pt>
                <c:pt idx="1190">
                  <c:v>7.1033554191051122E-3</c:v>
                </c:pt>
                <c:pt idx="1191">
                  <c:v>7.0820756791772233E-3</c:v>
                </c:pt>
                <c:pt idx="1192">
                  <c:v>7.0608751244602844E-3</c:v>
                </c:pt>
                <c:pt idx="1193">
                  <c:v>7.0397534037997048E-3</c:v>
                </c:pt>
                <c:pt idx="1194">
                  <c:v>7.0187101678286399E-3</c:v>
                </c:pt>
                <c:pt idx="1195">
                  <c:v>6.9977450689861567E-3</c:v>
                </c:pt>
                <c:pt idx="1196">
                  <c:v>6.9768577614877118E-3</c:v>
                </c:pt>
                <c:pt idx="1197">
                  <c:v>6.9560479013149089E-3</c:v>
                </c:pt>
                <c:pt idx="1198">
                  <c:v>6.9353151462240477E-3</c:v>
                </c:pt>
                <c:pt idx="1199">
                  <c:v>6.9146591557076292E-3</c:v>
                </c:pt>
                <c:pt idx="1200">
                  <c:v>6.8940795910124378E-3</c:v>
                </c:pt>
                <c:pt idx="1201">
                  <c:v>6.8735761151106035E-3</c:v>
                </c:pt>
                <c:pt idx="1202">
                  <c:v>6.8531483926897304E-3</c:v>
                </c:pt>
                <c:pt idx="1203">
                  <c:v>6.832796090161442E-3</c:v>
                </c:pt>
                <c:pt idx="1204">
                  <c:v>6.8125188756236986E-3</c:v>
                </c:pt>
                <c:pt idx="1205">
                  <c:v>6.7923164188796242E-3</c:v>
                </c:pt>
                <c:pt idx="1206">
                  <c:v>6.7721883914037464E-3</c:v>
                </c:pt>
                <c:pt idx="1207">
                  <c:v>6.7521344663461231E-3</c:v>
                </c:pt>
                <c:pt idx="1208">
                  <c:v>6.7321543185226542E-3</c:v>
                </c:pt>
                <c:pt idx="1209">
                  <c:v>6.7122476243918266E-3</c:v>
                </c:pt>
                <c:pt idx="1210">
                  <c:v>6.692414062067966E-3</c:v>
                </c:pt>
                <c:pt idx="1211">
                  <c:v>6.6726533112890256E-3</c:v>
                </c:pt>
                <c:pt idx="1212">
                  <c:v>6.6529650534208609E-3</c:v>
                </c:pt>
                <c:pt idx="1213">
                  <c:v>6.6333489714477988E-3</c:v>
                </c:pt>
                <c:pt idx="1214">
                  <c:v>6.6138047499499086E-3</c:v>
                </c:pt>
                <c:pt idx="1215">
                  <c:v>6.594332075116241E-3</c:v>
                </c:pt>
                <c:pt idx="1216">
                  <c:v>6.5749306347132148E-3</c:v>
                </c:pt>
                <c:pt idx="1217">
                  <c:v>6.5556001180898868E-3</c:v>
                </c:pt>
                <c:pt idx="1218">
                  <c:v>6.5363402161635149E-3</c:v>
                </c:pt>
                <c:pt idx="1219">
                  <c:v>6.5171506214114702E-3</c:v>
                </c:pt>
                <c:pt idx="1220">
                  <c:v>6.4980310278605728E-3</c:v>
                </c:pt>
                <c:pt idx="1221">
                  <c:v>6.4789811310887232E-3</c:v>
                </c:pt>
                <c:pt idx="1222">
                  <c:v>6.4600006281880402E-3</c:v>
                </c:pt>
                <c:pt idx="1223">
                  <c:v>6.4410892178016635E-3</c:v>
                </c:pt>
                <c:pt idx="1224">
                  <c:v>6.4222466000608191E-3</c:v>
                </c:pt>
                <c:pt idx="1225">
                  <c:v>6.4034724766302824E-3</c:v>
                </c:pt>
                <c:pt idx="1226">
                  <c:v>6.3847665506544891E-3</c:v>
                </c:pt>
                <c:pt idx="1227">
                  <c:v>6.366128526776837E-3</c:v>
                </c:pt>
                <c:pt idx="1228">
                  <c:v>6.3475581111207781E-3</c:v>
                </c:pt>
                <c:pt idx="1229">
                  <c:v>6.3290550112831204E-3</c:v>
                </c:pt>
                <c:pt idx="1230">
                  <c:v>6.3106189363256581E-3</c:v>
                </c:pt>
                <c:pt idx="1231">
                  <c:v>6.2922495967668458E-3</c:v>
                </c:pt>
                <c:pt idx="1232">
                  <c:v>6.273946704571827E-3</c:v>
                </c:pt>
                <c:pt idx="1233">
                  <c:v>6.2557099731543955E-3</c:v>
                </c:pt>
                <c:pt idx="1234">
                  <c:v>6.2375391173417304E-3</c:v>
                </c:pt>
                <c:pt idx="1235">
                  <c:v>6.2194338534085772E-3</c:v>
                </c:pt>
                <c:pt idx="1236">
                  <c:v>6.2013938990269322E-3</c:v>
                </c:pt>
                <c:pt idx="1237">
                  <c:v>6.1834189732850528E-3</c:v>
                </c:pt>
                <c:pt idx="1238">
                  <c:v>6.1655087966693686E-3</c:v>
                </c:pt>
                <c:pt idx="1239">
                  <c:v>6.1476630910582541E-3</c:v>
                </c:pt>
                <c:pt idx="1240">
                  <c:v>6.1298815797141719E-3</c:v>
                </c:pt>
                <c:pt idx="1241">
                  <c:v>6.1121639872758612E-3</c:v>
                </c:pt>
                <c:pt idx="1242">
                  <c:v>6.0945100397505675E-3</c:v>
                </c:pt>
                <c:pt idx="1243">
                  <c:v>6.076919464506351E-3</c:v>
                </c:pt>
                <c:pt idx="1244">
                  <c:v>6.0593919902627528E-3</c:v>
                </c:pt>
                <c:pt idx="1245">
                  <c:v>6.0419273470913963E-3</c:v>
                </c:pt>
                <c:pt idx="1246">
                  <c:v>6.0245252663920067E-3</c:v>
                </c:pt>
                <c:pt idx="1247">
                  <c:v>6.0071854809013153E-3</c:v>
                </c:pt>
                <c:pt idx="1248">
                  <c:v>5.9899077246773416E-3</c:v>
                </c:pt>
                <c:pt idx="1249">
                  <c:v>5.9726917330936522E-3</c:v>
                </c:pt>
                <c:pt idx="1250">
                  <c:v>5.9555372428319424E-3</c:v>
                </c:pt>
                <c:pt idx="1251">
                  <c:v>5.938443991874728E-3</c:v>
                </c:pt>
                <c:pt idx="1252">
                  <c:v>5.9214117194980424E-3</c:v>
                </c:pt>
                <c:pt idx="1253">
                  <c:v>5.9044401662641877E-3</c:v>
                </c:pt>
                <c:pt idx="1254">
                  <c:v>5.8875290740145582E-3</c:v>
                </c:pt>
                <c:pt idx="1255">
                  <c:v>5.8706781858608743E-3</c:v>
                </c:pt>
                <c:pt idx="1256">
                  <c:v>5.8538872461860389E-3</c:v>
                </c:pt>
                <c:pt idx="1257">
                  <c:v>5.8371560006211659E-3</c:v>
                </c:pt>
                <c:pt idx="1258">
                  <c:v>5.8204841960544582E-3</c:v>
                </c:pt>
                <c:pt idx="1259">
                  <c:v>5.8038715806162985E-3</c:v>
                </c:pt>
                <c:pt idx="1260">
                  <c:v>5.7873179036738781E-3</c:v>
                </c:pt>
                <c:pt idx="1261">
                  <c:v>5.7708229158243253E-3</c:v>
                </c:pt>
                <c:pt idx="1262">
                  <c:v>5.7543863688878649E-3</c:v>
                </c:pt>
                <c:pt idx="1263">
                  <c:v>5.7380080159009821E-3</c:v>
                </c:pt>
                <c:pt idx="1264">
                  <c:v>5.721687611109705E-3</c:v>
                </c:pt>
                <c:pt idx="1265">
                  <c:v>5.7054249099613074E-3</c:v>
                </c:pt>
                <c:pt idx="1266">
                  <c:v>5.6892196691068877E-3</c:v>
                </c:pt>
                <c:pt idx="1267">
                  <c:v>5.6730716463700799E-3</c:v>
                </c:pt>
                <c:pt idx="1268">
                  <c:v>5.6569806007804946E-3</c:v>
                </c:pt>
                <c:pt idx="1269">
                  <c:v>5.6409462925194965E-3</c:v>
                </c:pt>
                <c:pt idx="1270">
                  <c:v>5.6249684829506067E-3</c:v>
                </c:pt>
                <c:pt idx="1271">
                  <c:v>5.6090469346370833E-3</c:v>
                </c:pt>
                <c:pt idx="1272">
                  <c:v>5.5931814112002848E-3</c:v>
                </c:pt>
                <c:pt idx="1273">
                  <c:v>5.5773716775049447E-3</c:v>
                </c:pt>
                <c:pt idx="1274">
                  <c:v>5.5616174995549916E-3</c:v>
                </c:pt>
                <c:pt idx="1275">
                  <c:v>5.5459186444303948E-3</c:v>
                </c:pt>
                <c:pt idx="1276">
                  <c:v>5.5302748803910126E-3</c:v>
                </c:pt>
                <c:pt idx="1277">
                  <c:v>5.5146859768099464E-3</c:v>
                </c:pt>
                <c:pt idx="1278">
                  <c:v>5.499151704179403E-3</c:v>
                </c:pt>
                <c:pt idx="1279">
                  <c:v>5.4836718341045657E-3</c:v>
                </c:pt>
                <c:pt idx="1280">
                  <c:v>5.4682461392974498E-3</c:v>
                </c:pt>
                <c:pt idx="1281">
                  <c:v>5.4528743935693506E-3</c:v>
                </c:pt>
                <c:pt idx="1282">
                  <c:v>5.4375563718336217E-3</c:v>
                </c:pt>
                <c:pt idx="1283">
                  <c:v>5.4222918500775787E-3</c:v>
                </c:pt>
                <c:pt idx="1284">
                  <c:v>5.4070806053859834E-3</c:v>
                </c:pt>
                <c:pt idx="1285">
                  <c:v>5.3919224159115452E-3</c:v>
                </c:pt>
                <c:pt idx="1286">
                  <c:v>5.3768170608851501E-3</c:v>
                </c:pt>
                <c:pt idx="1287">
                  <c:v>5.3617643205953894E-3</c:v>
                </c:pt>
                <c:pt idx="1288">
                  <c:v>5.3467639763886167E-3</c:v>
                </c:pt>
                <c:pt idx="1289">
                  <c:v>5.3318158106776007E-3</c:v>
                </c:pt>
                <c:pt idx="1290">
                  <c:v>5.3169196069082379E-3</c:v>
                </c:pt>
                <c:pt idx="1291">
                  <c:v>5.3020751495741342E-3</c:v>
                </c:pt>
                <c:pt idx="1292">
                  <c:v>5.2872822242108148E-3</c:v>
                </c:pt>
                <c:pt idx="1293">
                  <c:v>5.2725406173700275E-3</c:v>
                </c:pt>
                <c:pt idx="1294">
                  <c:v>5.257850116642788E-3</c:v>
                </c:pt>
                <c:pt idx="1295">
                  <c:v>5.2432105106308717E-3</c:v>
                </c:pt>
                <c:pt idx="1296">
                  <c:v>5.2286215889569502E-3</c:v>
                </c:pt>
                <c:pt idx="1297">
                  <c:v>5.2140831422448691E-3</c:v>
                </c:pt>
                <c:pt idx="1298">
                  <c:v>5.199594962119896E-3</c:v>
                </c:pt>
                <c:pt idx="1299">
                  <c:v>5.1851568412173117E-3</c:v>
                </c:pt>
                <c:pt idx="1300">
                  <c:v>5.1707685731502201E-3</c:v>
                </c:pt>
                <c:pt idx="1301">
                  <c:v>5.1564299525253153E-3</c:v>
                </c:pt>
                <c:pt idx="1302">
                  <c:v>5.1421407749290592E-3</c:v>
                </c:pt>
                <c:pt idx="1303">
                  <c:v>5.1279008369237745E-3</c:v>
                </c:pt>
                <c:pt idx="1304">
                  <c:v>5.1137099360423575E-3</c:v>
                </c:pt>
                <c:pt idx="1305">
                  <c:v>5.0995678707816509E-3</c:v>
                </c:pt>
                <c:pt idx="1306">
                  <c:v>5.0854744406040988E-3</c:v>
                </c:pt>
                <c:pt idx="1307">
                  <c:v>5.0714294459201417E-3</c:v>
                </c:pt>
                <c:pt idx="1308">
                  <c:v>5.0574326880899866E-3</c:v>
                </c:pt>
                <c:pt idx="1309">
                  <c:v>5.043483969423954E-3</c:v>
                </c:pt>
                <c:pt idx="1310">
                  <c:v>5.0295830931718277E-3</c:v>
                </c:pt>
                <c:pt idx="1311">
                  <c:v>5.0157298635110136E-3</c:v>
                </c:pt>
                <c:pt idx="1312">
                  <c:v>5.0019240855537894E-3</c:v>
                </c:pt>
                <c:pt idx="1313">
                  <c:v>4.9881655653354548E-3</c:v>
                </c:pt>
                <c:pt idx="1314">
                  <c:v>4.9744541098107331E-3</c:v>
                </c:pt>
                <c:pt idx="1315">
                  <c:v>4.9607895268488061E-3</c:v>
                </c:pt>
                <c:pt idx="1316">
                  <c:v>4.9471716252270839E-3</c:v>
                </c:pt>
                <c:pt idx="1317">
                  <c:v>4.9336002146343119E-3</c:v>
                </c:pt>
                <c:pt idx="1318">
                  <c:v>4.9200751056456748E-3</c:v>
                </c:pt>
                <c:pt idx="1319">
                  <c:v>4.906596109743375E-3</c:v>
                </c:pt>
                <c:pt idx="1320">
                  <c:v>4.8931630392984073E-3</c:v>
                </c:pt>
                <c:pt idx="1321">
                  <c:v>4.8797757075605373E-3</c:v>
                </c:pt>
                <c:pt idx="1322">
                  <c:v>4.8664339286668213E-3</c:v>
                </c:pt>
                <c:pt idx="1323">
                  <c:v>4.853137517622343E-3</c:v>
                </c:pt>
                <c:pt idx="1324">
                  <c:v>4.8398862903166031E-3</c:v>
                </c:pt>
                <c:pt idx="1325">
                  <c:v>4.8266800634925383E-3</c:v>
                </c:pt>
                <c:pt idx="1326">
                  <c:v>4.8135186547603234E-3</c:v>
                </c:pt>
                <c:pt idx="1327">
                  <c:v>4.8004018825926883E-3</c:v>
                </c:pt>
                <c:pt idx="1328">
                  <c:v>4.7873295663021275E-3</c:v>
                </c:pt>
                <c:pt idx="1329">
                  <c:v>4.7743015260611017E-3</c:v>
                </c:pt>
                <c:pt idx="1330">
                  <c:v>4.7613175828844423E-3</c:v>
                </c:pt>
                <c:pt idx="1331">
                  <c:v>4.7483775586197388E-3</c:v>
                </c:pt>
                <c:pt idx="1332">
                  <c:v>4.7354812759557944E-3</c:v>
                </c:pt>
                <c:pt idx="1333">
                  <c:v>4.722628558404024E-3</c:v>
                </c:pt>
                <c:pt idx="1334">
                  <c:v>4.7098192303145266E-3</c:v>
                </c:pt>
                <c:pt idx="1335">
                  <c:v>4.697053116846121E-3</c:v>
                </c:pt>
                <c:pt idx="1336">
                  <c:v>4.6843300439798948E-3</c:v>
                </c:pt>
                <c:pt idx="1337">
                  <c:v>4.6716498385147914E-3</c:v>
                </c:pt>
                <c:pt idx="1338">
                  <c:v>4.6590123280455869E-3</c:v>
                </c:pt>
                <c:pt idx="1339">
                  <c:v>4.6464173409839268E-3</c:v>
                </c:pt>
                <c:pt idx="1340">
                  <c:v>4.633864706533819E-3</c:v>
                </c:pt>
                <c:pt idx="1341">
                  <c:v>4.6213542547012708E-3</c:v>
                </c:pt>
                <c:pt idx="1342">
                  <c:v>4.608885816277504E-3</c:v>
                </c:pt>
                <c:pt idx="1343">
                  <c:v>4.5964592228398549E-3</c:v>
                </c:pt>
                <c:pt idx="1344">
                  <c:v>4.584074306760018E-3</c:v>
                </c:pt>
                <c:pt idx="1345">
                  <c:v>4.5717309011762469E-3</c:v>
                </c:pt>
                <c:pt idx="1346">
                  <c:v>4.5594288400079425E-3</c:v>
                </c:pt>
                <c:pt idx="1347">
                  <c:v>4.54716795794407E-3</c:v>
                </c:pt>
                <c:pt idx="1348">
                  <c:v>4.534948090440364E-3</c:v>
                </c:pt>
                <c:pt idx="1349">
                  <c:v>4.5227690737152737E-3</c:v>
                </c:pt>
                <c:pt idx="1350">
                  <c:v>4.5106307447447371E-3</c:v>
                </c:pt>
                <c:pt idx="1351">
                  <c:v>4.4985329412642822E-3</c:v>
                </c:pt>
                <c:pt idx="1352">
                  <c:v>4.4864755017540699E-3</c:v>
                </c:pt>
                <c:pt idx="1353">
                  <c:v>4.4744582654410916E-3</c:v>
                </c:pt>
                <c:pt idx="1354">
                  <c:v>4.4624810723000773E-3</c:v>
                </c:pt>
                <c:pt idx="1355">
                  <c:v>4.4505437630446973E-3</c:v>
                </c:pt>
                <c:pt idx="1356">
                  <c:v>4.4386461791176939E-3</c:v>
                </c:pt>
                <c:pt idx="1357">
                  <c:v>4.4267881626979021E-3</c:v>
                </c:pt>
                <c:pt idx="1358">
                  <c:v>4.4149695566903522E-3</c:v>
                </c:pt>
                <c:pt idx="1359">
                  <c:v>4.403190204723695E-3</c:v>
                </c:pt>
                <c:pt idx="1360">
                  <c:v>4.3914499511452125E-3</c:v>
                </c:pt>
                <c:pt idx="1361">
                  <c:v>4.3797486410230022E-3</c:v>
                </c:pt>
                <c:pt idx="1362">
                  <c:v>4.3680861201315247E-3</c:v>
                </c:pt>
                <c:pt idx="1363">
                  <c:v>4.3564622349538725E-3</c:v>
                </c:pt>
                <c:pt idx="1364">
                  <c:v>4.3448768326827675E-3</c:v>
                </c:pt>
                <c:pt idx="1365">
                  <c:v>4.3333297612121223E-3</c:v>
                </c:pt>
                <c:pt idx="1366">
                  <c:v>4.3218208691275474E-3</c:v>
                </c:pt>
                <c:pt idx="1367">
                  <c:v>4.3103500057132902E-3</c:v>
                </c:pt>
                <c:pt idx="1368">
                  <c:v>4.2989170209427434E-3</c:v>
                </c:pt>
                <c:pt idx="1369">
                  <c:v>4.2875217654760262E-3</c:v>
                </c:pt>
                <c:pt idx="1370">
                  <c:v>4.2761640906471762E-3</c:v>
                </c:pt>
                <c:pt idx="1371">
                  <c:v>4.2648438485068411E-3</c:v>
                </c:pt>
                <c:pt idx="1372">
                  <c:v>4.2535608917353982E-3</c:v>
                </c:pt>
                <c:pt idx="1373">
                  <c:v>4.2423150736860277E-3</c:v>
                </c:pt>
                <c:pt idx="1374">
                  <c:v>4.231106248425852E-3</c:v>
                </c:pt>
                <c:pt idx="1375">
                  <c:v>4.2199342706473152E-3</c:v>
                </c:pt>
                <c:pt idx="1376">
                  <c:v>4.2087989957393518E-3</c:v>
                </c:pt>
                <c:pt idx="1377">
                  <c:v>4.197700279705098E-3</c:v>
                </c:pt>
                <c:pt idx="1378">
                  <c:v>4.1866379792395497E-3</c:v>
                </c:pt>
                <c:pt idx="1379">
                  <c:v>4.1756119516702843E-3</c:v>
                </c:pt>
                <c:pt idx="1380">
                  <c:v>4.1646220549836719E-3</c:v>
                </c:pt>
                <c:pt idx="1381">
                  <c:v>4.1536681478101288E-3</c:v>
                </c:pt>
                <c:pt idx="1382">
                  <c:v>4.1427500894163334E-3</c:v>
                </c:pt>
                <c:pt idx="1383">
                  <c:v>4.1318677397131701E-3</c:v>
                </c:pt>
                <c:pt idx="1384">
                  <c:v>4.1210209592400905E-3</c:v>
                </c:pt>
                <c:pt idx="1385">
                  <c:v>4.1102096091797258E-3</c:v>
                </c:pt>
                <c:pt idx="1386">
                  <c:v>4.0994335513322971E-3</c:v>
                </c:pt>
                <c:pt idx="1387">
                  <c:v>4.0886926481280249E-3</c:v>
                </c:pt>
                <c:pt idx="1388">
                  <c:v>4.077986762623843E-3</c:v>
                </c:pt>
                <c:pt idx="1389">
                  <c:v>4.0673157584847353E-3</c:v>
                </c:pt>
                <c:pt idx="1390">
                  <c:v>4.0566795000015702E-3</c:v>
                </c:pt>
                <c:pt idx="1391">
                  <c:v>4.0460778520768357E-3</c:v>
                </c:pt>
                <c:pt idx="1392">
                  <c:v>4.0355106802171647E-3</c:v>
                </c:pt>
                <c:pt idx="1393">
                  <c:v>4.0249778505411565E-3</c:v>
                </c:pt>
                <c:pt idx="1394">
                  <c:v>4.0144792297642671E-3</c:v>
                </c:pt>
                <c:pt idx="1395">
                  <c:v>4.0040146852131225E-3</c:v>
                </c:pt>
                <c:pt idx="1396">
                  <c:v>3.9935840848006922E-3</c:v>
                </c:pt>
                <c:pt idx="1397">
                  <c:v>3.9831872970384754E-3</c:v>
                </c:pt>
                <c:pt idx="1398">
                  <c:v>3.9728241910334033E-3</c:v>
                </c:pt>
                <c:pt idx="1399">
                  <c:v>3.9624946364697471E-3</c:v>
                </c:pt>
                <c:pt idx="1400">
                  <c:v>3.9521985036276557E-3</c:v>
                </c:pt>
                <c:pt idx="1401">
                  <c:v>3.9419356633629502E-3</c:v>
                </c:pt>
                <c:pt idx="1402">
                  <c:v>3.9317059871159512E-3</c:v>
                </c:pt>
                <c:pt idx="1403">
                  <c:v>3.9215093468978361E-3</c:v>
                </c:pt>
                <c:pt idx="1404">
                  <c:v>3.9113456152920292E-3</c:v>
                </c:pt>
                <c:pt idx="1405">
                  <c:v>3.9012146654618229E-3</c:v>
                </c:pt>
                <c:pt idx="1406">
                  <c:v>3.8911163711273728E-3</c:v>
                </c:pt>
                <c:pt idx="1407">
                  <c:v>3.881050606578691E-3</c:v>
                </c:pt>
                <c:pt idx="1408">
                  <c:v>3.8710172466664208E-3</c:v>
                </c:pt>
                <c:pt idx="1409">
                  <c:v>3.8610161668000613E-3</c:v>
                </c:pt>
                <c:pt idx="1410">
                  <c:v>3.8510472429451048E-3</c:v>
                </c:pt>
                <c:pt idx="1411">
                  <c:v>3.8411103516192047E-3</c:v>
                </c:pt>
                <c:pt idx="1412">
                  <c:v>3.8312053698945406E-3</c:v>
                </c:pt>
                <c:pt idx="1413">
                  <c:v>3.8213321753856923E-3</c:v>
                </c:pt>
                <c:pt idx="1414">
                  <c:v>3.8114906462520838E-3</c:v>
                </c:pt>
                <c:pt idx="1415">
                  <c:v>3.8016806611993427E-3</c:v>
                </c:pt>
                <c:pt idx="1416">
                  <c:v>3.7919020994723975E-3</c:v>
                </c:pt>
                <c:pt idx="1417">
                  <c:v>3.7821548408476383E-3</c:v>
                </c:pt>
                <c:pt idx="1418">
                  <c:v>3.7724387656394602E-3</c:v>
                </c:pt>
                <c:pt idx="1419">
                  <c:v>3.7627537546924264E-3</c:v>
                </c:pt>
                <c:pt idx="1420">
                  <c:v>3.7530996893796061E-3</c:v>
                </c:pt>
                <c:pt idx="1421">
                  <c:v>3.7434764515989218E-3</c:v>
                </c:pt>
                <c:pt idx="1422">
                  <c:v>3.7338839237755364E-3</c:v>
                </c:pt>
                <c:pt idx="1423">
                  <c:v>3.7243219888501138E-3</c:v>
                </c:pt>
                <c:pt idx="1424">
                  <c:v>3.7147905302812811E-3</c:v>
                </c:pt>
                <c:pt idx="1425">
                  <c:v>3.7052894320470523E-3</c:v>
                </c:pt>
                <c:pt idx="1426">
                  <c:v>3.6958185786381591E-3</c:v>
                </c:pt>
                <c:pt idx="1427">
                  <c:v>3.686377855050502E-3</c:v>
                </c:pt>
                <c:pt idx="1428">
                  <c:v>3.6769671467916138E-3</c:v>
                </c:pt>
                <c:pt idx="1429">
                  <c:v>3.667586339873088E-3</c:v>
                </c:pt>
                <c:pt idx="1430">
                  <c:v>3.6582353208090552E-3</c:v>
                </c:pt>
                <c:pt idx="1431">
                  <c:v>3.6489139766136621E-3</c:v>
                </c:pt>
                <c:pt idx="1432">
                  <c:v>3.6396221947975842E-3</c:v>
                </c:pt>
                <c:pt idx="1433">
                  <c:v>3.6303598633714404E-3</c:v>
                </c:pt>
                <c:pt idx="1434">
                  <c:v>3.6211268708285535E-3</c:v>
                </c:pt>
                <c:pt idx="1435">
                  <c:v>3.6119231061611957E-3</c:v>
                </c:pt>
                <c:pt idx="1436">
                  <c:v>3.6027484588482647E-3</c:v>
                </c:pt>
                <c:pt idx="1437">
                  <c:v>3.5936028188489691E-3</c:v>
                </c:pt>
                <c:pt idx="1438">
                  <c:v>3.5844860766101878E-3</c:v>
                </c:pt>
                <c:pt idx="1439">
                  <c:v>3.5753981230533366E-3</c:v>
                </c:pt>
                <c:pt idx="1440">
                  <c:v>3.5663388495875041E-3</c:v>
                </c:pt>
                <c:pt idx="1441">
                  <c:v>3.5573081480876848E-3</c:v>
                </c:pt>
                <c:pt idx="1442">
                  <c:v>3.5483059109059807E-3</c:v>
                </c:pt>
                <c:pt idx="1443">
                  <c:v>3.5393320308692018E-3</c:v>
                </c:pt>
                <c:pt idx="1444">
                  <c:v>3.5303864012630895E-3</c:v>
                </c:pt>
                <c:pt idx="1445">
                  <c:v>3.5214689158491841E-3</c:v>
                </c:pt>
                <c:pt idx="1446">
                  <c:v>3.5125794688471651E-3</c:v>
                </c:pt>
                <c:pt idx="1447">
                  <c:v>3.5037179549430586E-3</c:v>
                </c:pt>
                <c:pt idx="1448">
                  <c:v>3.4948842692774269E-3</c:v>
                </c:pt>
                <c:pt idx="1449">
                  <c:v>3.4860783074469252E-3</c:v>
                </c:pt>
                <c:pt idx="1450">
                  <c:v>3.4772999655114634E-3</c:v>
                </c:pt>
                <c:pt idx="1451">
                  <c:v>3.4685491399740007E-3</c:v>
                </c:pt>
                <c:pt idx="1452">
                  <c:v>3.4598257277915485E-3</c:v>
                </c:pt>
                <c:pt idx="1453">
                  <c:v>3.4511296263728809E-3</c:v>
                </c:pt>
                <c:pt idx="1454">
                  <c:v>3.4424607335632406E-3</c:v>
                </c:pt>
                <c:pt idx="1455">
                  <c:v>3.4338189476608412E-3</c:v>
                </c:pt>
                <c:pt idx="1456">
                  <c:v>3.4252041673997146E-3</c:v>
                </c:pt>
                <c:pt idx="1457">
                  <c:v>3.4166162919577873E-3</c:v>
                </c:pt>
                <c:pt idx="1458">
                  <c:v>3.4080552209454244E-3</c:v>
                </c:pt>
                <c:pt idx="1459">
                  <c:v>3.3995208544070192E-3</c:v>
                </c:pt>
                <c:pt idx="1460">
                  <c:v>3.3910130928280439E-3</c:v>
                </c:pt>
                <c:pt idx="1461">
                  <c:v>3.382531837115399E-3</c:v>
                </c:pt>
                <c:pt idx="1462">
                  <c:v>3.3740769886091348E-3</c:v>
                </c:pt>
                <c:pt idx="1463">
                  <c:v>3.3656484490748092E-3</c:v>
                </c:pt>
                <c:pt idx="1464">
                  <c:v>3.3572461207023066E-3</c:v>
                </c:pt>
                <c:pt idx="1465">
                  <c:v>3.3488699061037645E-3</c:v>
                </c:pt>
                <c:pt idx="1466">
                  <c:v>3.34051970831059E-3</c:v>
                </c:pt>
                <c:pt idx="1467">
                  <c:v>3.3321954307759206E-3</c:v>
                </c:pt>
                <c:pt idx="1468">
                  <c:v>3.3238969773644305E-3</c:v>
                </c:pt>
                <c:pt idx="1469">
                  <c:v>3.3156242523548433E-3</c:v>
                </c:pt>
                <c:pt idx="1470">
                  <c:v>3.3073771604414754E-3</c:v>
                </c:pt>
                <c:pt idx="1471">
                  <c:v>3.299155606722364E-3</c:v>
                </c:pt>
                <c:pt idx="1472">
                  <c:v>3.2909594967302663E-3</c:v>
                </c:pt>
                <c:pt idx="1473">
                  <c:v>3.2827887363450665E-3</c:v>
                </c:pt>
                <c:pt idx="1474">
                  <c:v>3.2746432319121902E-3</c:v>
                </c:pt>
                <c:pt idx="1475">
                  <c:v>3.2665228901478716E-3</c:v>
                </c:pt>
                <c:pt idx="1476">
                  <c:v>3.2584276181675973E-3</c:v>
                </c:pt>
                <c:pt idx="1477">
                  <c:v>3.2503573235131808E-3</c:v>
                </c:pt>
                <c:pt idx="1478">
                  <c:v>3.2423119140811436E-3</c:v>
                </c:pt>
                <c:pt idx="1479">
                  <c:v>3.234291298193105E-3</c:v>
                </c:pt>
                <c:pt idx="1480">
                  <c:v>3.2262953845358321E-3</c:v>
                </c:pt>
                <c:pt idx="1481">
                  <c:v>3.2183240822171704E-3</c:v>
                </c:pt>
                <c:pt idx="1482">
                  <c:v>3.2103773007280938E-3</c:v>
                </c:pt>
                <c:pt idx="1483">
                  <c:v>3.202454949923589E-3</c:v>
                </c:pt>
                <c:pt idx="1484">
                  <c:v>3.1945569400582434E-3</c:v>
                </c:pt>
                <c:pt idx="1485">
                  <c:v>3.1866831817720966E-3</c:v>
                </c:pt>
                <c:pt idx="1486">
                  <c:v>3.1788335860810164E-3</c:v>
                </c:pt>
                <c:pt idx="1487">
                  <c:v>3.1710080643843493E-3</c:v>
                </c:pt>
                <c:pt idx="1488">
                  <c:v>3.1632065284544755E-3</c:v>
                </c:pt>
                <c:pt idx="1489">
                  <c:v>3.1554288904384522E-3</c:v>
                </c:pt>
                <c:pt idx="1490">
                  <c:v>3.147675062864719E-3</c:v>
                </c:pt>
                <c:pt idx="1491">
                  <c:v>3.1399449586250491E-3</c:v>
                </c:pt>
                <c:pt idx="1492">
                  <c:v>3.1322384909855776E-3</c:v>
                </c:pt>
                <c:pt idx="1493">
                  <c:v>3.1245555735798865E-3</c:v>
                </c:pt>
                <c:pt idx="1494">
                  <c:v>3.1168961204080703E-3</c:v>
                </c:pt>
                <c:pt idx="1495">
                  <c:v>3.1092600458349842E-3</c:v>
                </c:pt>
                <c:pt idx="1496">
                  <c:v>3.1016472645876282E-3</c:v>
                </c:pt>
                <c:pt idx="1497">
                  <c:v>3.0940576917576029E-3</c:v>
                </c:pt>
                <c:pt idx="1498">
                  <c:v>3.0864912427918064E-3</c:v>
                </c:pt>
                <c:pt idx="1499">
                  <c:v>3.0789478334949266E-3</c:v>
                </c:pt>
                <c:pt idx="1500">
                  <c:v>3.0714273800310416E-3</c:v>
                </c:pt>
                <c:pt idx="1501">
                  <c:v>3.0639297989185485E-3</c:v>
                </c:pt>
                <c:pt idx="1502">
                  <c:v>3.0564550070243156E-3</c:v>
                </c:pt>
                <c:pt idx="1503">
                  <c:v>3.0490029215694873E-3</c:v>
                </c:pt>
                <c:pt idx="1504">
                  <c:v>3.0415734601236203E-3</c:v>
                </c:pt>
                <c:pt idx="1505">
                  <c:v>3.034166540603849E-3</c:v>
                </c:pt>
                <c:pt idx="1506">
                  <c:v>3.0267820812724063E-3</c:v>
                </c:pt>
                <c:pt idx="1507">
                  <c:v>3.019420000739043E-3</c:v>
                </c:pt>
                <c:pt idx="1508">
                  <c:v>3.012080217952017E-3</c:v>
                </c:pt>
                <c:pt idx="1509">
                  <c:v>3.0047626522005672E-3</c:v>
                </c:pt>
                <c:pt idx="1510">
                  <c:v>2.9974672231165237E-3</c:v>
                </c:pt>
                <c:pt idx="1511">
                  <c:v>2.9901938506694072E-3</c:v>
                </c:pt>
                <c:pt idx="1512">
                  <c:v>2.9829424551607764E-3</c:v>
                </c:pt>
                <c:pt idx="1513">
                  <c:v>2.9757129572299296E-3</c:v>
                </c:pt>
                <c:pt idx="1514">
                  <c:v>2.9685052778482433E-3</c:v>
                </c:pt>
                <c:pt idx="1515">
                  <c:v>2.9613193383183963E-3</c:v>
                </c:pt>
                <c:pt idx="1516">
                  <c:v>2.9541550602727937E-3</c:v>
                </c:pt>
                <c:pt idx="1517">
                  <c:v>2.9470123656711931E-3</c:v>
                </c:pt>
                <c:pt idx="1518">
                  <c:v>2.9398911768039248E-3</c:v>
                </c:pt>
                <c:pt idx="1519">
                  <c:v>2.9327914162783895E-3</c:v>
                </c:pt>
                <c:pt idx="1520">
                  <c:v>2.925713007032647E-3</c:v>
                </c:pt>
                <c:pt idx="1521">
                  <c:v>2.9186558723258925E-3</c:v>
                </c:pt>
                <c:pt idx="1522">
                  <c:v>2.9116199357337837E-3</c:v>
                </c:pt>
                <c:pt idx="1523">
                  <c:v>2.9046051211548342E-3</c:v>
                </c:pt>
                <c:pt idx="1524">
                  <c:v>2.8976113528002205E-3</c:v>
                </c:pt>
                <c:pt idx="1525">
                  <c:v>2.8906385552048492E-3</c:v>
                </c:pt>
                <c:pt idx="1526">
                  <c:v>2.8836866532101551E-3</c:v>
                </c:pt>
                <c:pt idx="1527">
                  <c:v>2.8767555719736151E-3</c:v>
                </c:pt>
                <c:pt idx="1528">
                  <c:v>2.8698452369672139E-3</c:v>
                </c:pt>
                <c:pt idx="1529">
                  <c:v>2.8629555739650967E-3</c:v>
                </c:pt>
                <c:pt idx="1530">
                  <c:v>2.8560865090576531E-3</c:v>
                </c:pt>
                <c:pt idx="1531">
                  <c:v>2.8492379686376281E-3</c:v>
                </c:pt>
                <c:pt idx="1532">
                  <c:v>2.8424098794071788E-3</c:v>
                </c:pt>
                <c:pt idx="1533">
                  <c:v>2.8356021683687269E-3</c:v>
                </c:pt>
                <c:pt idx="1534">
                  <c:v>2.8288147628266233E-3</c:v>
                </c:pt>
                <c:pt idx="1535">
                  <c:v>2.822047590393366E-3</c:v>
                </c:pt>
                <c:pt idx="1536">
                  <c:v>2.8153005789736227E-3</c:v>
                </c:pt>
                <c:pt idx="1537">
                  <c:v>2.8085736567735517E-3</c:v>
                </c:pt>
                <c:pt idx="1538">
                  <c:v>2.8018667522993613E-3</c:v>
                </c:pt>
                <c:pt idx="1539">
                  <c:v>2.7951797943452741E-3</c:v>
                </c:pt>
                <c:pt idx="1540">
                  <c:v>2.7885127120073389E-3</c:v>
                </c:pt>
                <c:pt idx="1541">
                  <c:v>2.7818654346698992E-3</c:v>
                </c:pt>
                <c:pt idx="1542">
                  <c:v>2.7752378920125301E-3</c:v>
                </c:pt>
                <c:pt idx="1543">
                  <c:v>2.7686300140011394E-3</c:v>
                </c:pt>
                <c:pt idx="1544">
                  <c:v>2.7620417308896407E-3</c:v>
                </c:pt>
                <c:pt idx="1545">
                  <c:v>2.7554729732260624E-3</c:v>
                </c:pt>
                <c:pt idx="1546">
                  <c:v>2.7489236718369827E-3</c:v>
                </c:pt>
                <c:pt idx="1547">
                  <c:v>2.7423937578374136E-3</c:v>
                </c:pt>
                <c:pt idx="1548">
                  <c:v>2.7358831626249857E-3</c:v>
                </c:pt>
                <c:pt idx="1549">
                  <c:v>2.7293918178793591E-3</c:v>
                </c:pt>
                <c:pt idx="1550">
                  <c:v>2.7229196555609166E-3</c:v>
                </c:pt>
                <c:pt idx="1551">
                  <c:v>2.7164666079087054E-3</c:v>
                </c:pt>
                <c:pt idx="1552">
                  <c:v>2.710032607442809E-3</c:v>
                </c:pt>
                <c:pt idx="1553">
                  <c:v>2.7036175869564372E-3</c:v>
                </c:pt>
                <c:pt idx="1554">
                  <c:v>2.6972214795183166E-3</c:v>
                </c:pt>
                <c:pt idx="1555">
                  <c:v>2.6908442184743306E-3</c:v>
                </c:pt>
                <c:pt idx="1556">
                  <c:v>2.6844857374432847E-3</c:v>
                </c:pt>
                <c:pt idx="1557">
                  <c:v>2.6781459703120237E-3</c:v>
                </c:pt>
                <c:pt idx="1558">
                  <c:v>2.6718248512407118E-3</c:v>
                </c:pt>
                <c:pt idx="1559">
                  <c:v>2.6655223146579339E-3</c:v>
                </c:pt>
                <c:pt idx="1560">
                  <c:v>2.6592382952601726E-3</c:v>
                </c:pt>
                <c:pt idx="1561">
                  <c:v>2.6529727280105637E-3</c:v>
                </c:pt>
                <c:pt idx="1562">
                  <c:v>2.6467255481369381E-3</c:v>
                </c:pt>
                <c:pt idx="1563">
                  <c:v>2.6404966911348859E-3</c:v>
                </c:pt>
                <c:pt idx="1564">
                  <c:v>2.6342860927557957E-3</c:v>
                </c:pt>
                <c:pt idx="1565">
                  <c:v>2.6280936890192368E-3</c:v>
                </c:pt>
                <c:pt idx="1566">
                  <c:v>2.6219194162045638E-3</c:v>
                </c:pt>
                <c:pt idx="1567">
                  <c:v>2.6157632108468943E-3</c:v>
                </c:pt>
                <c:pt idx="1568">
                  <c:v>2.6096250097430141E-3</c:v>
                </c:pt>
                <c:pt idx="1569">
                  <c:v>2.6035047499423816E-3</c:v>
                </c:pt>
                <c:pt idx="1570">
                  <c:v>2.5974023687572478E-3</c:v>
                </c:pt>
                <c:pt idx="1571">
                  <c:v>2.5913178037473531E-3</c:v>
                </c:pt>
                <c:pt idx="1572">
                  <c:v>2.5852509927286396E-3</c:v>
                </c:pt>
                <c:pt idx="1573">
                  <c:v>2.5792018737720414E-3</c:v>
                </c:pt>
                <c:pt idx="1574">
                  <c:v>2.5731703851925394E-3</c:v>
                </c:pt>
                <c:pt idx="1575">
                  <c:v>2.5671564655612945E-3</c:v>
                </c:pt>
                <c:pt idx="1576">
                  <c:v>2.561160053692624E-3</c:v>
                </c:pt>
                <c:pt idx="1577">
                  <c:v>2.5551810886643668E-3</c:v>
                </c:pt>
                <c:pt idx="1578">
                  <c:v>2.5492195097744593E-3</c:v>
                </c:pt>
                <c:pt idx="1579">
                  <c:v>2.543275256589692E-3</c:v>
                </c:pt>
                <c:pt idx="1580">
                  <c:v>2.5373482688969082E-3</c:v>
                </c:pt>
                <c:pt idx="1581">
                  <c:v>2.5314384867494472E-3</c:v>
                </c:pt>
                <c:pt idx="1582">
                  <c:v>2.5255458504452213E-3</c:v>
                </c:pt>
                <c:pt idx="1583">
                  <c:v>2.519670300495578E-3</c:v>
                </c:pt>
                <c:pt idx="1584">
                  <c:v>2.513811777670807E-3</c:v>
                </c:pt>
                <c:pt idx="1585">
                  <c:v>2.5079702229777448E-3</c:v>
                </c:pt>
                <c:pt idx="1586">
                  <c:v>2.5021455776607477E-3</c:v>
                </c:pt>
                <c:pt idx="1587">
                  <c:v>2.4963377831972184E-3</c:v>
                </c:pt>
                <c:pt idx="1588">
                  <c:v>2.4905467813026356E-3</c:v>
                </c:pt>
                <c:pt idx="1589">
                  <c:v>2.4847725139260867E-3</c:v>
                </c:pt>
                <c:pt idx="1590">
                  <c:v>2.4790149232498571E-3</c:v>
                </c:pt>
                <c:pt idx="1591">
                  <c:v>2.4732739516883863E-3</c:v>
                </c:pt>
                <c:pt idx="1592">
                  <c:v>2.4675495418865264E-3</c:v>
                </c:pt>
                <c:pt idx="1593">
                  <c:v>2.46184163672249E-3</c:v>
                </c:pt>
                <c:pt idx="1594">
                  <c:v>2.4561501792967986E-3</c:v>
                </c:pt>
                <c:pt idx="1595">
                  <c:v>2.4504751129439135E-3</c:v>
                </c:pt>
                <c:pt idx="1596">
                  <c:v>2.4448163812245097E-3</c:v>
                </c:pt>
                <c:pt idx="1597">
                  <c:v>2.4391739279218056E-3</c:v>
                </c:pt>
                <c:pt idx="1598">
                  <c:v>2.4335476970471647E-3</c:v>
                </c:pt>
                <c:pt idx="1599">
                  <c:v>2.4279376328318024E-3</c:v>
                </c:pt>
                <c:pt idx="1600">
                  <c:v>2.4223436797363085E-3</c:v>
                </c:pt>
                <c:pt idx="1601">
                  <c:v>2.4167657824364628E-3</c:v>
                </c:pt>
                <c:pt idx="1602">
                  <c:v>2.411203885831457E-3</c:v>
                </c:pt>
                <c:pt idx="1603">
                  <c:v>2.4056579350428481E-3</c:v>
                </c:pt>
                <c:pt idx="1604">
                  <c:v>2.400127875404444E-3</c:v>
                </c:pt>
                <c:pt idx="1605">
                  <c:v>2.3946136524736952E-3</c:v>
                </c:pt>
                <c:pt idx="1606">
                  <c:v>2.389115212024178E-3</c:v>
                </c:pt>
                <c:pt idx="1607">
                  <c:v>2.3836325000420339E-3</c:v>
                </c:pt>
                <c:pt idx="1608">
                  <c:v>2.3781654627314714E-3</c:v>
                </c:pt>
                <c:pt idx="1609">
                  <c:v>2.3727140465066897E-3</c:v>
                </c:pt>
                <c:pt idx="1610">
                  <c:v>2.3672781980012074E-3</c:v>
                </c:pt>
                <c:pt idx="1611">
                  <c:v>2.3618578640540373E-3</c:v>
                </c:pt>
                <c:pt idx="1612">
                  <c:v>2.3564529917177376E-3</c:v>
                </c:pt>
                <c:pt idx="1613">
                  <c:v>2.3510635282574248E-3</c:v>
                </c:pt>
                <c:pt idx="1614">
                  <c:v>2.3456894211409101E-3</c:v>
                </c:pt>
                <c:pt idx="1615">
                  <c:v>2.3403306180504956E-3</c:v>
                </c:pt>
                <c:pt idx="1616">
                  <c:v>2.3349870668718589E-3</c:v>
                </c:pt>
                <c:pt idx="1617">
                  <c:v>2.3296587157000848E-3</c:v>
                </c:pt>
                <c:pt idx="1618">
                  <c:v>2.3243455128324183E-3</c:v>
                </c:pt>
                <c:pt idx="1619">
                  <c:v>2.3190474067698889E-3</c:v>
                </c:pt>
                <c:pt idx="1620">
                  <c:v>2.3137643462226541E-3</c:v>
                </c:pt>
                <c:pt idx="1621">
                  <c:v>2.3084962800971496E-3</c:v>
                </c:pt>
                <c:pt idx="1622">
                  <c:v>2.3032431575046044E-3</c:v>
                </c:pt>
                <c:pt idx="1623">
                  <c:v>2.2980049277563676E-3</c:v>
                </c:pt>
                <c:pt idx="1624">
                  <c:v>2.2927815403636282E-3</c:v>
                </c:pt>
                <c:pt idx="1625">
                  <c:v>2.2875729450365207E-3</c:v>
                </c:pt>
                <c:pt idx="1626">
                  <c:v>2.2823790916826269E-3</c:v>
                </c:pt>
                <c:pt idx="1627">
                  <c:v>2.2771999304091561E-3</c:v>
                </c:pt>
                <c:pt idx="1628">
                  <c:v>2.2720354115165126E-3</c:v>
                </c:pt>
                <c:pt idx="1629">
                  <c:v>2.2668854855005163E-3</c:v>
                </c:pt>
                <c:pt idx="1630">
                  <c:v>2.2617501030539841E-3</c:v>
                </c:pt>
                <c:pt idx="1631">
                  <c:v>2.2566292150633703E-3</c:v>
                </c:pt>
                <c:pt idx="1632">
                  <c:v>2.2515227726048713E-3</c:v>
                </c:pt>
                <c:pt idx="1633">
                  <c:v>2.2464307269490641E-3</c:v>
                </c:pt>
                <c:pt idx="1634">
                  <c:v>2.2413530295569894E-3</c:v>
                </c:pt>
                <c:pt idx="1635">
                  <c:v>2.2362896320799086E-3</c:v>
                </c:pt>
                <c:pt idx="1636">
                  <c:v>2.2312404863578561E-3</c:v>
                </c:pt>
                <c:pt idx="1637">
                  <c:v>2.2262055444218077E-3</c:v>
                </c:pt>
                <c:pt idx="1638">
                  <c:v>2.2211847584874076E-3</c:v>
                </c:pt>
                <c:pt idx="1639">
                  <c:v>2.2161780809571655E-3</c:v>
                </c:pt>
                <c:pt idx="1640">
                  <c:v>2.2111854644220165E-3</c:v>
                </c:pt>
                <c:pt idx="1641">
                  <c:v>2.2062068616580796E-3</c:v>
                </c:pt>
                <c:pt idx="1642">
                  <c:v>2.2012422256228515E-3</c:v>
                </c:pt>
                <c:pt idx="1643">
                  <c:v>2.1962915094597768E-3</c:v>
                </c:pt>
                <c:pt idx="1644">
                  <c:v>2.1913546664944364E-3</c:v>
                </c:pt>
                <c:pt idx="1645">
                  <c:v>2.1864316502343355E-3</c:v>
                </c:pt>
                <c:pt idx="1646">
                  <c:v>2.1815224143680945E-3</c:v>
                </c:pt>
                <c:pt idx="1647">
                  <c:v>2.1766269127640641E-3</c:v>
                </c:pt>
                <c:pt idx="1648">
                  <c:v>2.1717450994730449E-3</c:v>
                </c:pt>
                <c:pt idx="1649">
                  <c:v>2.1668769287186795E-3</c:v>
                </c:pt>
                <c:pt idx="1650">
                  <c:v>2.162022354907831E-3</c:v>
                </c:pt>
                <c:pt idx="1651">
                  <c:v>2.1571813326239078E-3</c:v>
                </c:pt>
                <c:pt idx="1652">
                  <c:v>2.1523538166237466E-3</c:v>
                </c:pt>
                <c:pt idx="1653">
                  <c:v>2.1475397618426883E-3</c:v>
                </c:pt>
                <c:pt idx="1654">
                  <c:v>2.1427391233873822E-3</c:v>
                </c:pt>
                <c:pt idx="1655">
                  <c:v>2.1379518565443189E-3</c:v>
                </c:pt>
                <c:pt idx="1656">
                  <c:v>2.1331779167674393E-3</c:v>
                </c:pt>
                <c:pt idx="1657">
                  <c:v>2.1284172596855136E-3</c:v>
                </c:pt>
                <c:pt idx="1658">
                  <c:v>2.1236698411013426E-3</c:v>
                </c:pt>
                <c:pt idx="1659">
                  <c:v>2.1189356169829532E-3</c:v>
                </c:pt>
                <c:pt idx="1660">
                  <c:v>2.1142145434743555E-3</c:v>
                </c:pt>
                <c:pt idx="1661">
                  <c:v>2.1095065768855881E-3</c:v>
                </c:pt>
                <c:pt idx="1662">
                  <c:v>2.104811673698278E-3</c:v>
                </c:pt>
                <c:pt idx="1663">
                  <c:v>2.1001297905591894E-3</c:v>
                </c:pt>
                <c:pt idx="1664">
                  <c:v>2.0954608842817806E-3</c:v>
                </c:pt>
                <c:pt idx="1665">
                  <c:v>2.0908049118511332E-3</c:v>
                </c:pt>
                <c:pt idx="1666">
                  <c:v>2.0861618304124389E-3</c:v>
                </c:pt>
                <c:pt idx="1667">
                  <c:v>2.081531597278224E-3</c:v>
                </c:pt>
                <c:pt idx="1668">
                  <c:v>2.0769141699275968E-3</c:v>
                </c:pt>
                <c:pt idx="1669">
                  <c:v>2.0723095059976483E-3</c:v>
                </c:pt>
                <c:pt idx="1670">
                  <c:v>2.067717563293998E-3</c:v>
                </c:pt>
                <c:pt idx="1671">
                  <c:v>2.0631382997810814E-3</c:v>
                </c:pt>
                <c:pt idx="1672">
                  <c:v>2.0585716735875962E-3</c:v>
                </c:pt>
                <c:pt idx="1673">
                  <c:v>2.0540176430002221E-3</c:v>
                </c:pt>
                <c:pt idx="1674">
                  <c:v>2.0494761664651561E-3</c:v>
                </c:pt>
                <c:pt idx="1675">
                  <c:v>2.0449472025929573E-3</c:v>
                </c:pt>
                <c:pt idx="1676">
                  <c:v>2.0404307101434421E-3</c:v>
                </c:pt>
                <c:pt idx="1677">
                  <c:v>2.0359266480520881E-3</c:v>
                </c:pt>
                <c:pt idx="1678">
                  <c:v>2.0314349753945029E-3</c:v>
                </c:pt>
                <c:pt idx="1679">
                  <c:v>2.0269556513974763E-3</c:v>
                </c:pt>
                <c:pt idx="1680">
                  <c:v>2.0224886354684528E-3</c:v>
                </c:pt>
                <c:pt idx="1681">
                  <c:v>2.0180338871475926E-3</c:v>
                </c:pt>
                <c:pt idx="1682">
                  <c:v>2.0135913661514979E-3</c:v>
                </c:pt>
                <c:pt idx="1683">
                  <c:v>2.009161032324984E-3</c:v>
                </c:pt>
                <c:pt idx="1684">
                  <c:v>2.0047428456808646E-3</c:v>
                </c:pt>
                <c:pt idx="1685">
                  <c:v>2.0003367663855715E-3</c:v>
                </c:pt>
                <c:pt idx="1686">
                  <c:v>1.995942754751995E-3</c:v>
                </c:pt>
                <c:pt idx="1687">
                  <c:v>1.9915607712464429E-3</c:v>
                </c:pt>
                <c:pt idx="1688">
                  <c:v>1.987190776487951E-3</c:v>
                </c:pt>
                <c:pt idx="1689">
                  <c:v>1.9828327312400931E-3</c:v>
                </c:pt>
                <c:pt idx="1690">
                  <c:v>1.9784865964205742E-3</c:v>
                </c:pt>
                <c:pt idx="1691">
                  <c:v>1.9741523330951746E-3</c:v>
                </c:pt>
                <c:pt idx="1692">
                  <c:v>1.9698299024749882E-3</c:v>
                </c:pt>
                <c:pt idx="1693">
                  <c:v>1.9655192659211252E-3</c:v>
                </c:pt>
                <c:pt idx="1694">
                  <c:v>1.9612203849382159E-3</c:v>
                </c:pt>
                <c:pt idx="1695">
                  <c:v>1.9569332211822766E-3</c:v>
                </c:pt>
                <c:pt idx="1696">
                  <c:v>1.9526577364494503E-3</c:v>
                </c:pt>
                <c:pt idx="1697">
                  <c:v>1.9483938926828277E-3</c:v>
                </c:pt>
                <c:pt idx="1698">
                  <c:v>1.9441416519717922E-3</c:v>
                </c:pt>
                <c:pt idx="1699">
                  <c:v>1.9399009765440221E-3</c:v>
                </c:pt>
                <c:pt idx="1700">
                  <c:v>1.9356718287754169E-3</c:v>
                </c:pt>
                <c:pt idx="1701">
                  <c:v>1.9314541711810491E-3</c:v>
                </c:pt>
                <c:pt idx="1702">
                  <c:v>1.9272479664203287E-3</c:v>
                </c:pt>
                <c:pt idx="1703">
                  <c:v>1.923053177291158E-3</c:v>
                </c:pt>
                <c:pt idx="1704">
                  <c:v>1.9188697667314309E-3</c:v>
                </c:pt>
                <c:pt idx="1705">
                  <c:v>1.9146976978236191E-3</c:v>
                </c:pt>
                <c:pt idx="1706">
                  <c:v>1.9105369337842871E-3</c:v>
                </c:pt>
                <c:pt idx="1707">
                  <c:v>1.9063874379712988E-3</c:v>
                </c:pt>
                <c:pt idx="1708">
                  <c:v>1.9022491738800986E-3</c:v>
                </c:pt>
                <c:pt idx="1709">
                  <c:v>1.8981221051436422E-3</c:v>
                </c:pt>
                <c:pt idx="1710">
                  <c:v>1.8940061955318036E-3</c:v>
                </c:pt>
                <c:pt idx="1711">
                  <c:v>1.8899014089502778E-3</c:v>
                </c:pt>
                <c:pt idx="1712">
                  <c:v>1.8858077094425526E-3</c:v>
                </c:pt>
                <c:pt idx="1713">
                  <c:v>1.8817250611847243E-3</c:v>
                </c:pt>
                <c:pt idx="1714">
                  <c:v>1.8776534284874846E-3</c:v>
                </c:pt>
                <c:pt idx="1715">
                  <c:v>1.8735927757975793E-3</c:v>
                </c:pt>
                <c:pt idx="1716">
                  <c:v>1.8695430676951782E-3</c:v>
                </c:pt>
                <c:pt idx="1717">
                  <c:v>1.8655042688907884E-3</c:v>
                </c:pt>
                <c:pt idx="1718">
                  <c:v>1.8614763442292499E-3</c:v>
                </c:pt>
                <c:pt idx="1719">
                  <c:v>1.8574592586866271E-3</c:v>
                </c:pt>
                <c:pt idx="1720">
                  <c:v>1.8534529773701633E-3</c:v>
                </c:pt>
                <c:pt idx="1721">
                  <c:v>1.8494574655172123E-3</c:v>
                </c:pt>
                <c:pt idx="1722">
                  <c:v>1.8454726884971891E-3</c:v>
                </c:pt>
                <c:pt idx="1723">
                  <c:v>1.8414986118065054E-3</c:v>
                </c:pt>
                <c:pt idx="1724">
                  <c:v>1.8375352010705384E-3</c:v>
                </c:pt>
                <c:pt idx="1725">
                  <c:v>1.8335824220450572E-3</c:v>
                </c:pt>
                <c:pt idx="1726">
                  <c:v>1.8296402406136844E-3</c:v>
                </c:pt>
                <c:pt idx="1727">
                  <c:v>1.82570862278487E-3</c:v>
                </c:pt>
                <c:pt idx="1728">
                  <c:v>1.8217875346958248E-3</c:v>
                </c:pt>
                <c:pt idx="1729">
                  <c:v>1.8178769426094995E-3</c:v>
                </c:pt>
                <c:pt idx="1730">
                  <c:v>1.8139768129145401E-3</c:v>
                </c:pt>
                <c:pt idx="1731">
                  <c:v>1.8100871121247549E-3</c:v>
                </c:pt>
                <c:pt idx="1732">
                  <c:v>1.8062078068781019E-3</c:v>
                </c:pt>
                <c:pt idx="1733">
                  <c:v>1.8023388639390812E-3</c:v>
                </c:pt>
                <c:pt idx="1734">
                  <c:v>1.7984802501908943E-3</c:v>
                </c:pt>
                <c:pt idx="1735">
                  <c:v>1.7946319326441924E-3</c:v>
                </c:pt>
                <c:pt idx="1736">
                  <c:v>1.790793878431665E-3</c:v>
                </c:pt>
                <c:pt idx="1737">
                  <c:v>1.7869660548055903E-3</c:v>
                </c:pt>
                <c:pt idx="1738">
                  <c:v>1.7831484291421765E-3</c:v>
                </c:pt>
                <c:pt idx="1739">
                  <c:v>1.7793409689357191E-3</c:v>
                </c:pt>
                <c:pt idx="1740">
                  <c:v>1.775543641805815E-3</c:v>
                </c:pt>
                <c:pt idx="1741">
                  <c:v>1.7717564154872037E-3</c:v>
                </c:pt>
                <c:pt idx="1742">
                  <c:v>1.7679792578360225E-3</c:v>
                </c:pt>
                <c:pt idx="1743">
                  <c:v>1.7642121368292743E-3</c:v>
                </c:pt>
                <c:pt idx="1744">
                  <c:v>1.7604550205576363E-3</c:v>
                </c:pt>
                <c:pt idx="1745">
                  <c:v>1.756707877234525E-3</c:v>
                </c:pt>
                <c:pt idx="1746">
                  <c:v>1.7529706751879526E-3</c:v>
                </c:pt>
                <c:pt idx="1747">
                  <c:v>1.7492433828652752E-3</c:v>
                </c:pt>
                <c:pt idx="1748">
                  <c:v>1.7455259688279447E-3</c:v>
                </c:pt>
                <c:pt idx="1749">
                  <c:v>1.7418184017529376E-3</c:v>
                </c:pt>
                <c:pt idx="1750">
                  <c:v>1.738120650436978E-3</c:v>
                </c:pt>
                <c:pt idx="1751">
                  <c:v>1.7344326837870736E-3</c:v>
                </c:pt>
                <c:pt idx="1752">
                  <c:v>1.7307544708266593E-3</c:v>
                </c:pt>
                <c:pt idx="1753">
                  <c:v>1.7270859806950859E-3</c:v>
                </c:pt>
                <c:pt idx="1754">
                  <c:v>1.7234271826405937E-3</c:v>
                </c:pt>
                <c:pt idx="1755">
                  <c:v>1.7197780460291982E-3</c:v>
                </c:pt>
                <c:pt idx="1756">
                  <c:v>1.7161385403367327E-3</c:v>
                </c:pt>
                <c:pt idx="1757">
                  <c:v>1.7125086351535033E-3</c:v>
                </c:pt>
                <c:pt idx="1758">
                  <c:v>1.7088883001791712E-3</c:v>
                </c:pt>
                <c:pt idx="1759">
                  <c:v>1.7052775052241597E-3</c:v>
                </c:pt>
                <c:pt idx="1760">
                  <c:v>1.7016762202137956E-3</c:v>
                </c:pt>
                <c:pt idx="1761">
                  <c:v>1.6980844151790687E-3</c:v>
                </c:pt>
                <c:pt idx="1762">
                  <c:v>1.6945020602631045E-3</c:v>
                </c:pt>
                <c:pt idx="1763">
                  <c:v>1.6909291257179327E-3</c:v>
                </c:pt>
                <c:pt idx="1764">
                  <c:v>1.6873655819044924E-3</c:v>
                </c:pt>
                <c:pt idx="1765">
                  <c:v>1.6838113992921756E-3</c:v>
                </c:pt>
                <c:pt idx="1766">
                  <c:v>1.680266548457929E-3</c:v>
                </c:pt>
                <c:pt idx="1767">
                  <c:v>1.676731000088064E-3</c:v>
                </c:pt>
                <c:pt idx="1768">
                  <c:v>1.6732047249737284E-3</c:v>
                </c:pt>
                <c:pt idx="1769">
                  <c:v>1.6696876940127327E-3</c:v>
                </c:pt>
                <c:pt idx="1770">
                  <c:v>1.6661798782109177E-3</c:v>
                </c:pt>
                <c:pt idx="1771">
                  <c:v>1.6626812486798929E-3</c:v>
                </c:pt>
                <c:pt idx="1772">
                  <c:v>1.6591917766343449E-3</c:v>
                </c:pt>
                <c:pt idx="1773">
                  <c:v>1.6557114333956631E-3</c:v>
                </c:pt>
                <c:pt idx="1774">
                  <c:v>1.6522401903892531E-3</c:v>
                </c:pt>
                <c:pt idx="1775">
                  <c:v>1.6487780191445404E-3</c:v>
                </c:pt>
                <c:pt idx="1776">
                  <c:v>1.6453248912909955E-3</c:v>
                </c:pt>
                <c:pt idx="1777">
                  <c:v>1.6418807785786105E-3</c:v>
                </c:pt>
                <c:pt idx="1778">
                  <c:v>1.638445652826734E-3</c:v>
                </c:pt>
                <c:pt idx="1779">
                  <c:v>1.6350194859881949E-3</c:v>
                </c:pt>
                <c:pt idx="1780">
                  <c:v>1.6316022501039081E-3</c:v>
                </c:pt>
                <c:pt idx="1781">
                  <c:v>1.6281939173162843E-3</c:v>
                </c:pt>
                <c:pt idx="1782">
                  <c:v>1.624794459878477E-3</c:v>
                </c:pt>
                <c:pt idx="1783">
                  <c:v>1.6214038501297179E-3</c:v>
                </c:pt>
                <c:pt idx="1784">
                  <c:v>1.6180220605169742E-3</c:v>
                </c:pt>
                <c:pt idx="1785">
                  <c:v>1.6146490635913749E-3</c:v>
                </c:pt>
                <c:pt idx="1786">
                  <c:v>1.6112848319855253E-3</c:v>
                </c:pt>
                <c:pt idx="1787">
                  <c:v>1.6079293384637658E-3</c:v>
                </c:pt>
                <c:pt idx="1788">
                  <c:v>1.6045825558562549E-3</c:v>
                </c:pt>
                <c:pt idx="1789">
                  <c:v>1.6012444571061814E-3</c:v>
                </c:pt>
                <c:pt idx="1790">
                  <c:v>1.597915015255344E-3</c:v>
                </c:pt>
                <c:pt idx="1791">
                  <c:v>1.5945942034385617E-3</c:v>
                </c:pt>
                <c:pt idx="1792">
                  <c:v>1.5912819948897836E-3</c:v>
                </c:pt>
                <c:pt idx="1793">
                  <c:v>1.5879783629390869E-3</c:v>
                </c:pt>
                <c:pt idx="1794">
                  <c:v>1.5846832810127137E-3</c:v>
                </c:pt>
                <c:pt idx="1795">
                  <c:v>1.5813967226326767E-3</c:v>
                </c:pt>
                <c:pt idx="1796">
                  <c:v>1.5781186614159369E-3</c:v>
                </c:pt>
                <c:pt idx="1797">
                  <c:v>1.5748490710761501E-3</c:v>
                </c:pt>
                <c:pt idx="1798">
                  <c:v>1.5715879254194285E-3</c:v>
                </c:pt>
                <c:pt idx="1799">
                  <c:v>1.5683351983461018E-3</c:v>
                </c:pt>
                <c:pt idx="1800">
                  <c:v>1.5650908638520224E-3</c:v>
                </c:pt>
                <c:pt idx="1801">
                  <c:v>1.5618548960264721E-3</c:v>
                </c:pt>
                <c:pt idx="1802">
                  <c:v>1.5586272690496737E-3</c:v>
                </c:pt>
                <c:pt idx="1803">
                  <c:v>1.5554079571962157E-3</c:v>
                </c:pt>
                <c:pt idx="1804">
                  <c:v>1.5521969348325612E-3</c:v>
                </c:pt>
                <c:pt idx="1805">
                  <c:v>1.5489941764170914E-3</c:v>
                </c:pt>
                <c:pt idx="1806">
                  <c:v>1.5457996564997292E-3</c:v>
                </c:pt>
                <c:pt idx="1807">
                  <c:v>1.5426133497211489E-3</c:v>
                </c:pt>
                <c:pt idx="1808">
                  <c:v>1.5394352308149095E-3</c:v>
                </c:pt>
                <c:pt idx="1809">
                  <c:v>1.5362652746008223E-3</c:v>
                </c:pt>
                <c:pt idx="1810">
                  <c:v>1.5331034559925162E-3</c:v>
                </c:pt>
                <c:pt idx="1811">
                  <c:v>1.5299497499928819E-3</c:v>
                </c:pt>
                <c:pt idx="1812">
                  <c:v>1.5268041316920647E-3</c:v>
                </c:pt>
                <c:pt idx="1813">
                  <c:v>1.5236665762712431E-3</c:v>
                </c:pt>
                <c:pt idx="1814">
                  <c:v>1.520537058997721E-3</c:v>
                </c:pt>
                <c:pt idx="1815">
                  <c:v>1.5174155552311599E-3</c:v>
                </c:pt>
                <c:pt idx="1816">
                  <c:v>1.5143020404149866E-3</c:v>
                </c:pt>
                <c:pt idx="1817">
                  <c:v>1.511196490081799E-3</c:v>
                </c:pt>
                <c:pt idx="1818">
                  <c:v>1.508098879852995E-3</c:v>
                </c:pt>
                <c:pt idx="1819">
                  <c:v>1.505009185432702E-3</c:v>
                </c:pt>
                <c:pt idx="1820">
                  <c:v>1.501927382615189E-3</c:v>
                </c:pt>
                <c:pt idx="1821">
                  <c:v>1.4988534472804207E-3</c:v>
                </c:pt>
                <c:pt idx="1822">
                  <c:v>1.4957873553920903E-3</c:v>
                </c:pt>
                <c:pt idx="1823">
                  <c:v>1.4927290830013418E-3</c:v>
                </c:pt>
                <c:pt idx="1824">
                  <c:v>1.4896786062419589E-3</c:v>
                </c:pt>
                <c:pt idx="1825">
                  <c:v>1.4866359013364899E-3</c:v>
                </c:pt>
                <c:pt idx="1826">
                  <c:v>1.4836009445878275E-3</c:v>
                </c:pt>
                <c:pt idx="1827">
                  <c:v>1.4805737123845249E-3</c:v>
                </c:pt>
                <c:pt idx="1828">
                  <c:v>1.4775541812004345E-3</c:v>
                </c:pt>
                <c:pt idx="1829">
                  <c:v>1.4745423275887681E-3</c:v>
                </c:pt>
                <c:pt idx="1830">
                  <c:v>1.4715381281897699E-3</c:v>
                </c:pt>
                <c:pt idx="1831">
                  <c:v>1.4685415597239751E-3</c:v>
                </c:pt>
                <c:pt idx="1832">
                  <c:v>1.4655525989962696E-3</c:v>
                </c:pt>
                <c:pt idx="1833">
                  <c:v>1.4625712228915747E-3</c:v>
                </c:pt>
                <c:pt idx="1834">
                  <c:v>1.4595974083761211E-3</c:v>
                </c:pt>
                <c:pt idx="1835">
                  <c:v>1.4566311325010636E-3</c:v>
                </c:pt>
                <c:pt idx="1836">
                  <c:v>1.4536723723946442E-3</c:v>
                </c:pt>
                <c:pt idx="1837">
                  <c:v>1.4507211052677913E-3</c:v>
                </c:pt>
                <c:pt idx="1838">
                  <c:v>1.4477773084114309E-3</c:v>
                </c:pt>
                <c:pt idx="1839">
                  <c:v>1.4448409591965531E-3</c:v>
                </c:pt>
                <c:pt idx="1840">
                  <c:v>1.4419120350738924E-3</c:v>
                </c:pt>
                <c:pt idx="1841">
                  <c:v>1.4389905135732191E-3</c:v>
                </c:pt>
                <c:pt idx="1842">
                  <c:v>1.4360763723049645E-3</c:v>
                </c:pt>
                <c:pt idx="1843">
                  <c:v>1.4331695889564001E-3</c:v>
                </c:pt>
                <c:pt idx="1844">
                  <c:v>1.4302701412932761E-3</c:v>
                </c:pt>
                <c:pt idx="1845">
                  <c:v>1.4273780071610523E-3</c:v>
                </c:pt>
                <c:pt idx="1846">
                  <c:v>1.4244931644830259E-3</c:v>
                </c:pt>
                <c:pt idx="1847">
                  <c:v>1.4216155912580969E-3</c:v>
                </c:pt>
                <c:pt idx="1848">
                  <c:v>1.4187452655639336E-3</c:v>
                </c:pt>
                <c:pt idx="1849">
                  <c:v>1.4158821655547325E-3</c:v>
                </c:pt>
                <c:pt idx="1850">
                  <c:v>1.4130262694612955E-3</c:v>
                </c:pt>
                <c:pt idx="1851">
                  <c:v>1.4101775555903434E-3</c:v>
                </c:pt>
                <c:pt idx="1852">
                  <c:v>1.4073360023261182E-3</c:v>
                </c:pt>
                <c:pt idx="1853">
                  <c:v>1.4045015881266473E-3</c:v>
                </c:pt>
                <c:pt idx="1854">
                  <c:v>1.4016742915253506E-3</c:v>
                </c:pt>
                <c:pt idx="1855">
                  <c:v>1.3988540911322603E-3</c:v>
                </c:pt>
                <c:pt idx="1856">
                  <c:v>1.3960409656321926E-3</c:v>
                </c:pt>
                <c:pt idx="1857">
                  <c:v>1.3932348937825633E-3</c:v>
                </c:pt>
                <c:pt idx="1858">
                  <c:v>1.3904358544164991E-3</c:v>
                </c:pt>
                <c:pt idx="1859">
                  <c:v>1.3876438264406484E-3</c:v>
                </c:pt>
                <c:pt idx="1860">
                  <c:v>1.3848587888352652E-3</c:v>
                </c:pt>
                <c:pt idx="1861">
                  <c:v>1.3820807206539186E-3</c:v>
                </c:pt>
                <c:pt idx="1862">
                  <c:v>1.379309601022825E-3</c:v>
                </c:pt>
                <c:pt idx="1863">
                  <c:v>1.3765454091428004E-3</c:v>
                </c:pt>
                <c:pt idx="1864">
                  <c:v>1.3737881242833715E-3</c:v>
                </c:pt>
                <c:pt idx="1865">
                  <c:v>1.3710377257895828E-3</c:v>
                </c:pt>
                <c:pt idx="1866">
                  <c:v>1.3682941930779644E-3</c:v>
                </c:pt>
                <c:pt idx="1867">
                  <c:v>1.3655575056347796E-3</c:v>
                </c:pt>
                <c:pt idx="1868">
                  <c:v>1.3628276430194446E-3</c:v>
                </c:pt>
                <c:pt idx="1869">
                  <c:v>1.3601045848601826E-3</c:v>
                </c:pt>
                <c:pt idx="1870">
                  <c:v>1.3573883108596388E-3</c:v>
                </c:pt>
                <c:pt idx="1871">
                  <c:v>1.3546788007872278E-3</c:v>
                </c:pt>
                <c:pt idx="1872">
                  <c:v>1.3519760344840248E-3</c:v>
                </c:pt>
                <c:pt idx="1873">
                  <c:v>1.3492799918624616E-3</c:v>
                </c:pt>
                <c:pt idx="1874">
                  <c:v>1.346590652900942E-3</c:v>
                </c:pt>
                <c:pt idx="1875">
                  <c:v>1.343907997650875E-3</c:v>
                </c:pt>
                <c:pt idx="1876">
                  <c:v>1.3412320062280154E-3</c:v>
                </c:pt>
                <c:pt idx="1877">
                  <c:v>1.3385626588314381E-3</c:v>
                </c:pt>
                <c:pt idx="1878">
                  <c:v>1.3358999357015377E-3</c:v>
                </c:pt>
                <c:pt idx="1879">
                  <c:v>1.3332438171720111E-3</c:v>
                </c:pt>
                <c:pt idx="1880">
                  <c:v>1.3305942836351044E-3</c:v>
                </c:pt>
                <c:pt idx="1881">
                  <c:v>1.327951315546839E-3</c:v>
                </c:pt>
                <c:pt idx="1882">
                  <c:v>1.325314893444003E-3</c:v>
                </c:pt>
                <c:pt idx="1883">
                  <c:v>1.322684997912959E-3</c:v>
                </c:pt>
                <c:pt idx="1884">
                  <c:v>1.3200616096213666E-3</c:v>
                </c:pt>
                <c:pt idx="1885">
                  <c:v>1.3174447092892407E-3</c:v>
                </c:pt>
                <c:pt idx="1886">
                  <c:v>1.3148342777173111E-3</c:v>
                </c:pt>
                <c:pt idx="1887">
                  <c:v>1.3122302957723963E-3</c:v>
                </c:pt>
                <c:pt idx="1888">
                  <c:v>1.3096327443726178E-3</c:v>
                </c:pt>
                <c:pt idx="1889">
                  <c:v>1.3070416045148912E-3</c:v>
                </c:pt>
                <c:pt idx="1890">
                  <c:v>1.3044568572551079E-3</c:v>
                </c:pt>
                <c:pt idx="1891">
                  <c:v>1.3018784837178154E-3</c:v>
                </c:pt>
                <c:pt idx="1892">
                  <c:v>1.299306465090291E-3</c:v>
                </c:pt>
                <c:pt idx="1893">
                  <c:v>1.2967407826261815E-3</c:v>
                </c:pt>
                <c:pt idx="1894">
                  <c:v>1.2941814176417206E-3</c:v>
                </c:pt>
                <c:pt idx="1895">
                  <c:v>1.2916283515168971E-3</c:v>
                </c:pt>
                <c:pt idx="1896">
                  <c:v>1.2890815656986987E-3</c:v>
                </c:pt>
                <c:pt idx="1897">
                  <c:v>1.2865410416942093E-3</c:v>
                </c:pt>
                <c:pt idx="1898">
                  <c:v>1.2840067610752671E-3</c:v>
                </c:pt>
                <c:pt idx="1899">
                  <c:v>1.2814787054781982E-3</c:v>
                </c:pt>
                <c:pt idx="1900">
                  <c:v>1.2789568565987133E-3</c:v>
                </c:pt>
                <c:pt idx="1901">
                  <c:v>1.2764411961986052E-3</c:v>
                </c:pt>
                <c:pt idx="1902">
                  <c:v>1.2739317060999572E-3</c:v>
                </c:pt>
                <c:pt idx="1903">
                  <c:v>1.2714283681886987E-3</c:v>
                </c:pt>
                <c:pt idx="1904">
                  <c:v>1.268931164410917E-3</c:v>
                </c:pt>
                <c:pt idx="1905">
                  <c:v>1.2664400767740042E-3</c:v>
                </c:pt>
                <c:pt idx="1906">
                  <c:v>1.2639550873498422E-3</c:v>
                </c:pt>
                <c:pt idx="1907">
                  <c:v>1.2614761782680402E-3</c:v>
                </c:pt>
                <c:pt idx="1908">
                  <c:v>1.2590033317208523E-3</c:v>
                </c:pt>
                <c:pt idx="1909">
                  <c:v>1.256536529960874E-3</c:v>
                </c:pt>
                <c:pt idx="1910">
                  <c:v>1.2540757553011568E-3</c:v>
                </c:pt>
                <c:pt idx="1911">
                  <c:v>1.2516209901149654E-3</c:v>
                </c:pt>
                <c:pt idx="1912">
                  <c:v>1.2491722168352143E-3</c:v>
                </c:pt>
                <c:pt idx="1913">
                  <c:v>1.2467294179559201E-3</c:v>
                </c:pt>
                <c:pt idx="1914">
                  <c:v>1.2442925760289267E-3</c:v>
                </c:pt>
                <c:pt idx="1915">
                  <c:v>1.2418616736653732E-3</c:v>
                </c:pt>
                <c:pt idx="1916">
                  <c:v>1.239436693536807E-3</c:v>
                </c:pt>
                <c:pt idx="1917">
                  <c:v>1.237017618373599E-3</c:v>
                </c:pt>
                <c:pt idx="1918">
                  <c:v>1.2346044309630476E-3</c:v>
                </c:pt>
                <c:pt idx="1919">
                  <c:v>1.2321971141521703E-3</c:v>
                </c:pt>
                <c:pt idx="1920">
                  <c:v>1.2297956508457988E-3</c:v>
                </c:pt>
                <c:pt idx="1921">
                  <c:v>1.2274000240066938E-3</c:v>
                </c:pt>
                <c:pt idx="1922">
                  <c:v>1.2250102166553162E-3</c:v>
                </c:pt>
                <c:pt idx="1923">
                  <c:v>1.2226262118692768E-3</c:v>
                </c:pt>
                <c:pt idx="1924">
                  <c:v>1.2202479927850983E-3</c:v>
                </c:pt>
                <c:pt idx="1925">
                  <c:v>1.2178755425930339E-3</c:v>
                </c:pt>
                <c:pt idx="1926">
                  <c:v>1.2155088445431315E-3</c:v>
                </c:pt>
                <c:pt idx="1927">
                  <c:v>1.2131478819416997E-3</c:v>
                </c:pt>
                <c:pt idx="1928">
                  <c:v>1.2107926381497848E-3</c:v>
                </c:pt>
                <c:pt idx="1929">
                  <c:v>1.208443096586241E-3</c:v>
                </c:pt>
                <c:pt idx="1930">
                  <c:v>1.2060992407239045E-3</c:v>
                </c:pt>
                <c:pt idx="1931">
                  <c:v>1.2037610540946131E-3</c:v>
                </c:pt>
                <c:pt idx="1932">
                  <c:v>1.2014285202824545E-3</c:v>
                </c:pt>
                <c:pt idx="1933">
                  <c:v>1.1991016229281305E-3</c:v>
                </c:pt>
                <c:pt idx="1934">
                  <c:v>1.1967803457287312E-3</c:v>
                </c:pt>
                <c:pt idx="1935">
                  <c:v>1.1944646724329822E-3</c:v>
                </c:pt>
                <c:pt idx="1936">
                  <c:v>1.1921545868472047E-3</c:v>
                </c:pt>
                <c:pt idx="1937">
                  <c:v>1.189850072831844E-3</c:v>
                </c:pt>
                <c:pt idx="1938">
                  <c:v>1.1875511142999883E-3</c:v>
                </c:pt>
                <c:pt idx="1939">
                  <c:v>1.1852576952203827E-3</c:v>
                </c:pt>
                <c:pt idx="1940">
                  <c:v>1.1829697996136809E-3</c:v>
                </c:pt>
                <c:pt idx="1941">
                  <c:v>1.1806874115573769E-3</c:v>
                </c:pt>
                <c:pt idx="1942">
                  <c:v>1.178410515179181E-3</c:v>
                </c:pt>
                <c:pt idx="1943">
                  <c:v>1.1761390946613145E-3</c:v>
                </c:pt>
                <c:pt idx="1944">
                  <c:v>1.1738731342402834E-3</c:v>
                </c:pt>
                <c:pt idx="1945">
                  <c:v>1.1716126182022286E-3</c:v>
                </c:pt>
                <c:pt idx="1946">
                  <c:v>1.1693575308890883E-3</c:v>
                </c:pt>
                <c:pt idx="1947">
                  <c:v>1.1671078566933058E-3</c:v>
                </c:pt>
                <c:pt idx="1948">
                  <c:v>1.1648635800611195E-3</c:v>
                </c:pt>
                <c:pt idx="1949">
                  <c:v>1.1626246854892E-3</c:v>
                </c:pt>
                <c:pt idx="1950">
                  <c:v>1.1603911575257277E-3</c:v>
                </c:pt>
                <c:pt idx="1951">
                  <c:v>1.1581629807733283E-3</c:v>
                </c:pt>
                <c:pt idx="1952">
                  <c:v>1.1559401398829054E-3</c:v>
                </c:pt>
                <c:pt idx="1953">
                  <c:v>1.1537226195581615E-3</c:v>
                </c:pt>
                <c:pt idx="1954">
                  <c:v>1.1515104045535143E-3</c:v>
                </c:pt>
                <c:pt idx="1955">
                  <c:v>1.1493034796742207E-3</c:v>
                </c:pt>
                <c:pt idx="1956">
                  <c:v>1.14710182977618E-3</c:v>
                </c:pt>
                <c:pt idx="1957">
                  <c:v>1.1449054397654347E-3</c:v>
                </c:pt>
                <c:pt idx="1958">
                  <c:v>1.1427142945995275E-3</c:v>
                </c:pt>
                <c:pt idx="1959">
                  <c:v>1.1405283792845164E-3</c:v>
                </c:pt>
                <c:pt idx="1960">
                  <c:v>1.1383476788763469E-3</c:v>
                </c:pt>
                <c:pt idx="1961">
                  <c:v>1.1361721784818885E-3</c:v>
                </c:pt>
                <c:pt idx="1962">
                  <c:v>1.1340018632575084E-3</c:v>
                </c:pt>
                <c:pt idx="1963">
                  <c:v>1.1318367184073486E-3</c:v>
                </c:pt>
                <c:pt idx="1964">
                  <c:v>1.1296767291859129E-3</c:v>
                </c:pt>
                <c:pt idx="1965">
                  <c:v>1.127521880896337E-3</c:v>
                </c:pt>
                <c:pt idx="1966">
                  <c:v>1.1253721588905139E-3</c:v>
                </c:pt>
                <c:pt idx="1967">
                  <c:v>1.1232275485686042E-3</c:v>
                </c:pt>
                <c:pt idx="1968">
                  <c:v>1.1210880353803741E-3</c:v>
                </c:pt>
                <c:pt idx="1969">
                  <c:v>1.118953604822271E-3</c:v>
                </c:pt>
                <c:pt idx="1970">
                  <c:v>1.1168242424387752E-3</c:v>
                </c:pt>
                <c:pt idx="1971">
                  <c:v>1.1146999338234179E-3</c:v>
                </c:pt>
                <c:pt idx="1972">
                  <c:v>1.1125806646173891E-3</c:v>
                </c:pt>
                <c:pt idx="1973">
                  <c:v>1.1104664205078521E-3</c:v>
                </c:pt>
                <c:pt idx="1974">
                  <c:v>1.1083571872304808E-3</c:v>
                </c:pt>
                <c:pt idx="1975">
                  <c:v>1.106252950567773E-3</c:v>
                </c:pt>
                <c:pt idx="1976">
                  <c:v>1.1041536963491739E-3</c:v>
                </c:pt>
                <c:pt idx="1977">
                  <c:v>1.1020594104508992E-3</c:v>
                </c:pt>
                <c:pt idx="1978">
                  <c:v>1.0999700787954615E-3</c:v>
                </c:pt>
                <c:pt idx="1979">
                  <c:v>1.0978856873532811E-3</c:v>
                </c:pt>
                <c:pt idx="1980">
                  <c:v>1.0958062221380488E-3</c:v>
                </c:pt>
                <c:pt idx="1981">
                  <c:v>1.0937316692122042E-3</c:v>
                </c:pt>
                <c:pt idx="1982">
                  <c:v>1.0916620146817174E-3</c:v>
                </c:pt>
                <c:pt idx="1983">
                  <c:v>1.0895972447050753E-3</c:v>
                </c:pt>
                <c:pt idx="1984">
                  <c:v>1.0875373454774454E-3</c:v>
                </c:pt>
                <c:pt idx="1985">
                  <c:v>1.0854823032376475E-3</c:v>
                </c:pt>
                <c:pt idx="1986">
                  <c:v>1.0834321042829575E-3</c:v>
                </c:pt>
                <c:pt idx="1987">
                  <c:v>1.0813867349421609E-3</c:v>
                </c:pt>
                <c:pt idx="1988">
                  <c:v>1.0793461816018203E-3</c:v>
                </c:pt>
                <c:pt idx="1989">
                  <c:v>1.0773104306791472E-3</c:v>
                </c:pt>
                <c:pt idx="1990">
                  <c:v>1.075279468644102E-3</c:v>
                </c:pt>
                <c:pt idx="1991">
                  <c:v>1.0732532820124556E-3</c:v>
                </c:pt>
                <c:pt idx="1992">
                  <c:v>1.0712318573325695E-3</c:v>
                </c:pt>
                <c:pt idx="1993">
                  <c:v>1.0692151812186203E-3</c:v>
                </c:pt>
                <c:pt idx="1994">
                  <c:v>1.0672032403066019E-3</c:v>
                </c:pt>
                <c:pt idx="1995">
                  <c:v>1.0651960212875427E-3</c:v>
                </c:pt>
                <c:pt idx="1996">
                  <c:v>1.0631935108937011E-3</c:v>
                </c:pt>
                <c:pt idx="1997">
                  <c:v>1.0611956959004345E-3</c:v>
                </c:pt>
                <c:pt idx="1998">
                  <c:v>1.0592025631274795E-3</c:v>
                </c:pt>
                <c:pt idx="1999">
                  <c:v>1.0572140994361996E-3</c:v>
                </c:pt>
                <c:pt idx="2000">
                  <c:v>1.0552302917308668E-3</c:v>
                </c:pt>
                <c:pt idx="2001">
                  <c:v>1.0532511269596471E-3</c:v>
                </c:pt>
                <c:pt idx="2002">
                  <c:v>1.0512765921132858E-3</c:v>
                </c:pt>
                <c:pt idx="2003">
                  <c:v>1.0493066742235323E-3</c:v>
                </c:pt>
                <c:pt idx="2004">
                  <c:v>1.0473413603655488E-3</c:v>
                </c:pt>
                <c:pt idx="2005">
                  <c:v>1.0453806376563249E-3</c:v>
                </c:pt>
                <c:pt idx="2006">
                  <c:v>1.0434244932548064E-3</c:v>
                </c:pt>
                <c:pt idx="2007">
                  <c:v>1.0414729143617412E-3</c:v>
                </c:pt>
                <c:pt idx="2008">
                  <c:v>1.0395258882192426E-3</c:v>
                </c:pt>
                <c:pt idx="2009">
                  <c:v>1.0375834021123212E-3</c:v>
                </c:pt>
                <c:pt idx="2010">
                  <c:v>1.0356454433645124E-3</c:v>
                </c:pt>
                <c:pt idx="2011">
                  <c:v>1.0337119993430704E-3</c:v>
                </c:pt>
                <c:pt idx="2012">
                  <c:v>1.0317830574559934E-3</c:v>
                </c:pt>
                <c:pt idx="2013">
                  <c:v>1.0298586051507616E-3</c:v>
                </c:pt>
                <c:pt idx="2014">
                  <c:v>1.0279386299169827E-3</c:v>
                </c:pt>
                <c:pt idx="2015">
                  <c:v>1.0260231192831711E-3</c:v>
                </c:pt>
                <c:pt idx="2016">
                  <c:v>1.0241120608210528E-3</c:v>
                </c:pt>
                <c:pt idx="2017">
                  <c:v>1.0222054421398482E-3</c:v>
                </c:pt>
                <c:pt idx="2018">
                  <c:v>1.0203032508900233E-3</c:v>
                </c:pt>
                <c:pt idx="2019">
                  <c:v>1.0184054747631294E-3</c:v>
                </c:pt>
                <c:pt idx="2020">
                  <c:v>1.01651210148779E-3</c:v>
                </c:pt>
                <c:pt idx="2021">
                  <c:v>1.0146231188350771E-3</c:v>
                </c:pt>
                <c:pt idx="2022">
                  <c:v>1.0127385146139485E-3</c:v>
                </c:pt>
                <c:pt idx="2023">
                  <c:v>1.0108582766741297E-3</c:v>
                </c:pt>
                <c:pt idx="2024">
                  <c:v>1.0089823929032254E-3</c:v>
                </c:pt>
                <c:pt idx="2025">
                  <c:v>1.007110851227677E-3</c:v>
                </c:pt>
                <c:pt idx="2026">
                  <c:v>1.0052436396153421E-3</c:v>
                </c:pt>
                <c:pt idx="2027">
                  <c:v>1.0033807460701671E-3</c:v>
                </c:pt>
                <c:pt idx="2028">
                  <c:v>1.0015221586358695E-3</c:v>
                </c:pt>
                <c:pt idx="2029">
                  <c:v>9.9966786539577965E-4</c:v>
                </c:pt>
                <c:pt idx="2030">
                  <c:v>9.9781785446891101E-4</c:v>
                </c:pt>
                <c:pt idx="2031">
                  <c:v>9.9597211401523662E-4</c:v>
                </c:pt>
                <c:pt idx="2032">
                  <c:v>9.94130632231217E-4</c:v>
                </c:pt>
                <c:pt idx="2033">
                  <c:v>9.9229339735262974E-4</c:v>
                </c:pt>
                <c:pt idx="2034">
                  <c:v>9.9046039765173671E-4</c:v>
                </c:pt>
                <c:pt idx="2035">
                  <c:v>9.886316214382288E-4</c:v>
                </c:pt>
                <c:pt idx="2036">
                  <c:v>9.8680705706176235E-4</c:v>
                </c:pt>
                <c:pt idx="2037">
                  <c:v>9.8498669290673045E-4</c:v>
                </c:pt>
                <c:pt idx="2038">
                  <c:v>9.8317051739614698E-4</c:v>
                </c:pt>
                <c:pt idx="2039">
                  <c:v>9.8135851898989998E-4</c:v>
                </c:pt>
                <c:pt idx="2040">
                  <c:v>9.7955068618488413E-4</c:v>
                </c:pt>
                <c:pt idx="2041">
                  <c:v>9.777470075148691E-4</c:v>
                </c:pt>
                <c:pt idx="2042">
                  <c:v>9.7594747155009499E-4</c:v>
                </c:pt>
                <c:pt idx="2043">
                  <c:v>9.7415206689846457E-4</c:v>
                </c:pt>
                <c:pt idx="2044">
                  <c:v>9.72360782203026E-4</c:v>
                </c:pt>
                <c:pt idx="2045">
                  <c:v>9.7057360614316872E-4</c:v>
                </c:pt>
                <c:pt idx="2046">
                  <c:v>9.6879052743553977E-4</c:v>
                </c:pt>
                <c:pt idx="2047">
                  <c:v>9.6701153483285437E-4</c:v>
                </c:pt>
                <c:pt idx="2048">
                  <c:v>9.6523661712245542E-4</c:v>
                </c:pt>
                <c:pt idx="2049">
                  <c:v>9.6346576312854738E-4</c:v>
                </c:pt>
                <c:pt idx="2050">
                  <c:v>9.6169896171075084E-4</c:v>
                </c:pt>
                <c:pt idx="2051">
                  <c:v>9.5993620176423454E-4</c:v>
                </c:pt>
                <c:pt idx="2052">
                  <c:v>9.5817747221958814E-4</c:v>
                </c:pt>
                <c:pt idx="2053">
                  <c:v>9.5642276204243421E-4</c:v>
                </c:pt>
                <c:pt idx="2054">
                  <c:v>9.5467206023485112E-4</c:v>
                </c:pt>
                <c:pt idx="2055">
                  <c:v>9.5292535583136402E-4</c:v>
                </c:pt>
                <c:pt idx="2056">
                  <c:v>9.5118263790373869E-4</c:v>
                </c:pt>
                <c:pt idx="2057">
                  <c:v>9.4944389555825528E-4</c:v>
                </c:pt>
                <c:pt idx="2058">
                  <c:v>9.4770911793456514E-4</c:v>
                </c:pt>
                <c:pt idx="2059">
                  <c:v>9.4597829420813267E-4</c:v>
                </c:pt>
                <c:pt idx="2060">
                  <c:v>9.4425141358729105E-4</c:v>
                </c:pt>
                <c:pt idx="2061">
                  <c:v>9.4252846531721064E-4</c:v>
                </c:pt>
                <c:pt idx="2062">
                  <c:v>9.4080943867465934E-4</c:v>
                </c:pt>
                <c:pt idx="2063">
                  <c:v>9.3909432297146123E-4</c:v>
                </c:pt>
                <c:pt idx="2064">
                  <c:v>9.3738310755436339E-4</c:v>
                </c:pt>
                <c:pt idx="2065">
                  <c:v>9.3567578180135842E-4</c:v>
                </c:pt>
                <c:pt idx="2066">
                  <c:v>9.3397233512638957E-4</c:v>
                </c:pt>
                <c:pt idx="2067">
                  <c:v>9.3227275697668473E-4</c:v>
                </c:pt>
                <c:pt idx="2068">
                  <c:v>9.305770368316273E-4</c:v>
                </c:pt>
                <c:pt idx="2069">
                  <c:v>9.2888516420516559E-4</c:v>
                </c:pt>
                <c:pt idx="2070">
                  <c:v>9.2719712864291765E-4</c:v>
                </c:pt>
                <c:pt idx="2071">
                  <c:v>9.2551291972607478E-4</c:v>
                </c:pt>
                <c:pt idx="2072">
                  <c:v>9.2383252706625639E-4</c:v>
                </c:pt>
                <c:pt idx="2073">
                  <c:v>9.2215594030891225E-4</c:v>
                </c:pt>
                <c:pt idx="2074">
                  <c:v>9.2048314913318967E-4</c:v>
                </c:pt>
                <c:pt idx="2075">
                  <c:v>9.1881414324833052E-4</c:v>
                </c:pt>
                <c:pt idx="2076">
                  <c:v>9.1714891239853867E-4</c:v>
                </c:pt>
                <c:pt idx="2077">
                  <c:v>9.154874463588753E-4</c:v>
                </c:pt>
                <c:pt idx="2078">
                  <c:v>9.1382973493787901E-4</c:v>
                </c:pt>
                <c:pt idx="2079">
                  <c:v>9.1217576797496605E-4</c:v>
                </c:pt>
                <c:pt idx="2080">
                  <c:v>9.1052553534131709E-4</c:v>
                </c:pt>
                <c:pt idx="2081">
                  <c:v>9.0887902694222094E-4</c:v>
                </c:pt>
                <c:pt idx="2082">
                  <c:v>9.0723623271227389E-4</c:v>
                </c:pt>
                <c:pt idx="2083">
                  <c:v>9.0559714261896716E-4</c:v>
                </c:pt>
                <c:pt idx="2084">
                  <c:v>9.0396174666109266E-4</c:v>
                </c:pt>
                <c:pt idx="2085">
                  <c:v>9.023300348688782E-4</c:v>
                </c:pt>
                <c:pt idx="2086">
                  <c:v>9.0070199730387052E-4</c:v>
                </c:pt>
                <c:pt idx="2087">
                  <c:v>8.9907762405858473E-4</c:v>
                </c:pt>
                <c:pt idx="2088">
                  <c:v>8.9745690525760654E-4</c:v>
                </c:pt>
                <c:pt idx="2089">
                  <c:v>8.9583983105528996E-4</c:v>
                </c:pt>
                <c:pt idx="2090">
                  <c:v>8.9422639163686793E-4</c:v>
                </c:pt>
                <c:pt idx="2091">
                  <c:v>8.9261657721931081E-4</c:v>
                </c:pt>
                <c:pt idx="2092">
                  <c:v>8.9101037805023827E-4</c:v>
                </c:pt>
                <c:pt idx="2093">
                  <c:v>8.8940778440660883E-4</c:v>
                </c:pt>
                <c:pt idx="2094">
                  <c:v>8.8780878659678556E-4</c:v>
                </c:pt>
                <c:pt idx="2095">
                  <c:v>8.8621337495921586E-4</c:v>
                </c:pt>
                <c:pt idx="2096">
                  <c:v>8.8462153986256929E-4</c:v>
                </c:pt>
                <c:pt idx="2097">
                  <c:v>8.8303327170538614E-4</c:v>
                </c:pt>
                <c:pt idx="2098">
                  <c:v>8.8144856091717009E-4</c:v>
                </c:pt>
                <c:pt idx="2099">
                  <c:v>8.7986739795612237E-4</c:v>
                </c:pt>
                <c:pt idx="2100">
                  <c:v>8.7828977331024329E-4</c:v>
                </c:pt>
                <c:pt idx="2101">
                  <c:v>8.767156774981687E-4</c:v>
                </c:pt>
                <c:pt idx="2102">
                  <c:v>8.7514510106811137E-4</c:v>
                </c:pt>
                <c:pt idx="2103">
                  <c:v>8.7357803459657242E-4</c:v>
                </c:pt>
                <c:pt idx="2104">
                  <c:v>8.7201446869037129E-4</c:v>
                </c:pt>
                <c:pt idx="2105">
                  <c:v>8.7045439398535584E-4</c:v>
                </c:pt>
                <c:pt idx="2106">
                  <c:v>8.6889780114653538E-4</c:v>
                </c:pt>
                <c:pt idx="2107">
                  <c:v>8.6734468086797586E-4</c:v>
                </c:pt>
                <c:pt idx="2108">
                  <c:v>8.6579502387246438E-4</c:v>
                </c:pt>
                <c:pt idx="2109">
                  <c:v>8.6424882091281057E-4</c:v>
                </c:pt>
                <c:pt idx="2110">
                  <c:v>8.6270606276823167E-4</c:v>
                </c:pt>
                <c:pt idx="2111">
                  <c:v>8.61166740248701E-4</c:v>
                </c:pt>
                <c:pt idx="2112">
                  <c:v>8.5963084419249955E-4</c:v>
                </c:pt>
                <c:pt idx="2113">
                  <c:v>8.5809836546518867E-4</c:v>
                </c:pt>
                <c:pt idx="2114">
                  <c:v>8.5656929496183822E-4</c:v>
                </c:pt>
                <c:pt idx="2115">
                  <c:v>8.5504362360436996E-4</c:v>
                </c:pt>
                <c:pt idx="2116">
                  <c:v>8.5352134234516729E-4</c:v>
                </c:pt>
                <c:pt idx="2117">
                  <c:v>8.5200244216234095E-4</c:v>
                </c:pt>
                <c:pt idx="2118">
                  <c:v>8.5048691406287608E-4</c:v>
                </c:pt>
                <c:pt idx="2119">
                  <c:v>8.4897474908252177E-4</c:v>
                </c:pt>
                <c:pt idx="2120">
                  <c:v>8.4746593828247596E-4</c:v>
                </c:pt>
                <c:pt idx="2121">
                  <c:v>8.4596047275388724E-4</c:v>
                </c:pt>
                <c:pt idx="2122">
                  <c:v>8.4445834361407846E-4</c:v>
                </c:pt>
                <c:pt idx="2123">
                  <c:v>8.4295954200897265E-4</c:v>
                </c:pt>
                <c:pt idx="2124">
                  <c:v>8.4146405911070688E-4</c:v>
                </c:pt>
                <c:pt idx="2125">
                  <c:v>8.3997188611845879E-4</c:v>
                </c:pt>
                <c:pt idx="2126">
                  <c:v>8.3848301426061884E-4</c:v>
                </c:pt>
                <c:pt idx="2127">
                  <c:v>8.3699743479037235E-4</c:v>
                </c:pt>
                <c:pt idx="2128">
                  <c:v>8.3551513898879324E-4</c:v>
                </c:pt>
                <c:pt idx="2129">
                  <c:v>8.3403611816473811E-4</c:v>
                </c:pt>
                <c:pt idx="2130">
                  <c:v>8.3256036365158929E-4</c:v>
                </c:pt>
                <c:pt idx="2131">
                  <c:v>8.3108786681168189E-4</c:v>
                </c:pt>
                <c:pt idx="2132">
                  <c:v>8.2961861903259532E-4</c:v>
                </c:pt>
                <c:pt idx="2133">
                  <c:v>8.2815261172953722E-4</c:v>
                </c:pt>
                <c:pt idx="2134">
                  <c:v>8.2668983634300356E-4</c:v>
                </c:pt>
                <c:pt idx="2135">
                  <c:v>8.2523028433958967E-4</c:v>
                </c:pt>
                <c:pt idx="2136">
                  <c:v>8.2377394721413165E-4</c:v>
                </c:pt>
                <c:pt idx="2137">
                  <c:v>8.223208164853615E-4</c:v>
                </c:pt>
                <c:pt idx="2138">
                  <c:v>8.2087088369917375E-4</c:v>
                </c:pt>
                <c:pt idx="2139">
                  <c:v>8.1942414042719344E-4</c:v>
                </c:pt>
                <c:pt idx="2140">
                  <c:v>8.179805782669049E-4</c:v>
                </c:pt>
                <c:pt idx="2141">
                  <c:v>8.165401888415646E-4</c:v>
                </c:pt>
                <c:pt idx="2142">
                  <c:v>8.1510296379988913E-4</c:v>
                </c:pt>
                <c:pt idx="2143">
                  <c:v>8.136688948170678E-4</c:v>
                </c:pt>
                <c:pt idx="2144">
                  <c:v>8.122379735926884E-4</c:v>
                </c:pt>
                <c:pt idx="2145">
                  <c:v>8.1081019185175456E-4</c:v>
                </c:pt>
                <c:pt idx="2146">
                  <c:v>8.0938554134547325E-4</c:v>
                </c:pt>
                <c:pt idx="2147">
                  <c:v>8.0796401385028343E-4</c:v>
                </c:pt>
                <c:pt idx="2148">
                  <c:v>8.0654560116667545E-4</c:v>
                </c:pt>
                <c:pt idx="2149">
                  <c:v>8.0513029512107811E-4</c:v>
                </c:pt>
                <c:pt idx="2150">
                  <c:v>8.0371808756467343E-4</c:v>
                </c:pt>
                <c:pt idx="2151">
                  <c:v>8.0230897037352671E-4</c:v>
                </c:pt>
                <c:pt idx="2152">
                  <c:v>8.0090293544850364E-4</c:v>
                </c:pt>
                <c:pt idx="2153">
                  <c:v>7.9949997471496549E-4</c:v>
                </c:pt>
                <c:pt idx="2154">
                  <c:v>7.9810008012398161E-4</c:v>
                </c:pt>
                <c:pt idx="2155">
                  <c:v>7.9670324364899839E-4</c:v>
                </c:pt>
                <c:pt idx="2156">
                  <c:v>7.9530945728986668E-4</c:v>
                </c:pt>
                <c:pt idx="2157">
                  <c:v>7.9391871307058642E-4</c:v>
                </c:pt>
                <c:pt idx="2158">
                  <c:v>7.9253100303836792E-4</c:v>
                </c:pt>
                <c:pt idx="2159">
                  <c:v>7.9114631926569825E-4</c:v>
                </c:pt>
                <c:pt idx="2160">
                  <c:v>7.897646538478966E-4</c:v>
                </c:pt>
                <c:pt idx="2161">
                  <c:v>7.8838599890645718E-4</c:v>
                </c:pt>
                <c:pt idx="2162">
                  <c:v>7.870103465846826E-4</c:v>
                </c:pt>
                <c:pt idx="2163">
                  <c:v>7.8563768905060124E-4</c:v>
                </c:pt>
                <c:pt idx="2164">
                  <c:v>7.8426801849687576E-4</c:v>
                </c:pt>
                <c:pt idx="2165">
                  <c:v>7.8290132713774465E-4</c:v>
                </c:pt>
                <c:pt idx="2166">
                  <c:v>7.8153760721298097E-4</c:v>
                </c:pt>
                <c:pt idx="2167">
                  <c:v>7.8017685098568008E-4</c:v>
                </c:pt>
                <c:pt idx="2168">
                  <c:v>7.7881905074133717E-4</c:v>
                </c:pt>
                <c:pt idx="2169">
                  <c:v>7.7746419878988013E-4</c:v>
                </c:pt>
                <c:pt idx="2170">
                  <c:v>7.7611228746326979E-4</c:v>
                </c:pt>
                <c:pt idx="2171">
                  <c:v>7.7476330911878442E-4</c:v>
                </c:pt>
                <c:pt idx="2172">
                  <c:v>7.7341725613473266E-4</c:v>
                </c:pt>
                <c:pt idx="2173">
                  <c:v>7.7207412091332274E-4</c:v>
                </c:pt>
                <c:pt idx="2174">
                  <c:v>7.7073389588057113E-4</c:v>
                </c:pt>
                <c:pt idx="2175">
                  <c:v>7.6939657348330131E-4</c:v>
                </c:pt>
                <c:pt idx="2176">
                  <c:v>7.6806214619324286E-4</c:v>
                </c:pt>
                <c:pt idx="2177">
                  <c:v>7.6673060650361239E-4</c:v>
                </c:pt>
                <c:pt idx="2178">
                  <c:v>7.6540194693132467E-4</c:v>
                </c:pt>
                <c:pt idx="2179">
                  <c:v>7.6407616001483898E-4</c:v>
                </c:pt>
                <c:pt idx="2180">
                  <c:v>7.6275323831491491E-4</c:v>
                </c:pt>
                <c:pt idx="2181">
                  <c:v>7.614331744165996E-4</c:v>
                </c:pt>
                <c:pt idx="2182">
                  <c:v>7.6011596092522211E-4</c:v>
                </c:pt>
                <c:pt idx="2183">
                  <c:v>7.5880159046941818E-4</c:v>
                </c:pt>
                <c:pt idx="2184">
                  <c:v>7.5749005569981454E-4</c:v>
                </c:pt>
                <c:pt idx="2185">
                  <c:v>7.5618134928915638E-4</c:v>
                </c:pt>
                <c:pt idx="2186">
                  <c:v>7.5487546393223531E-4</c:v>
                </c:pt>
                <c:pt idx="2187">
                  <c:v>7.5357239234560619E-4</c:v>
                </c:pt>
                <c:pt idx="2188">
                  <c:v>7.5227212726853437E-4</c:v>
                </c:pt>
                <c:pt idx="2189">
                  <c:v>7.5097466146108118E-4</c:v>
                </c:pt>
                <c:pt idx="2190">
                  <c:v>7.4967998770505636E-4</c:v>
                </c:pt>
                <c:pt idx="2191">
                  <c:v>7.4838809880475149E-4</c:v>
                </c:pt>
                <c:pt idx="2192">
                  <c:v>7.4709898758604969E-4</c:v>
                </c:pt>
                <c:pt idx="2193">
                  <c:v>7.4581264689534273E-4</c:v>
                </c:pt>
                <c:pt idx="2194">
                  <c:v>7.4452906960128064E-4</c:v>
                </c:pt>
                <c:pt idx="2195">
                  <c:v>7.4324824859368498E-4</c:v>
                </c:pt>
                <c:pt idx="2196">
                  <c:v>7.4197017678367797E-4</c:v>
                </c:pt>
                <c:pt idx="2197">
                  <c:v>7.4069484710340952E-4</c:v>
                </c:pt>
                <c:pt idx="2198">
                  <c:v>7.3942225250698819E-4</c:v>
                </c:pt>
                <c:pt idx="2199">
                  <c:v>7.38152385968601E-4</c:v>
                </c:pt>
                <c:pt idx="2200">
                  <c:v>7.368852404834507E-4</c:v>
                </c:pt>
                <c:pt idx="2201">
                  <c:v>7.3562080906847929E-4</c:v>
                </c:pt>
                <c:pt idx="2202">
                  <c:v>7.3435908476149401E-4</c:v>
                </c:pt>
                <c:pt idx="2203">
                  <c:v>7.3310006062010462E-4</c:v>
                </c:pt>
                <c:pt idx="2204">
                  <c:v>7.3184372972344295E-4</c:v>
                </c:pt>
                <c:pt idx="2205">
                  <c:v>7.3059008517109927E-4</c:v>
                </c:pt>
                <c:pt idx="2206">
                  <c:v>7.2933912008324854E-4</c:v>
                </c:pt>
                <c:pt idx="2207">
                  <c:v>7.2809082760058174E-4</c:v>
                </c:pt>
                <c:pt idx="2208">
                  <c:v>7.2684520088403808E-4</c:v>
                </c:pt>
                <c:pt idx="2209">
                  <c:v>7.2560223311591817E-4</c:v>
                </c:pt>
                <c:pt idx="2210">
                  <c:v>7.2436191749686058E-4</c:v>
                </c:pt>
                <c:pt idx="2211">
                  <c:v>7.2312424724951525E-4</c:v>
                </c:pt>
                <c:pt idx="2212">
                  <c:v>7.2188921561649989E-4</c:v>
                </c:pt>
                <c:pt idx="2213">
                  <c:v>7.2065681585955501E-4</c:v>
                </c:pt>
                <c:pt idx="2214">
                  <c:v>7.1942704126143223E-4</c:v>
                </c:pt>
                <c:pt idx="2215">
                  <c:v>7.1819988512367887E-4</c:v>
                </c:pt>
                <c:pt idx="2216">
                  <c:v>7.1697534076968592E-4</c:v>
                </c:pt>
                <c:pt idx="2217">
                  <c:v>7.1575340154072674E-4</c:v>
                </c:pt>
                <c:pt idx="2218">
                  <c:v>7.1453406079861827E-4</c:v>
                </c:pt>
                <c:pt idx="2219">
                  <c:v>7.1331731192564448E-4</c:v>
                </c:pt>
                <c:pt idx="2220">
                  <c:v>7.1210314832178526E-4</c:v>
                </c:pt>
                <c:pt idx="2221">
                  <c:v>7.1089156340851587E-4</c:v>
                </c:pt>
                <c:pt idx="2222">
                  <c:v>7.0968255062565011E-4</c:v>
                </c:pt>
                <c:pt idx="2223">
                  <c:v>7.0847610343339367E-4</c:v>
                </c:pt>
                <c:pt idx="2224">
                  <c:v>7.072722153103557E-4</c:v>
                </c:pt>
                <c:pt idx="2225">
                  <c:v>7.0607087975425647E-4</c:v>
                </c:pt>
                <c:pt idx="2226">
                  <c:v>7.0487209028377194E-4</c:v>
                </c:pt>
                <c:pt idx="2227">
                  <c:v>7.0367584043483518E-4</c:v>
                </c:pt>
                <c:pt idx="2228">
                  <c:v>7.0248212376324861E-4</c:v>
                </c:pt>
                <c:pt idx="2229">
                  <c:v>7.0129093384461701E-4</c:v>
                </c:pt>
                <c:pt idx="2230">
                  <c:v>7.0010226427161791E-4</c:v>
                </c:pt>
                <c:pt idx="2231">
                  <c:v>6.9891610865774312E-4</c:v>
                </c:pt>
                <c:pt idx="2232">
                  <c:v>6.977324606341935E-4</c:v>
                </c:pt>
                <c:pt idx="2233">
                  <c:v>6.965513138519014E-4</c:v>
                </c:pt>
                <c:pt idx="2234">
                  <c:v>6.9537266197957563E-4</c:v>
                </c:pt>
                <c:pt idx="2235">
                  <c:v>6.9419649870458555E-4</c:v>
                </c:pt>
                <c:pt idx="2236">
                  <c:v>6.9302281773365179E-4</c:v>
                </c:pt>
                <c:pt idx="2237">
                  <c:v>6.918516127920254E-4</c:v>
                </c:pt>
                <c:pt idx="2238">
                  <c:v>6.906828776224906E-4</c:v>
                </c:pt>
                <c:pt idx="2239">
                  <c:v>6.8951660598699327E-4</c:v>
                </c:pt>
                <c:pt idx="2240">
                  <c:v>6.8835279166563792E-4</c:v>
                </c:pt>
                <c:pt idx="2241">
                  <c:v>6.8719142845681644E-4</c:v>
                </c:pt>
                <c:pt idx="2242">
                  <c:v>6.8603251017695986E-4</c:v>
                </c:pt>
                <c:pt idx="2243">
                  <c:v>6.8487603066140479E-4</c:v>
                </c:pt>
                <c:pt idx="2244">
                  <c:v>6.8372198376266268E-4</c:v>
                </c:pt>
                <c:pt idx="2245">
                  <c:v>6.8257036335128891E-4</c:v>
                </c:pt>
                <c:pt idx="2246">
                  <c:v>6.8142116331656229E-4</c:v>
                </c:pt>
                <c:pt idx="2247">
                  <c:v>6.8027437756568035E-4</c:v>
                </c:pt>
                <c:pt idx="2248">
                  <c:v>6.7913000002277986E-4</c:v>
                </c:pt>
                <c:pt idx="2249">
                  <c:v>6.7798802463053885E-4</c:v>
                </c:pt>
                <c:pt idx="2250">
                  <c:v>6.768484453491926E-4</c:v>
                </c:pt>
                <c:pt idx="2251">
                  <c:v>6.7571125615666018E-4</c:v>
                </c:pt>
                <c:pt idx="2252">
                  <c:v>6.7457645104848467E-4</c:v>
                </c:pt>
                <c:pt idx="2253">
                  <c:v>6.7344402403759227E-4</c:v>
                </c:pt>
                <c:pt idx="2254">
                  <c:v>6.7231396915532751E-4</c:v>
                </c:pt>
                <c:pt idx="2255">
                  <c:v>6.7118628044866076E-4</c:v>
                </c:pt>
                <c:pt idx="2256">
                  <c:v>6.7006095198359394E-4</c:v>
                </c:pt>
                <c:pt idx="2257">
                  <c:v>6.6893797784327476E-4</c:v>
                </c:pt>
                <c:pt idx="2258">
                  <c:v>6.6781735212721933E-4</c:v>
                </c:pt>
                <c:pt idx="2259">
                  <c:v>6.6669906895306882E-4</c:v>
                </c:pt>
                <c:pt idx="2260">
                  <c:v>6.6558312245453802E-4</c:v>
                </c:pt>
                <c:pt idx="2261">
                  <c:v>6.6446950678425041E-4</c:v>
                </c:pt>
                <c:pt idx="2262">
                  <c:v>6.6335821611006947E-4</c:v>
                </c:pt>
                <c:pt idx="2263">
                  <c:v>6.622492446175729E-4</c:v>
                </c:pt>
                <c:pt idx="2264">
                  <c:v>6.6114258650998368E-4</c:v>
                </c:pt>
                <c:pt idx="2265">
                  <c:v>6.6003823600561181E-4</c:v>
                </c:pt>
                <c:pt idx="2266">
                  <c:v>6.589361873413777E-4</c:v>
                </c:pt>
                <c:pt idx="2267">
                  <c:v>6.5783643476989399E-4</c:v>
                </c:pt>
                <c:pt idx="2268">
                  <c:v>6.5673897256137163E-4</c:v>
                </c:pt>
                <c:pt idx="2269">
                  <c:v>6.5564379500178589E-4</c:v>
                </c:pt>
                <c:pt idx="2270">
                  <c:v>6.5455089639353487E-4</c:v>
                </c:pt>
                <c:pt idx="2271">
                  <c:v>6.5346027105715526E-4</c:v>
                </c:pt>
                <c:pt idx="2272">
                  <c:v>6.5237191332789932E-4</c:v>
                </c:pt>
                <c:pt idx="2273">
                  <c:v>6.5128581755816367E-4</c:v>
                </c:pt>
                <c:pt idx="2274">
                  <c:v>6.5020197811742754E-4</c:v>
                </c:pt>
                <c:pt idx="2275">
                  <c:v>6.4912038938973399E-4</c:v>
                </c:pt>
                <c:pt idx="2276">
                  <c:v>6.4804104577715943E-4</c:v>
                </c:pt>
                <c:pt idx="2277">
                  <c:v>6.4696394169694088E-4</c:v>
                </c:pt>
                <c:pt idx="2278">
                  <c:v>6.458890715833577E-4</c:v>
                </c:pt>
                <c:pt idx="2279">
                  <c:v>6.4481642988592177E-4</c:v>
                </c:pt>
                <c:pt idx="2280">
                  <c:v>6.4374601107003134E-4</c:v>
                </c:pt>
                <c:pt idx="2281">
                  <c:v>6.4267780961865871E-4</c:v>
                </c:pt>
                <c:pt idx="2282">
                  <c:v>6.4161182002898313E-4</c:v>
                </c:pt>
                <c:pt idx="2283">
                  <c:v>6.4054803681495485E-4</c:v>
                </c:pt>
                <c:pt idx="2284">
                  <c:v>6.3948645450619612E-4</c:v>
                </c:pt>
                <c:pt idx="2285">
                  <c:v>6.3842706764812398E-4</c:v>
                </c:pt>
                <c:pt idx="2286">
                  <c:v>6.3736987080189797E-4</c:v>
                </c:pt>
                <c:pt idx="2287">
                  <c:v>6.3631485854419572E-4</c:v>
                </c:pt>
                <c:pt idx="2288">
                  <c:v>6.352620254680227E-4</c:v>
                </c:pt>
                <c:pt idx="2289">
                  <c:v>6.3421136618110993E-4</c:v>
                </c:pt>
                <c:pt idx="2290">
                  <c:v>6.3316287530672721E-4</c:v>
                </c:pt>
                <c:pt idx="2291">
                  <c:v>6.3211654748431554E-4</c:v>
                </c:pt>
                <c:pt idx="2292">
                  <c:v>6.3107237736874974E-4</c:v>
                </c:pt>
                <c:pt idx="2293">
                  <c:v>6.3003035962943058E-4</c:v>
                </c:pt>
                <c:pt idx="2294">
                  <c:v>6.2899048895177865E-4</c:v>
                </c:pt>
                <c:pt idx="2295">
                  <c:v>6.279527600363252E-4</c:v>
                </c:pt>
                <c:pt idx="2296">
                  <c:v>6.2691716759883385E-4</c:v>
                </c:pt>
                <c:pt idx="2297">
                  <c:v>6.2588370637025096E-4</c:v>
                </c:pt>
                <c:pt idx="2298">
                  <c:v>6.2485237109648824E-4</c:v>
                </c:pt>
                <c:pt idx="2299">
                  <c:v>6.2382315653938434E-4</c:v>
                </c:pt>
                <c:pt idx="2300">
                  <c:v>6.2279605747412182E-4</c:v>
                </c:pt>
                <c:pt idx="2301">
                  <c:v>6.2177106869239034E-4</c:v>
                </c:pt>
                <c:pt idx="2302">
                  <c:v>6.2074818500064367E-4</c:v>
                </c:pt>
                <c:pt idx="2303">
                  <c:v>6.1972740121938057E-4</c:v>
                </c:pt>
                <c:pt idx="2304">
                  <c:v>6.1870871218477983E-4</c:v>
                </c:pt>
                <c:pt idx="2305">
                  <c:v>6.1769211274680363E-4</c:v>
                </c:pt>
                <c:pt idx="2306">
                  <c:v>6.1667759777183013E-4</c:v>
                </c:pt>
                <c:pt idx="2307">
                  <c:v>6.1566516213925682E-4</c:v>
                </c:pt>
                <c:pt idx="2308">
                  <c:v>6.1465480074379697E-4</c:v>
                </c:pt>
                <c:pt idx="2309">
                  <c:v>6.1364650849542537E-4</c:v>
                </c:pt>
                <c:pt idx="2310">
                  <c:v>6.1264028031700367E-4</c:v>
                </c:pt>
                <c:pt idx="2311">
                  <c:v>6.1163611114739373E-4</c:v>
                </c:pt>
                <c:pt idx="2312">
                  <c:v>6.1063399593974329E-4</c:v>
                </c:pt>
                <c:pt idx="2313">
                  <c:v>6.0963392966077994E-4</c:v>
                </c:pt>
                <c:pt idx="2314">
                  <c:v>6.0863590729242126E-4</c:v>
                </c:pt>
                <c:pt idx="2315">
                  <c:v>6.0763992382990915E-4</c:v>
                </c:pt>
                <c:pt idx="2316">
                  <c:v>6.0664597428440018E-4</c:v>
                </c:pt>
                <c:pt idx="2317">
                  <c:v>6.0565405367962678E-4</c:v>
                </c:pt>
                <c:pt idx="2318">
                  <c:v>6.0466415705415439E-4</c:v>
                </c:pt>
                <c:pt idx="2319">
                  <c:v>6.0367627946133226E-4</c:v>
                </c:pt>
                <c:pt idx="2320">
                  <c:v>6.0269041596695675E-4</c:v>
                </c:pt>
                <c:pt idx="2321">
                  <c:v>6.0170656165249733E-4</c:v>
                </c:pt>
                <c:pt idx="2322">
                  <c:v>6.0072471161243539E-4</c:v>
                </c:pt>
                <c:pt idx="2323">
                  <c:v>5.9974486095601247E-4</c:v>
                </c:pt>
                <c:pt idx="2324">
                  <c:v>5.9876700480555704E-4</c:v>
                </c:pt>
                <c:pt idx="2325">
                  <c:v>5.9779113829709586E-4</c:v>
                </c:pt>
                <c:pt idx="2326">
                  <c:v>5.9681725658192338E-4</c:v>
                </c:pt>
                <c:pt idx="2327">
                  <c:v>5.9584535482348094E-4</c:v>
                </c:pt>
                <c:pt idx="2328">
                  <c:v>5.9487542819974164E-4</c:v>
                </c:pt>
                <c:pt idx="2329">
                  <c:v>5.9390747190219448E-4</c:v>
                </c:pt>
                <c:pt idx="2330">
                  <c:v>5.9294148113596184E-4</c:v>
                </c:pt>
                <c:pt idx="2331">
                  <c:v>5.9197745111975498E-4</c:v>
                </c:pt>
                <c:pt idx="2332">
                  <c:v>5.9101537708567103E-4</c:v>
                </c:pt>
                <c:pt idx="2333">
                  <c:v>5.9005525427994739E-4</c:v>
                </c:pt>
                <c:pt idx="2334">
                  <c:v>5.8909707796148082E-4</c:v>
                </c:pt>
                <c:pt idx="2335">
                  <c:v>5.8814084340258271E-4</c:v>
                </c:pt>
                <c:pt idx="2336">
                  <c:v>5.8718654588957525E-4</c:v>
                </c:pt>
                <c:pt idx="2337">
                  <c:v>5.862341807221054E-4</c:v>
                </c:pt>
                <c:pt idx="2338">
                  <c:v>5.8528374321231095E-4</c:v>
                </c:pt>
                <c:pt idx="2339">
                  <c:v>5.843352286862087E-4</c:v>
                </c:pt>
                <c:pt idx="2340">
                  <c:v>5.8338863248285429E-4</c:v>
                </c:pt>
                <c:pt idx="2341">
                  <c:v>5.8244394995446208E-4</c:v>
                </c:pt>
                <c:pt idx="2342">
                  <c:v>5.8150117646620276E-4</c:v>
                </c:pt>
                <c:pt idx="2343">
                  <c:v>5.8056030739694951E-4</c:v>
                </c:pt>
                <c:pt idx="2344">
                  <c:v>5.7962133813781755E-4</c:v>
                </c:pt>
                <c:pt idx="2345">
                  <c:v>5.78684264092913E-4</c:v>
                </c:pt>
                <c:pt idx="2346">
                  <c:v>5.7774908067991762E-4</c:v>
                </c:pt>
                <c:pt idx="2347">
                  <c:v>5.7681578332941387E-4</c:v>
                </c:pt>
                <c:pt idx="2348">
                  <c:v>5.758843674840673E-4</c:v>
                </c:pt>
                <c:pt idx="2349">
                  <c:v>5.7495482859999225E-4</c:v>
                </c:pt>
                <c:pt idx="2350">
                  <c:v>5.7402716214592642E-4</c:v>
                </c:pt>
                <c:pt idx="2351">
                  <c:v>5.7310136360334905E-4</c:v>
                </c:pt>
                <c:pt idx="2352">
                  <c:v>5.7217742846643691E-4</c:v>
                </c:pt>
                <c:pt idx="2353">
                  <c:v>5.7125535224187294E-4</c:v>
                </c:pt>
                <c:pt idx="2354">
                  <c:v>5.7033513044972865E-4</c:v>
                </c:pt>
                <c:pt idx="2355">
                  <c:v>5.694167586211094E-4</c:v>
                </c:pt>
                <c:pt idx="2356">
                  <c:v>5.685002323010484E-4</c:v>
                </c:pt>
                <c:pt idx="2357">
                  <c:v>5.6758554704691927E-4</c:v>
                </c:pt>
                <c:pt idx="2358">
                  <c:v>5.6667269842778311E-4</c:v>
                </c:pt>
                <c:pt idx="2359">
                  <c:v>5.6576168202588858E-4</c:v>
                </c:pt>
                <c:pt idx="2360">
                  <c:v>5.6485249343494125E-4</c:v>
                </c:pt>
                <c:pt idx="2361">
                  <c:v>5.6394512826251676E-4</c:v>
                </c:pt>
                <c:pt idx="2362">
                  <c:v>5.6303958212695709E-4</c:v>
                </c:pt>
                <c:pt idx="2363">
                  <c:v>5.6213585065947804E-4</c:v>
                </c:pt>
                <c:pt idx="2364">
                  <c:v>5.6123392950412337E-4</c:v>
                </c:pt>
                <c:pt idx="2365">
                  <c:v>5.603338143155953E-4</c:v>
                </c:pt>
                <c:pt idx="2366">
                  <c:v>5.5943550076226136E-4</c:v>
                </c:pt>
                <c:pt idx="2367">
                  <c:v>5.5853898452368005E-4</c:v>
                </c:pt>
                <c:pt idx="2368">
                  <c:v>5.5764426129223225E-4</c:v>
                </c:pt>
                <c:pt idx="2369">
                  <c:v>5.5675132677156822E-4</c:v>
                </c:pt>
                <c:pt idx="2370">
                  <c:v>5.55860176677179E-4</c:v>
                </c:pt>
                <c:pt idx="2371">
                  <c:v>5.5497080673786066E-4</c:v>
                </c:pt>
                <c:pt idx="2372">
                  <c:v>5.5408321269281478E-4</c:v>
                </c:pt>
                <c:pt idx="2373">
                  <c:v>5.5319739029372091E-4</c:v>
                </c:pt>
                <c:pt idx="2374">
                  <c:v>5.5231333530469321E-4</c:v>
                </c:pt>
                <c:pt idx="2375">
                  <c:v>5.5143104350014772E-4</c:v>
                </c:pt>
                <c:pt idx="2376">
                  <c:v>5.5055051066775799E-4</c:v>
                </c:pt>
                <c:pt idx="2377">
                  <c:v>5.4967173260602527E-4</c:v>
                </c:pt>
                <c:pt idx="2378">
                  <c:v>5.4879470512588261E-4</c:v>
                </c:pt>
                <c:pt idx="2379">
                  <c:v>5.4791942404916656E-4</c:v>
                </c:pt>
                <c:pt idx="2380">
                  <c:v>5.4704588520918277E-4</c:v>
                </c:pt>
                <c:pt idx="2381">
                  <c:v>5.4617408445214468E-4</c:v>
                </c:pt>
                <c:pt idx="2382">
                  <c:v>5.4530401763432329E-4</c:v>
                </c:pt>
                <c:pt idx="2383">
                  <c:v>5.4443568062423375E-4</c:v>
                </c:pt>
                <c:pt idx="2384">
                  <c:v>5.4356906930170818E-4</c:v>
                </c:pt>
                <c:pt idx="2385">
                  <c:v>5.4270417955801025E-4</c:v>
                </c:pt>
                <c:pt idx="2386">
                  <c:v>5.418410072957952E-4</c:v>
                </c:pt>
                <c:pt idx="2387">
                  <c:v>5.4097954842893185E-4</c:v>
                </c:pt>
                <c:pt idx="2388">
                  <c:v>5.4011979888319564E-4</c:v>
                </c:pt>
                <c:pt idx="2389">
                  <c:v>5.3926175459491409E-4</c:v>
                </c:pt>
                <c:pt idx="2390">
                  <c:v>5.3840541151166908E-4</c:v>
                </c:pt>
                <c:pt idx="2391">
                  <c:v>5.3755076559284013E-4</c:v>
                </c:pt>
                <c:pt idx="2392">
                  <c:v>5.3669781280898411E-4</c:v>
                </c:pt>
                <c:pt idx="2393">
                  <c:v>5.3584654914107515E-4</c:v>
                </c:pt>
                <c:pt idx="2394">
                  <c:v>5.3499697058177894E-4</c:v>
                </c:pt>
                <c:pt idx="2395">
                  <c:v>5.3414907313468834E-4</c:v>
                </c:pt>
                <c:pt idx="2396">
                  <c:v>5.3330285281443662E-4</c:v>
                </c:pt>
                <c:pt idx="2397">
                  <c:v>5.3245830564665965E-4</c:v>
                </c:pt>
                <c:pt idx="2398">
                  <c:v>5.3161542766782112E-4</c:v>
                </c:pt>
                <c:pt idx="2399">
                  <c:v>5.3077421492603728E-4</c:v>
                </c:pt>
                <c:pt idx="2400">
                  <c:v>5.2993466347888687E-4</c:v>
                </c:pt>
                <c:pt idx="2401">
                  <c:v>5.2909676939611036E-4</c:v>
                </c:pt>
                <c:pt idx="2402">
                  <c:v>5.2826052875813473E-4</c:v>
                </c:pt>
                <c:pt idx="2403">
                  <c:v>5.274259376554679E-4</c:v>
                </c:pt>
                <c:pt idx="2404">
                  <c:v>5.265929921900983E-4</c:v>
                </c:pt>
                <c:pt idx="2405">
                  <c:v>5.2576168847388893E-4</c:v>
                </c:pt>
                <c:pt idx="2406">
                  <c:v>5.249320226308246E-4</c:v>
                </c:pt>
                <c:pt idx="2407">
                  <c:v>5.2410399079412745E-4</c:v>
                </c:pt>
                <c:pt idx="2408">
                  <c:v>5.2327758910822102E-4</c:v>
                </c:pt>
                <c:pt idx="2409">
                  <c:v>5.2245281372868943E-4</c:v>
                </c:pt>
                <c:pt idx="2410">
                  <c:v>5.2162966082026495E-4</c:v>
                </c:pt>
                <c:pt idx="2411">
                  <c:v>5.208081265594838E-4</c:v>
                </c:pt>
                <c:pt idx="2412">
                  <c:v>5.1998820713323643E-4</c:v>
                </c:pt>
                <c:pt idx="2413">
                  <c:v>5.1916989873817068E-4</c:v>
                </c:pt>
                <c:pt idx="2414">
                  <c:v>5.1835319758207292E-4</c:v>
                </c:pt>
                <c:pt idx="2415">
                  <c:v>5.175380998822829E-4</c:v>
                </c:pt>
                <c:pt idx="2416">
                  <c:v>5.1672460186791096E-4</c:v>
                </c:pt>
                <c:pt idx="2417">
                  <c:v>5.1591269977699816E-4</c:v>
                </c:pt>
                <c:pt idx="2418">
                  <c:v>5.151023898584484E-4</c:v>
                </c:pt>
                <c:pt idx="2419">
                  <c:v>5.1429366837199173E-4</c:v>
                </c:pt>
                <c:pt idx="2420">
                  <c:v>5.1348653158620134E-4</c:v>
                </c:pt>
                <c:pt idx="2421">
                  <c:v>5.1268097578125002E-4</c:v>
                </c:pt>
                <c:pt idx="2422">
                  <c:v>5.1187699724664754E-4</c:v>
                </c:pt>
                <c:pt idx="2423">
                  <c:v>5.1107459228273971E-4</c:v>
                </c:pt>
                <c:pt idx="2424">
                  <c:v>5.1027375719928797E-4</c:v>
                </c:pt>
                <c:pt idx="2425">
                  <c:v>5.094744883159969E-4</c:v>
                </c:pt>
                <c:pt idx="2426">
                  <c:v>5.0867678196385977E-4</c:v>
                </c:pt>
                <c:pt idx="2427">
                  <c:v>5.0788063448250521E-4</c:v>
                </c:pt>
                <c:pt idx="2428">
                  <c:v>5.0708604222223712E-4</c:v>
                </c:pt>
                <c:pt idx="2429">
                  <c:v>5.0629300154317347E-4</c:v>
                </c:pt>
                <c:pt idx="2430">
                  <c:v>5.0550150881535616E-4</c:v>
                </c:pt>
                <c:pt idx="2431">
                  <c:v>5.0471156041871786E-4</c:v>
                </c:pt>
                <c:pt idx="2432">
                  <c:v>5.0392315274291563E-4</c:v>
                </c:pt>
                <c:pt idx="2433">
                  <c:v>5.0313628218798376E-4</c:v>
                </c:pt>
                <c:pt idx="2434">
                  <c:v>5.0235094516307144E-4</c:v>
                </c:pt>
                <c:pt idx="2435">
                  <c:v>5.0156713808710064E-4</c:v>
                </c:pt>
                <c:pt idx="2436">
                  <c:v>5.0078485738927557E-4</c:v>
                </c:pt>
                <c:pt idx="2437">
                  <c:v>5.0000409950850806E-4</c:v>
                </c:pt>
                <c:pt idx="2438">
                  <c:v>4.9922486089270992E-4</c:v>
                </c:pt>
                <c:pt idx="2439">
                  <c:v>4.9844713800011942E-4</c:v>
                </c:pt>
                <c:pt idx="2440">
                  <c:v>4.9767092729791854E-4</c:v>
                </c:pt>
                <c:pt idx="2441">
                  <c:v>4.9689622526341841E-4</c:v>
                </c:pt>
                <c:pt idx="2442">
                  <c:v>4.9612302838402626E-4</c:v>
                </c:pt>
                <c:pt idx="2443">
                  <c:v>4.9535133315519787E-4</c:v>
                </c:pt>
                <c:pt idx="2444">
                  <c:v>4.945811360829675E-4</c:v>
                </c:pt>
                <c:pt idx="2445">
                  <c:v>4.9381243368256918E-4</c:v>
                </c:pt>
                <c:pt idx="2446">
                  <c:v>4.9304522247868002E-4</c:v>
                </c:pt>
                <c:pt idx="2447">
                  <c:v>4.9227949900538821E-4</c:v>
                </c:pt>
                <c:pt idx="2448">
                  <c:v>4.9151525980616528E-4</c:v>
                </c:pt>
                <c:pt idx="2449">
                  <c:v>4.9075250143383782E-4</c:v>
                </c:pt>
                <c:pt idx="2450">
                  <c:v>4.899912204505562E-4</c:v>
                </c:pt>
                <c:pt idx="2451">
                  <c:v>4.8923141342776828E-4</c:v>
                </c:pt>
                <c:pt idx="2452">
                  <c:v>4.884730769461901E-4</c:v>
                </c:pt>
                <c:pt idx="2453">
                  <c:v>4.8771620759577549E-4</c:v>
                </c:pt>
                <c:pt idx="2454">
                  <c:v>4.8696080197569E-4</c:v>
                </c:pt>
                <c:pt idx="2455">
                  <c:v>4.8620685669428185E-4</c:v>
                </c:pt>
                <c:pt idx="2456">
                  <c:v>4.8545436836905305E-4</c:v>
                </c:pt>
                <c:pt idx="2457">
                  <c:v>4.8470333362663062E-4</c:v>
                </c:pt>
                <c:pt idx="2458">
                  <c:v>4.8395374910247929E-4</c:v>
                </c:pt>
                <c:pt idx="2459">
                  <c:v>4.8320561144244068E-4</c:v>
                </c:pt>
                <c:pt idx="2460">
                  <c:v>4.8245891729878175E-4</c:v>
                </c:pt>
                <c:pt idx="2461">
                  <c:v>4.8171366333514022E-4</c:v>
                </c:pt>
                <c:pt idx="2462">
                  <c:v>4.809698462238747E-4</c:v>
                </c:pt>
                <c:pt idx="2463">
                  <c:v>4.8022746264499833E-4</c:v>
                </c:pt>
                <c:pt idx="2464">
                  <c:v>4.7948650928876003E-4</c:v>
                </c:pt>
                <c:pt idx="2465">
                  <c:v>4.7874698285275301E-4</c:v>
                </c:pt>
                <c:pt idx="2466">
                  <c:v>4.7800888004604248E-4</c:v>
                </c:pt>
                <c:pt idx="2467">
                  <c:v>4.7727219758394817E-4</c:v>
                </c:pt>
                <c:pt idx="2468">
                  <c:v>4.7653693219190896E-4</c:v>
                </c:pt>
                <c:pt idx="2469">
                  <c:v>4.7580308060389954E-4</c:v>
                </c:pt>
                <c:pt idx="2470">
                  <c:v>4.7507063956266267E-4</c:v>
                </c:pt>
                <c:pt idx="2471">
                  <c:v>4.7433960581968245E-4</c:v>
                </c:pt>
                <c:pt idx="2472">
                  <c:v>4.7360997613515827E-4</c:v>
                </c:pt>
                <c:pt idx="2473">
                  <c:v>4.7288174727797526E-4</c:v>
                </c:pt>
                <c:pt idx="2474">
                  <c:v>4.7215491602568263E-4</c:v>
                </c:pt>
                <c:pt idx="2475">
                  <c:v>4.7142947916446189E-4</c:v>
                </c:pt>
                <c:pt idx="2476">
                  <c:v>4.7070543348910483E-4</c:v>
                </c:pt>
                <c:pt idx="2477">
                  <c:v>4.6998277580298406E-4</c:v>
                </c:pt>
                <c:pt idx="2478">
                  <c:v>4.6926150291802862E-4</c:v>
                </c:pt>
                <c:pt idx="2479">
                  <c:v>4.6854161165469689E-4</c:v>
                </c:pt>
                <c:pt idx="2480">
                  <c:v>4.678230988419513E-4</c:v>
                </c:pt>
                <c:pt idx="2481">
                  <c:v>4.6710596131723241E-4</c:v>
                </c:pt>
                <c:pt idx="2482">
                  <c:v>4.6639019592617867E-4</c:v>
                </c:pt>
                <c:pt idx="2483">
                  <c:v>4.656757995238669E-4</c:v>
                </c:pt>
                <c:pt idx="2484">
                  <c:v>4.6496276897250869E-4</c:v>
                </c:pt>
                <c:pt idx="2485">
                  <c:v>4.6425110114269464E-4</c:v>
                </c:pt>
                <c:pt idx="2486">
                  <c:v>4.6354079291437226E-4</c:v>
                </c:pt>
                <c:pt idx="2487">
                  <c:v>4.628318411758091E-4</c:v>
                </c:pt>
                <c:pt idx="2488">
                  <c:v>4.6212424282231673E-4</c:v>
                </c:pt>
                <c:pt idx="2489">
                  <c:v>4.6141799475848543E-4</c:v>
                </c:pt>
                <c:pt idx="2490">
                  <c:v>4.6071309389690042E-4</c:v>
                </c:pt>
                <c:pt idx="2491">
                  <c:v>4.6000953715837214E-4</c:v>
                </c:pt>
                <c:pt idx="2492">
                  <c:v>4.5930732147190817E-4</c:v>
                </c:pt>
                <c:pt idx="2493">
                  <c:v>4.5860644377468949E-4</c:v>
                </c:pt>
                <c:pt idx="2494">
                  <c:v>4.5790690101204492E-4</c:v>
                </c:pt>
                <c:pt idx="2495">
                  <c:v>4.5720869013742758E-4</c:v>
                </c:pt>
                <c:pt idx="2496">
                  <c:v>4.5651180811238939E-4</c:v>
                </c:pt>
                <c:pt idx="2497">
                  <c:v>4.5581625190655611E-4</c:v>
                </c:pt>
                <c:pt idx="2498">
                  <c:v>4.5512201849760403E-4</c:v>
                </c:pt>
                <c:pt idx="2499">
                  <c:v>4.544291048712354E-4</c:v>
                </c:pt>
                <c:pt idx="2500">
                  <c:v>4.537375080211525E-4</c:v>
                </c:pt>
                <c:pt idx="2501">
                  <c:v>4.5304722494903497E-4</c:v>
                </c:pt>
                <c:pt idx="2502">
                  <c:v>4.5235825266451608E-4</c:v>
                </c:pt>
                <c:pt idx="2503">
                  <c:v>4.5167058818491244E-4</c:v>
                </c:pt>
                <c:pt idx="2504">
                  <c:v>4.5098422853666841E-4</c:v>
                </c:pt>
                <c:pt idx="2505">
                  <c:v>4.5029917075166409E-4</c:v>
                </c:pt>
                <c:pt idx="2506">
                  <c:v>4.4961541187183741E-4</c:v>
                </c:pt>
                <c:pt idx="2507">
                  <c:v>4.4893294894671318E-4</c:v>
                </c:pt>
                <c:pt idx="2508">
                  <c:v>4.4825177903240644E-4</c:v>
                </c:pt>
                <c:pt idx="2509">
                  <c:v>4.4757189919403614E-4</c:v>
                </c:pt>
                <c:pt idx="2510">
                  <c:v>4.4689330650302963E-4</c:v>
                </c:pt>
                <c:pt idx="2511">
                  <c:v>4.4621599804097443E-4</c:v>
                </c:pt>
                <c:pt idx="2512">
                  <c:v>4.4553997089475262E-4</c:v>
                </c:pt>
                <c:pt idx="2513">
                  <c:v>4.4486522216014902E-4</c:v>
                </c:pt>
                <c:pt idx="2514">
                  <c:v>4.4419174894037622E-4</c:v>
                </c:pt>
                <c:pt idx="2515">
                  <c:v>4.4351954834629228E-4</c:v>
                </c:pt>
                <c:pt idx="2516">
                  <c:v>4.4284861749637936E-4</c:v>
                </c:pt>
                <c:pt idx="2517">
                  <c:v>4.4217895351671941E-4</c:v>
                </c:pt>
                <c:pt idx="2518">
                  <c:v>4.4151055354097152E-4</c:v>
                </c:pt>
                <c:pt idx="2519">
                  <c:v>4.4084341471034994E-4</c:v>
                </c:pt>
                <c:pt idx="2520">
                  <c:v>4.4017753417359998E-4</c:v>
                </c:pt>
                <c:pt idx="2521">
                  <c:v>4.3951290908697663E-4</c:v>
                </c:pt>
                <c:pt idx="2522">
                  <c:v>4.3884953661422154E-4</c:v>
                </c:pt>
                <c:pt idx="2523">
                  <c:v>4.3818741392630321E-4</c:v>
                </c:pt>
                <c:pt idx="2524">
                  <c:v>4.3752653820281813E-4</c:v>
                </c:pt>
                <c:pt idx="2525">
                  <c:v>4.3686690662840934E-4</c:v>
                </c:pt>
                <c:pt idx="2526">
                  <c:v>4.3620851639749019E-4</c:v>
                </c:pt>
                <c:pt idx="2527">
                  <c:v>4.355513647104262E-4</c:v>
                </c:pt>
                <c:pt idx="2528">
                  <c:v>4.3489544877611699E-4</c:v>
                </c:pt>
                <c:pt idx="2529">
                  <c:v>4.3424076580961192E-4</c:v>
                </c:pt>
                <c:pt idx="2530">
                  <c:v>4.3358731303303844E-4</c:v>
                </c:pt>
                <c:pt idx="2531">
                  <c:v>4.3293508767792499E-4</c:v>
                </c:pt>
                <c:pt idx="2532">
                  <c:v>4.3228408698071523E-4</c:v>
                </c:pt>
                <c:pt idx="2533">
                  <c:v>4.3163430818626998E-4</c:v>
                </c:pt>
                <c:pt idx="2534">
                  <c:v>4.3098574854643886E-4</c:v>
                </c:pt>
                <c:pt idx="2535">
                  <c:v>4.3033840532026943E-4</c:v>
                </c:pt>
                <c:pt idx="2536">
                  <c:v>4.2969227577398922E-4</c:v>
                </c:pt>
                <c:pt idx="2537">
                  <c:v>4.2904735718098244E-4</c:v>
                </c:pt>
                <c:pt idx="2538">
                  <c:v>4.2840364682176948E-4</c:v>
                </c:pt>
                <c:pt idx="2539">
                  <c:v>4.2776114198398411E-4</c:v>
                </c:pt>
                <c:pt idx="2540">
                  <c:v>4.2711983995380036E-4</c:v>
                </c:pt>
                <c:pt idx="2541">
                  <c:v>4.2647973806723418E-4</c:v>
                </c:pt>
                <c:pt idx="2542">
                  <c:v>4.258408335818113E-4</c:v>
                </c:pt>
                <c:pt idx="2543">
                  <c:v>4.2520312384762896E-4</c:v>
                </c:pt>
                <c:pt idx="2544">
                  <c:v>4.2456660617902248E-4</c:v>
                </c:pt>
                <c:pt idx="2545">
                  <c:v>4.2393127789737872E-4</c:v>
                </c:pt>
                <c:pt idx="2546">
                  <c:v>4.2329713636502642E-4</c:v>
                </c:pt>
                <c:pt idx="2547">
                  <c:v>4.2266417890026012E-4</c:v>
                </c:pt>
                <c:pt idx="2548">
                  <c:v>4.220324028623003E-4</c:v>
                </c:pt>
                <c:pt idx="2549">
                  <c:v>4.2140180561720919E-4</c:v>
                </c:pt>
                <c:pt idx="2550">
                  <c:v>4.2077238449550648E-4</c:v>
                </c:pt>
                <c:pt idx="2551">
                  <c:v>4.2014413692011355E-4</c:v>
                </c:pt>
                <c:pt idx="2552">
                  <c:v>4.1951706023411929E-4</c:v>
                </c:pt>
                <c:pt idx="2553">
                  <c:v>4.1889115183168672E-4</c:v>
                </c:pt>
                <c:pt idx="2554">
                  <c:v>4.1826640910511023E-4</c:v>
                </c:pt>
                <c:pt idx="2555">
                  <c:v>4.1764282945233421E-4</c:v>
                </c:pt>
                <c:pt idx="2556">
                  <c:v>4.1702041027919841E-4</c:v>
                </c:pt>
                <c:pt idx="2557">
                  <c:v>4.1639914899693054E-4</c:v>
                </c:pt>
                <c:pt idx="2558">
                  <c:v>4.1577904302573854E-4</c:v>
                </c:pt>
                <c:pt idx="2559">
                  <c:v>4.1516008979050053E-4</c:v>
                </c:pt>
                <c:pt idx="2560">
                  <c:v>4.1454228672278256E-4</c:v>
                </c:pt>
                <c:pt idx="2561">
                  <c:v>4.1392563126283545E-4</c:v>
                </c:pt>
                <c:pt idx="2562">
                  <c:v>4.1331012085530635E-4</c:v>
                </c:pt>
                <c:pt idx="2563">
                  <c:v>4.1269575295258969E-4</c:v>
                </c:pt>
                <c:pt idx="2564">
                  <c:v>4.1208252501346025E-4</c:v>
                </c:pt>
                <c:pt idx="2565">
                  <c:v>4.1147043450327618E-4</c:v>
                </c:pt>
                <c:pt idx="2566">
                  <c:v>4.1085947889396199E-4</c:v>
                </c:pt>
                <c:pt idx="2567">
                  <c:v>4.1024965566376569E-4</c:v>
                </c:pt>
                <c:pt idx="2568">
                  <c:v>4.0964096229857141E-4</c:v>
                </c:pt>
                <c:pt idx="2569">
                  <c:v>4.090333962885508E-4</c:v>
                </c:pt>
                <c:pt idx="2570">
                  <c:v>4.0842695513236289E-4</c:v>
                </c:pt>
                <c:pt idx="2571">
                  <c:v>4.0782163633513026E-4</c:v>
                </c:pt>
                <c:pt idx="2572">
                  <c:v>4.0721743740621626E-4</c:v>
                </c:pt>
                <c:pt idx="2573">
                  <c:v>4.0661435586472817E-4</c:v>
                </c:pt>
                <c:pt idx="2574">
                  <c:v>4.0601238923287513E-4</c:v>
                </c:pt>
                <c:pt idx="2575">
                  <c:v>4.0541153504146523E-4</c:v>
                </c:pt>
                <c:pt idx="2576">
                  <c:v>4.0481179082767541E-4</c:v>
                </c:pt>
                <c:pt idx="2577">
                  <c:v>4.0421315413284565E-4</c:v>
                </c:pt>
                <c:pt idx="2578">
                  <c:v>4.0361562250772198E-4</c:v>
                </c:pt>
                <c:pt idx="2579">
                  <c:v>4.030191935071759E-4</c:v>
                </c:pt>
                <c:pt idx="2580">
                  <c:v>4.0242386469238216E-4</c:v>
                </c:pt>
                <c:pt idx="2581">
                  <c:v>4.0182963363276066E-4</c:v>
                </c:pt>
                <c:pt idx="2582">
                  <c:v>4.0123649790181024E-4</c:v>
                </c:pt>
                <c:pt idx="2583">
                  <c:v>4.0064445508036491E-4</c:v>
                </c:pt>
                <c:pt idx="2584">
                  <c:v>4.0005350275526736E-4</c:v>
                </c:pt>
                <c:pt idx="2585">
                  <c:v>3.994636385195658E-4</c:v>
                </c:pt>
                <c:pt idx="2586">
                  <c:v>3.9887485997249904E-4</c:v>
                </c:pt>
                <c:pt idx="2587">
                  <c:v>3.9828716471947573E-4</c:v>
                </c:pt>
                <c:pt idx="2588">
                  <c:v>3.9770055037205817E-4</c:v>
                </c:pt>
                <c:pt idx="2589">
                  <c:v>3.9711501454794338E-4</c:v>
                </c:pt>
                <c:pt idx="2590">
                  <c:v>3.9653055487094436E-4</c:v>
                </c:pt>
                <c:pt idx="2591">
                  <c:v>3.9594716897097437E-4</c:v>
                </c:pt>
                <c:pt idx="2592">
                  <c:v>3.9536485448381258E-4</c:v>
                </c:pt>
                <c:pt idx="2593">
                  <c:v>3.9478360905237223E-4</c:v>
                </c:pt>
                <c:pt idx="2594">
                  <c:v>3.9420343032347128E-4</c:v>
                </c:pt>
                <c:pt idx="2595">
                  <c:v>3.936243159518829E-4</c:v>
                </c:pt>
                <c:pt idx="2596">
                  <c:v>3.9304626359838604E-4</c:v>
                </c:pt>
                <c:pt idx="2597">
                  <c:v>3.9246927092762224E-4</c:v>
                </c:pt>
                <c:pt idx="2598">
                  <c:v>3.9189333561318967E-4</c:v>
                </c:pt>
                <c:pt idx="2599">
                  <c:v>3.9131845533251511E-4</c:v>
                </c:pt>
                <c:pt idx="2600">
                  <c:v>3.9074462776896935E-4</c:v>
                </c:pt>
                <c:pt idx="2601">
                  <c:v>3.9017185061396357E-4</c:v>
                </c:pt>
                <c:pt idx="2602">
                  <c:v>3.896001215616404E-4</c:v>
                </c:pt>
                <c:pt idx="2603">
                  <c:v>3.8902943831520075E-4</c:v>
                </c:pt>
                <c:pt idx="2604">
                  <c:v>3.8845979858160494E-4</c:v>
                </c:pt>
                <c:pt idx="2605">
                  <c:v>3.8789120007367086E-4</c:v>
                </c:pt>
                <c:pt idx="2606">
                  <c:v>3.8732364051194488E-4</c:v>
                </c:pt>
                <c:pt idx="2607">
                  <c:v>3.8675711762069188E-4</c:v>
                </c:pt>
                <c:pt idx="2608">
                  <c:v>3.8619162913102926E-4</c:v>
                </c:pt>
                <c:pt idx="2609">
                  <c:v>3.8562717277965212E-4</c:v>
                </c:pt>
                <c:pt idx="2610">
                  <c:v>3.8506374630902385E-4</c:v>
                </c:pt>
                <c:pt idx="2611">
                  <c:v>3.8450134746736097E-4</c:v>
                </c:pt>
                <c:pt idx="2612">
                  <c:v>3.8393997400840764E-4</c:v>
                </c:pt>
                <c:pt idx="2613">
                  <c:v>3.833796236926663E-4</c:v>
                </c:pt>
                <c:pt idx="2614">
                  <c:v>3.8282029428426397E-4</c:v>
                </c:pt>
                <c:pt idx="2615">
                  <c:v>3.8226198355488479E-4</c:v>
                </c:pt>
                <c:pt idx="2616">
                  <c:v>3.8170468928187817E-4</c:v>
                </c:pt>
                <c:pt idx="2617">
                  <c:v>3.8114840924617817E-4</c:v>
                </c:pt>
                <c:pt idx="2618">
                  <c:v>3.8059314123745655E-4</c:v>
                </c:pt>
                <c:pt idx="2619">
                  <c:v>3.8003888304790815E-4</c:v>
                </c:pt>
                <c:pt idx="2620">
                  <c:v>3.7948563247739526E-4</c:v>
                </c:pt>
                <c:pt idx="2621">
                  <c:v>3.7893338733136476E-4</c:v>
                </c:pt>
                <c:pt idx="2622">
                  <c:v>3.7838214541878104E-4</c:v>
                </c:pt>
                <c:pt idx="2623">
                  <c:v>3.7783190455703861E-4</c:v>
                </c:pt>
                <c:pt idx="2624">
                  <c:v>3.7728266256701834E-4</c:v>
                </c:pt>
                <c:pt idx="2625">
                  <c:v>3.7673441727512845E-4</c:v>
                </c:pt>
                <c:pt idx="2626">
                  <c:v>3.7618716651512194E-4</c:v>
                </c:pt>
                <c:pt idx="2627">
                  <c:v>3.7564090812420133E-4</c:v>
                </c:pt>
                <c:pt idx="2628">
                  <c:v>3.7509563994606504E-4</c:v>
                </c:pt>
                <c:pt idx="2629">
                  <c:v>3.7455135982966692E-4</c:v>
                </c:pt>
                <c:pt idx="2630">
                  <c:v>3.7400806562940534E-4</c:v>
                </c:pt>
                <c:pt idx="2631">
                  <c:v>3.7346575520510631E-4</c:v>
                </c:pt>
                <c:pt idx="2632">
                  <c:v>3.7292442642180657E-4</c:v>
                </c:pt>
                <c:pt idx="2633">
                  <c:v>3.7238407715094922E-4</c:v>
                </c:pt>
                <c:pt idx="2634">
                  <c:v>3.7184470526733994E-4</c:v>
                </c:pt>
                <c:pt idx="2635">
                  <c:v>3.7130630865316874E-4</c:v>
                </c:pt>
                <c:pt idx="2636">
                  <c:v>3.7076888519496664E-4</c:v>
                </c:pt>
                <c:pt idx="2637">
                  <c:v>3.7023243278460125E-4</c:v>
                </c:pt>
                <c:pt idx="2638">
                  <c:v>3.6969694932026105E-4</c:v>
                </c:pt>
                <c:pt idx="2639">
                  <c:v>3.6916243270343566E-4</c:v>
                </c:pt>
                <c:pt idx="2640">
                  <c:v>3.686288808427075E-4</c:v>
                </c:pt>
                <c:pt idx="2641">
                  <c:v>3.6809629165192808E-4</c:v>
                </c:pt>
                <c:pt idx="2642">
                  <c:v>3.6756466304821477E-4</c:v>
                </c:pt>
                <c:pt idx="2643">
                  <c:v>3.6703399295671805E-4</c:v>
                </c:pt>
                <c:pt idx="2644">
                  <c:v>3.6650427930582443E-4</c:v>
                </c:pt>
                <c:pt idx="2645">
                  <c:v>3.6597552002913742E-4</c:v>
                </c:pt>
                <c:pt idx="2646">
                  <c:v>3.6544771306724287E-4</c:v>
                </c:pt>
                <c:pt idx="2647">
                  <c:v>3.6492085636392755E-4</c:v>
                </c:pt>
                <c:pt idx="2648">
                  <c:v>3.6439494786913738E-4</c:v>
                </c:pt>
                <c:pt idx="2649">
                  <c:v>3.6386998553797144E-4</c:v>
                </c:pt>
                <c:pt idx="2650">
                  <c:v>3.6334596732968217E-4</c:v>
                </c:pt>
                <c:pt idx="2651">
                  <c:v>3.6282289121061654E-4</c:v>
                </c:pt>
                <c:pt idx="2652">
                  <c:v>3.6230075515026103E-4</c:v>
                </c:pt>
                <c:pt idx="2653">
                  <c:v>3.6177955712418154E-4</c:v>
                </c:pt>
                <c:pt idx="2654">
                  <c:v>3.6125929511282801E-4</c:v>
                </c:pt>
                <c:pt idx="2655">
                  <c:v>3.6073996710171501E-4</c:v>
                </c:pt>
                <c:pt idx="2656">
                  <c:v>3.6022157108140914E-4</c:v>
                </c:pt>
                <c:pt idx="2657">
                  <c:v>3.5970410504731901E-4</c:v>
                </c:pt>
                <c:pt idx="2658">
                  <c:v>3.5918756700084852E-4</c:v>
                </c:pt>
                <c:pt idx="2659">
                  <c:v>3.5867195494646324E-4</c:v>
                </c:pt>
                <c:pt idx="2660">
                  <c:v>3.5815726689537506E-4</c:v>
                </c:pt>
                <c:pt idx="2661">
                  <c:v>3.5764350086377113E-4</c:v>
                </c:pt>
                <c:pt idx="2662">
                  <c:v>3.5713065487086656E-4</c:v>
                </c:pt>
                <c:pt idx="2663">
                  <c:v>3.5661872694373286E-4</c:v>
                </c:pt>
                <c:pt idx="2664">
                  <c:v>3.5610771511147593E-4</c:v>
                </c:pt>
                <c:pt idx="2665">
                  <c:v>3.5559761741005844E-4</c:v>
                </c:pt>
                <c:pt idx="2666">
                  <c:v>3.5508843188034847E-4</c:v>
                </c:pt>
                <c:pt idx="2667">
                  <c:v>3.5458015656618418E-4</c:v>
                </c:pt>
                <c:pt idx="2668">
                  <c:v>3.5407278951897904E-4</c:v>
                </c:pt>
                <c:pt idx="2669">
                  <c:v>3.5356632879308822E-4</c:v>
                </c:pt>
                <c:pt idx="2670">
                  <c:v>3.5306077244772518E-4</c:v>
                </c:pt>
                <c:pt idx="2671">
                  <c:v>3.5255611854866374E-4</c:v>
                </c:pt>
                <c:pt idx="2672">
                  <c:v>3.5205236516458948E-4</c:v>
                </c:pt>
                <c:pt idx="2673">
                  <c:v>3.5154951036995619E-4</c:v>
                </c:pt>
                <c:pt idx="2674">
                  <c:v>3.5104755224382484E-4</c:v>
                </c:pt>
                <c:pt idx="2675">
                  <c:v>3.5054648887004045E-4</c:v>
                </c:pt>
                <c:pt idx="2676">
                  <c:v>3.5004631833721863E-4</c:v>
                </c:pt>
                <c:pt idx="2677">
                  <c:v>3.4954703873854321E-4</c:v>
                </c:pt>
                <c:pt idx="2678">
                  <c:v>3.4904864817288794E-4</c:v>
                </c:pt>
                <c:pt idx="2679">
                  <c:v>3.4855114474196424E-4</c:v>
                </c:pt>
                <c:pt idx="2680">
                  <c:v>3.4805452655409285E-4</c:v>
                </c:pt>
                <c:pt idx="2681">
                  <c:v>3.4755879172135138E-4</c:v>
                </c:pt>
                <c:pt idx="2682">
                  <c:v>3.4706393836050946E-4</c:v>
                </c:pt>
                <c:pt idx="2683">
                  <c:v>3.4656996459395237E-4</c:v>
                </c:pt>
                <c:pt idx="2684">
                  <c:v>3.4607686854685012E-4</c:v>
                </c:pt>
                <c:pt idx="2685">
                  <c:v>3.4558464835071525E-4</c:v>
                </c:pt>
                <c:pt idx="2686">
                  <c:v>3.4509330214169316E-4</c:v>
                </c:pt>
                <c:pt idx="2687">
                  <c:v>3.4460282805868315E-4</c:v>
                </c:pt>
                <c:pt idx="2688">
                  <c:v>3.4411322424781374E-4</c:v>
                </c:pt>
                <c:pt idx="2689">
                  <c:v>3.4362448885794116E-4</c:v>
                </c:pt>
                <c:pt idx="2690">
                  <c:v>3.4313662004251068E-4</c:v>
                </c:pt>
                <c:pt idx="2691">
                  <c:v>3.4264961596121269E-4</c:v>
                </c:pt>
                <c:pt idx="2692">
                  <c:v>3.4216347477643668E-4</c:v>
                </c:pt>
                <c:pt idx="2693">
                  <c:v>3.41678194656048E-4</c:v>
                </c:pt>
                <c:pt idx="2694">
                  <c:v>3.4119377377244401E-4</c:v>
                </c:pt>
                <c:pt idx="2695">
                  <c:v>3.4071021030161915E-4</c:v>
                </c:pt>
                <c:pt idx="2696">
                  <c:v>3.4022750242592256E-4</c:v>
                </c:pt>
                <c:pt idx="2697">
                  <c:v>3.3974564833035118E-4</c:v>
                </c:pt>
                <c:pt idx="2698">
                  <c:v>3.3926464620530762E-4</c:v>
                </c:pt>
                <c:pt idx="2699">
                  <c:v>3.3878449424547968E-4</c:v>
                </c:pt>
                <c:pt idx="2700">
                  <c:v>3.3830519065001239E-4</c:v>
                </c:pt>
                <c:pt idx="2701">
                  <c:v>3.3782673362249495E-4</c:v>
                </c:pt>
                <c:pt idx="2702">
                  <c:v>3.3734912137076573E-4</c:v>
                </c:pt>
                <c:pt idx="2703">
                  <c:v>3.3687235210799646E-4</c:v>
                </c:pt>
                <c:pt idx="2704">
                  <c:v>3.3639642404993897E-4</c:v>
                </c:pt>
                <c:pt idx="2705">
                  <c:v>3.359213354183844E-4</c:v>
                </c:pt>
                <c:pt idx="2706">
                  <c:v>3.3544708443950227E-4</c:v>
                </c:pt>
                <c:pt idx="2707">
                  <c:v>3.3497366934201483E-4</c:v>
                </c:pt>
                <c:pt idx="2708">
                  <c:v>3.3450108836154645E-4</c:v>
                </c:pt>
                <c:pt idx="2709">
                  <c:v>3.3402933973624913E-4</c:v>
                </c:pt>
                <c:pt idx="2710">
                  <c:v>3.3355842170861304E-4</c:v>
                </c:pt>
                <c:pt idx="2711">
                  <c:v>3.3308833252725469E-4</c:v>
                </c:pt>
                <c:pt idx="2712">
                  <c:v>3.3261907044239116E-4</c:v>
                </c:pt>
                <c:pt idx="2713">
                  <c:v>3.3215063371124317E-4</c:v>
                </c:pt>
                <c:pt idx="2714">
                  <c:v>3.316830205935118E-4</c:v>
                </c:pt>
                <c:pt idx="2715">
                  <c:v>3.312162293531747E-4</c:v>
                </c:pt>
                <c:pt idx="2716">
                  <c:v>3.3075025826008545E-4</c:v>
                </c:pt>
                <c:pt idx="2717">
                  <c:v>3.3028510558655153E-4</c:v>
                </c:pt>
                <c:pt idx="2718">
                  <c:v>3.2982076961001416E-4</c:v>
                </c:pt>
                <c:pt idx="2719">
                  <c:v>3.2935724861196116E-4</c:v>
                </c:pt>
                <c:pt idx="2720">
                  <c:v>3.28894540878093E-4</c:v>
                </c:pt>
                <c:pt idx="2721">
                  <c:v>3.2843264469831175E-4</c:v>
                </c:pt>
                <c:pt idx="2722">
                  <c:v>3.2797155836653165E-4</c:v>
                </c:pt>
                <c:pt idx="2723">
                  <c:v>3.2751128018173291E-4</c:v>
                </c:pt>
                <c:pt idx="2724">
                  <c:v>3.270518084452867E-4</c:v>
                </c:pt>
                <c:pt idx="2725">
                  <c:v>3.2659314146449379E-4</c:v>
                </c:pt>
                <c:pt idx="2726">
                  <c:v>3.2613527754991076E-4</c:v>
                </c:pt>
                <c:pt idx="2727">
                  <c:v>3.2567821501622676E-4</c:v>
                </c:pt>
                <c:pt idx="2728">
                  <c:v>3.2522195218313285E-4</c:v>
                </c:pt>
                <c:pt idx="2729">
                  <c:v>3.24766487372665E-4</c:v>
                </c:pt>
                <c:pt idx="2730">
                  <c:v>3.2431181891254377E-4</c:v>
                </c:pt>
                <c:pt idx="2731">
                  <c:v>3.2385794513457215E-4</c:v>
                </c:pt>
                <c:pt idx="2732">
                  <c:v>3.2340486437287239E-4</c:v>
                </c:pt>
                <c:pt idx="2733">
                  <c:v>3.2295257496808627E-4</c:v>
                </c:pt>
                <c:pt idx="2734">
                  <c:v>3.2250107526315215E-4</c:v>
                </c:pt>
                <c:pt idx="2735">
                  <c:v>3.2205036360505275E-4</c:v>
                </c:pt>
                <c:pt idx="2736">
                  <c:v>3.2160043834637033E-4</c:v>
                </c:pt>
                <c:pt idx="2737">
                  <c:v>3.2115129784195877E-4</c:v>
                </c:pt>
                <c:pt idx="2738">
                  <c:v>3.2070294045155183E-4</c:v>
                </c:pt>
                <c:pt idx="2739">
                  <c:v>3.2025536453887758E-4</c:v>
                </c:pt>
                <c:pt idx="2740">
                  <c:v>3.1980856847078145E-4</c:v>
                </c:pt>
                <c:pt idx="2741">
                  <c:v>3.1936255061981592E-4</c:v>
                </c:pt>
                <c:pt idx="2742">
                  <c:v>3.1891730936076216E-4</c:v>
                </c:pt>
                <c:pt idx="2743">
                  <c:v>3.184728430732194E-4</c:v>
                </c:pt>
                <c:pt idx="2744">
                  <c:v>3.1802915014055364E-4</c:v>
                </c:pt>
                <c:pt idx="2745">
                  <c:v>3.1758622895006032E-4</c:v>
                </c:pt>
                <c:pt idx="2746">
                  <c:v>3.171440778929538E-4</c:v>
                </c:pt>
                <c:pt idx="2747">
                  <c:v>3.1670269536418385E-4</c:v>
                </c:pt>
                <c:pt idx="2748">
                  <c:v>3.1626207976345516E-4</c:v>
                </c:pt>
                <c:pt idx="2749">
                  <c:v>3.1582222949264255E-4</c:v>
                </c:pt>
                <c:pt idx="2750">
                  <c:v>3.153831429590416E-4</c:v>
                </c:pt>
                <c:pt idx="2751">
                  <c:v>3.1494481857380715E-4</c:v>
                </c:pt>
                <c:pt idx="2752">
                  <c:v>3.1450725475024244E-4</c:v>
                </c:pt>
                <c:pt idx="2753">
                  <c:v>3.1407044990788244E-4</c:v>
                </c:pt>
                <c:pt idx="2754">
                  <c:v>3.1363440246838845E-4</c:v>
                </c:pt>
                <c:pt idx="2755">
                  <c:v>3.1319911085724695E-4</c:v>
                </c:pt>
                <c:pt idx="2756">
                  <c:v>3.1276457350545254E-4</c:v>
                </c:pt>
                <c:pt idx="2757">
                  <c:v>3.1233078884525641E-4</c:v>
                </c:pt>
                <c:pt idx="2758">
                  <c:v>3.1189775531524156E-4</c:v>
                </c:pt>
                <c:pt idx="2759">
                  <c:v>3.1146547135607714E-4</c:v>
                </c:pt>
                <c:pt idx="2760">
                  <c:v>3.1103393541220435E-4</c:v>
                </c:pt>
                <c:pt idx="2761">
                  <c:v>3.1060314593334137E-4</c:v>
                </c:pt>
                <c:pt idx="2762">
                  <c:v>3.1017310137126789E-4</c:v>
                </c:pt>
                <c:pt idx="2763">
                  <c:v>3.0974380018234488E-4</c:v>
                </c:pt>
                <c:pt idx="2764">
                  <c:v>3.093152408264933E-4</c:v>
                </c:pt>
                <c:pt idx="2765">
                  <c:v>3.0888742176735171E-4</c:v>
                </c:pt>
                <c:pt idx="2766">
                  <c:v>3.0846034147226522E-4</c:v>
                </c:pt>
                <c:pt idx="2767">
                  <c:v>3.0803399841211094E-4</c:v>
                </c:pt>
                <c:pt idx="2768">
                  <c:v>3.0760839106228511E-4</c:v>
                </c:pt>
                <c:pt idx="2769">
                  <c:v>3.0718351790019472E-4</c:v>
                </c:pt>
                <c:pt idx="2770">
                  <c:v>3.0675937740841413E-4</c:v>
                </c:pt>
                <c:pt idx="2771">
                  <c:v>3.0633596807317146E-4</c:v>
                </c:pt>
                <c:pt idx="2772">
                  <c:v>3.0591328838268183E-4</c:v>
                </c:pt>
                <c:pt idx="2773">
                  <c:v>3.0549133683128543E-4</c:v>
                </c:pt>
                <c:pt idx="2774">
                  <c:v>3.0507011191446316E-4</c:v>
                </c:pt>
                <c:pt idx="2775">
                  <c:v>3.046496121329693E-4</c:v>
                </c:pt>
                <c:pt idx="2776">
                  <c:v>3.0422983599116159E-4</c:v>
                </c:pt>
                <c:pt idx="2777">
                  <c:v>3.0381078199534712E-4</c:v>
                </c:pt>
                <c:pt idx="2778">
                  <c:v>3.0339244865772614E-4</c:v>
                </c:pt>
                <c:pt idx="2779">
                  <c:v>3.0297483449242884E-4</c:v>
                </c:pt>
                <c:pt idx="2780">
                  <c:v>3.0255793801715588E-4</c:v>
                </c:pt>
                <c:pt idx="2781">
                  <c:v>3.021417577546409E-4</c:v>
                </c:pt>
                <c:pt idx="2782">
                  <c:v>3.0172629222952497E-4</c:v>
                </c:pt>
                <c:pt idx="2783">
                  <c:v>3.0131153997080783E-4</c:v>
                </c:pt>
                <c:pt idx="2784">
                  <c:v>3.0089749951085298E-4</c:v>
                </c:pt>
                <c:pt idx="2785">
                  <c:v>3.0048416938554319E-4</c:v>
                </c:pt>
                <c:pt idx="2786">
                  <c:v>3.0007154813426959E-4</c:v>
                </c:pt>
                <c:pt idx="2787">
                  <c:v>2.9965963429992397E-4</c:v>
                </c:pt>
                <c:pt idx="2788">
                  <c:v>2.99248426428887E-4</c:v>
                </c:pt>
                <c:pt idx="2789">
                  <c:v>2.9883792307102016E-4</c:v>
                </c:pt>
                <c:pt idx="2790">
                  <c:v>2.9842812277965569E-4</c:v>
                </c:pt>
                <c:pt idx="2791">
                  <c:v>2.9801902411158735E-4</c:v>
                </c:pt>
                <c:pt idx="2792">
                  <c:v>2.976106256268997E-4</c:v>
                </c:pt>
                <c:pt idx="2793">
                  <c:v>2.9720292588992521E-4</c:v>
                </c:pt>
                <c:pt idx="2794">
                  <c:v>2.9679592346681894E-4</c:v>
                </c:pt>
                <c:pt idx="2795">
                  <c:v>2.9638961692860942E-4</c:v>
                </c:pt>
                <c:pt idx="2796">
                  <c:v>2.9598400484973688E-4</c:v>
                </c:pt>
                <c:pt idx="2797">
                  <c:v>2.9557908580644363E-4</c:v>
                </c:pt>
                <c:pt idx="2798">
                  <c:v>2.9517485838061153E-4</c:v>
                </c:pt>
                <c:pt idx="2799">
                  <c:v>2.947713211559066E-4</c:v>
                </c:pt>
                <c:pt idx="2800">
                  <c:v>2.9436847271937491E-4</c:v>
                </c:pt>
                <c:pt idx="2801">
                  <c:v>2.9396631166302573E-4</c:v>
                </c:pt>
                <c:pt idx="2802">
                  <c:v>2.9356483657983558E-4</c:v>
                </c:pt>
                <c:pt idx="2803">
                  <c:v>2.9316404606852031E-4</c:v>
                </c:pt>
                <c:pt idx="2804">
                  <c:v>2.9276393872954373E-4</c:v>
                </c:pt>
                <c:pt idx="2805">
                  <c:v>2.9236451316670497E-4</c:v>
                </c:pt>
                <c:pt idx="2806">
                  <c:v>2.9196576798855132E-4</c:v>
                </c:pt>
                <c:pt idx="2807">
                  <c:v>2.9156770180535863E-4</c:v>
                </c:pt>
                <c:pt idx="2808">
                  <c:v>2.9117031323149987E-4</c:v>
                </c:pt>
                <c:pt idx="2809">
                  <c:v>2.9077360088448527E-4</c:v>
                </c:pt>
                <c:pt idx="2810">
                  <c:v>2.9037756338511143E-4</c:v>
                </c:pt>
                <c:pt idx="2811">
                  <c:v>2.8998219935745301E-4</c:v>
                </c:pt>
                <c:pt idx="2812">
                  <c:v>2.8958750742869607E-4</c:v>
                </c:pt>
                <c:pt idx="2813">
                  <c:v>2.8919348623007187E-4</c:v>
                </c:pt>
                <c:pt idx="2814">
                  <c:v>2.8880013439449372E-4</c:v>
                </c:pt>
                <c:pt idx="2815">
                  <c:v>2.8840745055952921E-4</c:v>
                </c:pt>
                <c:pt idx="2816">
                  <c:v>2.8801543336597697E-4</c:v>
                </c:pt>
                <c:pt idx="2817">
                  <c:v>2.8762408145629906E-4</c:v>
                </c:pt>
                <c:pt idx="2818">
                  <c:v>2.8723339347851449E-4</c:v>
                </c:pt>
                <c:pt idx="2819">
                  <c:v>2.8684336808151129E-4</c:v>
                </c:pt>
                <c:pt idx="2820">
                  <c:v>2.8645400391893436E-4</c:v>
                </c:pt>
                <c:pt idx="2821">
                  <c:v>2.8606529964761554E-4</c:v>
                </c:pt>
                <c:pt idx="2822">
                  <c:v>2.8567725392601864E-4</c:v>
                </c:pt>
                <c:pt idx="2823">
                  <c:v>2.8528986541794947E-4</c:v>
                </c:pt>
                <c:pt idx="2824">
                  <c:v>2.8490313278882874E-4</c:v>
                </c:pt>
                <c:pt idx="2825">
                  <c:v>2.8451705470723589E-4</c:v>
                </c:pt>
                <c:pt idx="2826">
                  <c:v>2.8413162984628442E-4</c:v>
                </c:pt>
                <c:pt idx="2827">
                  <c:v>2.8374685688068487E-4</c:v>
                </c:pt>
                <c:pt idx="2828">
                  <c:v>2.8336273448904934E-4</c:v>
                </c:pt>
                <c:pt idx="2829">
                  <c:v>2.8297926135295673E-4</c:v>
                </c:pt>
                <c:pt idx="2830">
                  <c:v>2.8259643615709978E-4</c:v>
                </c:pt>
                <c:pt idx="2831">
                  <c:v>2.8221425758927622E-4</c:v>
                </c:pt>
                <c:pt idx="2832">
                  <c:v>2.8183272434022726E-4</c:v>
                </c:pt>
                <c:pt idx="2833">
                  <c:v>2.8145183510454574E-4</c:v>
                </c:pt>
                <c:pt idx="2834">
                  <c:v>2.8107158857837916E-4</c:v>
                </c:pt>
                <c:pt idx="2835">
                  <c:v>2.8069198346247082E-4</c:v>
                </c:pt>
                <c:pt idx="2836">
                  <c:v>2.803130184598662E-4</c:v>
                </c:pt>
                <c:pt idx="2837">
                  <c:v>2.799346922766663E-4</c:v>
                </c:pt>
                <c:pt idx="2838">
                  <c:v>2.7955700362277623E-4</c:v>
                </c:pt>
                <c:pt idx="2839">
                  <c:v>2.7917995120962545E-4</c:v>
                </c:pt>
                <c:pt idx="2840">
                  <c:v>2.7880353375303753E-4</c:v>
                </c:pt>
                <c:pt idx="2841">
                  <c:v>2.7842774997185614E-4</c:v>
                </c:pt>
                <c:pt idx="2842">
                  <c:v>2.7805259858643041E-4</c:v>
                </c:pt>
                <c:pt idx="2843">
                  <c:v>2.7767807832222783E-4</c:v>
                </c:pt>
                <c:pt idx="2844">
                  <c:v>2.7730418790620505E-4</c:v>
                </c:pt>
                <c:pt idx="2845">
                  <c:v>2.7693092606831252E-4</c:v>
                </c:pt>
                <c:pt idx="2846">
                  <c:v>2.7655829154283305E-4</c:v>
                </c:pt>
                <c:pt idx="2847">
                  <c:v>2.7618628306552234E-4</c:v>
                </c:pt>
                <c:pt idx="2848">
                  <c:v>2.7581489937585226E-4</c:v>
                </c:pt>
                <c:pt idx="2849">
                  <c:v>2.7544413921625301E-4</c:v>
                </c:pt>
                <c:pt idx="2850">
                  <c:v>2.7507400133135819E-4</c:v>
                </c:pt>
                <c:pt idx="2851">
                  <c:v>2.7470448447023619E-4</c:v>
                </c:pt>
                <c:pt idx="2852">
                  <c:v>2.7433558738339746E-4</c:v>
                </c:pt>
                <c:pt idx="2853">
                  <c:v>2.7396730882502557E-4</c:v>
                </c:pt>
                <c:pt idx="2854">
                  <c:v>2.7359964755207313E-4</c:v>
                </c:pt>
                <c:pt idx="2855">
                  <c:v>2.7323260232440432E-4</c:v>
                </c:pt>
                <c:pt idx="2856">
                  <c:v>2.7286617190478617E-4</c:v>
                </c:pt>
                <c:pt idx="2857">
                  <c:v>2.7250035505873356E-4</c:v>
                </c:pt>
                <c:pt idx="2858">
                  <c:v>2.7213515055538723E-4</c:v>
                </c:pt>
                <c:pt idx="2859">
                  <c:v>2.7177055716529189E-4</c:v>
                </c:pt>
                <c:pt idx="2860">
                  <c:v>2.7140657366319369E-4</c:v>
                </c:pt>
                <c:pt idx="2861">
                  <c:v>2.7104319882669973E-4</c:v>
                </c:pt>
                <c:pt idx="2862">
                  <c:v>2.7068043143480642E-4</c:v>
                </c:pt>
                <c:pt idx="2863">
                  <c:v>2.7031827027156112E-4</c:v>
                </c:pt>
                <c:pt idx="2864">
                  <c:v>2.6995671412165343E-4</c:v>
                </c:pt>
                <c:pt idx="2865">
                  <c:v>2.6959576177407288E-4</c:v>
                </c:pt>
                <c:pt idx="2866">
                  <c:v>2.692354120206331E-4</c:v>
                </c:pt>
                <c:pt idx="2867">
                  <c:v>2.6887566365450848E-4</c:v>
                </c:pt>
                <c:pt idx="2868">
                  <c:v>2.6851651547372642E-4</c:v>
                </c:pt>
                <c:pt idx="2869">
                  <c:v>2.6815796627766074E-4</c:v>
                </c:pt>
                <c:pt idx="2870">
                  <c:v>2.6780001486848465E-4</c:v>
                </c:pt>
                <c:pt idx="2871">
                  <c:v>2.6744266005246587E-4</c:v>
                </c:pt>
                <c:pt idx="2872">
                  <c:v>2.6708590063720286E-4</c:v>
                </c:pt>
                <c:pt idx="2873">
                  <c:v>2.6672973543379432E-4</c:v>
                </c:pt>
                <c:pt idx="2874">
                  <c:v>2.6637416325596104E-4</c:v>
                </c:pt>
                <c:pt idx="2875">
                  <c:v>2.66019182920183E-4</c:v>
                </c:pt>
                <c:pt idx="2876">
                  <c:v>2.6566479324569286E-4</c:v>
                </c:pt>
                <c:pt idx="2877">
                  <c:v>2.6531099305432485E-4</c:v>
                </c:pt>
                <c:pt idx="2878">
                  <c:v>2.6495778117136909E-4</c:v>
                </c:pt>
                <c:pt idx="2879">
                  <c:v>2.6460515642340977E-4</c:v>
                </c:pt>
                <c:pt idx="2880">
                  <c:v>2.6425311764119051E-4</c:v>
                </c:pt>
                <c:pt idx="2881">
                  <c:v>2.6390166365745368E-4</c:v>
                </c:pt>
                <c:pt idx="2882">
                  <c:v>2.6355079330765024E-4</c:v>
                </c:pt>
                <c:pt idx="2883">
                  <c:v>2.6320050543064764E-4</c:v>
                </c:pt>
                <c:pt idx="2884">
                  <c:v>2.6285079886657989E-4</c:v>
                </c:pt>
                <c:pt idx="2885">
                  <c:v>2.6250167245955386E-4</c:v>
                </c:pt>
                <c:pt idx="2886">
                  <c:v>2.6215312505635334E-4</c:v>
                </c:pt>
                <c:pt idx="2887">
                  <c:v>2.6180515550501538E-4</c:v>
                </c:pt>
                <c:pt idx="2888">
                  <c:v>2.6145776265823148E-4</c:v>
                </c:pt>
                <c:pt idx="2889">
                  <c:v>2.6111094536993213E-4</c:v>
                </c:pt>
                <c:pt idx="2890">
                  <c:v>2.6076470249670249E-4</c:v>
                </c:pt>
                <c:pt idx="2891">
                  <c:v>2.6041903289904461E-4</c:v>
                </c:pt>
                <c:pt idx="2892">
                  <c:v>2.6007393543868473E-4</c:v>
                </c:pt>
                <c:pt idx="2893">
                  <c:v>2.5972940898068715E-4</c:v>
                </c:pt>
                <c:pt idx="2894">
                  <c:v>2.5938545239273953E-4</c:v>
                </c:pt>
                <c:pt idx="2895">
                  <c:v>2.5904206454444446E-4</c:v>
                </c:pt>
                <c:pt idx="2896">
                  <c:v>2.5869924430941914E-4</c:v>
                </c:pt>
                <c:pt idx="2897">
                  <c:v>2.5835699056247981E-4</c:v>
                </c:pt>
                <c:pt idx="2898">
                  <c:v>2.5801530218174182E-4</c:v>
                </c:pt>
                <c:pt idx="2899">
                  <c:v>2.576741780477694E-4</c:v>
                </c:pt>
                <c:pt idx="2900">
                  <c:v>2.5733361704370974E-4</c:v>
                </c:pt>
                <c:pt idx="2901">
                  <c:v>2.5699361805528632E-4</c:v>
                </c:pt>
                <c:pt idx="2902">
                  <c:v>2.5665417997065311E-4</c:v>
                </c:pt>
                <c:pt idx="2903">
                  <c:v>2.5631530168122076E-4</c:v>
                </c:pt>
                <c:pt idx="2904">
                  <c:v>2.5597698207956713E-4</c:v>
                </c:pt>
                <c:pt idx="2905">
                  <c:v>2.5563922006206942E-4</c:v>
                </c:pt>
                <c:pt idx="2906">
                  <c:v>2.5530201452764493E-4</c:v>
                </c:pt>
                <c:pt idx="2907">
                  <c:v>2.5496536437636362E-4</c:v>
                </c:pt>
                <c:pt idx="2908">
                  <c:v>2.5462926851289831E-4</c:v>
                </c:pt>
                <c:pt idx="2909">
                  <c:v>2.5429372584237264E-4</c:v>
                </c:pt>
                <c:pt idx="2910">
                  <c:v>2.5395873527380623E-4</c:v>
                </c:pt>
                <c:pt idx="2911">
                  <c:v>2.5362429571872564E-4</c:v>
                </c:pt>
                <c:pt idx="2912">
                  <c:v>2.5329040608978656E-4</c:v>
                </c:pt>
                <c:pt idx="2913">
                  <c:v>2.5295706530406326E-4</c:v>
                </c:pt>
                <c:pt idx="2914">
                  <c:v>2.5262427227974618E-4</c:v>
                </c:pt>
                <c:pt idx="2915">
                  <c:v>2.5229202593751146E-4</c:v>
                </c:pt>
                <c:pt idx="2916">
                  <c:v>2.5196032520174148E-4</c:v>
                </c:pt>
                <c:pt idx="2917">
                  <c:v>2.5162916899792168E-4</c:v>
                </c:pt>
                <c:pt idx="2918">
                  <c:v>2.5129855625468398E-4</c:v>
                </c:pt>
                <c:pt idx="2919">
                  <c:v>2.5096848590298144E-4</c:v>
                </c:pt>
                <c:pt idx="2920">
                  <c:v>2.5063895687621668E-4</c:v>
                </c:pt>
                <c:pt idx="2921">
                  <c:v>2.5030996811023769E-4</c:v>
                </c:pt>
                <c:pt idx="2922">
                  <c:v>2.4998151854319388E-4</c:v>
                </c:pt>
                <c:pt idx="2923">
                  <c:v>2.4965360711634316E-4</c:v>
                </c:pt>
                <c:pt idx="2924">
                  <c:v>2.4932623277201549E-4</c:v>
                </c:pt>
                <c:pt idx="2925">
                  <c:v>2.4899939445631252E-4</c:v>
                </c:pt>
                <c:pt idx="2926">
                  <c:v>2.4867309111707161E-4</c:v>
                </c:pt>
                <c:pt idx="2927">
                  <c:v>2.4834732170453725E-4</c:v>
                </c:pt>
                <c:pt idx="2928">
                  <c:v>2.4802208517202599E-4</c:v>
                </c:pt>
                <c:pt idx="2929">
                  <c:v>2.4769738047390337E-4</c:v>
                </c:pt>
                <c:pt idx="2930">
                  <c:v>2.4737320656813278E-4</c:v>
                </c:pt>
                <c:pt idx="2931">
                  <c:v>2.4704956241505647E-4</c:v>
                </c:pt>
                <c:pt idx="2932">
                  <c:v>2.4672644697605264E-4</c:v>
                </c:pt>
                <c:pt idx="2933">
                  <c:v>2.4640385921674221E-4</c:v>
                </c:pt>
                <c:pt idx="2934">
                  <c:v>2.460817981037704E-4</c:v>
                </c:pt>
                <c:pt idx="2935">
                  <c:v>2.4576026260614091E-4</c:v>
                </c:pt>
                <c:pt idx="2936">
                  <c:v>2.4543925169640652E-4</c:v>
                </c:pt>
                <c:pt idx="2937">
                  <c:v>2.4511876434813178E-4</c:v>
                </c:pt>
                <c:pt idx="2938">
                  <c:v>2.4479879953788567E-4</c:v>
                </c:pt>
                <c:pt idx="2939">
                  <c:v>2.4447935624456778E-4</c:v>
                </c:pt>
                <c:pt idx="2940">
                  <c:v>2.4416043344874217E-4</c:v>
                </c:pt>
                <c:pt idx="2941">
                  <c:v>2.4384203013461572E-4</c:v>
                </c:pt>
                <c:pt idx="2942">
                  <c:v>2.4352414528738627E-4</c:v>
                </c:pt>
                <c:pt idx="2943">
                  <c:v>2.4320677789522075E-4</c:v>
                </c:pt>
                <c:pt idx="2944">
                  <c:v>2.4288992694845537E-4</c:v>
                </c:pt>
                <c:pt idx="2945">
                  <c:v>2.4257359143972288E-4</c:v>
                </c:pt>
                <c:pt idx="2946">
                  <c:v>2.4225777036394487E-4</c:v>
                </c:pt>
                <c:pt idx="2947">
                  <c:v>2.419424627181968E-4</c:v>
                </c:pt>
                <c:pt idx="2948">
                  <c:v>2.416276675024864E-4</c:v>
                </c:pt>
                <c:pt idx="2949">
                  <c:v>2.4131338371778378E-4</c:v>
                </c:pt>
                <c:pt idx="2950">
                  <c:v>2.4099961036850478E-4</c:v>
                </c:pt>
                <c:pt idx="2951">
                  <c:v>2.4068634646132276E-4</c:v>
                </c:pt>
                <c:pt idx="2952">
                  <c:v>2.4037359100386189E-4</c:v>
                </c:pt>
                <c:pt idx="2953">
                  <c:v>2.4006134300782005E-4</c:v>
                </c:pt>
                <c:pt idx="2954">
                  <c:v>2.3974960148583457E-4</c:v>
                </c:pt>
                <c:pt idx="2955">
                  <c:v>2.3943836545278185E-4</c:v>
                </c:pt>
                <c:pt idx="2956">
                  <c:v>2.3912763392706655E-4</c:v>
                </c:pt>
                <c:pt idx="2957">
                  <c:v>2.3881740592737396E-4</c:v>
                </c:pt>
                <c:pt idx="2958">
                  <c:v>2.3850768047655222E-4</c:v>
                </c:pt>
                <c:pt idx="2959">
                  <c:v>2.3819845659836823E-4</c:v>
                </c:pt>
                <c:pt idx="2960">
                  <c:v>2.3788973331879943E-4</c:v>
                </c:pt>
                <c:pt idx="2961">
                  <c:v>2.3758150966718617E-4</c:v>
                </c:pt>
                <c:pt idx="2962">
                  <c:v>2.3727378467377534E-4</c:v>
                </c:pt>
                <c:pt idx="2963">
                  <c:v>2.3696655737165081E-4</c:v>
                </c:pt>
                <c:pt idx="2964">
                  <c:v>2.3665982679595233E-4</c:v>
                </c:pt>
                <c:pt idx="2965">
                  <c:v>2.3635359198399949E-4</c:v>
                </c:pt>
                <c:pt idx="2966">
                  <c:v>2.3604785197528622E-4</c:v>
                </c:pt>
                <c:pt idx="2967">
                  <c:v>2.3574260581134799E-4</c:v>
                </c:pt>
                <c:pt idx="2968">
                  <c:v>2.3543785253652062E-4</c:v>
                </c:pt>
                <c:pt idx="2969">
                  <c:v>2.3513359119602136E-4</c:v>
                </c:pt>
                <c:pt idx="2970">
                  <c:v>2.3482982083849609E-4</c:v>
                </c:pt>
                <c:pt idx="2971">
                  <c:v>2.3452654051409852E-4</c:v>
                </c:pt>
                <c:pt idx="2972">
                  <c:v>2.3422374927512397E-4</c:v>
                </c:pt>
                <c:pt idx="2973">
                  <c:v>2.3392144617663765E-4</c:v>
                </c:pt>
                <c:pt idx="2974">
                  <c:v>2.336196302745659E-4</c:v>
                </c:pt>
                <c:pt idx="2975">
                  <c:v>2.3331830062810156E-4</c:v>
                </c:pt>
                <c:pt idx="2976">
                  <c:v>2.3301745629855373E-4</c:v>
                </c:pt>
                <c:pt idx="2977">
                  <c:v>2.3271709634808282E-4</c:v>
                </c:pt>
                <c:pt idx="2978">
                  <c:v>2.3241721984272463E-4</c:v>
                </c:pt>
                <c:pt idx="2979">
                  <c:v>2.3211782584935497E-4</c:v>
                </c:pt>
                <c:pt idx="2980">
                  <c:v>2.318189134369493E-4</c:v>
                </c:pt>
                <c:pt idx="2981">
                  <c:v>2.3152048167770557E-4</c:v>
                </c:pt>
                <c:pt idx="2982">
                  <c:v>2.3122252964465182E-4</c:v>
                </c:pt>
                <c:pt idx="2983">
                  <c:v>2.3092505641352494E-4</c:v>
                </c:pt>
                <c:pt idx="2984">
                  <c:v>2.3062806106213704E-4</c:v>
                </c:pt>
                <c:pt idx="2985">
                  <c:v>2.3033154266974664E-4</c:v>
                </c:pt>
                <c:pt idx="2986">
                  <c:v>2.3003550031892563E-4</c:v>
                </c:pt>
                <c:pt idx="2987">
                  <c:v>2.2973993309305751E-4</c:v>
                </c:pt>
                <c:pt idx="2988">
                  <c:v>2.2944484007820436E-4</c:v>
                </c:pt>
                <c:pt idx="2989">
                  <c:v>2.2915022036235308E-4</c:v>
                </c:pt>
                <c:pt idx="2990">
                  <c:v>2.2885607303553421E-4</c:v>
                </c:pt>
                <c:pt idx="2991">
                  <c:v>2.285623971898176E-4</c:v>
                </c:pt>
                <c:pt idx="2992">
                  <c:v>2.2826919191918282E-4</c:v>
                </c:pt>
                <c:pt idx="2993">
                  <c:v>2.2797645632025596E-4</c:v>
                </c:pt>
                <c:pt idx="2994">
                  <c:v>2.2768418949045056E-4</c:v>
                </c:pt>
                <c:pt idx="2995">
                  <c:v>2.2739239053031065E-4</c:v>
                </c:pt>
                <c:pt idx="2996">
                  <c:v>2.2710105854239116E-4</c:v>
                </c:pt>
                <c:pt idx="2997">
                  <c:v>2.2681019263002465E-4</c:v>
                </c:pt>
                <c:pt idx="2998">
                  <c:v>2.265197919002681E-4</c:v>
                </c:pt>
                <c:pt idx="2999">
                  <c:v>2.2622985546094673E-4</c:v>
                </c:pt>
                <c:pt idx="3000">
                  <c:v>2.2594038242187926E-4</c:v>
                </c:pt>
                <c:pt idx="3001">
                  <c:v>2.2565137189609738E-4</c:v>
                </c:pt>
                <c:pt idx="3002">
                  <c:v>2.2536282299677791E-4</c:v>
                </c:pt>
                <c:pt idx="3003">
                  <c:v>2.2507473484091004E-4</c:v>
                </c:pt>
                <c:pt idx="3004">
                  <c:v>2.2478710654623245E-4</c:v>
                </c:pt>
                <c:pt idx="3005">
                  <c:v>2.244999372324531E-4</c:v>
                </c:pt>
                <c:pt idx="3006">
                  <c:v>2.2421322602233731E-4</c:v>
                </c:pt>
                <c:pt idx="3007">
                  <c:v>2.2392697203939008E-4</c:v>
                </c:pt>
                <c:pt idx="3008">
                  <c:v>2.2364117440967809E-4</c:v>
                </c:pt>
                <c:pt idx="3009">
                  <c:v>2.2335583226109235E-4</c:v>
                </c:pt>
                <c:pt idx="3010">
                  <c:v>2.2307094472346703E-4</c:v>
                </c:pt>
                <c:pt idx="3011">
                  <c:v>2.2278651092857331E-4</c:v>
                </c:pt>
                <c:pt idx="3012">
                  <c:v>2.2250253000999435E-4</c:v>
                </c:pt>
                <c:pt idx="3013">
                  <c:v>2.2221900110384302E-4</c:v>
                </c:pt>
                <c:pt idx="3014">
                  <c:v>2.219359233469508E-4</c:v>
                </c:pt>
                <c:pt idx="3015">
                  <c:v>2.2165329587915073E-4</c:v>
                </c:pt>
                <c:pt idx="3016">
                  <c:v>2.2137111784218666E-4</c:v>
                </c:pt>
                <c:pt idx="3017">
                  <c:v>2.2108938837851159E-4</c:v>
                </c:pt>
                <c:pt idx="3018">
                  <c:v>2.2080810663427966E-4</c:v>
                </c:pt>
                <c:pt idx="3019">
                  <c:v>2.2052727175574677E-4</c:v>
                </c:pt>
                <c:pt idx="3020">
                  <c:v>2.2024688289226007E-4</c:v>
                </c:pt>
                <c:pt idx="3021">
                  <c:v>2.1996693919505264E-4</c:v>
                </c:pt>
                <c:pt idx="3022">
                  <c:v>2.1968743981605056E-4</c:v>
                </c:pt>
                <c:pt idx="3023">
                  <c:v>2.1940838391072709E-4</c:v>
                </c:pt>
                <c:pt idx="3024">
                  <c:v>2.1912977063523814E-4</c:v>
                </c:pt>
                <c:pt idx="3025">
                  <c:v>2.1885159914761194E-4</c:v>
                </c:pt>
                <c:pt idx="3026">
                  <c:v>2.1857386860880845E-4</c:v>
                </c:pt>
                <c:pt idx="3027">
                  <c:v>2.1829657818046188E-4</c:v>
                </c:pt>
                <c:pt idx="3028">
                  <c:v>2.180197270266549E-4</c:v>
                </c:pt>
                <c:pt idx="3029">
                  <c:v>2.1774331431320278E-4</c:v>
                </c:pt>
                <c:pt idx="3030">
                  <c:v>2.1746733920776615E-4</c:v>
                </c:pt>
                <c:pt idx="3031">
                  <c:v>2.1719180087984797E-4</c:v>
                </c:pt>
                <c:pt idx="3032">
                  <c:v>2.1691669850078775E-4</c:v>
                </c:pt>
                <c:pt idx="3033">
                  <c:v>2.1664203124375695E-4</c:v>
                </c:pt>
                <c:pt idx="3034">
                  <c:v>2.1636779828375501E-4</c:v>
                </c:pt>
                <c:pt idx="3035">
                  <c:v>2.1609399879760389E-4</c:v>
                </c:pt>
                <c:pt idx="3036">
                  <c:v>2.1582063196394431E-4</c:v>
                </c:pt>
                <c:pt idx="3037">
                  <c:v>2.1554769696311416E-4</c:v>
                </c:pt>
                <c:pt idx="3038">
                  <c:v>2.1527519297784336E-4</c:v>
                </c:pt>
                <c:pt idx="3039">
                  <c:v>2.1500311919150008E-4</c:v>
                </c:pt>
                <c:pt idx="3040">
                  <c:v>2.147314747903035E-4</c:v>
                </c:pt>
                <c:pt idx="3041">
                  <c:v>2.1446025896226543E-4</c:v>
                </c:pt>
                <c:pt idx="3042">
                  <c:v>2.1418947089602743E-4</c:v>
                </c:pt>
                <c:pt idx="3043">
                  <c:v>2.1391910978364409E-4</c:v>
                </c:pt>
                <c:pt idx="3044">
                  <c:v>2.1364917481779007E-4</c:v>
                </c:pt>
                <c:pt idx="3045">
                  <c:v>2.1337966519292009E-4</c:v>
                </c:pt>
                <c:pt idx="3046">
                  <c:v>2.1311058010641752E-4</c:v>
                </c:pt>
                <c:pt idx="3047">
                  <c:v>2.1284191875570107E-4</c:v>
                </c:pt>
                <c:pt idx="3048">
                  <c:v>2.125736803416856E-4</c:v>
                </c:pt>
                <c:pt idx="3049">
                  <c:v>2.1230586406589138E-4</c:v>
                </c:pt>
                <c:pt idx="3050">
                  <c:v>2.1203846913159618E-4</c:v>
                </c:pt>
                <c:pt idx="3051">
                  <c:v>2.1177149474486265E-4</c:v>
                </c:pt>
                <c:pt idx="3052">
                  <c:v>2.1150494011235046E-4</c:v>
                </c:pt>
                <c:pt idx="3053">
                  <c:v>2.1123880444303637E-4</c:v>
                </c:pt>
                <c:pt idx="3054">
                  <c:v>2.1097308694751994E-4</c:v>
                </c:pt>
                <c:pt idx="3055">
                  <c:v>2.1070778683813398E-4</c:v>
                </c:pt>
                <c:pt idx="3056">
                  <c:v>2.1044290332894068E-4</c:v>
                </c:pt>
                <c:pt idx="3057">
                  <c:v>2.1017843563561281E-4</c:v>
                </c:pt>
                <c:pt idx="3058">
                  <c:v>2.0991438297611291E-4</c:v>
                </c:pt>
                <c:pt idx="3059">
                  <c:v>2.0965074456898134E-4</c:v>
                </c:pt>
                <c:pt idx="3060">
                  <c:v>2.0938751963549515E-4</c:v>
                </c:pt>
                <c:pt idx="3061">
                  <c:v>2.0912470739863672E-4</c:v>
                </c:pt>
                <c:pt idx="3062">
                  <c:v>2.0886230708195861E-4</c:v>
                </c:pt>
                <c:pt idx="3063">
                  <c:v>2.0860031791241154E-4</c:v>
                </c:pt>
                <c:pt idx="3064">
                  <c:v>2.0833873911694343E-4</c:v>
                </c:pt>
                <c:pt idx="3065">
                  <c:v>2.0807756992532412E-4</c:v>
                </c:pt>
                <c:pt idx="3066">
                  <c:v>2.0781680956900766E-4</c:v>
                </c:pt>
                <c:pt idx="3067">
                  <c:v>2.0755645728000411E-4</c:v>
                </c:pt>
                <c:pt idx="3068">
                  <c:v>2.0729651229357823E-4</c:v>
                </c:pt>
                <c:pt idx="3069">
                  <c:v>2.0703697384554179E-4</c:v>
                </c:pt>
                <c:pt idx="3070">
                  <c:v>2.0677784117337887E-4</c:v>
                </c:pt>
                <c:pt idx="3071">
                  <c:v>2.0651911351724696E-4</c:v>
                </c:pt>
                <c:pt idx="3072">
                  <c:v>2.0626079011784392E-4</c:v>
                </c:pt>
                <c:pt idx="3073">
                  <c:v>2.060028702180849E-4</c:v>
                </c:pt>
                <c:pt idx="3074">
                  <c:v>2.0574535306242645E-4</c:v>
                </c:pt>
                <c:pt idx="3075">
                  <c:v>2.0548823789697313E-4</c:v>
                </c:pt>
                <c:pt idx="3076">
                  <c:v>2.0523152396947493E-4</c:v>
                </c:pt>
                <c:pt idx="3077">
                  <c:v>2.0497521052921093E-4</c:v>
                </c:pt>
                <c:pt idx="3078">
                  <c:v>2.0471929682765197E-4</c:v>
                </c:pt>
                <c:pt idx="3079">
                  <c:v>2.0446378211679117E-4</c:v>
                </c:pt>
                <c:pt idx="3080">
                  <c:v>2.0420866565136031E-4</c:v>
                </c:pt>
                <c:pt idx="3081">
                  <c:v>2.0395394668716019E-4</c:v>
                </c:pt>
                <c:pt idx="3082">
                  <c:v>2.0369962448161258E-4</c:v>
                </c:pt>
                <c:pt idx="3083">
                  <c:v>2.0344569829430743E-4</c:v>
                </c:pt>
                <c:pt idx="3084">
                  <c:v>2.0319216738534337E-4</c:v>
                </c:pt>
                <c:pt idx="3085">
                  <c:v>2.0293903101742096E-4</c:v>
                </c:pt>
                <c:pt idx="3086">
                  <c:v>2.0268628845484222E-4</c:v>
                </c:pt>
                <c:pt idx="3087">
                  <c:v>2.0243393896241199E-4</c:v>
                </c:pt>
                <c:pt idx="3088">
                  <c:v>2.0218198180806847E-4</c:v>
                </c:pt>
                <c:pt idx="3089">
                  <c:v>2.0193041626024376E-4</c:v>
                </c:pt>
                <c:pt idx="3090">
                  <c:v>2.0167924158896128E-4</c:v>
                </c:pt>
                <c:pt idx="3091">
                  <c:v>2.0142845706681129E-4</c:v>
                </c:pt>
                <c:pt idx="3092">
                  <c:v>2.0117806196687216E-4</c:v>
                </c:pt>
                <c:pt idx="3093">
                  <c:v>2.0092805556434502E-4</c:v>
                </c:pt>
                <c:pt idx="3094">
                  <c:v>2.006784371360034E-4</c:v>
                </c:pt>
                <c:pt idx="3095">
                  <c:v>2.0042920595964611E-4</c:v>
                </c:pt>
                <c:pt idx="3096">
                  <c:v>2.0018036131572316E-4</c:v>
                </c:pt>
                <c:pt idx="3097">
                  <c:v>1.9993190248515942E-4</c:v>
                </c:pt>
                <c:pt idx="3098">
                  <c:v>1.9968382875098023E-4</c:v>
                </c:pt>
                <c:pt idx="3099">
                  <c:v>1.9943613939765552E-4</c:v>
                </c:pt>
                <c:pt idx="3100">
                  <c:v>1.9918883371120429E-4</c:v>
                </c:pt>
                <c:pt idx="3101">
                  <c:v>1.9894191097919183E-4</c:v>
                </c:pt>
                <c:pt idx="3102">
                  <c:v>1.9869537049061739E-4</c:v>
                </c:pt>
                <c:pt idx="3103">
                  <c:v>1.9844921153655591E-4</c:v>
                </c:pt>
                <c:pt idx="3104">
                  <c:v>1.9820343340854103E-4</c:v>
                </c:pt>
                <c:pt idx="3105">
                  <c:v>1.9795803540060557E-4</c:v>
                </c:pt>
                <c:pt idx="3106">
                  <c:v>1.9771301680830656E-4</c:v>
                </c:pt>
                <c:pt idx="3107">
                  <c:v>1.9746837692765314E-4</c:v>
                </c:pt>
                <c:pt idx="3108">
                  <c:v>1.9722411505777987E-4</c:v>
                </c:pt>
                <c:pt idx="3109">
                  <c:v>1.9698023049773158E-4</c:v>
                </c:pt>
                <c:pt idx="3110">
                  <c:v>1.9673672254913455E-4</c:v>
                </c:pt>
                <c:pt idx="3111">
                  <c:v>1.9649359051512094E-4</c:v>
                </c:pt>
                <c:pt idx="3112">
                  <c:v>1.9625083369926284E-4</c:v>
                </c:pt>
                <c:pt idx="3113">
                  <c:v>1.9600845140812305E-4</c:v>
                </c:pt>
                <c:pt idx="3114">
                  <c:v>1.9576644294869635E-4</c:v>
                </c:pt>
                <c:pt idx="3115">
                  <c:v>1.9552480762947307E-4</c:v>
                </c:pt>
                <c:pt idx="3116">
                  <c:v>1.9528354476138645E-4</c:v>
                </c:pt>
                <c:pt idx="3117">
                  <c:v>1.9504265365579524E-4</c:v>
                </c:pt>
                <c:pt idx="3118">
                  <c:v>1.9480213362607046E-4</c:v>
                </c:pt>
                <c:pt idx="3119">
                  <c:v>1.9456198398695599E-4</c:v>
                </c:pt>
                <c:pt idx="3120">
                  <c:v>1.9432220405466981E-4</c:v>
                </c:pt>
                <c:pt idx="3121">
                  <c:v>1.9408279314690185E-4</c:v>
                </c:pt>
                <c:pt idx="3122">
                  <c:v>1.9384375058270414E-4</c:v>
                </c:pt>
                <c:pt idx="3123">
                  <c:v>1.9360507568311799E-4</c:v>
                </c:pt>
                <c:pt idx="3124">
                  <c:v>1.9336676776959515E-4</c:v>
                </c:pt>
                <c:pt idx="3125">
                  <c:v>1.9312882616609407E-4</c:v>
                </c:pt>
                <c:pt idx="3126">
                  <c:v>1.9289125019750141E-4</c:v>
                </c:pt>
                <c:pt idx="3127">
                  <c:v>1.9265403919015433E-4</c:v>
                </c:pt>
                <c:pt idx="3128">
                  <c:v>1.924171924723577E-4</c:v>
                </c:pt>
                <c:pt idx="3129">
                  <c:v>1.9218070937281564E-4</c:v>
                </c:pt>
                <c:pt idx="3130">
                  <c:v>1.9194458922261077E-4</c:v>
                </c:pt>
                <c:pt idx="3131">
                  <c:v>1.9170883135425921E-4</c:v>
                </c:pt>
                <c:pt idx="3132">
                  <c:v>1.9147343510067069E-4</c:v>
                </c:pt>
                <c:pt idx="3133">
                  <c:v>1.9123839979763691E-4</c:v>
                </c:pt>
                <c:pt idx="3134">
                  <c:v>1.9100372478133665E-4</c:v>
                </c:pt>
                <c:pt idx="3135">
                  <c:v>1.9076940938937174E-4</c:v>
                </c:pt>
                <c:pt idx="3136">
                  <c:v>1.9053545296169257E-4</c:v>
                </c:pt>
                <c:pt idx="3137">
                  <c:v>1.9030185483862996E-4</c:v>
                </c:pt>
                <c:pt idx="3138">
                  <c:v>1.9006861436244291E-4</c:v>
                </c:pt>
                <c:pt idx="3139">
                  <c:v>1.8983573087679728E-4</c:v>
                </c:pt>
                <c:pt idx="3140">
                  <c:v>1.8960320372624941E-4</c:v>
                </c:pt>
                <c:pt idx="3141">
                  <c:v>1.8937103225778442E-4</c:v>
                </c:pt>
                <c:pt idx="3142">
                  <c:v>1.8913921581875673E-4</c:v>
                </c:pt>
                <c:pt idx="3143">
                  <c:v>1.8890775375842884E-4</c:v>
                </c:pt>
                <c:pt idx="3144">
                  <c:v>1.8867664542735092E-4</c:v>
                </c:pt>
                <c:pt idx="3145">
                  <c:v>1.8844589017746034E-4</c:v>
                </c:pt>
                <c:pt idx="3146">
                  <c:v>1.8821548736207836E-4</c:v>
                </c:pt>
                <c:pt idx="3147">
                  <c:v>1.8798543633580483E-4</c:v>
                </c:pt>
                <c:pt idx="3148">
                  <c:v>1.8775573645512543E-4</c:v>
                </c:pt>
                <c:pt idx="3149">
                  <c:v>1.8752638707688208E-4</c:v>
                </c:pt>
                <c:pt idx="3150">
                  <c:v>1.8729738756020296E-4</c:v>
                </c:pt>
                <c:pt idx="3151">
                  <c:v>1.8706873726558206E-4</c:v>
                </c:pt>
                <c:pt idx="3152">
                  <c:v>1.868404355538631E-4</c:v>
                </c:pt>
                <c:pt idx="3153">
                  <c:v>1.86612481788669E-4</c:v>
                </c:pt>
                <c:pt idx="3154">
                  <c:v>1.8638487533396668E-4</c:v>
                </c:pt>
                <c:pt idx="3155">
                  <c:v>1.8615761555507843E-4</c:v>
                </c:pt>
                <c:pt idx="3156">
                  <c:v>1.8593070181968562E-4</c:v>
                </c:pt>
                <c:pt idx="3157">
                  <c:v>1.8570413349530405E-4</c:v>
                </c:pt>
                <c:pt idx="3158">
                  <c:v>1.8547790995230524E-4</c:v>
                </c:pt>
                <c:pt idx="3159">
                  <c:v>1.8525203056139359E-4</c:v>
                </c:pt>
                <c:pt idx="3160">
                  <c:v>1.8502649469461307E-4</c:v>
                </c:pt>
                <c:pt idx="3161">
                  <c:v>1.8480130172624374E-4</c:v>
                </c:pt>
                <c:pt idx="3162">
                  <c:v>1.8457645103089407E-4</c:v>
                </c:pt>
                <c:pt idx="3163">
                  <c:v>1.8435194198500139E-4</c:v>
                </c:pt>
                <c:pt idx="3164">
                  <c:v>1.8412777396622728E-4</c:v>
                </c:pt>
                <c:pt idx="3165">
                  <c:v>1.8390394635355462E-4</c:v>
                </c:pt>
                <c:pt idx="3166">
                  <c:v>1.8368045852728437E-4</c:v>
                </c:pt>
                <c:pt idx="3167">
                  <c:v>1.8345730986893286E-4</c:v>
                </c:pt>
                <c:pt idx="3168">
                  <c:v>1.8323449976182475E-4</c:v>
                </c:pt>
                <c:pt idx="3169">
                  <c:v>1.8301202758960018E-4</c:v>
                </c:pt>
                <c:pt idx="3170">
                  <c:v>1.8278989273819786E-4</c:v>
                </c:pt>
                <c:pt idx="3171">
                  <c:v>1.8256809459436154E-4</c:v>
                </c:pt>
                <c:pt idx="3172">
                  <c:v>1.8234663254613538E-4</c:v>
                </c:pt>
                <c:pt idx="3173">
                  <c:v>1.8212550598335233E-4</c:v>
                </c:pt>
                <c:pt idx="3174">
                  <c:v>1.8190471429615121E-4</c:v>
                </c:pt>
                <c:pt idx="3175">
                  <c:v>1.8168425687684929E-4</c:v>
                </c:pt>
                <c:pt idx="3176">
                  <c:v>1.8146413311904852E-4</c:v>
                </c:pt>
                <c:pt idx="3177">
                  <c:v>1.8124434241665127E-4</c:v>
                </c:pt>
                <c:pt idx="3178">
                  <c:v>1.8102488416621621E-4</c:v>
                </c:pt>
                <c:pt idx="3179">
                  <c:v>1.8080575776459679E-4</c:v>
                </c:pt>
                <c:pt idx="3180">
                  <c:v>1.8058696260992137E-4</c:v>
                </c:pt>
                <c:pt idx="3181">
                  <c:v>1.8036849810247111E-4</c:v>
                </c:pt>
                <c:pt idx="3182">
                  <c:v>1.8015036364281539E-4</c:v>
                </c:pt>
                <c:pt idx="3183">
                  <c:v>1.799325586332785E-4</c:v>
                </c:pt>
                <c:pt idx="3184">
                  <c:v>1.7971508247744582E-4</c:v>
                </c:pt>
                <c:pt idx="3185">
                  <c:v>1.794979345796748E-4</c:v>
                </c:pt>
                <c:pt idx="3186">
                  <c:v>1.7928111434655243E-4</c:v>
                </c:pt>
                <c:pt idx="3187">
                  <c:v>1.7906462118494451E-4</c:v>
                </c:pt>
                <c:pt idx="3188">
                  <c:v>1.7884845450345392E-4</c:v>
                </c:pt>
                <c:pt idx="3189">
                  <c:v>1.7863261371183259E-4</c:v>
                </c:pt>
                <c:pt idx="3190">
                  <c:v>1.7841709822107623E-4</c:v>
                </c:pt>
                <c:pt idx="3191">
                  <c:v>1.7820190744342136E-4</c:v>
                </c:pt>
                <c:pt idx="3192">
                  <c:v>1.7798704079224597E-4</c:v>
                </c:pt>
                <c:pt idx="3193">
                  <c:v>1.7777249768264453E-4</c:v>
                </c:pt>
                <c:pt idx="3194">
                  <c:v>1.7755827752997982E-4</c:v>
                </c:pt>
                <c:pt idx="3195">
                  <c:v>1.7734437975171116E-4</c:v>
                </c:pt>
                <c:pt idx="3196">
                  <c:v>1.7713080376652172E-4</c:v>
                </c:pt>
                <c:pt idx="3197">
                  <c:v>1.7691754899335871E-4</c:v>
                </c:pt>
                <c:pt idx="3198">
                  <c:v>1.7670461485373197E-4</c:v>
                </c:pt>
                <c:pt idx="3199">
                  <c:v>1.7649200076940951E-4</c:v>
                </c:pt>
                <c:pt idx="3200">
                  <c:v>1.7627970616337495E-4</c:v>
                </c:pt>
                <c:pt idx="3201">
                  <c:v>1.7606773046077831E-4</c:v>
                </c:pt>
                <c:pt idx="3202">
                  <c:v>1.7585607308654583E-4</c:v>
                </c:pt>
                <c:pt idx="3203">
                  <c:v>1.7564473346824006E-4</c:v>
                </c:pt>
                <c:pt idx="3204">
                  <c:v>1.7543371103367252E-4</c:v>
                </c:pt>
                <c:pt idx="3205">
                  <c:v>1.7522300521185592E-4</c:v>
                </c:pt>
                <c:pt idx="3206">
                  <c:v>1.7501261543385459E-4</c:v>
                </c:pt>
                <c:pt idx="3207">
                  <c:v>1.748025411309767E-4</c:v>
                </c:pt>
                <c:pt idx="3208">
                  <c:v>1.7459278173619674E-4</c:v>
                </c:pt>
                <c:pt idx="3209">
                  <c:v>1.7438333668358221E-4</c:v>
                </c:pt>
                <c:pt idx="3210">
                  <c:v>1.7417420540838635E-4</c:v>
                </c:pt>
                <c:pt idx="3211">
                  <c:v>1.7396538734704462E-4</c:v>
                </c:pt>
                <c:pt idx="3212">
                  <c:v>1.7375688193707831E-4</c:v>
                </c:pt>
                <c:pt idx="3213">
                  <c:v>1.7354868861765621E-4</c:v>
                </c:pt>
                <c:pt idx="3214">
                  <c:v>1.733408068281801E-4</c:v>
                </c:pt>
                <c:pt idx="3215">
                  <c:v>1.7313323601016417E-4</c:v>
                </c:pt>
                <c:pt idx="3216">
                  <c:v>1.7292597560582057E-4</c:v>
                </c:pt>
                <c:pt idx="3217">
                  <c:v>1.7271902505852784E-4</c:v>
                </c:pt>
                <c:pt idx="3218">
                  <c:v>1.7251238381329513E-4</c:v>
                </c:pt>
                <c:pt idx="3219">
                  <c:v>1.7230605131535615E-4</c:v>
                </c:pt>
                <c:pt idx="3220">
                  <c:v>1.7210002701194464E-4</c:v>
                </c:pt>
                <c:pt idx="3221">
                  <c:v>1.7189431035144679E-4</c:v>
                </c:pt>
                <c:pt idx="3222">
                  <c:v>1.7168890078246986E-4</c:v>
                </c:pt>
                <c:pt idx="3223">
                  <c:v>1.7148379775607368E-4</c:v>
                </c:pt>
                <c:pt idx="3224">
                  <c:v>1.7127900072353336E-4</c:v>
                </c:pt>
                <c:pt idx="3225">
                  <c:v>1.7107450913726933E-4</c:v>
                </c:pt>
                <c:pt idx="3226">
                  <c:v>1.708703224516775E-4</c:v>
                </c:pt>
                <c:pt idx="3227">
                  <c:v>1.7066644012136417E-4</c:v>
                </c:pt>
                <c:pt idx="3228">
                  <c:v>1.7046286160253543E-4</c:v>
                </c:pt>
                <c:pt idx="3229">
                  <c:v>1.7025958635252927E-4</c:v>
                </c:pt>
                <c:pt idx="3230">
                  <c:v>1.7005661382935304E-4</c:v>
                </c:pt>
                <c:pt idx="3231">
                  <c:v>1.6985394349306344E-4</c:v>
                </c:pt>
                <c:pt idx="3232">
                  <c:v>1.6965157480391989E-4</c:v>
                </c:pt>
                <c:pt idx="3233">
                  <c:v>1.6944950722376487E-4</c:v>
                </c:pt>
                <c:pt idx="3234">
                  <c:v>1.6924774021546851E-4</c:v>
                </c:pt>
                <c:pt idx="3235">
                  <c:v>1.6904627324301717E-4</c:v>
                </c:pt>
                <c:pt idx="3236">
                  <c:v>1.6884510577151184E-4</c:v>
                </c:pt>
                <c:pt idx="3237">
                  <c:v>1.6864423726707314E-4</c:v>
                </c:pt>
                <c:pt idx="3238">
                  <c:v>1.6844366719738748E-4</c:v>
                </c:pt>
                <c:pt idx="3239">
                  <c:v>1.6824339503033442E-4</c:v>
                </c:pt>
                <c:pt idx="3240">
                  <c:v>1.6804342023571907E-4</c:v>
                </c:pt>
                <c:pt idx="3241">
                  <c:v>1.678437422844457E-4</c:v>
                </c:pt>
                <c:pt idx="3242">
                  <c:v>1.676443606476081E-4</c:v>
                </c:pt>
                <c:pt idx="3243">
                  <c:v>1.6744527479866853E-4</c:v>
                </c:pt>
                <c:pt idx="3244">
                  <c:v>1.6724648421127301E-4</c:v>
                </c:pt>
                <c:pt idx="3245">
                  <c:v>1.6704798836016037E-4</c:v>
                </c:pt>
                <c:pt idx="3246">
                  <c:v>1.6684978672206168E-4</c:v>
                </c:pt>
                <c:pt idx="3247">
                  <c:v>1.6665187877343675E-4</c:v>
                </c:pt>
                <c:pt idx="3248">
                  <c:v>1.6645426399318402E-4</c:v>
                </c:pt>
                <c:pt idx="3249">
                  <c:v>1.6625694186037877E-4</c:v>
                </c:pt>
                <c:pt idx="3250">
                  <c:v>1.6605991185517508E-4</c:v>
                </c:pt>
                <c:pt idx="3251">
                  <c:v>1.6586317345961251E-4</c:v>
                </c:pt>
                <c:pt idx="3252">
                  <c:v>1.6566672615590298E-4</c:v>
                </c:pt>
                <c:pt idx="3253">
                  <c:v>1.6547056942777834E-4</c:v>
                </c:pt>
                <c:pt idx="3254">
                  <c:v>1.6527470275994846E-4</c:v>
                </c:pt>
                <c:pt idx="3255">
                  <c:v>1.6507912563818805E-4</c:v>
                </c:pt>
                <c:pt idx="3256">
                  <c:v>1.6488383754933449E-4</c:v>
                </c:pt>
                <c:pt idx="3257">
                  <c:v>1.6468883798119587E-4</c:v>
                </c:pt>
                <c:pt idx="3258">
                  <c:v>1.6449412642308381E-4</c:v>
                </c:pt>
                <c:pt idx="3259">
                  <c:v>1.6429970236447346E-4</c:v>
                </c:pt>
                <c:pt idx="3260">
                  <c:v>1.6410556529669487E-4</c:v>
                </c:pt>
                <c:pt idx="3261">
                  <c:v>1.639117147121273E-4</c:v>
                </c:pt>
                <c:pt idx="3262">
                  <c:v>1.6371815010330902E-4</c:v>
                </c:pt>
                <c:pt idx="3263">
                  <c:v>1.6352487096515562E-4</c:v>
                </c:pt>
                <c:pt idx="3264">
                  <c:v>1.6333187679229443E-4</c:v>
                </c:pt>
                <c:pt idx="3265">
                  <c:v>1.631391670812801E-4</c:v>
                </c:pt>
                <c:pt idx="3266">
                  <c:v>1.6294674132970354E-4</c:v>
                </c:pt>
                <c:pt idx="3267">
                  <c:v>1.6275459903530815E-4</c:v>
                </c:pt>
                <c:pt idx="3268">
                  <c:v>1.6256273969810606E-4</c:v>
                </c:pt>
                <c:pt idx="3269">
                  <c:v>1.6237116281825716E-4</c:v>
                </c:pt>
                <c:pt idx="3270">
                  <c:v>1.6217986789695128E-4</c:v>
                </c:pt>
                <c:pt idx="3271">
                  <c:v>1.619888544371944E-4</c:v>
                </c:pt>
                <c:pt idx="3272">
                  <c:v>1.6179812194213656E-4</c:v>
                </c:pt>
                <c:pt idx="3273">
                  <c:v>1.6160766991638872E-4</c:v>
                </c:pt>
                <c:pt idx="3274">
                  <c:v>1.6141749786549185E-4</c:v>
                </c:pt>
                <c:pt idx="3275">
                  <c:v>1.6122760529600332E-4</c:v>
                </c:pt>
                <c:pt idx="3276">
                  <c:v>1.6103799171549377E-4</c:v>
                </c:pt>
                <c:pt idx="3277">
                  <c:v>1.6084865663254565E-4</c:v>
                </c:pt>
                <c:pt idx="3278">
                  <c:v>1.606595995567499E-4</c:v>
                </c:pt>
                <c:pt idx="3279">
                  <c:v>1.6047081999870418E-4</c:v>
                </c:pt>
                <c:pt idx="3280">
                  <c:v>1.602823174700103E-4</c:v>
                </c:pt>
                <c:pt idx="3281">
                  <c:v>1.6009409148327208E-4</c:v>
                </c:pt>
                <c:pt idx="3282">
                  <c:v>1.5990614155200603E-4</c:v>
                </c:pt>
                <c:pt idx="3283">
                  <c:v>1.5971846719115888E-4</c:v>
                </c:pt>
                <c:pt idx="3284">
                  <c:v>1.5953106791580604E-4</c:v>
                </c:pt>
                <c:pt idx="3285">
                  <c:v>1.5934394324279563E-4</c:v>
                </c:pt>
                <c:pt idx="3286">
                  <c:v>1.5915709268996377E-4</c:v>
                </c:pt>
                <c:pt idx="3287">
                  <c:v>1.5897051577527246E-4</c:v>
                </c:pt>
                <c:pt idx="3288">
                  <c:v>1.5878421201887625E-4</c:v>
                </c:pt>
                <c:pt idx="3289">
                  <c:v>1.5859818094105104E-4</c:v>
                </c:pt>
                <c:pt idx="3290">
                  <c:v>1.5841242206305462E-4</c:v>
                </c:pt>
                <c:pt idx="3291">
                  <c:v>1.5822693490798222E-4</c:v>
                </c:pt>
                <c:pt idx="3292">
                  <c:v>1.5804171899861806E-4</c:v>
                </c:pt>
                <c:pt idx="3293">
                  <c:v>1.5785677386000651E-4</c:v>
                </c:pt>
                <c:pt idx="3294">
                  <c:v>1.5767209901730667E-4</c:v>
                </c:pt>
                <c:pt idx="3295">
                  <c:v>1.5748769399664861E-4</c:v>
                </c:pt>
                <c:pt idx="3296">
                  <c:v>1.5730355832589769E-4</c:v>
                </c:pt>
                <c:pt idx="3297">
                  <c:v>1.5711969153303071E-4</c:v>
                </c:pt>
                <c:pt idx="3298">
                  <c:v>1.5693609314741406E-4</c:v>
                </c:pt>
                <c:pt idx="3299">
                  <c:v>1.5675276269928919E-4</c:v>
                </c:pt>
                <c:pt idx="3300">
                  <c:v>1.5656969971985604E-4</c:v>
                </c:pt>
                <c:pt idx="3301">
                  <c:v>1.5638690374127041E-4</c:v>
                </c:pt>
                <c:pt idx="3302">
                  <c:v>1.5620437429655752E-4</c:v>
                </c:pt>
                <c:pt idx="3303">
                  <c:v>1.5602211092011721E-4</c:v>
                </c:pt>
                <c:pt idx="3304">
                  <c:v>1.5584011314645247E-4</c:v>
                </c:pt>
                <c:pt idx="3305">
                  <c:v>1.5565838051177552E-4</c:v>
                </c:pt>
                <c:pt idx="3306">
                  <c:v>1.5547691255324178E-4</c:v>
                </c:pt>
                <c:pt idx="3307">
                  <c:v>1.5529570880810732E-4</c:v>
                </c:pt>
                <c:pt idx="3308">
                  <c:v>1.5511476881583213E-4</c:v>
                </c:pt>
                <c:pt idx="3309">
                  <c:v>1.5493409211555188E-4</c:v>
                </c:pt>
                <c:pt idx="3310">
                  <c:v>1.5475367824818021E-4</c:v>
                </c:pt>
                <c:pt idx="3311">
                  <c:v>1.5457352675556356E-4</c:v>
                </c:pt>
                <c:pt idx="3312">
                  <c:v>1.5439363717964226E-4</c:v>
                </c:pt>
                <c:pt idx="3313">
                  <c:v>1.542140090644594E-4</c:v>
                </c:pt>
                <c:pt idx="3314">
                  <c:v>1.5403464195414766E-4</c:v>
                </c:pt>
                <c:pt idx="3315">
                  <c:v>1.5385553539376694E-4</c:v>
                </c:pt>
                <c:pt idx="3316">
                  <c:v>1.5367668893005078E-4</c:v>
                </c:pt>
                <c:pt idx="3317">
                  <c:v>1.5349810210981956E-4</c:v>
                </c:pt>
                <c:pt idx="3318">
                  <c:v>1.5331977448122981E-4</c:v>
                </c:pt>
                <c:pt idx="3319">
                  <c:v>1.5314170559327158E-4</c:v>
                </c:pt>
                <c:pt idx="3320">
                  <c:v>1.5296389499584983E-4</c:v>
                </c:pt>
                <c:pt idx="3321">
                  <c:v>1.5278634223978179E-4</c:v>
                </c:pt>
                <c:pt idx="3322">
                  <c:v>1.5260904687671266E-4</c:v>
                </c:pt>
                <c:pt idx="3323">
                  <c:v>1.5243200845960954E-4</c:v>
                </c:pt>
                <c:pt idx="3324">
                  <c:v>1.5225522654151909E-4</c:v>
                </c:pt>
                <c:pt idx="3325">
                  <c:v>1.5207870067721868E-4</c:v>
                </c:pt>
                <c:pt idx="3326">
                  <c:v>1.519024304219749E-4</c:v>
                </c:pt>
                <c:pt idx="3327">
                  <c:v>1.5172641533195438E-4</c:v>
                </c:pt>
                <c:pt idx="3328">
                  <c:v>1.5155065496463258E-4</c:v>
                </c:pt>
                <c:pt idx="3329">
                  <c:v>1.5137514887755981E-4</c:v>
                </c:pt>
                <c:pt idx="3330">
                  <c:v>1.5119989662991918E-4</c:v>
                </c:pt>
                <c:pt idx="3331">
                  <c:v>1.5102489778178439E-4</c:v>
                </c:pt>
                <c:pt idx="3332">
                  <c:v>1.508501518933009E-4</c:v>
                </c:pt>
                <c:pt idx="3333">
                  <c:v>1.5067565852664683E-4</c:v>
                </c:pt>
                <c:pt idx="3334">
                  <c:v>1.5050141724406798E-4</c:v>
                </c:pt>
                <c:pt idx="3335">
                  <c:v>1.5032742760869497E-4</c:v>
                </c:pt>
                <c:pt idx="3336">
                  <c:v>1.5015368918527318E-4</c:v>
                </c:pt>
                <c:pt idx="3337">
                  <c:v>1.4998020153861248E-4</c:v>
                </c:pt>
                <c:pt idx="3338">
                  <c:v>1.498069642348078E-4</c:v>
                </c:pt>
                <c:pt idx="3339">
                  <c:v>1.496339768408285E-4</c:v>
                </c:pt>
                <c:pt idx="3340">
                  <c:v>1.4946123892411293E-4</c:v>
                </c:pt>
                <c:pt idx="3341">
                  <c:v>1.4928875005378077E-4</c:v>
                </c:pt>
                <c:pt idx="3342">
                  <c:v>1.4911650979901076E-4</c:v>
                </c:pt>
                <c:pt idx="3343">
                  <c:v>1.4894451773025421E-4</c:v>
                </c:pt>
                <c:pt idx="3344">
                  <c:v>1.4877277341874697E-4</c:v>
                </c:pt>
                <c:pt idx="3345">
                  <c:v>1.4860127643658808E-4</c:v>
                </c:pt>
                <c:pt idx="3346">
                  <c:v>1.4843002635673809E-4</c:v>
                </c:pt>
                <c:pt idx="3347">
                  <c:v>1.4825902275293672E-4</c:v>
                </c:pt>
                <c:pt idx="3348">
                  <c:v>1.4808826520018272E-4</c:v>
                </c:pt>
                <c:pt idx="3349">
                  <c:v>1.4791775327352709E-4</c:v>
                </c:pt>
                <c:pt idx="3350">
                  <c:v>1.4774748654959778E-4</c:v>
                </c:pt>
                <c:pt idx="3351">
                  <c:v>1.4757746460587219E-4</c:v>
                </c:pt>
                <c:pt idx="3352">
                  <c:v>1.4740768701987844E-4</c:v>
                </c:pt>
                <c:pt idx="3353">
                  <c:v>1.4723815337119107E-4</c:v>
                </c:pt>
                <c:pt idx="3354">
                  <c:v>1.4706886323903235E-4</c:v>
                </c:pt>
                <c:pt idx="3355">
                  <c:v>1.4689981620426672E-4</c:v>
                </c:pt>
                <c:pt idx="3356">
                  <c:v>1.4673101184859937E-4</c:v>
                </c:pt>
                <c:pt idx="3357">
                  <c:v>1.4656244975378037E-4</c:v>
                </c:pt>
                <c:pt idx="3358">
                  <c:v>1.463941295035105E-4</c:v>
                </c:pt>
                <c:pt idx="3359">
                  <c:v>1.4622605068153197E-4</c:v>
                </c:pt>
                <c:pt idx="3360">
                  <c:v>1.4605821287242245E-4</c:v>
                </c:pt>
                <c:pt idx="3361">
                  <c:v>1.4589061566230385E-4</c:v>
                </c:pt>
                <c:pt idx="3362">
                  <c:v>1.4572325863733719E-4</c:v>
                </c:pt>
                <c:pt idx="3363">
                  <c:v>1.4555614138490758E-4</c:v>
                </c:pt>
                <c:pt idx="3364">
                  <c:v>1.4538926349314739E-4</c:v>
                </c:pt>
                <c:pt idx="3365">
                  <c:v>1.4522262455101374E-4</c:v>
                </c:pt>
                <c:pt idx="3366">
                  <c:v>1.4505622414828648E-4</c:v>
                </c:pt>
                <c:pt idx="3367">
                  <c:v>1.4489006187548808E-4</c:v>
                </c:pt>
                <c:pt idx="3368">
                  <c:v>1.4472413732435219E-4</c:v>
                </c:pt>
                <c:pt idx="3369">
                  <c:v>1.4455845008664499E-4</c:v>
                </c:pt>
                <c:pt idx="3370">
                  <c:v>1.4439299975573246E-4</c:v>
                </c:pt>
                <c:pt idx="3371">
                  <c:v>1.4422778592540204E-4</c:v>
                </c:pt>
                <c:pt idx="3372">
                  <c:v>1.4406280819025274E-4</c:v>
                </c:pt>
                <c:pt idx="3373">
                  <c:v>1.4389806614608372E-4</c:v>
                </c:pt>
                <c:pt idx="3374">
                  <c:v>1.4373355938872171E-4</c:v>
                </c:pt>
                <c:pt idx="3375">
                  <c:v>1.4356928751550188E-4</c:v>
                </c:pt>
                <c:pt idx="3376">
                  <c:v>1.4340525012456211E-4</c:v>
                </c:pt>
                <c:pt idx="3377">
                  <c:v>1.4324144681406584E-4</c:v>
                </c:pt>
                <c:pt idx="3378">
                  <c:v>1.430778771840648E-4</c:v>
                </c:pt>
                <c:pt idx="3379">
                  <c:v>1.4291454083463229E-4</c:v>
                </c:pt>
                <c:pt idx="3380">
                  <c:v>1.4275143736663991E-4</c:v>
                </c:pt>
                <c:pt idx="3381">
                  <c:v>1.425885663824507E-4</c:v>
                </c:pt>
                <c:pt idx="3382">
                  <c:v>1.4242592748444678E-4</c:v>
                </c:pt>
                <c:pt idx="3383">
                  <c:v>1.4226352027618897E-4</c:v>
                </c:pt>
                <c:pt idx="3384">
                  <c:v>1.4210134436202699E-4</c:v>
                </c:pt>
                <c:pt idx="3385">
                  <c:v>1.4193939934671393E-4</c:v>
                </c:pt>
                <c:pt idx="3386">
                  <c:v>1.4177768483655847E-4</c:v>
                </c:pt>
                <c:pt idx="3387">
                  <c:v>1.4161620043788377E-4</c:v>
                </c:pt>
                <c:pt idx="3388">
                  <c:v>1.4145494575818068E-4</c:v>
                </c:pt>
                <c:pt idx="3389">
                  <c:v>1.4129392040564343E-4</c:v>
                </c:pt>
                <c:pt idx="3390">
                  <c:v>1.4113312398924535E-4</c:v>
                </c:pt>
                <c:pt idx="3391">
                  <c:v>1.4097255611873684E-4</c:v>
                </c:pt>
                <c:pt idx="3392">
                  <c:v>1.4081221640456783E-4</c:v>
                </c:pt>
                <c:pt idx="3393">
                  <c:v>1.4065210445834278E-4</c:v>
                </c:pt>
                <c:pt idx="3394">
                  <c:v>1.4049221989167565E-4</c:v>
                </c:pt>
                <c:pt idx="3395">
                  <c:v>1.4033256231763721E-4</c:v>
                </c:pt>
                <c:pt idx="3396">
                  <c:v>1.4017313135006502E-4</c:v>
                </c:pt>
                <c:pt idx="3397">
                  <c:v>1.4001392660280434E-4</c:v>
                </c:pt>
                <c:pt idx="3398">
                  <c:v>1.3985494769152808E-4</c:v>
                </c:pt>
                <c:pt idx="3399">
                  <c:v>1.3969619423191327E-4</c:v>
                </c:pt>
                <c:pt idx="3400">
                  <c:v>1.3953766584039933E-4</c:v>
                </c:pt>
                <c:pt idx="3401">
                  <c:v>1.3937936213494193E-4</c:v>
                </c:pt>
                <c:pt idx="3402">
                  <c:v>1.3922128273312053E-4</c:v>
                </c:pt>
                <c:pt idx="3403">
                  <c:v>1.3906342725440412E-4</c:v>
                </c:pt>
                <c:pt idx="3404">
                  <c:v>1.3890579531826097E-4</c:v>
                </c:pt>
                <c:pt idx="3405">
                  <c:v>1.3874838654491349E-4</c:v>
                </c:pt>
                <c:pt idx="3406">
                  <c:v>1.3859120055601215E-4</c:v>
                </c:pt>
                <c:pt idx="3407">
                  <c:v>1.3843423697320475E-4</c:v>
                </c:pt>
                <c:pt idx="3408">
                  <c:v>1.3827749541926273E-4</c:v>
                </c:pt>
                <c:pt idx="3409">
                  <c:v>1.3812097551762877E-4</c:v>
                </c:pt>
                <c:pt idx="3410">
                  <c:v>1.3796467689248959E-4</c:v>
                </c:pt>
                <c:pt idx="3411">
                  <c:v>1.3780859916877507E-4</c:v>
                </c:pt>
                <c:pt idx="3412">
                  <c:v>1.3765274197208115E-4</c:v>
                </c:pt>
                <c:pt idx="3413">
                  <c:v>1.3749710492911641E-4</c:v>
                </c:pt>
                <c:pt idx="3414">
                  <c:v>1.3734168766658128E-4</c:v>
                </c:pt>
                <c:pt idx="3415">
                  <c:v>1.3718648981265788E-4</c:v>
                </c:pt>
                <c:pt idx="3416">
                  <c:v>1.3703151099589013E-4</c:v>
                </c:pt>
                <c:pt idx="3417">
                  <c:v>1.3687675084555497E-4</c:v>
                </c:pt>
                <c:pt idx="3418">
                  <c:v>1.3672220899203107E-4</c:v>
                </c:pt>
                <c:pt idx="3419">
                  <c:v>1.3656788506568535E-4</c:v>
                </c:pt>
                <c:pt idx="3420">
                  <c:v>1.3641377869827982E-4</c:v>
                </c:pt>
                <c:pt idx="3421">
                  <c:v>1.3625988952230167E-4</c:v>
                </c:pt>
                <c:pt idx="3422">
                  <c:v>1.3610621717022407E-4</c:v>
                </c:pt>
                <c:pt idx="3423">
                  <c:v>1.359527612762768E-4</c:v>
                </c:pt>
                <c:pt idx="3424">
                  <c:v>1.3579952147467256E-4</c:v>
                </c:pt>
                <c:pt idx="3425">
                  <c:v>1.3564649740034523E-4</c:v>
                </c:pt>
                <c:pt idx="3426">
                  <c:v>1.3549368868960796E-4</c:v>
                </c:pt>
                <c:pt idx="3427">
                  <c:v>1.3534109497875517E-4</c:v>
                </c:pt>
                <c:pt idx="3428">
                  <c:v>1.351887159051638E-4</c:v>
                </c:pt>
                <c:pt idx="3429">
                  <c:v>1.3503655110692344E-4</c:v>
                </c:pt>
                <c:pt idx="3430">
                  <c:v>1.3488460022246997E-4</c:v>
                </c:pt>
                <c:pt idx="3431">
                  <c:v>1.3473286289168008E-4</c:v>
                </c:pt>
                <c:pt idx="3432">
                  <c:v>1.3458133875440814E-4</c:v>
                </c:pt>
                <c:pt idx="3433">
                  <c:v>1.3443002745158056E-4</c:v>
                </c:pt>
                <c:pt idx="3434">
                  <c:v>1.342789286247561E-4</c:v>
                </c:pt>
                <c:pt idx="3435">
                  <c:v>1.3412804191619725E-4</c:v>
                </c:pt>
                <c:pt idx="3436">
                  <c:v>1.3397736696886832E-4</c:v>
                </c:pt>
                <c:pt idx="3437">
                  <c:v>1.3382690342636204E-4</c:v>
                </c:pt>
                <c:pt idx="3438">
                  <c:v>1.3367665093333189E-4</c:v>
                </c:pt>
                <c:pt idx="3439">
                  <c:v>1.335266091344047E-4</c:v>
                </c:pt>
                <c:pt idx="3440">
                  <c:v>1.3337677767555507E-4</c:v>
                </c:pt>
                <c:pt idx="3441">
                  <c:v>1.33227156203451E-4</c:v>
                </c:pt>
                <c:pt idx="3442">
                  <c:v>1.3307774436473109E-4</c:v>
                </c:pt>
                <c:pt idx="3443">
                  <c:v>1.3292854180773579E-4</c:v>
                </c:pt>
                <c:pt idx="3444">
                  <c:v>1.3277954818077337E-4</c:v>
                </c:pt>
                <c:pt idx="3445">
                  <c:v>1.3263076313284116E-4</c:v>
                </c:pt>
                <c:pt idx="3446">
                  <c:v>1.3248218631434206E-4</c:v>
                </c:pt>
                <c:pt idx="3447">
                  <c:v>1.3233381737528591E-4</c:v>
                </c:pt>
                <c:pt idx="3448">
                  <c:v>1.3218565596744301E-4</c:v>
                </c:pt>
                <c:pt idx="3449">
                  <c:v>1.3203770174254775E-4</c:v>
                </c:pt>
                <c:pt idx="3450">
                  <c:v>1.3188995435301634E-4</c:v>
                </c:pt>
                <c:pt idx="3451">
                  <c:v>1.3174241345258693E-4</c:v>
                </c:pt>
                <c:pt idx="3452">
                  <c:v>1.3159507869496011E-4</c:v>
                </c:pt>
                <c:pt idx="3453">
                  <c:v>1.3144794973486996E-4</c:v>
                </c:pt>
                <c:pt idx="3454">
                  <c:v>1.3130102622765333E-4</c:v>
                </c:pt>
                <c:pt idx="3455">
                  <c:v>1.3115430782931989E-4</c:v>
                </c:pt>
                <c:pt idx="3456">
                  <c:v>1.3100779419655093E-4</c:v>
                </c:pt>
                <c:pt idx="3457">
                  <c:v>1.3086148498662626E-4</c:v>
                </c:pt>
                <c:pt idx="3458">
                  <c:v>1.3071537985784879E-4</c:v>
                </c:pt>
                <c:pt idx="3459">
                  <c:v>1.3056947846847968E-4</c:v>
                </c:pt>
                <c:pt idx="3460">
                  <c:v>1.3042378047808327E-4</c:v>
                </c:pt>
                <c:pt idx="3461">
                  <c:v>1.3027828554688681E-4</c:v>
                </c:pt>
                <c:pt idx="3462">
                  <c:v>1.3013299333507409E-4</c:v>
                </c:pt>
                <c:pt idx="3463">
                  <c:v>1.2998790350454836E-4</c:v>
                </c:pt>
                <c:pt idx="3464">
                  <c:v>1.2984301571681455E-4</c:v>
                </c:pt>
                <c:pt idx="3465">
                  <c:v>1.2969832963474108E-4</c:v>
                </c:pt>
                <c:pt idx="3466">
                  <c:v>1.2955384492185134E-4</c:v>
                </c:pt>
                <c:pt idx="3467">
                  <c:v>1.2940956124162184E-4</c:v>
                </c:pt>
                <c:pt idx="3468">
                  <c:v>1.2926547825916601E-4</c:v>
                </c:pt>
                <c:pt idx="3469">
                  <c:v>1.2912159563954691E-4</c:v>
                </c:pt>
                <c:pt idx="3470">
                  <c:v>1.2897791304847993E-4</c:v>
                </c:pt>
                <c:pt idx="3471">
                  <c:v>1.2883443015295862E-4</c:v>
                </c:pt>
                <c:pt idx="3472">
                  <c:v>1.2869114661992533E-4</c:v>
                </c:pt>
                <c:pt idx="3473">
                  <c:v>1.2854806211731821E-4</c:v>
                </c:pt>
                <c:pt idx="3474">
                  <c:v>1.2840517631365096E-4</c:v>
                </c:pt>
                <c:pt idx="3475">
                  <c:v>1.2826248887808024E-4</c:v>
                </c:pt>
                <c:pt idx="3476">
                  <c:v>1.2811999948040542E-4</c:v>
                </c:pt>
                <c:pt idx="3477">
                  <c:v>1.2797770779106617E-4</c:v>
                </c:pt>
                <c:pt idx="3478">
                  <c:v>1.2783561348114167E-4</c:v>
                </c:pt>
                <c:pt idx="3479">
                  <c:v>1.2769371622234878E-4</c:v>
                </c:pt>
                <c:pt idx="3480">
                  <c:v>1.2755201568704114E-4</c:v>
                </c:pt>
                <c:pt idx="3481">
                  <c:v>1.274105115482072E-4</c:v>
                </c:pt>
                <c:pt idx="3482">
                  <c:v>1.272692034794003E-4</c:v>
                </c:pt>
                <c:pt idx="3483">
                  <c:v>1.2712809115515046E-4</c:v>
                </c:pt>
                <c:pt idx="3484">
                  <c:v>1.269871742499296E-4</c:v>
                </c:pt>
                <c:pt idx="3485">
                  <c:v>1.2684645243945917E-4</c:v>
                </c:pt>
                <c:pt idx="3486">
                  <c:v>1.2670592540008828E-4</c:v>
                </c:pt>
                <c:pt idx="3487">
                  <c:v>1.2656559280810534E-4</c:v>
                </c:pt>
                <c:pt idx="3488">
                  <c:v>1.2642545434138585E-4</c:v>
                </c:pt>
                <c:pt idx="3489">
                  <c:v>1.2628550967774241E-4</c:v>
                </c:pt>
                <c:pt idx="3490">
                  <c:v>1.2614575849561121E-4</c:v>
                </c:pt>
                <c:pt idx="3491">
                  <c:v>1.2600620047473332E-4</c:v>
                </c:pt>
                <c:pt idx="3492">
                  <c:v>1.258668352944444E-4</c:v>
                </c:pt>
                <c:pt idx="3493">
                  <c:v>1.2572766263572289E-4</c:v>
                </c:pt>
                <c:pt idx="3494">
                  <c:v>1.2558868217948154E-4</c:v>
                </c:pt>
                <c:pt idx="3495">
                  <c:v>1.2544989360724993E-4</c:v>
                </c:pt>
                <c:pt idx="3496">
                  <c:v>1.2531129660178374E-4</c:v>
                </c:pt>
                <c:pt idx="3497">
                  <c:v>1.251728908457718E-4</c:v>
                </c:pt>
                <c:pt idx="3498">
                  <c:v>1.2503467602285426E-4</c:v>
                </c:pt>
                <c:pt idx="3499">
                  <c:v>1.2489665181721391E-4</c:v>
                </c:pt>
                <c:pt idx="3500">
                  <c:v>1.2475881791364224E-4</c:v>
                </c:pt>
                <c:pt idx="3501">
                  <c:v>1.2462117399753838E-4</c:v>
                </c:pt>
                <c:pt idx="3502">
                  <c:v>1.2448371975484055E-4</c:v>
                </c:pt>
                <c:pt idx="3503">
                  <c:v>1.2434645487242849E-4</c:v>
                </c:pt>
                <c:pt idx="3504">
                  <c:v>1.2420937903711177E-4</c:v>
                </c:pt>
                <c:pt idx="3505">
                  <c:v>1.2407249193690929E-4</c:v>
                </c:pt>
                <c:pt idx="3506">
                  <c:v>1.2393579326043942E-4</c:v>
                </c:pt>
                <c:pt idx="3507">
                  <c:v>1.2379928269624864E-4</c:v>
                </c:pt>
                <c:pt idx="3508">
                  <c:v>1.2366295993448937E-4</c:v>
                </c:pt>
                <c:pt idx="3509">
                  <c:v>1.2352682466490401E-4</c:v>
                </c:pt>
                <c:pt idx="3510">
                  <c:v>1.2339087657850189E-4</c:v>
                </c:pt>
                <c:pt idx="3511">
                  <c:v>1.2325511536688525E-4</c:v>
                </c:pt>
                <c:pt idx="3512">
                  <c:v>1.2311954072158191E-4</c:v>
                </c:pt>
                <c:pt idx="3513">
                  <c:v>1.2298415233564632E-4</c:v>
                </c:pt>
                <c:pt idx="3514">
                  <c:v>1.2284894990205523E-4</c:v>
                </c:pt>
                <c:pt idx="3515">
                  <c:v>1.2271393311437623E-4</c:v>
                </c:pt>
                <c:pt idx="3516">
                  <c:v>1.2257910166736303E-4</c:v>
                </c:pt>
                <c:pt idx="3517">
                  <c:v>1.2244445525569044E-4</c:v>
                </c:pt>
                <c:pt idx="3518">
                  <c:v>1.2230999357495172E-4</c:v>
                </c:pt>
                <c:pt idx="3519">
                  <c:v>1.221757163212573E-4</c:v>
                </c:pt>
                <c:pt idx="3520">
                  <c:v>1.2204162319130029E-4</c:v>
                </c:pt>
                <c:pt idx="3521">
                  <c:v>1.2190771388235553E-4</c:v>
                </c:pt>
                <c:pt idx="3522">
                  <c:v>1.2177398809227798E-4</c:v>
                </c:pt>
                <c:pt idx="3523">
                  <c:v>1.2164044551950143E-4</c:v>
                </c:pt>
                <c:pt idx="3524">
                  <c:v>1.215070858630374E-4</c:v>
                </c:pt>
                <c:pt idx="3525">
                  <c:v>1.213739088224738E-4</c:v>
                </c:pt>
                <c:pt idx="3526">
                  <c:v>1.2124091409797366E-4</c:v>
                </c:pt>
                <c:pt idx="3527">
                  <c:v>1.2110810139020837E-4</c:v>
                </c:pt>
                <c:pt idx="3528">
                  <c:v>1.2097547040074978E-4</c:v>
                </c:pt>
                <c:pt idx="3529">
                  <c:v>1.2084302083108535E-4</c:v>
                </c:pt>
                <c:pt idx="3530">
                  <c:v>1.2071075238386322E-4</c:v>
                </c:pt>
                <c:pt idx="3531">
                  <c:v>1.2057866476229896E-4</c:v>
                </c:pt>
                <c:pt idx="3532">
                  <c:v>1.2044675766952305E-4</c:v>
                </c:pt>
                <c:pt idx="3533">
                  <c:v>1.2031503081014652E-4</c:v>
                </c:pt>
                <c:pt idx="3534">
                  <c:v>1.2018348388869258E-4</c:v>
                </c:pt>
                <c:pt idx="3535">
                  <c:v>1.2005211661024912E-4</c:v>
                </c:pt>
                <c:pt idx="3536">
                  <c:v>1.1992092868111748E-4</c:v>
                </c:pt>
                <c:pt idx="3537">
                  <c:v>1.1978991980718472E-4</c:v>
                </c:pt>
                <c:pt idx="3538">
                  <c:v>1.1965908969587337E-4</c:v>
                </c:pt>
                <c:pt idx="3539">
                  <c:v>1.1952843805451466E-4</c:v>
                </c:pt>
                <c:pt idx="3540">
                  <c:v>1.1939796459099917E-4</c:v>
                </c:pt>
                <c:pt idx="3541">
                  <c:v>1.1926766901435622E-4</c:v>
                </c:pt>
                <c:pt idx="3542">
                  <c:v>1.191375510335233E-4</c:v>
                </c:pt>
                <c:pt idx="3543">
                  <c:v>1.1900761035831561E-4</c:v>
                </c:pt>
                <c:pt idx="3544">
                  <c:v>1.1887784669903676E-4</c:v>
                </c:pt>
                <c:pt idx="3545">
                  <c:v>1.187482597665419E-4</c:v>
                </c:pt>
                <c:pt idx="3546">
                  <c:v>1.1861884927223708E-4</c:v>
                </c:pt>
                <c:pt idx="3547">
                  <c:v>1.1848961492801322E-4</c:v>
                </c:pt>
                <c:pt idx="3548">
                  <c:v>1.1836055644663048E-4</c:v>
                </c:pt>
                <c:pt idx="3549">
                  <c:v>1.1823167354075424E-4</c:v>
                </c:pt>
                <c:pt idx="3550">
                  <c:v>1.1810296592417345E-4</c:v>
                </c:pt>
                <c:pt idx="3551">
                  <c:v>1.1797443331122053E-4</c:v>
                </c:pt>
                <c:pt idx="3552">
                  <c:v>1.1784607541377101E-4</c:v>
                </c:pt>
                <c:pt idx="3553">
                  <c:v>1.1771789195700706E-4</c:v>
                </c:pt>
                <c:pt idx="3554">
                  <c:v>1.1758988264208262E-4</c:v>
                </c:pt>
                <c:pt idx="3555">
                  <c:v>1.1746204719494134E-4</c:v>
                </c:pt>
                <c:pt idx="3556">
                  <c:v>1.173343853302588E-4</c:v>
                </c:pt>
                <c:pt idx="3557">
                  <c:v>1.1720689676262545E-4</c:v>
                </c:pt>
                <c:pt idx="3558">
                  <c:v>1.1707958121979961E-4</c:v>
                </c:pt>
                <c:pt idx="3559">
                  <c:v>1.1695243840354939E-4</c:v>
                </c:pt>
                <c:pt idx="3560">
                  <c:v>1.1682546805169395E-4</c:v>
                </c:pt>
                <c:pt idx="3561">
                  <c:v>1.1669866986507301E-4</c:v>
                </c:pt>
                <c:pt idx="3562">
                  <c:v>1.1657204357987794E-4</c:v>
                </c:pt>
                <c:pt idx="3563">
                  <c:v>1.1644558891004287E-4</c:v>
                </c:pt>
                <c:pt idx="3564">
                  <c:v>1.1631930556943763E-4</c:v>
                </c:pt>
                <c:pt idx="3565">
                  <c:v>1.1619319329609459E-4</c:v>
                </c:pt>
                <c:pt idx="3566">
                  <c:v>1.1606725179353883E-4</c:v>
                </c:pt>
                <c:pt idx="3567">
                  <c:v>1.1594148080076745E-4</c:v>
                </c:pt>
                <c:pt idx="3568">
                  <c:v>1.1581588003168896E-4</c:v>
                </c:pt>
                <c:pt idx="3569">
                  <c:v>1.1569044921231322E-4</c:v>
                </c:pt>
                <c:pt idx="3570">
                  <c:v>1.1556518806947328E-4</c:v>
                </c:pt>
                <c:pt idx="3571">
                  <c:v>1.1544009631831979E-4</c:v>
                </c:pt>
                <c:pt idx="3572">
                  <c:v>1.1531517369830531E-4</c:v>
                </c:pt>
                <c:pt idx="3573">
                  <c:v>1.1519041992593334E-4</c:v>
                </c:pt>
                <c:pt idx="3574">
                  <c:v>1.150658347298033E-4</c:v>
                </c:pt>
                <c:pt idx="3575">
                  <c:v>1.1494141783702779E-4</c:v>
                </c:pt>
                <c:pt idx="3576">
                  <c:v>1.1481716897461224E-4</c:v>
                </c:pt>
                <c:pt idx="3577">
                  <c:v>1.1469308787063759E-4</c:v>
                </c:pt>
                <c:pt idx="3578">
                  <c:v>1.1456917425369773E-4</c:v>
                </c:pt>
                <c:pt idx="3579">
                  <c:v>1.1444542785227824E-4</c:v>
                </c:pt>
                <c:pt idx="3580">
                  <c:v>1.1432184839624534E-4</c:v>
                </c:pt>
                <c:pt idx="3581">
                  <c:v>1.1419843561535469E-4</c:v>
                </c:pt>
                <c:pt idx="3582">
                  <c:v>1.1407518923987225E-4</c:v>
                </c:pt>
                <c:pt idx="3583">
                  <c:v>1.1395210900112851E-4</c:v>
                </c:pt>
                <c:pt idx="3584">
                  <c:v>1.1382919463034283E-4</c:v>
                </c:pt>
                <c:pt idx="3585">
                  <c:v>1.1370644585954939E-4</c:v>
                </c:pt>
                <c:pt idx="3586">
                  <c:v>1.1358386242128726E-4</c:v>
                </c:pt>
                <c:pt idx="3587">
                  <c:v>1.1346144404829163E-4</c:v>
                </c:pt>
                <c:pt idx="3588">
                  <c:v>1.1333919047441541E-4</c:v>
                </c:pt>
                <c:pt idx="3589">
                  <c:v>1.1321710143339822E-4</c:v>
                </c:pt>
                <c:pt idx="3590">
                  <c:v>1.130951766597876E-4</c:v>
                </c:pt>
                <c:pt idx="3591">
                  <c:v>1.1297341588856934E-4</c:v>
                </c:pt>
                <c:pt idx="3592">
                  <c:v>1.1285181885522746E-4</c:v>
                </c:pt>
                <c:pt idx="3593">
                  <c:v>1.1273038529574332E-4</c:v>
                </c:pt>
                <c:pt idx="3594">
                  <c:v>1.1260911494653369E-4</c:v>
                </c:pt>
                <c:pt idx="3595">
                  <c:v>1.1248800754481529E-4</c:v>
                </c:pt>
                <c:pt idx="3596">
                  <c:v>1.1236706282768919E-4</c:v>
                </c:pt>
                <c:pt idx="3597">
                  <c:v>1.1224628053329869E-4</c:v>
                </c:pt>
                <c:pt idx="3598">
                  <c:v>1.1212566040027833E-4</c:v>
                </c:pt>
                <c:pt idx="3599">
                  <c:v>1.1200520216714554E-4</c:v>
                </c:pt>
                <c:pt idx="3600">
                  <c:v>1.1188490557381918E-4</c:v>
                </c:pt>
                <c:pt idx="3601">
                  <c:v>1.1176477035979662E-4</c:v>
                </c:pt>
                <c:pt idx="3602">
                  <c:v>1.1164479626566964E-4</c:v>
                </c:pt>
                <c:pt idx="3603">
                  <c:v>1.1152498303251591E-4</c:v>
                </c:pt>
                <c:pt idx="3604">
                  <c:v>1.1140533040129474E-4</c:v>
                </c:pt>
                <c:pt idx="3605">
                  <c:v>1.112858381142958E-4</c:v>
                </c:pt>
                <c:pt idx="3606">
                  <c:v>1.1116650591368842E-4</c:v>
                </c:pt>
                <c:pt idx="3607">
                  <c:v>1.1104733354212542E-4</c:v>
                </c:pt>
                <c:pt idx="3608">
                  <c:v>1.1092832074328281E-4</c:v>
                </c:pt>
                <c:pt idx="3609">
                  <c:v>1.1080946726071526E-4</c:v>
                </c:pt>
                <c:pt idx="3610">
                  <c:v>1.1069077283875786E-4</c:v>
                </c:pt>
                <c:pt idx="3611">
                  <c:v>1.1057223722216398E-4</c:v>
                </c:pt>
                <c:pt idx="3612">
                  <c:v>1.1045386015616465E-4</c:v>
                </c:pt>
                <c:pt idx="3613">
                  <c:v>1.103356413864673E-4</c:v>
                </c:pt>
                <c:pt idx="3614">
                  <c:v>1.1021758065919489E-4</c:v>
                </c:pt>
                <c:pt idx="3615">
                  <c:v>1.1009967772124369E-4</c:v>
                </c:pt>
                <c:pt idx="3616">
                  <c:v>1.0998193231938618E-4</c:v>
                </c:pt>
                <c:pt idx="3617">
                  <c:v>1.0986434420146425E-4</c:v>
                </c:pt>
                <c:pt idx="3618">
                  <c:v>1.0974691311549275E-4</c:v>
                </c:pt>
                <c:pt idx="3619">
                  <c:v>1.0962963880995714E-4</c:v>
                </c:pt>
                <c:pt idx="3620">
                  <c:v>1.0951252103410939E-4</c:v>
                </c:pt>
                <c:pt idx="3621">
                  <c:v>1.0939555953707593E-4</c:v>
                </c:pt>
                <c:pt idx="3622">
                  <c:v>1.0927875406898505E-4</c:v>
                </c:pt>
                <c:pt idx="3623">
                  <c:v>1.0916210438043082E-4</c:v>
                </c:pt>
                <c:pt idx="3624">
                  <c:v>1.0904561022188097E-4</c:v>
                </c:pt>
                <c:pt idx="3625">
                  <c:v>1.0892927134509567E-4</c:v>
                </c:pt>
                <c:pt idx="3626">
                  <c:v>1.0881308750170727E-4</c:v>
                </c:pt>
                <c:pt idx="3627">
                  <c:v>1.0869705844381139E-4</c:v>
                </c:pt>
                <c:pt idx="3628">
                  <c:v>1.0858118392449522E-4</c:v>
                </c:pt>
                <c:pt idx="3629">
                  <c:v>1.0846546369671721E-4</c:v>
                </c:pt>
                <c:pt idx="3630">
                  <c:v>1.0834989751418998E-4</c:v>
                </c:pt>
                <c:pt idx="3631">
                  <c:v>1.0823448513108436E-4</c:v>
                </c:pt>
                <c:pt idx="3632">
                  <c:v>1.081192263017355E-4</c:v>
                </c:pt>
                <c:pt idx="3633">
                  <c:v>1.0800412078152143E-4</c:v>
                </c:pt>
                <c:pt idx="3634">
                  <c:v>1.0788916832568951E-4</c:v>
                </c:pt>
                <c:pt idx="3635">
                  <c:v>1.0777436869023493E-4</c:v>
                </c:pt>
                <c:pt idx="3636">
                  <c:v>1.0765972163154795E-4</c:v>
                </c:pt>
                <c:pt idx="3637">
                  <c:v>1.0754522690647141E-4</c:v>
                </c:pt>
                <c:pt idx="3638">
                  <c:v>1.074308842723E-4</c:v>
                </c:pt>
                <c:pt idx="3639">
                  <c:v>1.0731669348672111E-4</c:v>
                </c:pt>
                <c:pt idx="3640">
                  <c:v>1.0720265430816233E-4</c:v>
                </c:pt>
                <c:pt idx="3641">
                  <c:v>1.0708876649491913E-4</c:v>
                </c:pt>
                <c:pt idx="3642">
                  <c:v>1.0697502980625829E-4</c:v>
                </c:pt>
                <c:pt idx="3643">
                  <c:v>1.0686144400189228E-4</c:v>
                </c:pt>
                <c:pt idx="3644">
                  <c:v>1.0674800884140102E-4</c:v>
                </c:pt>
                <c:pt idx="3645">
                  <c:v>1.0663472408561971E-4</c:v>
                </c:pt>
                <c:pt idx="3646">
                  <c:v>1.0652158949524895E-4</c:v>
                </c:pt>
                <c:pt idx="3647">
                  <c:v>1.0640860483143337E-4</c:v>
                </c:pt>
                <c:pt idx="3648">
                  <c:v>1.0629576985633641E-4</c:v>
                </c:pt>
                <c:pt idx="3649">
                  <c:v>1.0618308433169829E-4</c:v>
                </c:pt>
                <c:pt idx="3650">
                  <c:v>1.0607054802056353E-4</c:v>
                </c:pt>
                <c:pt idx="3651">
                  <c:v>1.0595816068584021E-4</c:v>
                </c:pt>
                <c:pt idx="3652">
                  <c:v>1.0584592209087599E-4</c:v>
                </c:pt>
                <c:pt idx="3653">
                  <c:v>1.0573383199997216E-4</c:v>
                </c:pt>
                <c:pt idx="3654">
                  <c:v>1.0562189017729308E-4</c:v>
                </c:pt>
                <c:pt idx="3655">
                  <c:v>1.0551009638772565E-4</c:v>
                </c:pt>
                <c:pt idx="3656">
                  <c:v>1.0539845039653427E-4</c:v>
                </c:pt>
                <c:pt idx="3657">
                  <c:v>1.052869519694173E-4</c:v>
                </c:pt>
                <c:pt idx="3658">
                  <c:v>1.0517560087250604E-4</c:v>
                </c:pt>
                <c:pt idx="3659">
                  <c:v>1.0506439687230712E-4</c:v>
                </c:pt>
                <c:pt idx="3660">
                  <c:v>1.0495333973604264E-4</c:v>
                </c:pt>
                <c:pt idx="3661">
                  <c:v>1.0484242923079621E-4</c:v>
                </c:pt>
                <c:pt idx="3662">
                  <c:v>1.047316651246496E-4</c:v>
                </c:pt>
                <c:pt idx="3663">
                  <c:v>1.0462104718582853E-4</c:v>
                </c:pt>
                <c:pt idx="3664">
                  <c:v>1.0451057518298682E-4</c:v>
                </c:pt>
                <c:pt idx="3665">
                  <c:v>1.0440024888548757E-4</c:v>
                </c:pt>
                <c:pt idx="3666">
                  <c:v>1.0429006806255408E-4</c:v>
                </c:pt>
                <c:pt idx="3667">
                  <c:v>1.0418003248434376E-4</c:v>
                </c:pt>
                <c:pt idx="3668">
                  <c:v>1.0407014192143719E-4</c:v>
                </c:pt>
                <c:pt idx="3669">
                  <c:v>1.0396039614427406E-4</c:v>
                </c:pt>
                <c:pt idx="3670">
                  <c:v>1.0385079492450597E-4</c:v>
                </c:pt>
                <c:pt idx="3671">
                  <c:v>1.0374133803364141E-4</c:v>
                </c:pt>
                <c:pt idx="3672">
                  <c:v>1.0363202524361072E-4</c:v>
                </c:pt>
                <c:pt idx="3673">
                  <c:v>1.0352285632726889E-4</c:v>
                </c:pt>
                <c:pt idx="3674">
                  <c:v>1.0341383105732777E-4</c:v>
                </c:pt>
                <c:pt idx="3675">
                  <c:v>1.0330494920719783E-4</c:v>
                </c:pt>
                <c:pt idx="3676">
                  <c:v>1.0319621055070645E-4</c:v>
                </c:pt>
                <c:pt idx="3677">
                  <c:v>1.0308761486181719E-4</c:v>
                </c:pt>
                <c:pt idx="3678">
                  <c:v>1.0297916191546792E-4</c:v>
                </c:pt>
                <c:pt idx="3679">
                  <c:v>1.0287085148645164E-4</c:v>
                </c:pt>
                <c:pt idx="3680">
                  <c:v>1.0276268335025433E-4</c:v>
                </c:pt>
                <c:pt idx="3681">
                  <c:v>1.0265465728271865E-4</c:v>
                </c:pt>
                <c:pt idx="3682">
                  <c:v>1.0254677306009873E-4</c:v>
                </c:pt>
                <c:pt idx="3683">
                  <c:v>1.0243903045905985E-4</c:v>
                </c:pt>
                <c:pt idx="3684">
                  <c:v>1.0233142925662132E-4</c:v>
                </c:pt>
                <c:pt idx="3685">
                  <c:v>1.0222396923048912E-4</c:v>
                </c:pt>
                <c:pt idx="3686">
                  <c:v>1.0211665015822284E-4</c:v>
                </c:pt>
                <c:pt idx="3687">
                  <c:v>1.0200947181828856E-4</c:v>
                </c:pt>
                <c:pt idx="3688">
                  <c:v>1.0190243398955821E-4</c:v>
                </c:pt>
                <c:pt idx="3689">
                  <c:v>1.0179553645075691E-4</c:v>
                </c:pt>
                <c:pt idx="3690">
                  <c:v>1.0168877898178765E-4</c:v>
                </c:pt>
                <c:pt idx="3691">
                  <c:v>1.0158216136240539E-4</c:v>
                </c:pt>
                <c:pt idx="3692">
                  <c:v>1.0147568337276891E-4</c:v>
                </c:pt>
                <c:pt idx="3693">
                  <c:v>1.0136934479398928E-4</c:v>
                </c:pt>
                <c:pt idx="3694">
                  <c:v>1.0126314540675426E-4</c:v>
                </c:pt>
                <c:pt idx="3695">
                  <c:v>1.0115708499297626E-4</c:v>
                </c:pt>
                <c:pt idx="3696">
                  <c:v>1.0105116333441815E-4</c:v>
                </c:pt>
                <c:pt idx="3697">
                  <c:v>1.0094538021324273E-4</c:v>
                </c:pt>
                <c:pt idx="3698">
                  <c:v>1.0083973541250302E-4</c:v>
                </c:pt>
                <c:pt idx="3699">
                  <c:v>1.0073422871510239E-4</c:v>
                </c:pt>
                <c:pt idx="3700">
                  <c:v>1.0062885990461378E-4</c:v>
                </c:pt>
                <c:pt idx="3701">
                  <c:v>1.0052362876495154E-4</c:v>
                </c:pt>
                <c:pt idx="3702">
                  <c:v>1.004185350804243E-4</c:v>
                </c:pt>
                <c:pt idx="3703">
                  <c:v>1.0031357863573493E-4</c:v>
                </c:pt>
                <c:pt idx="3704">
                  <c:v>1.0020875921592528E-4</c:v>
                </c:pt>
                <c:pt idx="3705">
                  <c:v>1.0010407660670042E-4</c:v>
                </c:pt>
                <c:pt idx="3706">
                  <c:v>9.9999530593614675E-5</c:v>
                </c:pt>
                <c:pt idx="3707">
                  <c:v>9.9895120963101343E-5</c:v>
                </c:pt>
                <c:pt idx="3708">
                  <c:v>9.9790847501982904E-5</c:v>
                </c:pt>
                <c:pt idx="3709">
                  <c:v>9.9686709996930112E-5</c:v>
                </c:pt>
                <c:pt idx="3710">
                  <c:v>9.9582708235812739E-5</c:v>
                </c:pt>
                <c:pt idx="3711">
                  <c:v>9.9478842006077951E-5</c:v>
                </c:pt>
                <c:pt idx="3712">
                  <c:v>9.9375111096099378E-5</c:v>
                </c:pt>
                <c:pt idx="3713">
                  <c:v>9.9271515294635838E-5</c:v>
                </c:pt>
                <c:pt idx="3714">
                  <c:v>9.9168054390293101E-5</c:v>
                </c:pt>
                <c:pt idx="3715">
                  <c:v>9.906472817281439E-5</c:v>
                </c:pt>
                <c:pt idx="3716">
                  <c:v>9.8961536431788329E-5</c:v>
                </c:pt>
                <c:pt idx="3717">
                  <c:v>9.8858478957187043E-5</c:v>
                </c:pt>
                <c:pt idx="3718">
                  <c:v>9.8755555539846614E-5</c:v>
                </c:pt>
                <c:pt idx="3719">
                  <c:v>9.8652765970448232E-5</c:v>
                </c:pt>
                <c:pt idx="3720">
                  <c:v>9.8550110040321415E-5</c:v>
                </c:pt>
                <c:pt idx="3721">
                  <c:v>9.8447587541121388E-5</c:v>
                </c:pt>
                <c:pt idx="3722">
                  <c:v>9.8345198264882113E-5</c:v>
                </c:pt>
                <c:pt idx="3723">
                  <c:v>9.8242942004015318E-5</c:v>
                </c:pt>
                <c:pt idx="3724">
                  <c:v>9.8140818551310045E-5</c:v>
                </c:pt>
                <c:pt idx="3725">
                  <c:v>9.8038827699931366E-5</c:v>
                </c:pt>
                <c:pt idx="3726">
                  <c:v>9.7936969243420216E-5</c:v>
                </c:pt>
                <c:pt idx="3727">
                  <c:v>9.7835242975692017E-5</c:v>
                </c:pt>
                <c:pt idx="3728">
                  <c:v>9.7733648691036346E-5</c:v>
                </c:pt>
                <c:pt idx="3729">
                  <c:v>9.7632186184062853E-5</c:v>
                </c:pt>
                <c:pt idx="3730">
                  <c:v>9.7530855250018222E-5</c:v>
                </c:pt>
                <c:pt idx="3731">
                  <c:v>9.742965568399201E-5</c:v>
                </c:pt>
                <c:pt idx="3732">
                  <c:v>9.732858728192074E-5</c:v>
                </c:pt>
                <c:pt idx="3733">
                  <c:v>9.7227649840109887E-5</c:v>
                </c:pt>
                <c:pt idx="3734">
                  <c:v>9.7126843154708004E-5</c:v>
                </c:pt>
                <c:pt idx="3735">
                  <c:v>9.7026167022969378E-5</c:v>
                </c:pt>
                <c:pt idx="3736">
                  <c:v>9.6925621241989517E-5</c:v>
                </c:pt>
                <c:pt idx="3737">
                  <c:v>9.6825205609231527E-5</c:v>
                </c:pt>
                <c:pt idx="3738">
                  <c:v>9.6724919923049809E-5</c:v>
                </c:pt>
                <c:pt idx="3739">
                  <c:v>9.662476398137739E-5</c:v>
                </c:pt>
                <c:pt idx="3740">
                  <c:v>9.6524737583298121E-5</c:v>
                </c:pt>
                <c:pt idx="3741">
                  <c:v>9.6424840527736168E-5</c:v>
                </c:pt>
                <c:pt idx="3742">
                  <c:v>9.6325072613979401E-5</c:v>
                </c:pt>
                <c:pt idx="3743">
                  <c:v>9.6225433642148551E-5</c:v>
                </c:pt>
                <c:pt idx="3744">
                  <c:v>9.6125923412203587E-5</c:v>
                </c:pt>
                <c:pt idx="3745">
                  <c:v>9.6026541724726484E-5</c:v>
                </c:pt>
                <c:pt idx="3746">
                  <c:v>9.5927288380607634E-5</c:v>
                </c:pt>
                <c:pt idx="3747">
                  <c:v>9.5828163181096949E-5</c:v>
                </c:pt>
                <c:pt idx="3748">
                  <c:v>9.5729165927802888E-5</c:v>
                </c:pt>
                <c:pt idx="3749">
                  <c:v>9.5630296422640534E-5</c:v>
                </c:pt>
                <c:pt idx="3750">
                  <c:v>9.5531554468140839E-5</c:v>
                </c:pt>
                <c:pt idx="3751">
                  <c:v>9.5432939866673939E-5</c:v>
                </c:pt>
                <c:pt idx="3752">
                  <c:v>9.5334452421431745E-5</c:v>
                </c:pt>
                <c:pt idx="3753">
                  <c:v>9.5236091935960602E-5</c:v>
                </c:pt>
                <c:pt idx="3754">
                  <c:v>9.5137858213645271E-5</c:v>
                </c:pt>
                <c:pt idx="3755">
                  <c:v>9.503975105899818E-5</c:v>
                </c:pt>
                <c:pt idx="3756">
                  <c:v>9.4941770276110986E-5</c:v>
                </c:pt>
                <c:pt idx="3757">
                  <c:v>9.4843915669943474E-5</c:v>
                </c:pt>
                <c:pt idx="3758">
                  <c:v>9.4746187045805782E-5</c:v>
                </c:pt>
                <c:pt idx="3759">
                  <c:v>9.4648584208845667E-5</c:v>
                </c:pt>
                <c:pt idx="3760">
                  <c:v>9.4551106965279594E-5</c:v>
                </c:pt>
                <c:pt idx="3761">
                  <c:v>9.4453755121160003E-5</c:v>
                </c:pt>
                <c:pt idx="3762">
                  <c:v>9.4356528482888625E-5</c:v>
                </c:pt>
                <c:pt idx="3763">
                  <c:v>9.4259426857675407E-5</c:v>
                </c:pt>
                <c:pt idx="3764">
                  <c:v>9.4162450052565985E-5</c:v>
                </c:pt>
                <c:pt idx="3765">
                  <c:v>9.4065597875208056E-5</c:v>
                </c:pt>
                <c:pt idx="3766">
                  <c:v>9.3968870133544148E-5</c:v>
                </c:pt>
                <c:pt idx="3767">
                  <c:v>9.3872266635861785E-5</c:v>
                </c:pt>
                <c:pt idx="3768">
                  <c:v>9.3775787190792479E-5</c:v>
                </c:pt>
                <c:pt idx="3769">
                  <c:v>9.3679431607261197E-5</c:v>
                </c:pt>
                <c:pt idx="3770">
                  <c:v>9.3583199694789122E-5</c:v>
                </c:pt>
                <c:pt idx="3771">
                  <c:v>9.3487091262732514E-5</c:v>
                </c:pt>
                <c:pt idx="3772">
                  <c:v>9.3391106121296322E-5</c:v>
                </c:pt>
                <c:pt idx="3773">
                  <c:v>9.3295244080772812E-5</c:v>
                </c:pt>
                <c:pt idx="3774">
                  <c:v>9.3199504951794475E-5</c:v>
                </c:pt>
                <c:pt idx="3775">
                  <c:v>9.3103888545585748E-5</c:v>
                </c:pt>
                <c:pt idx="3776">
                  <c:v>9.3008394673205062E-5</c:v>
                </c:pt>
                <c:pt idx="3777">
                  <c:v>9.2913023146503238E-5</c:v>
                </c:pt>
                <c:pt idx="3778">
                  <c:v>9.281777377766758E-5</c:v>
                </c:pt>
                <c:pt idx="3779">
                  <c:v>9.2722646378719332E-5</c:v>
                </c:pt>
                <c:pt idx="3780">
                  <c:v>9.2627640762719623E-5</c:v>
                </c:pt>
                <c:pt idx="3781">
                  <c:v>9.2532756742562142E-5</c:v>
                </c:pt>
                <c:pt idx="3782">
                  <c:v>9.243799413147565E-5</c:v>
                </c:pt>
                <c:pt idx="3783">
                  <c:v>9.2343352743474072E-5</c:v>
                </c:pt>
                <c:pt idx="3784">
                  <c:v>9.2248832392403E-5</c:v>
                </c:pt>
                <c:pt idx="3785">
                  <c:v>9.2154432892691473E-5</c:v>
                </c:pt>
                <c:pt idx="3786">
                  <c:v>9.2060154059099973E-5</c:v>
                </c:pt>
                <c:pt idx="3787">
                  <c:v>9.1965995706471068E-5</c:v>
                </c:pt>
                <c:pt idx="3788">
                  <c:v>9.1871957650476146E-5</c:v>
                </c:pt>
                <c:pt idx="3789">
                  <c:v>9.1778039706618149E-5</c:v>
                </c:pt>
                <c:pt idx="3790">
                  <c:v>9.1684241690978224E-5</c:v>
                </c:pt>
                <c:pt idx="3791">
                  <c:v>9.1590563419916335E-5</c:v>
                </c:pt>
                <c:pt idx="3792">
                  <c:v>9.1497004710120296E-5</c:v>
                </c:pt>
                <c:pt idx="3793">
                  <c:v>9.140356537860486E-5</c:v>
                </c:pt>
                <c:pt idx="3794">
                  <c:v>9.1310245242662026E-5</c:v>
                </c:pt>
                <c:pt idx="3795">
                  <c:v>9.1217044120156846E-5</c:v>
                </c:pt>
                <c:pt idx="3796">
                  <c:v>9.1123961828784927E-5</c:v>
                </c:pt>
                <c:pt idx="3797">
                  <c:v>9.1030998187011672E-5</c:v>
                </c:pt>
                <c:pt idx="3798">
                  <c:v>9.093815301362563E-5</c:v>
                </c:pt>
                <c:pt idx="3799">
                  <c:v>9.0845426127245593E-5</c:v>
                </c:pt>
                <c:pt idx="3800">
                  <c:v>9.0752817347552176E-5</c:v>
                </c:pt>
                <c:pt idx="3801">
                  <c:v>9.0660326493809001E-5</c:v>
                </c:pt>
                <c:pt idx="3802">
                  <c:v>9.0567953386093395E-5</c:v>
                </c:pt>
                <c:pt idx="3803">
                  <c:v>9.0475697844802429E-5</c:v>
                </c:pt>
                <c:pt idx="3804">
                  <c:v>9.0383559690162914E-5</c:v>
                </c:pt>
                <c:pt idx="3805">
                  <c:v>9.0291538743407043E-5</c:v>
                </c:pt>
                <c:pt idx="3806">
                  <c:v>9.0199634825595664E-5</c:v>
                </c:pt>
                <c:pt idx="3807">
                  <c:v>9.0107847758108122E-5</c:v>
                </c:pt>
                <c:pt idx="3808">
                  <c:v>9.001617736308067E-5</c:v>
                </c:pt>
                <c:pt idx="3809">
                  <c:v>8.9924623462477691E-5</c:v>
                </c:pt>
                <c:pt idx="3810">
                  <c:v>8.9833185878823921E-5</c:v>
                </c:pt>
                <c:pt idx="3811">
                  <c:v>8.9741864434910595E-5</c:v>
                </c:pt>
                <c:pt idx="3812">
                  <c:v>8.9650658953843582E-5</c:v>
                </c:pt>
                <c:pt idx="3813">
                  <c:v>8.9559569259043035E-5</c:v>
                </c:pt>
                <c:pt idx="3814">
                  <c:v>8.9468595174194086E-5</c:v>
                </c:pt>
                <c:pt idx="3815">
                  <c:v>8.9377736523536856E-5</c:v>
                </c:pt>
                <c:pt idx="3816">
                  <c:v>8.9286993131139282E-5</c:v>
                </c:pt>
                <c:pt idx="3817">
                  <c:v>8.9196364821865349E-5</c:v>
                </c:pt>
                <c:pt idx="3818">
                  <c:v>8.9105851420647752E-5</c:v>
                </c:pt>
                <c:pt idx="3819">
                  <c:v>8.9015452752729609E-5</c:v>
                </c:pt>
                <c:pt idx="3820">
                  <c:v>8.8925168643904905E-5</c:v>
                </c:pt>
                <c:pt idx="3821">
                  <c:v>8.8834998919794535E-5</c:v>
                </c:pt>
                <c:pt idx="3822">
                  <c:v>8.8744943406761825E-5</c:v>
                </c:pt>
                <c:pt idx="3823">
                  <c:v>8.8655001931477274E-5</c:v>
                </c:pt>
                <c:pt idx="3824">
                  <c:v>8.8565174320438038E-5</c:v>
                </c:pt>
                <c:pt idx="3825">
                  <c:v>8.8475460401120544E-5</c:v>
                </c:pt>
                <c:pt idx="3826">
                  <c:v>8.8385860000826522E-5</c:v>
                </c:pt>
                <c:pt idx="3827">
                  <c:v>8.8296372947164128E-5</c:v>
                </c:pt>
                <c:pt idx="3828">
                  <c:v>8.8206999068476456E-5</c:v>
                </c:pt>
                <c:pt idx="3829">
                  <c:v>8.8117738192932383E-5</c:v>
                </c:pt>
                <c:pt idx="3830">
                  <c:v>8.8028590149243416E-5</c:v>
                </c:pt>
                <c:pt idx="3831">
                  <c:v>8.793955476642369E-5</c:v>
                </c:pt>
                <c:pt idx="3832">
                  <c:v>8.7850631873551428E-5</c:v>
                </c:pt>
                <c:pt idx="3833">
                  <c:v>8.7761821300482893E-5</c:v>
                </c:pt>
                <c:pt idx="3834">
                  <c:v>8.7673122876899044E-5</c:v>
                </c:pt>
                <c:pt idx="3835">
                  <c:v>8.758453643301939E-5</c:v>
                </c:pt>
                <c:pt idx="3836">
                  <c:v>8.7496061799315642E-5</c:v>
                </c:pt>
                <c:pt idx="3837">
                  <c:v>8.7407698806558733E-5</c:v>
                </c:pt>
                <c:pt idx="3838">
                  <c:v>8.7319447285818188E-5</c:v>
                </c:pt>
                <c:pt idx="3839">
                  <c:v>8.7231307068414294E-5</c:v>
                </c:pt>
                <c:pt idx="3840">
                  <c:v>8.7143277986201009E-5</c:v>
                </c:pt>
                <c:pt idx="3841">
                  <c:v>8.7055359870856678E-5</c:v>
                </c:pt>
                <c:pt idx="3842">
                  <c:v>8.696755255478102E-5</c:v>
                </c:pt>
                <c:pt idx="3843">
                  <c:v>8.6879855870669061E-5</c:v>
                </c:pt>
                <c:pt idx="3844">
                  <c:v>8.679226965103954E-5</c:v>
                </c:pt>
                <c:pt idx="3845">
                  <c:v>8.6704793729412154E-5</c:v>
                </c:pt>
                <c:pt idx="3846">
                  <c:v>8.6617427938894499E-5</c:v>
                </c:pt>
                <c:pt idx="3847">
                  <c:v>8.6530172113358017E-5</c:v>
                </c:pt>
                <c:pt idx="3848">
                  <c:v>8.6443026086965825E-5</c:v>
                </c:pt>
                <c:pt idx="3849">
                  <c:v>8.6355989693704915E-5</c:v>
                </c:pt>
                <c:pt idx="3850">
                  <c:v>8.6269062768509354E-5</c:v>
                </c:pt>
                <c:pt idx="3851">
                  <c:v>8.6182245146135917E-5</c:v>
                </c:pt>
                <c:pt idx="3852">
                  <c:v>8.6095536661632202E-5</c:v>
                </c:pt>
                <c:pt idx="3853">
                  <c:v>8.6008937150755565E-5</c:v>
                </c:pt>
                <c:pt idx="3854">
                  <c:v>8.592244644908569E-5</c:v>
                </c:pt>
                <c:pt idx="3855">
                  <c:v>8.5836064392724235E-5</c:v>
                </c:pt>
                <c:pt idx="3856">
                  <c:v>8.5749790818014218E-5</c:v>
                </c:pt>
                <c:pt idx="3857">
                  <c:v>8.5663625561585994E-5</c:v>
                </c:pt>
                <c:pt idx="3858">
                  <c:v>8.5577568460356868E-5</c:v>
                </c:pt>
                <c:pt idx="3859">
                  <c:v>8.5491619351483943E-5</c:v>
                </c:pt>
                <c:pt idx="3860">
                  <c:v>8.5405778072641621E-5</c:v>
                </c:pt>
                <c:pt idx="3861">
                  <c:v>8.5320044461326293E-5</c:v>
                </c:pt>
                <c:pt idx="3862">
                  <c:v>8.5234418355782096E-5</c:v>
                </c:pt>
                <c:pt idx="3863">
                  <c:v>8.5148899594305466E-5</c:v>
                </c:pt>
                <c:pt idx="3864">
                  <c:v>8.5063488015476495E-5</c:v>
                </c:pt>
                <c:pt idx="3865">
                  <c:v>8.4978183458388426E-5</c:v>
                </c:pt>
                <c:pt idx="3866">
                  <c:v>8.4892985761956274E-5</c:v>
                </c:pt>
                <c:pt idx="3867">
                  <c:v>8.4807894765791248E-5</c:v>
                </c:pt>
                <c:pt idx="3868">
                  <c:v>8.4722910309785199E-5</c:v>
                </c:pt>
                <c:pt idx="3869">
                  <c:v>8.4638032233651402E-5</c:v>
                </c:pt>
                <c:pt idx="3870">
                  <c:v>8.4553260378025891E-5</c:v>
                </c:pt>
                <c:pt idx="3871">
                  <c:v>8.4468594583364943E-5</c:v>
                </c:pt>
                <c:pt idx="3872">
                  <c:v>8.4384034690404667E-5</c:v>
                </c:pt>
                <c:pt idx="3873">
                  <c:v>8.4299580540570898E-5</c:v>
                </c:pt>
                <c:pt idx="3874">
                  <c:v>8.4215231975109944E-5</c:v>
                </c:pt>
                <c:pt idx="3875">
                  <c:v>8.4130988835773852E-5</c:v>
                </c:pt>
                <c:pt idx="3876">
                  <c:v>8.4046850964591247E-5</c:v>
                </c:pt>
                <c:pt idx="3877">
                  <c:v>8.3962818203639383E-5</c:v>
                </c:pt>
                <c:pt idx="3878">
                  <c:v>8.3878890395726156E-5</c:v>
                </c:pt>
                <c:pt idx="3879">
                  <c:v>8.3795067383479337E-5</c:v>
                </c:pt>
                <c:pt idx="3880">
                  <c:v>8.3711349010028599E-5</c:v>
                </c:pt>
                <c:pt idx="3881">
                  <c:v>8.362773511873237E-5</c:v>
                </c:pt>
                <c:pt idx="3882">
                  <c:v>8.3544225553222202E-5</c:v>
                </c:pt>
                <c:pt idx="3883">
                  <c:v>8.3460820157402486E-5</c:v>
                </c:pt>
                <c:pt idx="3884">
                  <c:v>8.3377518775404834E-5</c:v>
                </c:pt>
                <c:pt idx="3885">
                  <c:v>8.3294321251858373E-5</c:v>
                </c:pt>
                <c:pt idx="3886">
                  <c:v>8.3211227431211884E-5</c:v>
                </c:pt>
                <c:pt idx="3887">
                  <c:v>8.3128237158591303E-5</c:v>
                </c:pt>
                <c:pt idx="3888">
                  <c:v>8.3045350279392096E-5</c:v>
                </c:pt>
                <c:pt idx="3889">
                  <c:v>8.2962566638829224E-5</c:v>
                </c:pt>
                <c:pt idx="3890">
                  <c:v>8.2879886083016792E-5</c:v>
                </c:pt>
                <c:pt idx="3891">
                  <c:v>8.2797308457887434E-5</c:v>
                </c:pt>
                <c:pt idx="3892">
                  <c:v>8.2714833609642396E-5</c:v>
                </c:pt>
                <c:pt idx="3893">
                  <c:v>8.2632461385198592E-5</c:v>
                </c:pt>
                <c:pt idx="3894">
                  <c:v>8.2550191631067609E-5</c:v>
                </c:pt>
                <c:pt idx="3895">
                  <c:v>8.2468024194699369E-5</c:v>
                </c:pt>
                <c:pt idx="3896">
                  <c:v>8.2385958923361592E-5</c:v>
                </c:pt>
                <c:pt idx="3897">
                  <c:v>8.2303995664588281E-5</c:v>
                </c:pt>
                <c:pt idx="3898">
                  <c:v>8.2222134266579557E-5</c:v>
                </c:pt>
                <c:pt idx="3899">
                  <c:v>8.2140374577353601E-5</c:v>
                </c:pt>
                <c:pt idx="3900">
                  <c:v>8.2058716445415587E-5</c:v>
                </c:pt>
                <c:pt idx="3901">
                  <c:v>8.1977159719489158E-5</c:v>
                </c:pt>
                <c:pt idx="3902">
                  <c:v>8.1895704248560714E-5</c:v>
                </c:pt>
                <c:pt idx="3903">
                  <c:v>8.1814349881878908E-5</c:v>
                </c:pt>
                <c:pt idx="3904">
                  <c:v>8.1733096468909627E-5</c:v>
                </c:pt>
                <c:pt idx="3905">
                  <c:v>8.1651943859601542E-5</c:v>
                </c:pt>
                <c:pt idx="3906">
                  <c:v>8.1570891903720889E-5</c:v>
                </c:pt>
                <c:pt idx="3907">
                  <c:v>8.1489940451737148E-5</c:v>
                </c:pt>
                <c:pt idx="3908">
                  <c:v>8.1409089354157624E-5</c:v>
                </c:pt>
                <c:pt idx="3909">
                  <c:v>8.1328338461749246E-5</c:v>
                </c:pt>
                <c:pt idx="3910">
                  <c:v>8.124768762575762E-5</c:v>
                </c:pt>
                <c:pt idx="3911">
                  <c:v>8.1167136697246042E-5</c:v>
                </c:pt>
                <c:pt idx="3912">
                  <c:v>8.1086685527931638E-5</c:v>
                </c:pt>
                <c:pt idx="3913">
                  <c:v>8.1006333969788324E-5</c:v>
                </c:pt>
                <c:pt idx="3914">
                  <c:v>8.0926081874607413E-5</c:v>
                </c:pt>
                <c:pt idx="3915">
                  <c:v>8.0845929095050626E-5</c:v>
                </c:pt>
                <c:pt idx="3916">
                  <c:v>8.0765875483596511E-5</c:v>
                </c:pt>
                <c:pt idx="3917">
                  <c:v>8.0685920892979173E-5</c:v>
                </c:pt>
                <c:pt idx="3918">
                  <c:v>8.0606065176580733E-5</c:v>
                </c:pt>
                <c:pt idx="3919">
                  <c:v>8.0526308187599919E-5</c:v>
                </c:pt>
                <c:pt idx="3920">
                  <c:v>8.0446649779707832E-5</c:v>
                </c:pt>
                <c:pt idx="3921">
                  <c:v>8.0367089806828137E-5</c:v>
                </c:pt>
                <c:pt idx="3922">
                  <c:v>8.0287628122919521E-5</c:v>
                </c:pt>
                <c:pt idx="3923">
                  <c:v>8.0208264582627836E-5</c:v>
                </c:pt>
                <c:pt idx="3924">
                  <c:v>8.0128999040415379E-5</c:v>
                </c:pt>
                <c:pt idx="3925">
                  <c:v>8.0049831351212866E-5</c:v>
                </c:pt>
                <c:pt idx="3926">
                  <c:v>7.9970761370158077E-5</c:v>
                </c:pt>
                <c:pt idx="3927">
                  <c:v>7.9891788952638962E-5</c:v>
                </c:pt>
                <c:pt idx="3928">
                  <c:v>7.981291395429285E-5</c:v>
                </c:pt>
                <c:pt idx="3929">
                  <c:v>7.9734136230962945E-5</c:v>
                </c:pt>
                <c:pt idx="3930">
                  <c:v>7.9655455638956939E-5</c:v>
                </c:pt>
                <c:pt idx="3931">
                  <c:v>7.9576872034398805E-5</c:v>
                </c:pt>
                <c:pt idx="3932">
                  <c:v>7.949838527404886E-5</c:v>
                </c:pt>
                <c:pt idx="3933">
                  <c:v>7.9419995214913741E-5</c:v>
                </c:pt>
                <c:pt idx="3934">
                  <c:v>7.9341701713816446E-5</c:v>
                </c:pt>
                <c:pt idx="3935">
                  <c:v>7.9263504628428552E-5</c:v>
                </c:pt>
                <c:pt idx="3936">
                  <c:v>7.9185403816237063E-5</c:v>
                </c:pt>
                <c:pt idx="3937">
                  <c:v>7.9107399134974556E-5</c:v>
                </c:pt>
                <c:pt idx="3938">
                  <c:v>7.9029490443046911E-5</c:v>
                </c:pt>
                <c:pt idx="3939">
                  <c:v>7.8951677598461522E-5</c:v>
                </c:pt>
                <c:pt idx="3940">
                  <c:v>7.8873960460111808E-5</c:v>
                </c:pt>
                <c:pt idx="3941">
                  <c:v>7.8796338886706155E-5</c:v>
                </c:pt>
                <c:pt idx="3942">
                  <c:v>7.8718812737196473E-5</c:v>
                </c:pt>
                <c:pt idx="3943">
                  <c:v>7.8641381871160664E-5</c:v>
                </c:pt>
                <c:pt idx="3944">
                  <c:v>7.8564046147991897E-5</c:v>
                </c:pt>
                <c:pt idx="3945">
                  <c:v>7.8486805427538012E-5</c:v>
                </c:pt>
                <c:pt idx="3946">
                  <c:v>7.8409659569844827E-5</c:v>
                </c:pt>
                <c:pt idx="3947">
                  <c:v>7.8332608435198716E-5</c:v>
                </c:pt>
                <c:pt idx="3948">
                  <c:v>7.8255651884126E-5</c:v>
                </c:pt>
                <c:pt idx="3949">
                  <c:v>7.8178789777349824E-5</c:v>
                </c:pt>
                <c:pt idx="3950">
                  <c:v>7.8102021976044389E-5</c:v>
                </c:pt>
                <c:pt idx="3951">
                  <c:v>7.8025348341198632E-5</c:v>
                </c:pt>
                <c:pt idx="3952">
                  <c:v>7.7948768734420853E-5</c:v>
                </c:pt>
                <c:pt idx="3953">
                  <c:v>7.7872283017556293E-5</c:v>
                </c:pt>
                <c:pt idx="3954">
                  <c:v>7.7795891052265389E-5</c:v>
                </c:pt>
                <c:pt idx="3955">
                  <c:v>7.7719592701077961E-5</c:v>
                </c:pt>
                <c:pt idx="3956">
                  <c:v>7.7643387826127551E-5</c:v>
                </c:pt>
                <c:pt idx="3957">
                  <c:v>7.7567276290205027E-5</c:v>
                </c:pt>
                <c:pt idx="3958">
                  <c:v>7.7491257956335837E-5</c:v>
                </c:pt>
                <c:pt idx="3959">
                  <c:v>7.7415332687360411E-5</c:v>
                </c:pt>
                <c:pt idx="3960">
                  <c:v>7.7339500346941219E-5</c:v>
                </c:pt>
                <c:pt idx="3961">
                  <c:v>7.7263760798554766E-5</c:v>
                </c:pt>
                <c:pt idx="3962">
                  <c:v>7.7188113905911593E-5</c:v>
                </c:pt>
                <c:pt idx="3963">
                  <c:v>7.7112559533331739E-5</c:v>
                </c:pt>
                <c:pt idx="3964">
                  <c:v>7.7037097544949089E-5</c:v>
                </c:pt>
                <c:pt idx="3965">
                  <c:v>7.6961727805339091E-5</c:v>
                </c:pt>
                <c:pt idx="3966">
                  <c:v>7.6886450179266717E-5</c:v>
                </c:pt>
                <c:pt idx="3967">
                  <c:v>7.6811264531728086E-5</c:v>
                </c:pt>
                <c:pt idx="3968">
                  <c:v>7.673617072795012E-5</c:v>
                </c:pt>
                <c:pt idx="3969">
                  <c:v>7.666116863338993E-5</c:v>
                </c:pt>
                <c:pt idx="3970">
                  <c:v>7.6586258113734394E-5</c:v>
                </c:pt>
                <c:pt idx="3971">
                  <c:v>7.6511439034899757E-5</c:v>
                </c:pt>
                <c:pt idx="3972">
                  <c:v>7.6436711263031177E-5</c:v>
                </c:pt>
                <c:pt idx="3973">
                  <c:v>7.6362074664502186E-5</c:v>
                </c:pt>
                <c:pt idx="3974">
                  <c:v>7.628752910587303E-5</c:v>
                </c:pt>
                <c:pt idx="3975">
                  <c:v>7.6213074454138178E-5</c:v>
                </c:pt>
                <c:pt idx="3976">
                  <c:v>7.6138710576105885E-5</c:v>
                </c:pt>
                <c:pt idx="3977">
                  <c:v>7.6064437339183255E-5</c:v>
                </c:pt>
                <c:pt idx="3978">
                  <c:v>7.5990254611002769E-5</c:v>
                </c:pt>
                <c:pt idx="3979">
                  <c:v>7.5916162259011236E-5</c:v>
                </c:pt>
                <c:pt idx="3980">
                  <c:v>7.584216015145702E-5</c:v>
                </c:pt>
                <c:pt idx="3981">
                  <c:v>7.5768248156401729E-5</c:v>
                </c:pt>
                <c:pt idx="3982">
                  <c:v>7.5694426142132118E-5</c:v>
                </c:pt>
                <c:pt idx="3983">
                  <c:v>7.5620693977568998E-5</c:v>
                </c:pt>
                <c:pt idx="3984">
                  <c:v>7.5547051531241812E-5</c:v>
                </c:pt>
                <c:pt idx="3985">
                  <c:v>7.5473498672517749E-5</c:v>
                </c:pt>
                <c:pt idx="3986">
                  <c:v>7.5400035270577071E-5</c:v>
                </c:pt>
                <c:pt idx="3987">
                  <c:v>7.5326661194822936E-5</c:v>
                </c:pt>
                <c:pt idx="3988">
                  <c:v>7.5253376315247646E-5</c:v>
                </c:pt>
                <c:pt idx="3989">
                  <c:v>7.518018050165687E-5</c:v>
                </c:pt>
                <c:pt idx="3990">
                  <c:v>7.5107073624281094E-5</c:v>
                </c:pt>
                <c:pt idx="3991">
                  <c:v>7.5034055553530878E-5</c:v>
                </c:pt>
                <c:pt idx="3992">
                  <c:v>7.496112616003678E-5</c:v>
                </c:pt>
                <c:pt idx="3993">
                  <c:v>7.4888285314648947E-5</c:v>
                </c:pt>
                <c:pt idx="3994">
                  <c:v>7.4815532888396693E-5</c:v>
                </c:pt>
                <c:pt idx="3995">
                  <c:v>7.4742868752730355E-5</c:v>
                </c:pt>
                <c:pt idx="3996">
                  <c:v>7.4670292778913758E-5</c:v>
                </c:pt>
                <c:pt idx="3997">
                  <c:v>7.4597804838793624E-5</c:v>
                </c:pt>
                <c:pt idx="3998">
                  <c:v>7.4525404804433486E-5</c:v>
                </c:pt>
                <c:pt idx="3999">
                  <c:v>7.4453092547710394E-5</c:v>
                </c:pt>
                <c:pt idx="4000">
                  <c:v>7.4380867941323687E-5</c:v>
                </c:pt>
                <c:pt idx="4001">
                  <c:v>7.4308730857583852E-5</c:v>
                </c:pt>
                <c:pt idx="4002">
                  <c:v>7.4236681169420767E-5</c:v>
                </c:pt>
                <c:pt idx="4003">
                  <c:v>7.4164718749979107E-5</c:v>
                </c:pt>
                <c:pt idx="4004">
                  <c:v>7.4092843472216925E-5</c:v>
                </c:pt>
                <c:pt idx="4005">
                  <c:v>7.4021055209869447E-5</c:v>
                </c:pt>
                <c:pt idx="4006">
                  <c:v>7.3949353836484302E-5</c:v>
                </c:pt>
                <c:pt idx="4007">
                  <c:v>7.3877739225823496E-5</c:v>
                </c:pt>
                <c:pt idx="4008">
                  <c:v>7.3806211252223022E-5</c:v>
                </c:pt>
                <c:pt idx="4009">
                  <c:v>7.3734769789831063E-5</c:v>
                </c:pt>
                <c:pt idx="4010">
                  <c:v>7.3663414713208926E-5</c:v>
                </c:pt>
                <c:pt idx="4011">
                  <c:v>7.3592145897089829E-5</c:v>
                </c:pt>
                <c:pt idx="4012">
                  <c:v>7.3520963216419034E-5</c:v>
                </c:pt>
                <c:pt idx="4013">
                  <c:v>7.3449866546353046E-5</c:v>
                </c:pt>
                <c:pt idx="4014">
                  <c:v>7.3378855762219416E-5</c:v>
                </c:pt>
                <c:pt idx="4015">
                  <c:v>7.3307930739755363E-5</c:v>
                </c:pt>
                <c:pt idx="4016">
                  <c:v>7.3237091354510427E-5</c:v>
                </c:pt>
                <c:pt idx="4017">
                  <c:v>7.3166337482641615E-5</c:v>
                </c:pt>
                <c:pt idx="4018">
                  <c:v>7.3095669000316344E-5</c:v>
                </c:pt>
                <c:pt idx="4019">
                  <c:v>7.3025085783911414E-5</c:v>
                </c:pt>
                <c:pt idx="4020">
                  <c:v>7.2954587710209634E-5</c:v>
                </c:pt>
                <c:pt idx="4021">
                  <c:v>7.2884174655806679E-5</c:v>
                </c:pt>
                <c:pt idx="4022">
                  <c:v>7.28138464978619E-5</c:v>
                </c:pt>
                <c:pt idx="4023">
                  <c:v>7.2743603113741326E-5</c:v>
                </c:pt>
                <c:pt idx="4024">
                  <c:v>7.2673444380624068E-5</c:v>
                </c:pt>
                <c:pt idx="4025">
                  <c:v>7.2603370176447176E-5</c:v>
                </c:pt>
                <c:pt idx="4026">
                  <c:v>7.2533380378960065E-5</c:v>
                </c:pt>
                <c:pt idx="4027">
                  <c:v>7.2463474866118257E-5</c:v>
                </c:pt>
                <c:pt idx="4028">
                  <c:v>7.2393653516435963E-5</c:v>
                </c:pt>
                <c:pt idx="4029">
                  <c:v>7.2323916208239815E-5</c:v>
                </c:pt>
                <c:pt idx="4030">
                  <c:v>7.2254262820257138E-5</c:v>
                </c:pt>
                <c:pt idx="4031">
                  <c:v>7.2184693231419384E-5</c:v>
                </c:pt>
                <c:pt idx="4032">
                  <c:v>7.2115207320666246E-5</c:v>
                </c:pt>
                <c:pt idx="4033">
                  <c:v>7.204580496753167E-5</c:v>
                </c:pt>
                <c:pt idx="4034">
                  <c:v>7.1976486051361855E-5</c:v>
                </c:pt>
                <c:pt idx="4035">
                  <c:v>7.1907250451900837E-5</c:v>
                </c:pt>
                <c:pt idx="4036">
                  <c:v>7.1838098049055975E-5</c:v>
                </c:pt>
                <c:pt idx="4037">
                  <c:v>7.1769028722936176E-5</c:v>
                </c:pt>
                <c:pt idx="4038">
                  <c:v>7.1700042353852123E-5</c:v>
                </c:pt>
                <c:pt idx="4039">
                  <c:v>7.1631138822276475E-5</c:v>
                </c:pt>
                <c:pt idx="4040">
                  <c:v>7.156231800907669E-5</c:v>
                </c:pt>
                <c:pt idx="4041">
                  <c:v>7.1493579794932512E-5</c:v>
                </c:pt>
                <c:pt idx="4042">
                  <c:v>7.1424924061072682E-5</c:v>
                </c:pt>
                <c:pt idx="4043">
                  <c:v>7.1356350688925191E-5</c:v>
                </c:pt>
                <c:pt idx="4044">
                  <c:v>7.1287859559730315E-5</c:v>
                </c:pt>
                <c:pt idx="4045">
                  <c:v>7.1219450555507017E-5</c:v>
                </c:pt>
                <c:pt idx="4046">
                  <c:v>7.1151123557892986E-5</c:v>
                </c:pt>
                <c:pt idx="4047">
                  <c:v>7.1082878449110418E-5</c:v>
                </c:pt>
                <c:pt idx="4048">
                  <c:v>7.1014715111578373E-5</c:v>
                </c:pt>
                <c:pt idx="4049">
                  <c:v>7.0946633427528333E-5</c:v>
                </c:pt>
                <c:pt idx="4050">
                  <c:v>7.0878633279927434E-5</c:v>
                </c:pt>
                <c:pt idx="4051">
                  <c:v>7.081071455155449E-5</c:v>
                </c:pt>
                <c:pt idx="4052">
                  <c:v>7.0742877125384932E-5</c:v>
                </c:pt>
                <c:pt idx="4053">
                  <c:v>7.067512088493498E-5</c:v>
                </c:pt>
                <c:pt idx="4054">
                  <c:v>7.0607445713532634E-5</c:v>
                </c:pt>
                <c:pt idx="4055">
                  <c:v>7.0539851494892685E-5</c:v>
                </c:pt>
                <c:pt idx="4056">
                  <c:v>7.0472338112886131E-5</c:v>
                </c:pt>
                <c:pt idx="4057">
                  <c:v>7.040490545157827E-5</c:v>
                </c:pt>
                <c:pt idx="4058">
                  <c:v>7.033755339522823E-5</c:v>
                </c:pt>
                <c:pt idx="4059">
                  <c:v>7.0270281828250478E-5</c:v>
                </c:pt>
                <c:pt idx="4060">
                  <c:v>7.0203090635442963E-5</c:v>
                </c:pt>
                <c:pt idx="4061">
                  <c:v>7.0135979701415959E-5</c:v>
                </c:pt>
                <c:pt idx="4062">
                  <c:v>7.0068948911352361E-5</c:v>
                </c:pt>
                <c:pt idx="4063">
                  <c:v>7.0001998150437137E-5</c:v>
                </c:pt>
                <c:pt idx="4064">
                  <c:v>6.9935127304046889E-5</c:v>
                </c:pt>
                <c:pt idx="4065">
                  <c:v>6.9868336257938841E-5</c:v>
                </c:pt>
                <c:pt idx="4066">
                  <c:v>6.9801624897682595E-5</c:v>
                </c:pt>
                <c:pt idx="4067">
                  <c:v>6.9734993109379096E-5</c:v>
                </c:pt>
                <c:pt idx="4068">
                  <c:v>6.9668440779319048E-5</c:v>
                </c:pt>
                <c:pt idx="4069">
                  <c:v>6.9601967793605482E-5</c:v>
                </c:pt>
                <c:pt idx="4070">
                  <c:v>6.9535574039059238E-5</c:v>
                </c:pt>
                <c:pt idx="4071">
                  <c:v>6.9469259402313047E-5</c:v>
                </c:pt>
                <c:pt idx="4072">
                  <c:v>6.9403023770188643E-5</c:v>
                </c:pt>
                <c:pt idx="4073">
                  <c:v>6.9336867030034928E-5</c:v>
                </c:pt>
                <c:pt idx="4074">
                  <c:v>6.9270789069012352E-5</c:v>
                </c:pt>
                <c:pt idx="4075">
                  <c:v>6.9204789774657277E-5</c:v>
                </c:pt>
                <c:pt idx="4076">
                  <c:v>6.9138869034693248E-5</c:v>
                </c:pt>
                <c:pt idx="4077">
                  <c:v>6.9073026736843378E-5</c:v>
                </c:pt>
                <c:pt idx="4078">
                  <c:v>6.9007262769392073E-5</c:v>
                </c:pt>
                <c:pt idx="4079">
                  <c:v>6.8941577020435261E-5</c:v>
                </c:pt>
                <c:pt idx="4080">
                  <c:v>6.8875969378442297E-5</c:v>
                </c:pt>
                <c:pt idx="4081">
                  <c:v>6.8810439732030248E-5</c:v>
                </c:pt>
                <c:pt idx="4082">
                  <c:v>6.8744987970001766E-5</c:v>
                </c:pt>
                <c:pt idx="4083">
                  <c:v>6.867961398134413E-5</c:v>
                </c:pt>
                <c:pt idx="4084">
                  <c:v>6.8614317655191949E-5</c:v>
                </c:pt>
                <c:pt idx="4085">
                  <c:v>6.854909888104983E-5</c:v>
                </c:pt>
                <c:pt idx="4086">
                  <c:v>6.8483957548234485E-5</c:v>
                </c:pt>
                <c:pt idx="4087">
                  <c:v>6.8418893546580716E-5</c:v>
                </c:pt>
                <c:pt idx="4088">
                  <c:v>6.8353906766105847E-5</c:v>
                </c:pt>
                <c:pt idx="4089">
                  <c:v>6.8288997096639529E-5</c:v>
                </c:pt>
                <c:pt idx="4090">
                  <c:v>6.8224164428712361E-5</c:v>
                </c:pt>
                <c:pt idx="4091">
                  <c:v>6.8159408652666715E-5</c:v>
                </c:pt>
                <c:pt idx="4092">
                  <c:v>6.8094729659026981E-5</c:v>
                </c:pt>
                <c:pt idx="4093">
                  <c:v>6.8030127338868004E-5</c:v>
                </c:pt>
                <c:pt idx="4094">
                  <c:v>6.7965601582892433E-5</c:v>
                </c:pt>
                <c:pt idx="4095">
                  <c:v>6.7901152282536312E-5</c:v>
                </c:pt>
                <c:pt idx="4096">
                  <c:v>6.7836779329047658E-5</c:v>
                </c:pt>
                <c:pt idx="4097">
                  <c:v>6.7772482613854819E-5</c:v>
                </c:pt>
                <c:pt idx="4098">
                  <c:v>6.7708262028896461E-5</c:v>
                </c:pt>
                <c:pt idx="4099">
                  <c:v>6.7644117465923048E-5</c:v>
                </c:pt>
                <c:pt idx="4100">
                  <c:v>6.7580048817047952E-5</c:v>
                </c:pt>
                <c:pt idx="4101">
                  <c:v>6.7516055974526157E-5</c:v>
                </c:pt>
                <c:pt idx="4102">
                  <c:v>6.7452138830791092E-5</c:v>
                </c:pt>
                <c:pt idx="4103">
                  <c:v>6.7388297278454145E-5</c:v>
                </c:pt>
                <c:pt idx="4104">
                  <c:v>6.7324531210267784E-5</c:v>
                </c:pt>
                <c:pt idx="4105">
                  <c:v>6.7260840519344273E-5</c:v>
                </c:pt>
                <c:pt idx="4106">
                  <c:v>6.7197225098607926E-5</c:v>
                </c:pt>
                <c:pt idx="4107">
                  <c:v>6.7133684841524496E-5</c:v>
                </c:pt>
                <c:pt idx="4108">
                  <c:v>6.7070219641553717E-5</c:v>
                </c:pt>
                <c:pt idx="4109">
                  <c:v>6.7006829392331373E-5</c:v>
                </c:pt>
                <c:pt idx="4110">
                  <c:v>6.6943513987850219E-5</c:v>
                </c:pt>
                <c:pt idx="4111">
                  <c:v>6.6880273321915648E-5</c:v>
                </c:pt>
                <c:pt idx="4112">
                  <c:v>6.6817107288834535E-5</c:v>
                </c:pt>
                <c:pt idx="4113">
                  <c:v>6.6754015783087936E-5</c:v>
                </c:pt>
                <c:pt idx="4114">
                  <c:v>6.6690998698969511E-5</c:v>
                </c:pt>
                <c:pt idx="4115">
                  <c:v>6.6628055931453221E-5</c:v>
                </c:pt>
                <c:pt idx="4116">
                  <c:v>6.6565187375325051E-5</c:v>
                </c:pt>
                <c:pt idx="4117">
                  <c:v>6.6502392925544784E-5</c:v>
                </c:pt>
                <c:pt idx="4118">
                  <c:v>6.6439672477569485E-5</c:v>
                </c:pt>
                <c:pt idx="4119">
                  <c:v>6.6377025926668505E-5</c:v>
                </c:pt>
                <c:pt idx="4120">
                  <c:v>6.6314453168463559E-5</c:v>
                </c:pt>
                <c:pt idx="4121">
                  <c:v>6.6251954098748561E-5</c:v>
                </c:pt>
                <c:pt idx="4122">
                  <c:v>6.6189528613309388E-5</c:v>
                </c:pt>
                <c:pt idx="4123">
                  <c:v>6.6127176608462228E-5</c:v>
                </c:pt>
                <c:pt idx="4124">
                  <c:v>6.606489798033554E-5</c:v>
                </c:pt>
                <c:pt idx="4125">
                  <c:v>6.6002692625407789E-5</c:v>
                </c:pt>
                <c:pt idx="4126">
                  <c:v>6.5940560440292138E-5</c:v>
                </c:pt>
                <c:pt idx="4127">
                  <c:v>6.5878501321771634E-5</c:v>
                </c:pt>
                <c:pt idx="4128">
                  <c:v>6.5816515166799283E-5</c:v>
                </c:pt>
                <c:pt idx="4129">
                  <c:v>6.5754601872461789E-5</c:v>
                </c:pt>
                <c:pt idx="4130">
                  <c:v>6.5692761336193058E-5</c:v>
                </c:pt>
                <c:pt idx="4131">
                  <c:v>6.5630993455239724E-5</c:v>
                </c:pt>
                <c:pt idx="4132">
                  <c:v>6.5569298127337604E-5</c:v>
                </c:pt>
                <c:pt idx="4133">
                  <c:v>6.5507675250389954E-5</c:v>
                </c:pt>
                <c:pt idx="4134">
                  <c:v>6.5446124722113181E-5</c:v>
                </c:pt>
                <c:pt idx="4135">
                  <c:v>6.5384646440888011E-5</c:v>
                </c:pt>
                <c:pt idx="4136">
                  <c:v>6.5323240304907468E-5</c:v>
                </c:pt>
                <c:pt idx="4137">
                  <c:v>6.526190621253219E-5</c:v>
                </c:pt>
                <c:pt idx="4138">
                  <c:v>6.5200644062642763E-5</c:v>
                </c:pt>
                <c:pt idx="4139">
                  <c:v>6.5139453753755883E-5</c:v>
                </c:pt>
                <c:pt idx="4140">
                  <c:v>6.5078335185084145E-5</c:v>
                </c:pt>
                <c:pt idx="4141">
                  <c:v>6.5017288255652642E-5</c:v>
                </c:pt>
                <c:pt idx="4142">
                  <c:v>6.4956312864652215E-5</c:v>
                </c:pt>
                <c:pt idx="4143">
                  <c:v>6.489540891175566E-5</c:v>
                </c:pt>
                <c:pt idx="4144">
                  <c:v>6.4834576296448316E-5</c:v>
                </c:pt>
                <c:pt idx="4145">
                  <c:v>6.4773814918556055E-5</c:v>
                </c:pt>
                <c:pt idx="4146">
                  <c:v>6.4713124678033673E-5</c:v>
                </c:pt>
                <c:pt idx="4147">
                  <c:v>6.4652505474999724E-5</c:v>
                </c:pt>
                <c:pt idx="4148">
                  <c:v>6.4591957209736312E-5</c:v>
                </c:pt>
                <c:pt idx="4149">
                  <c:v>6.4531479782653923E-5</c:v>
                </c:pt>
                <c:pt idx="4150">
                  <c:v>6.4471073094500328E-5</c:v>
                </c:pt>
                <c:pt idx="4151">
                  <c:v>6.4410737045836908E-5</c:v>
                </c:pt>
                <c:pt idx="4152">
                  <c:v>6.4350471537736353E-5</c:v>
                </c:pt>
                <c:pt idx="4153">
                  <c:v>6.4290276471259023E-5</c:v>
                </c:pt>
                <c:pt idx="4154">
                  <c:v>6.4230151747626698E-5</c:v>
                </c:pt>
                <c:pt idx="4155">
                  <c:v>6.4170097268396805E-5</c:v>
                </c:pt>
                <c:pt idx="4156">
                  <c:v>6.411011293493985E-5</c:v>
                </c:pt>
                <c:pt idx="4157">
                  <c:v>6.4050198649100301E-5</c:v>
                </c:pt>
                <c:pt idx="4158">
                  <c:v>6.3990354312882692E-5</c:v>
                </c:pt>
                <c:pt idx="4159">
                  <c:v>6.3930579828104983E-5</c:v>
                </c:pt>
                <c:pt idx="4160">
                  <c:v>6.3870875097230407E-5</c:v>
                </c:pt>
                <c:pt idx="4161">
                  <c:v>6.3811240022534958E-5</c:v>
                </c:pt>
                <c:pt idx="4162">
                  <c:v>6.3751674506454671E-5</c:v>
                </c:pt>
                <c:pt idx="4163">
                  <c:v>6.3692178451895309E-5</c:v>
                </c:pt>
                <c:pt idx="4164">
                  <c:v>6.3632751761575764E-5</c:v>
                </c:pt>
                <c:pt idx="4165">
                  <c:v>6.3573394338546188E-5</c:v>
                </c:pt>
                <c:pt idx="4166">
                  <c:v>6.3514106086014609E-5</c:v>
                </c:pt>
                <c:pt idx="4167">
                  <c:v>6.3454886907174919E-5</c:v>
                </c:pt>
                <c:pt idx="4168">
                  <c:v>6.3395736705722494E-5</c:v>
                </c:pt>
                <c:pt idx="4169">
                  <c:v>6.3336655385165942E-5</c:v>
                </c:pt>
                <c:pt idx="4170">
                  <c:v>6.3277642849342888E-5</c:v>
                </c:pt>
                <c:pt idx="4171">
                  <c:v>6.3218699002212967E-5</c:v>
                </c:pt>
                <c:pt idx="4172">
                  <c:v>6.3159823747892472E-5</c:v>
                </c:pt>
                <c:pt idx="4173">
                  <c:v>6.3101016990653545E-5</c:v>
                </c:pt>
                <c:pt idx="4174">
                  <c:v>6.3042278634889965E-5</c:v>
                </c:pt>
                <c:pt idx="4175">
                  <c:v>6.2983608585321776E-5</c:v>
                </c:pt>
                <c:pt idx="4176">
                  <c:v>6.2925006746482765E-5</c:v>
                </c:pt>
                <c:pt idx="4177">
                  <c:v>6.2866473023368987E-5</c:v>
                </c:pt>
                <c:pt idx="4178">
                  <c:v>6.2808007321130639E-5</c:v>
                </c:pt>
                <c:pt idx="4179">
                  <c:v>6.2749609544731873E-5</c:v>
                </c:pt>
                <c:pt idx="4180">
                  <c:v>6.2691279599767452E-5</c:v>
                </c:pt>
                <c:pt idx="4181">
                  <c:v>6.2633017391645451E-5</c:v>
                </c:pt>
                <c:pt idx="4182">
                  <c:v>6.2574822825927918E-5</c:v>
                </c:pt>
                <c:pt idx="4183">
                  <c:v>6.2516695808669223E-5</c:v>
                </c:pt>
                <c:pt idx="4184">
                  <c:v>6.2458636245568062E-5</c:v>
                </c:pt>
                <c:pt idx="4185">
                  <c:v>6.240064404298386E-5</c:v>
                </c:pt>
                <c:pt idx="4186">
                  <c:v>6.2342719107089841E-5</c:v>
                </c:pt>
                <c:pt idx="4187">
                  <c:v>6.2284861344211588E-5</c:v>
                </c:pt>
                <c:pt idx="4188">
                  <c:v>6.2227070661130226E-5</c:v>
                </c:pt>
                <c:pt idx="4189">
                  <c:v>6.2169346964440842E-5</c:v>
                </c:pt>
                <c:pt idx="4190">
                  <c:v>6.2111690161058459E-5</c:v>
                </c:pt>
                <c:pt idx="4191">
                  <c:v>6.2054100158015317E-5</c:v>
                </c:pt>
                <c:pt idx="4192">
                  <c:v>6.1996576862494249E-5</c:v>
                </c:pt>
                <c:pt idx="4193">
                  <c:v>6.1939120181828523E-5</c:v>
                </c:pt>
                <c:pt idx="4194">
                  <c:v>6.1881730023467891E-5</c:v>
                </c:pt>
                <c:pt idx="4195">
                  <c:v>6.1824406295179652E-5</c:v>
                </c:pt>
                <c:pt idx="4196">
                  <c:v>6.1767148904545398E-5</c:v>
                </c:pt>
                <c:pt idx="4197">
                  <c:v>6.1709957759597544E-5</c:v>
                </c:pt>
                <c:pt idx="4198">
                  <c:v>6.1652832768517365E-5</c:v>
                </c:pt>
                <c:pt idx="4199">
                  <c:v>6.1595773839300563E-5</c:v>
                </c:pt>
                <c:pt idx="4200">
                  <c:v>6.1538780880592264E-5</c:v>
                </c:pt>
                <c:pt idx="4201">
                  <c:v>6.1481853800685171E-5</c:v>
                </c:pt>
                <c:pt idx="4202">
                  <c:v>6.1424992508353512E-5</c:v>
                </c:pt>
                <c:pt idx="4203">
                  <c:v>6.1368196912518828E-5</c:v>
                </c:pt>
                <c:pt idx="4204">
                  <c:v>6.1311466921917264E-5</c:v>
                </c:pt>
                <c:pt idx="4205">
                  <c:v>6.1254802445897727E-5</c:v>
                </c:pt>
                <c:pt idx="4206">
                  <c:v>6.1198203393623347E-5</c:v>
                </c:pt>
                <c:pt idx="4207">
                  <c:v>6.1141669674404285E-5</c:v>
                </c:pt>
                <c:pt idx="4208">
                  <c:v>6.1085201197995048E-5</c:v>
                </c:pt>
                <c:pt idx="4209">
                  <c:v>6.1028797873964772E-5</c:v>
                </c:pt>
                <c:pt idx="4210">
                  <c:v>6.0972459612194093E-5</c:v>
                </c:pt>
                <c:pt idx="4211">
                  <c:v>6.0916186322675764E-5</c:v>
                </c:pt>
                <c:pt idx="4212">
                  <c:v>6.0859977915547966E-5</c:v>
                </c:pt>
                <c:pt idx="4213">
                  <c:v>6.0803834301093584E-5</c:v>
                </c:pt>
                <c:pt idx="4214">
                  <c:v>6.0747755389740233E-5</c:v>
                </c:pt>
                <c:pt idx="4215">
                  <c:v>6.0691741092059931E-5</c:v>
                </c:pt>
                <c:pt idx="4216">
                  <c:v>6.063579131876879E-5</c:v>
                </c:pt>
                <c:pt idx="4217">
                  <c:v>6.0579905980726703E-5</c:v>
                </c:pt>
                <c:pt idx="4218">
                  <c:v>6.0524084988937314E-5</c:v>
                </c:pt>
                <c:pt idx="4219">
                  <c:v>6.0468328254514639E-5</c:v>
                </c:pt>
                <c:pt idx="4220">
                  <c:v>6.0412635688879659E-5</c:v>
                </c:pt>
                <c:pt idx="4221">
                  <c:v>6.0357007203268504E-5</c:v>
                </c:pt>
                <c:pt idx="4222">
                  <c:v>6.030144270935487E-5</c:v>
                </c:pt>
                <c:pt idx="4223">
                  <c:v>6.0245942118954061E-5</c:v>
                </c:pt>
                <c:pt idx="4224">
                  <c:v>6.0190505343697075E-5</c:v>
                </c:pt>
                <c:pt idx="4225">
                  <c:v>6.0135132295813579E-5</c:v>
                </c:pt>
                <c:pt idx="4226">
                  <c:v>6.0079822887348477E-5</c:v>
                </c:pt>
                <c:pt idx="4227">
                  <c:v>6.002457703048815E-5</c:v>
                </c:pt>
                <c:pt idx="4228">
                  <c:v>5.9969394637885211E-5</c:v>
                </c:pt>
                <c:pt idx="4229">
                  <c:v>5.9914275621845323E-5</c:v>
                </c:pt>
                <c:pt idx="4230">
                  <c:v>5.9859219895301963E-5</c:v>
                </c:pt>
                <c:pt idx="4231">
                  <c:v>5.9804227371003886E-5</c:v>
                </c:pt>
                <c:pt idx="4232">
                  <c:v>5.9749297961840199E-5</c:v>
                </c:pt>
                <c:pt idx="4233">
                  <c:v>5.9694431581131328E-5</c:v>
                </c:pt>
                <c:pt idx="4234">
                  <c:v>5.963962814201288E-5</c:v>
                </c:pt>
                <c:pt idx="4235">
                  <c:v>5.9584887557921782E-5</c:v>
                </c:pt>
                <c:pt idx="4236">
                  <c:v>5.9530209742401535E-5</c:v>
                </c:pt>
                <c:pt idx="4237">
                  <c:v>5.9475594609134068E-5</c:v>
                </c:pt>
                <c:pt idx="4238">
                  <c:v>5.9421042071939952E-5</c:v>
                </c:pt>
                <c:pt idx="4239">
                  <c:v>5.9366552044745644E-5</c:v>
                </c:pt>
                <c:pt idx="4240">
                  <c:v>5.9312124441776271E-5</c:v>
                </c:pt>
                <c:pt idx="4241">
                  <c:v>5.9257759177073079E-5</c:v>
                </c:pt>
                <c:pt idx="4242">
                  <c:v>5.9203456165104119E-5</c:v>
                </c:pt>
                <c:pt idx="4243">
                  <c:v>5.914921532047434E-5</c:v>
                </c:pt>
                <c:pt idx="4244">
                  <c:v>5.9095036557604785E-5</c:v>
                </c:pt>
                <c:pt idx="4245">
                  <c:v>5.9040919791534072E-5</c:v>
                </c:pt>
                <c:pt idx="4246">
                  <c:v>5.8986864936956673E-5</c:v>
                </c:pt>
                <c:pt idx="4247">
                  <c:v>5.8932871909023467E-5</c:v>
                </c:pt>
                <c:pt idx="4248">
                  <c:v>5.8878940623020813E-5</c:v>
                </c:pt>
                <c:pt idx="4249">
                  <c:v>5.88250709940516E-5</c:v>
                </c:pt>
                <c:pt idx="4250">
                  <c:v>5.8771262937800802E-5</c:v>
                </c:pt>
                <c:pt idx="4251">
                  <c:v>5.8717516369769562E-5</c:v>
                </c:pt>
                <c:pt idx="4252">
                  <c:v>5.8663831205594253E-5</c:v>
                </c:pt>
                <c:pt idx="4253">
                  <c:v>5.8610207361332054E-5</c:v>
                </c:pt>
                <c:pt idx="4254">
                  <c:v>5.8556644752856709E-5</c:v>
                </c:pt>
                <c:pt idx="4255">
                  <c:v>5.8503143296334886E-5</c:v>
                </c:pt>
                <c:pt idx="4256">
                  <c:v>5.8449702908035456E-5</c:v>
                </c:pt>
                <c:pt idx="4257">
                  <c:v>5.8396323504361125E-5</c:v>
                </c:pt>
                <c:pt idx="4258">
                  <c:v>5.83430050018478E-5</c:v>
                </c:pt>
                <c:pt idx="4259">
                  <c:v>5.8289747317133107E-5</c:v>
                </c:pt>
                <c:pt idx="4260">
                  <c:v>5.8236550367145497E-5</c:v>
                </c:pt>
                <c:pt idx="4261">
                  <c:v>5.8183414068630398E-5</c:v>
                </c:pt>
                <c:pt idx="4262">
                  <c:v>5.8130338338781377E-5</c:v>
                </c:pt>
                <c:pt idx="4263">
                  <c:v>5.8077323094766409E-5</c:v>
                </c:pt>
                <c:pt idx="4264">
                  <c:v>5.8024368253885541E-5</c:v>
                </c:pt>
                <c:pt idx="4265">
                  <c:v>5.7971473733727794E-5</c:v>
                </c:pt>
                <c:pt idx="4266">
                  <c:v>5.7918639451699325E-5</c:v>
                </c:pt>
                <c:pt idx="4267">
                  <c:v>5.7865865325620467E-5</c:v>
                </c:pt>
                <c:pt idx="4268">
                  <c:v>5.7813151273442249E-5</c:v>
                </c:pt>
                <c:pt idx="4269">
                  <c:v>5.7760497212933094E-5</c:v>
                </c:pt>
                <c:pt idx="4270">
                  <c:v>5.770790306243063E-5</c:v>
                </c:pt>
                <c:pt idx="4271">
                  <c:v>5.7655368740089504E-5</c:v>
                </c:pt>
                <c:pt idx="4272">
                  <c:v>5.7602894164194884E-5</c:v>
                </c:pt>
                <c:pt idx="4273">
                  <c:v>5.7550479253442686E-5</c:v>
                </c:pt>
                <c:pt idx="4274">
                  <c:v>5.7498123926346179E-5</c:v>
                </c:pt>
                <c:pt idx="4275">
                  <c:v>5.7445828101704169E-5</c:v>
                </c:pt>
                <c:pt idx="4276">
                  <c:v>5.7393591698444294E-5</c:v>
                </c:pt>
                <c:pt idx="4277">
                  <c:v>5.7341414635467893E-5</c:v>
                </c:pt>
                <c:pt idx="4278">
                  <c:v>5.7289296832115602E-5</c:v>
                </c:pt>
                <c:pt idx="4279">
                  <c:v>5.7237238207545819E-5</c:v>
                </c:pt>
                <c:pt idx="4280">
                  <c:v>5.7185238681200423E-5</c:v>
                </c:pt>
                <c:pt idx="4281">
                  <c:v>5.7133298172618212E-5</c:v>
                </c:pt>
                <c:pt idx="4282">
                  <c:v>5.7081416601465766E-5</c:v>
                </c:pt>
                <c:pt idx="4283">
                  <c:v>5.7029593887537068E-5</c:v>
                </c:pt>
                <c:pt idx="4284">
                  <c:v>5.6977829950722561E-5</c:v>
                </c:pt>
                <c:pt idx="4285">
                  <c:v>5.6926124711193998E-5</c:v>
                </c:pt>
                <c:pt idx="4286">
                  <c:v>5.6874478088941474E-5</c:v>
                </c:pt>
                <c:pt idx="4287">
                  <c:v>5.6822890004359177E-5</c:v>
                </c:pt>
                <c:pt idx="4288">
                  <c:v>5.6771360377967603E-5</c:v>
                </c:pt>
                <c:pt idx="4289">
                  <c:v>5.6719889130105428E-5</c:v>
                </c:pt>
                <c:pt idx="4290">
                  <c:v>5.6668476181698808E-5</c:v>
                </c:pt>
                <c:pt idx="4291">
                  <c:v>5.6617121453338215E-5</c:v>
                </c:pt>
                <c:pt idx="4292">
                  <c:v>5.6565824866047284E-5</c:v>
                </c:pt>
                <c:pt idx="4293">
                  <c:v>5.6514586340974039E-5</c:v>
                </c:pt>
                <c:pt idx="4294">
                  <c:v>5.6463405799085528E-5</c:v>
                </c:pt>
                <c:pt idx="4295">
                  <c:v>5.6412283161902069E-5</c:v>
                </c:pt>
                <c:pt idx="4296">
                  <c:v>5.6361218350762565E-5</c:v>
                </c:pt>
                <c:pt idx="4297">
                  <c:v>5.6310211287130324E-5</c:v>
                </c:pt>
                <c:pt idx="4298">
                  <c:v>5.6259261892867579E-5</c:v>
                </c:pt>
                <c:pt idx="4299">
                  <c:v>5.6208370089655104E-5</c:v>
                </c:pt>
                <c:pt idx="4300">
                  <c:v>5.6157535799449924E-5</c:v>
                </c:pt>
                <c:pt idx="4301">
                  <c:v>5.6106758944301984E-5</c:v>
                </c:pt>
                <c:pt idx="4302">
                  <c:v>5.6056039446384385E-5</c:v>
                </c:pt>
                <c:pt idx="4303">
                  <c:v>5.6005377227993183E-5</c:v>
                </c:pt>
                <c:pt idx="4304">
                  <c:v>5.5954772211516871E-5</c:v>
                </c:pt>
                <c:pt idx="4305">
                  <c:v>5.5904224319618076E-5</c:v>
                </c:pt>
                <c:pt idx="4306">
                  <c:v>5.5853733474778502E-5</c:v>
                </c:pt>
                <c:pt idx="4307">
                  <c:v>5.5803299599905134E-5</c:v>
                </c:pt>
                <c:pt idx="4308">
                  <c:v>5.5752922617875291E-5</c:v>
                </c:pt>
                <c:pt idx="4309">
                  <c:v>5.5702602451687891E-5</c:v>
                </c:pt>
                <c:pt idx="4310">
                  <c:v>5.5652339024614339E-5</c:v>
                </c:pt>
                <c:pt idx="4311">
                  <c:v>5.5602132259745359E-5</c:v>
                </c:pt>
                <c:pt idx="4312">
                  <c:v>5.5551982080564404E-5</c:v>
                </c:pt>
                <c:pt idx="4313">
                  <c:v>5.5501888410675263E-5</c:v>
                </c:pt>
                <c:pt idx="4314">
                  <c:v>5.5451851173501475E-5</c:v>
                </c:pt>
                <c:pt idx="4315">
                  <c:v>5.5401870293007941E-5</c:v>
                </c:pt>
                <c:pt idx="4316">
                  <c:v>5.5351945692979004E-5</c:v>
                </c:pt>
                <c:pt idx="4317">
                  <c:v>5.5302077297319262E-5</c:v>
                </c:pt>
                <c:pt idx="4318">
                  <c:v>5.5252265030322699E-5</c:v>
                </c:pt>
                <c:pt idx="4319">
                  <c:v>5.5202508816103126E-5</c:v>
                </c:pt>
                <c:pt idx="4320">
                  <c:v>5.5152808579043242E-5</c:v>
                </c:pt>
                <c:pt idx="4321">
                  <c:v>5.5103164243644852E-5</c:v>
                </c:pt>
                <c:pt idx="4322">
                  <c:v>5.5053575734379336E-5</c:v>
                </c:pt>
                <c:pt idx="4323">
                  <c:v>5.5004042976135126E-5</c:v>
                </c:pt>
                <c:pt idx="4324">
                  <c:v>5.49545658936205E-5</c:v>
                </c:pt>
                <c:pt idx="4325">
                  <c:v>5.4905144411811208E-5</c:v>
                </c:pt>
                <c:pt idx="4326">
                  <c:v>5.4855778455771242E-5</c:v>
                </c:pt>
                <c:pt idx="4327">
                  <c:v>5.4806467950682168E-5</c:v>
                </c:pt>
                <c:pt idx="4328">
                  <c:v>5.4757212821843222E-5</c:v>
                </c:pt>
                <c:pt idx="4329">
                  <c:v>5.4708012994641264E-5</c:v>
                </c:pt>
                <c:pt idx="4330">
                  <c:v>5.4658868394728533E-5</c:v>
                </c:pt>
                <c:pt idx="4331">
                  <c:v>5.4609778947577818E-5</c:v>
                </c:pt>
                <c:pt idx="4332">
                  <c:v>5.4560744579045378E-5</c:v>
                </c:pt>
                <c:pt idx="4333">
                  <c:v>5.4511765215103583E-5</c:v>
                </c:pt>
                <c:pt idx="4334">
                  <c:v>5.4462840781545658E-5</c:v>
                </c:pt>
                <c:pt idx="4335">
                  <c:v>5.4413971204694556E-5</c:v>
                </c:pt>
                <c:pt idx="4336">
                  <c:v>5.4365156410693607E-5</c:v>
                </c:pt>
                <c:pt idx="4337">
                  <c:v>5.4316396325802241E-5</c:v>
                </c:pt>
                <c:pt idx="4338">
                  <c:v>5.4267690876689707E-5</c:v>
                </c:pt>
                <c:pt idx="4339">
                  <c:v>5.4219039989699063E-5</c:v>
                </c:pt>
                <c:pt idx="4340">
                  <c:v>5.4170443591729563E-5</c:v>
                </c:pt>
                <c:pt idx="4341">
                  <c:v>5.4121901609501223E-5</c:v>
                </c:pt>
                <c:pt idx="4342">
                  <c:v>5.4073413969849132E-5</c:v>
                </c:pt>
                <c:pt idx="4343">
                  <c:v>5.4024980599986529E-5</c:v>
                </c:pt>
                <c:pt idx="4344">
                  <c:v>5.3976601426947699E-5</c:v>
                </c:pt>
                <c:pt idx="4345">
                  <c:v>5.392827637802759E-5</c:v>
                </c:pt>
                <c:pt idx="4346">
                  <c:v>5.3880005380605601E-5</c:v>
                </c:pt>
                <c:pt idx="4347">
                  <c:v>5.3831788362174784E-5</c:v>
                </c:pt>
                <c:pt idx="4348">
                  <c:v>5.3783625250341563E-5</c:v>
                </c:pt>
                <c:pt idx="4349">
                  <c:v>5.3735515972796451E-5</c:v>
                </c:pt>
                <c:pt idx="4350">
                  <c:v>5.3687460457488567E-5</c:v>
                </c:pt>
                <c:pt idx="4351">
                  <c:v>5.3639458632188717E-5</c:v>
                </c:pt>
                <c:pt idx="4352">
                  <c:v>5.3591510425071393E-5</c:v>
                </c:pt>
                <c:pt idx="4353">
                  <c:v>5.354361576427789E-5</c:v>
                </c:pt>
                <c:pt idx="4354">
                  <c:v>5.3495774578061978E-5</c:v>
                </c:pt>
                <c:pt idx="4355">
                  <c:v>5.3447986794934128E-5</c:v>
                </c:pt>
                <c:pt idx="4356">
                  <c:v>5.3400252343227013E-5</c:v>
                </c:pt>
                <c:pt idx="4357">
                  <c:v>5.3352571151645632E-5</c:v>
                </c:pt>
                <c:pt idx="4358">
                  <c:v>5.3304943149006088E-5</c:v>
                </c:pt>
                <c:pt idx="4359">
                  <c:v>5.3257368263946825E-5</c:v>
                </c:pt>
                <c:pt idx="4360">
                  <c:v>5.3209846425621661E-5</c:v>
                </c:pt>
                <c:pt idx="4361">
                  <c:v>5.3162377563006356E-5</c:v>
                </c:pt>
                <c:pt idx="4362">
                  <c:v>5.3114961605187716E-5</c:v>
                </c:pt>
                <c:pt idx="4363">
                  <c:v>5.3067598481622E-5</c:v>
                </c:pt>
                <c:pt idx="4364">
                  <c:v>5.3020288121587776E-5</c:v>
                </c:pt>
                <c:pt idx="4365">
                  <c:v>5.2973030454617475E-5</c:v>
                </c:pt>
                <c:pt idx="4366">
                  <c:v>5.2925825410353401E-5</c:v>
                </c:pt>
                <c:pt idx="4367">
                  <c:v>5.2878672918404122E-5</c:v>
                </c:pt>
                <c:pt idx="4368">
                  <c:v>5.2831572908774115E-5</c:v>
                </c:pt>
                <c:pt idx="4369">
                  <c:v>5.2784525311290698E-5</c:v>
                </c:pt>
                <c:pt idx="4370">
                  <c:v>5.2737530056033367E-5</c:v>
                </c:pt>
                <c:pt idx="4371">
                  <c:v>5.2690587073161974E-5</c:v>
                </c:pt>
                <c:pt idx="4372">
                  <c:v>5.2643696292944848E-5</c:v>
                </c:pt>
                <c:pt idx="4373">
                  <c:v>5.2596857645758885E-5</c:v>
                </c:pt>
                <c:pt idx="4374">
                  <c:v>5.2550071062060787E-5</c:v>
                </c:pt>
                <c:pt idx="4375">
                  <c:v>5.2503336472557609E-5</c:v>
                </c:pt>
                <c:pt idx="4376">
                  <c:v>5.2456653807779753E-5</c:v>
                </c:pt>
                <c:pt idx="4377">
                  <c:v>5.2410022998621455E-5</c:v>
                </c:pt>
                <c:pt idx="4378">
                  <c:v>5.236344397608408E-5</c:v>
                </c:pt>
                <c:pt idx="4379">
                  <c:v>5.2316916670992725E-5</c:v>
                </c:pt>
                <c:pt idx="4380">
                  <c:v>5.22704410146766E-5</c:v>
                </c:pt>
                <c:pt idx="4381">
                  <c:v>5.222401693828831E-5</c:v>
                </c:pt>
                <c:pt idx="4382">
                  <c:v>5.2177644373087466E-5</c:v>
                </c:pt>
                <c:pt idx="4383">
                  <c:v>5.2131323250723009E-5</c:v>
                </c:pt>
                <c:pt idx="4384">
                  <c:v>5.2085053502526262E-5</c:v>
                </c:pt>
                <c:pt idx="4385">
                  <c:v>5.2038835060358453E-5</c:v>
                </c:pt>
                <c:pt idx="4386">
                  <c:v>5.1992667855904212E-5</c:v>
                </c:pt>
                <c:pt idx="4387">
                  <c:v>5.1946551820954586E-5</c:v>
                </c:pt>
                <c:pt idx="4388">
                  <c:v>5.1900486887659396E-5</c:v>
                </c:pt>
                <c:pt idx="4389">
                  <c:v>5.1854472987992416E-5</c:v>
                </c:pt>
                <c:pt idx="4390">
                  <c:v>5.1808510054173379E-5</c:v>
                </c:pt>
                <c:pt idx="4391">
                  <c:v>5.1762598018498928E-5</c:v>
                </c:pt>
                <c:pt idx="4392">
                  <c:v>5.1716736813370636E-5</c:v>
                </c:pt>
                <c:pt idx="4393">
                  <c:v>5.1670926371294675E-5</c:v>
                </c:pt>
                <c:pt idx="4394">
                  <c:v>5.1625166624853829E-5</c:v>
                </c:pt>
                <c:pt idx="4395">
                  <c:v>5.1579457506874936E-5</c:v>
                </c:pt>
                <c:pt idx="4396">
                  <c:v>5.1533798950009317E-5</c:v>
                </c:pt>
                <c:pt idx="4397">
                  <c:v>5.1488190887264158E-5</c:v>
                </c:pt>
                <c:pt idx="4398">
                  <c:v>5.1442633251749825E-5</c:v>
                </c:pt>
                <c:pt idx="4399">
                  <c:v>5.1397125976401561E-5</c:v>
                </c:pt>
                <c:pt idx="4400">
                  <c:v>5.1351668994676134E-5</c:v>
                </c:pt>
                <c:pt idx="4401">
                  <c:v>5.1306262239715613E-5</c:v>
                </c:pt>
                <c:pt idx="4402">
                  <c:v>5.1260905645043693E-5</c:v>
                </c:pt>
                <c:pt idx="4403">
                  <c:v>5.1215599144286555E-5</c:v>
                </c:pt>
                <c:pt idx="4404">
                  <c:v>5.1170342670895355E-5</c:v>
                </c:pt>
                <c:pt idx="4405">
                  <c:v>5.1125136158812485E-5</c:v>
                </c:pt>
                <c:pt idx="4406">
                  <c:v>5.1079979541804951E-5</c:v>
                </c:pt>
                <c:pt idx="4407">
                  <c:v>5.1034872753742363E-5</c:v>
                </c:pt>
                <c:pt idx="4408">
                  <c:v>5.0989815728845192E-5</c:v>
                </c:pt>
                <c:pt idx="4409">
                  <c:v>5.0944808401158892E-5</c:v>
                </c:pt>
                <c:pt idx="4410">
                  <c:v>5.0899850704968927E-5</c:v>
                </c:pt>
                <c:pt idx="4411">
                  <c:v>5.0854942574634492E-5</c:v>
                </c:pt>
                <c:pt idx="4412">
                  <c:v>5.0810083944616025E-5</c:v>
                </c:pt>
                <c:pt idx="4413">
                  <c:v>5.0765274749474947E-5</c:v>
                </c:pt>
                <c:pt idx="4414">
                  <c:v>5.0720514923873637E-5</c:v>
                </c:pt>
                <c:pt idx="4415">
                  <c:v>5.0675804402575066E-5</c:v>
                </c:pt>
                <c:pt idx="4416">
                  <c:v>5.0631143120442869E-5</c:v>
                </c:pt>
                <c:pt idx="4417">
                  <c:v>5.058653101244086E-5</c:v>
                </c:pt>
                <c:pt idx="4418">
                  <c:v>5.0541968013633094E-5</c:v>
                </c:pt>
                <c:pt idx="4419">
                  <c:v>5.0497454059156181E-5</c:v>
                </c:pt>
                <c:pt idx="4420">
                  <c:v>5.0452989084383505E-5</c:v>
                </c:pt>
                <c:pt idx="4421">
                  <c:v>5.0408573024514336E-5</c:v>
                </c:pt>
                <c:pt idx="4422">
                  <c:v>5.0364205815093742E-5</c:v>
                </c:pt>
                <c:pt idx="4423">
                  <c:v>5.0319887391765718E-5</c:v>
                </c:pt>
                <c:pt idx="4424">
                  <c:v>5.0275617690000733E-5</c:v>
                </c:pt>
                <c:pt idx="4425">
                  <c:v>5.0231396645749808E-5</c:v>
                </c:pt>
                <c:pt idx="4426">
                  <c:v>5.0187224194790146E-5</c:v>
                </c:pt>
                <c:pt idx="4427">
                  <c:v>5.0143100272997931E-5</c:v>
                </c:pt>
                <c:pt idx="4428">
                  <c:v>5.0099024816619404E-5</c:v>
                </c:pt>
                <c:pt idx="4429">
                  <c:v>5.0054997761591541E-5</c:v>
                </c:pt>
                <c:pt idx="4430">
                  <c:v>5.0011019044356708E-5</c:v>
                </c:pt>
                <c:pt idx="4431">
                  <c:v>4.9967088601183666E-5</c:v>
                </c:pt>
                <c:pt idx="4432">
                  <c:v>4.9923206368439281E-5</c:v>
                </c:pt>
                <c:pt idx="4433">
                  <c:v>4.9879372282831449E-5</c:v>
                </c:pt>
                <c:pt idx="4434">
                  <c:v>4.983558628089481E-5</c:v>
                </c:pt>
                <c:pt idx="4435">
                  <c:v>4.97918482993966E-5</c:v>
                </c:pt>
                <c:pt idx="4436">
                  <c:v>4.9748158275173884E-5</c:v>
                </c:pt>
                <c:pt idx="4437">
                  <c:v>4.9704516145160809E-5</c:v>
                </c:pt>
                <c:pt idx="4438">
                  <c:v>4.9660921846388086E-5</c:v>
                </c:pt>
                <c:pt idx="4439">
                  <c:v>4.9617375315956126E-5</c:v>
                </c:pt>
                <c:pt idx="4440">
                  <c:v>4.9573876491195996E-5</c:v>
                </c:pt>
                <c:pt idx="4441">
                  <c:v>4.953042530926637E-5</c:v>
                </c:pt>
                <c:pt idx="4442">
                  <c:v>4.9487021707663826E-5</c:v>
                </c:pt>
                <c:pt idx="4443">
                  <c:v>4.9443665623980393E-5</c:v>
                </c:pt>
                <c:pt idx="4444">
                  <c:v>4.9400356995635908E-5</c:v>
                </c:pt>
                <c:pt idx="4445">
                  <c:v>4.9357095760547585E-5</c:v>
                </c:pt>
                <c:pt idx="4446">
                  <c:v>4.9313881856326346E-5</c:v>
                </c:pt>
                <c:pt idx="4447">
                  <c:v>4.9270715220946041E-5</c:v>
                </c:pt>
                <c:pt idx="4448">
                  <c:v>4.9227595792475192E-5</c:v>
                </c:pt>
                <c:pt idx="4449">
                  <c:v>4.9184523508810421E-5</c:v>
                </c:pt>
                <c:pt idx="4450">
                  <c:v>4.9141498308316454E-5</c:v>
                </c:pt>
                <c:pt idx="4451">
                  <c:v>4.9098520129185846E-5</c:v>
                </c:pt>
                <c:pt idx="4452">
                  <c:v>4.905558890970589E-5</c:v>
                </c:pt>
                <c:pt idx="4453">
                  <c:v>4.9012704588497279E-5</c:v>
                </c:pt>
                <c:pt idx="4454">
                  <c:v>4.8969867104008785E-5</c:v>
                </c:pt>
                <c:pt idx="4455">
                  <c:v>4.892707639491611E-5</c:v>
                </c:pt>
                <c:pt idx="4456">
                  <c:v>4.8884332399962008E-5</c:v>
                </c:pt>
                <c:pt idx="4457">
                  <c:v>4.8841635057982779E-5</c:v>
                </c:pt>
                <c:pt idx="4458">
                  <c:v>4.8798984307908153E-5</c:v>
                </c:pt>
                <c:pt idx="4459">
                  <c:v>4.875638008873458E-5</c:v>
                </c:pt>
                <c:pt idx="4460">
                  <c:v>4.8713822339683679E-5</c:v>
                </c:pt>
                <c:pt idx="4461">
                  <c:v>4.8671310999805798E-5</c:v>
                </c:pt>
                <c:pt idx="4462">
                  <c:v>4.8628846008508226E-5</c:v>
                </c:pt>
                <c:pt idx="4463">
                  <c:v>4.8586427305158636E-5</c:v>
                </c:pt>
                <c:pt idx="4464">
                  <c:v>4.8544054829217279E-5</c:v>
                </c:pt>
                <c:pt idx="4465">
                  <c:v>4.8501728520368145E-5</c:v>
                </c:pt>
                <c:pt idx="4466">
                  <c:v>4.8459448318124376E-5</c:v>
                </c:pt>
                <c:pt idx="4467">
                  <c:v>4.8417214162327752E-5</c:v>
                </c:pt>
                <c:pt idx="4468">
                  <c:v>4.8375025992911379E-5</c:v>
                </c:pt>
                <c:pt idx="4469">
                  <c:v>4.8332883749637927E-5</c:v>
                </c:pt>
                <c:pt idx="4470">
                  <c:v>4.8290787372728506E-5</c:v>
                </c:pt>
                <c:pt idx="4471">
                  <c:v>4.8248736802233283E-5</c:v>
                </c:pt>
                <c:pt idx="4472">
                  <c:v>4.8206731978294043E-5</c:v>
                </c:pt>
                <c:pt idx="4473">
                  <c:v>4.8164772841404624E-5</c:v>
                </c:pt>
                <c:pt idx="4474">
                  <c:v>4.8122859331758019E-5</c:v>
                </c:pt>
                <c:pt idx="4475">
                  <c:v>4.8080991390029261E-5</c:v>
                </c:pt>
                <c:pt idx="4476">
                  <c:v>4.8039168956723048E-5</c:v>
                </c:pt>
                <c:pt idx="4477">
                  <c:v>4.7997391972434702E-5</c:v>
                </c:pt>
                <c:pt idx="4478">
                  <c:v>4.7955660378083825E-5</c:v>
                </c:pt>
                <c:pt idx="4479">
                  <c:v>4.791397411441981E-5</c:v>
                </c:pt>
                <c:pt idx="4480">
                  <c:v>4.7872333122412113E-5</c:v>
                </c:pt>
                <c:pt idx="4481">
                  <c:v>4.7830737343093789E-5</c:v>
                </c:pt>
                <c:pt idx="4482">
                  <c:v>4.7789186717587436E-5</c:v>
                </c:pt>
                <c:pt idx="4483">
                  <c:v>4.7747681187105233E-5</c:v>
                </c:pt>
                <c:pt idx="4484">
                  <c:v>4.7706220692922562E-5</c:v>
                </c:pt>
                <c:pt idx="4485">
                  <c:v>4.766480517653313E-5</c:v>
                </c:pt>
                <c:pt idx="4486">
                  <c:v>4.7623434579261318E-5</c:v>
                </c:pt>
                <c:pt idx="4487">
                  <c:v>4.7582108842752817E-5</c:v>
                </c:pt>
                <c:pt idx="4488">
                  <c:v>4.7540827908741606E-5</c:v>
                </c:pt>
                <c:pt idx="4489">
                  <c:v>4.7499591718792468E-5</c:v>
                </c:pt>
                <c:pt idx="4490">
                  <c:v>4.7458400214945052E-5</c:v>
                </c:pt>
                <c:pt idx="4491">
                  <c:v>4.7417253338940887E-5</c:v>
                </c:pt>
                <c:pt idx="4492">
                  <c:v>4.7376151032866933E-5</c:v>
                </c:pt>
                <c:pt idx="4493">
                  <c:v>4.7335093238897729E-5</c:v>
                </c:pt>
                <c:pt idx="4494">
                  <c:v>4.7294079899038982E-5</c:v>
                </c:pt>
                <c:pt idx="4495">
                  <c:v>4.7253110955743064E-5</c:v>
                </c:pt>
                <c:pt idx="4496">
                  <c:v>4.7212186351293339E-5</c:v>
                </c:pt>
                <c:pt idx="4497">
                  <c:v>4.7171306028060633E-5</c:v>
                </c:pt>
                <c:pt idx="4498">
                  <c:v>4.7130469928733003E-5</c:v>
                </c:pt>
                <c:pt idx="4499">
                  <c:v>4.7089677995829803E-5</c:v>
                </c:pt>
                <c:pt idx="4500">
                  <c:v>4.7048930172085028E-5</c:v>
                </c:pt>
                <c:pt idx="4501">
                  <c:v>4.7008226400293703E-5</c:v>
                </c:pt>
                <c:pt idx="4502">
                  <c:v>4.6967566623337436E-5</c:v>
                </c:pt>
                <c:pt idx="4503">
                  <c:v>4.6926950784184095E-5</c:v>
                </c:pt>
                <c:pt idx="4504">
                  <c:v>4.6886378825862455E-5</c:v>
                </c:pt>
                <c:pt idx="4505">
                  <c:v>4.6845850691614309E-5</c:v>
                </c:pt>
                <c:pt idx="4506">
                  <c:v>4.6805366324513363E-5</c:v>
                </c:pt>
                <c:pt idx="4507">
                  <c:v>4.6764925667973115E-5</c:v>
                </c:pt>
                <c:pt idx="4508">
                  <c:v>4.6724528665365596E-5</c:v>
                </c:pt>
                <c:pt idx="4509">
                  <c:v>4.6684175260148532E-5</c:v>
                </c:pt>
                <c:pt idx="4510">
                  <c:v>4.6643865395991271E-5</c:v>
                </c:pt>
                <c:pt idx="4511">
                  <c:v>4.6603599016395603E-5</c:v>
                </c:pt>
                <c:pt idx="4512">
                  <c:v>4.6563376065175895E-5</c:v>
                </c:pt>
                <c:pt idx="4513">
                  <c:v>4.6523196486231089E-5</c:v>
                </c:pt>
                <c:pt idx="4514">
                  <c:v>4.6483060223292806E-5</c:v>
                </c:pt>
                <c:pt idx="4515">
                  <c:v>4.6442967220530041E-5</c:v>
                </c:pt>
                <c:pt idx="4516">
                  <c:v>4.6402917421944342E-5</c:v>
                </c:pt>
                <c:pt idx="4517">
                  <c:v>4.6362910771621784E-5</c:v>
                </c:pt>
                <c:pt idx="4518">
                  <c:v>4.6322947213958671E-5</c:v>
                </c:pt>
                <c:pt idx="4519">
                  <c:v>4.628302669318403E-5</c:v>
                </c:pt>
                <c:pt idx="4520">
                  <c:v>4.6243149153736431E-5</c:v>
                </c:pt>
                <c:pt idx="4521">
                  <c:v>4.6203314540138074E-5</c:v>
                </c:pt>
                <c:pt idx="4522">
                  <c:v>4.6163522796869528E-5</c:v>
                </c:pt>
                <c:pt idx="4523">
                  <c:v>4.6123773868745099E-5</c:v>
                </c:pt>
                <c:pt idx="4524">
                  <c:v>4.6084067700412165E-5</c:v>
                </c:pt>
                <c:pt idx="4525">
                  <c:v>4.6044404236726214E-5</c:v>
                </c:pt>
                <c:pt idx="4526">
                  <c:v>4.600478342260093E-5</c:v>
                </c:pt>
                <c:pt idx="4527">
                  <c:v>4.5965205203032637E-5</c:v>
                </c:pt>
                <c:pt idx="4528">
                  <c:v>4.5925669523100546E-5</c:v>
                </c:pt>
                <c:pt idx="4529">
                  <c:v>4.5886176327941493E-5</c:v>
                </c:pt>
                <c:pt idx="4530">
                  <c:v>4.5846725562899029E-5</c:v>
                </c:pt>
                <c:pt idx="4531">
                  <c:v>4.5807317173150425E-5</c:v>
                </c:pt>
                <c:pt idx="4532">
                  <c:v>4.576795110417902E-5</c:v>
                </c:pt>
                <c:pt idx="4533">
                  <c:v>4.5728627301549572E-5</c:v>
                </c:pt>
                <c:pt idx="4534">
                  <c:v>4.568934571066113E-5</c:v>
                </c:pt>
                <c:pt idx="4535">
                  <c:v>4.5650106277366002E-5</c:v>
                </c:pt>
                <c:pt idx="4536">
                  <c:v>4.5610908947226654E-5</c:v>
                </c:pt>
                <c:pt idx="4537">
                  <c:v>4.5571753666134636E-5</c:v>
                </c:pt>
                <c:pt idx="4538">
                  <c:v>4.5532640380062451E-5</c:v>
                </c:pt>
                <c:pt idx="4539">
                  <c:v>4.5493569034816987E-5</c:v>
                </c:pt>
                <c:pt idx="4540">
                  <c:v>4.5454539576631723E-5</c:v>
                </c:pt>
                <c:pt idx="4541">
                  <c:v>4.5415551951574132E-5</c:v>
                </c:pt>
                <c:pt idx="4542">
                  <c:v>4.5376606105792916E-5</c:v>
                </c:pt>
                <c:pt idx="4543">
                  <c:v>4.5337701985738523E-5</c:v>
                </c:pt>
                <c:pt idx="4544">
                  <c:v>4.5298839537696116E-5</c:v>
                </c:pt>
                <c:pt idx="4545">
                  <c:v>4.5260018708153933E-5</c:v>
                </c:pt>
                <c:pt idx="4546">
                  <c:v>4.5221239443656051E-5</c:v>
                </c:pt>
                <c:pt idx="4547">
                  <c:v>4.5182501690826478E-5</c:v>
                </c:pt>
                <c:pt idx="4548">
                  <c:v>4.5143805396369183E-5</c:v>
                </c:pt>
                <c:pt idx="4549">
                  <c:v>4.5105150507043449E-5</c:v>
                </c:pt>
                <c:pt idx="4550">
                  <c:v>4.5066536969810378E-5</c:v>
                </c:pt>
                <c:pt idx="4551">
                  <c:v>4.5027964731466358E-5</c:v>
                </c:pt>
                <c:pt idx="4552">
                  <c:v>4.4989433739131368E-5</c:v>
                </c:pt>
                <c:pt idx="4553">
                  <c:v>4.4950943939882538E-5</c:v>
                </c:pt>
                <c:pt idx="4554">
                  <c:v>4.4912495280876126E-5</c:v>
                </c:pt>
                <c:pt idx="4555">
                  <c:v>4.4874087709469127E-5</c:v>
                </c:pt>
                <c:pt idx="4556">
                  <c:v>4.4835721172854006E-5</c:v>
                </c:pt>
                <c:pt idx="4557">
                  <c:v>4.479739561852096E-5</c:v>
                </c:pt>
                <c:pt idx="4558">
                  <c:v>4.4759110994038419E-5</c:v>
                </c:pt>
                <c:pt idx="4559">
                  <c:v>4.4720867246810809E-5</c:v>
                </c:pt>
                <c:pt idx="4560">
                  <c:v>4.4682664324660275E-5</c:v>
                </c:pt>
                <c:pt idx="4561">
                  <c:v>4.4644502175244701E-5</c:v>
                </c:pt>
                <c:pt idx="4562">
                  <c:v>4.4606380746300237E-5</c:v>
                </c:pt>
                <c:pt idx="4563">
                  <c:v>4.4568299985858559E-5</c:v>
                </c:pt>
                <c:pt idx="4564">
                  <c:v>4.4530259841787263E-5</c:v>
                </c:pt>
                <c:pt idx="4565">
                  <c:v>4.4492260262152494E-5</c:v>
                </c:pt>
                <c:pt idx="4566">
                  <c:v>4.4454301195097839E-5</c:v>
                </c:pt>
                <c:pt idx="4567">
                  <c:v>4.44163825887238E-5</c:v>
                </c:pt>
                <c:pt idx="4568">
                  <c:v>4.4378504391448985E-5</c:v>
                </c:pt>
                <c:pt idx="4569">
                  <c:v>4.434066655063962E-5</c:v>
                </c:pt>
                <c:pt idx="4570">
                  <c:v>4.4302869018302397E-5</c:v>
                </c:pt>
                <c:pt idx="4571">
                  <c:v>4.4265111737610657E-5</c:v>
                </c:pt>
                <c:pt idx="4572">
                  <c:v>4.422739466070062E-5</c:v>
                </c:pt>
                <c:pt idx="4573">
                  <c:v>4.4189717735341958E-5</c:v>
                </c:pt>
                <c:pt idx="4574">
                  <c:v>4.4152080909384627E-5</c:v>
                </c:pt>
                <c:pt idx="4575">
                  <c:v>4.4114484135179068E-5</c:v>
                </c:pt>
                <c:pt idx="4576">
                  <c:v>4.4076927355396334E-5</c:v>
                </c:pt>
                <c:pt idx="4577">
                  <c:v>4.4039410526144122E-5</c:v>
                </c:pt>
                <c:pt idx="4578">
                  <c:v>4.4001933590229031E-5</c:v>
                </c:pt>
                <c:pt idx="4579">
                  <c:v>4.3964496499347001E-5</c:v>
                </c:pt>
                <c:pt idx="4580">
                  <c:v>4.3927099205472736E-5</c:v>
                </c:pt>
                <c:pt idx="4581">
                  <c:v>4.3889741651611279E-5</c:v>
                </c:pt>
                <c:pt idx="4582">
                  <c:v>4.3852423794170709E-5</c:v>
                </c:pt>
                <c:pt idx="4583">
                  <c:v>4.3815145575555245E-5</c:v>
                </c:pt>
                <c:pt idx="4584">
                  <c:v>4.3777906951315466E-5</c:v>
                </c:pt>
                <c:pt idx="4585">
                  <c:v>4.3740707867669325E-5</c:v>
                </c:pt>
                <c:pt idx="4586">
                  <c:v>4.3703548274948159E-5</c:v>
                </c:pt>
                <c:pt idx="4587">
                  <c:v>4.3666428123909925E-5</c:v>
                </c:pt>
                <c:pt idx="4588">
                  <c:v>4.3629347360774535E-5</c:v>
                </c:pt>
                <c:pt idx="4589">
                  <c:v>4.359230594058798E-5</c:v>
                </c:pt>
                <c:pt idx="4590">
                  <c:v>4.3555303809932187E-5</c:v>
                </c:pt>
                <c:pt idx="4591">
                  <c:v>4.351834091960245E-5</c:v>
                </c:pt>
                <c:pt idx="4592">
                  <c:v>4.3481417219711442E-5</c:v>
                </c:pt>
                <c:pt idx="4593">
                  <c:v>4.3444532660422063E-5</c:v>
                </c:pt>
                <c:pt idx="4594">
                  <c:v>4.3407687191971207E-5</c:v>
                </c:pt>
                <c:pt idx="4595">
                  <c:v>4.3370880764669524E-5</c:v>
                </c:pt>
                <c:pt idx="4596">
                  <c:v>4.3334113328877846E-5</c:v>
                </c:pt>
                <c:pt idx="4597">
                  <c:v>4.3297384835147909E-5</c:v>
                </c:pt>
                <c:pt idx="4598">
                  <c:v>4.3260695233870049E-5</c:v>
                </c:pt>
                <c:pt idx="4599">
                  <c:v>4.3224044475742748E-5</c:v>
                </c:pt>
                <c:pt idx="4600">
                  <c:v>4.3187432511420096E-5</c:v>
                </c:pt>
                <c:pt idx="4601">
                  <c:v>4.3150859291629468E-5</c:v>
                </c:pt>
                <c:pt idx="4602">
                  <c:v>4.3114324767287893E-5</c:v>
                </c:pt>
                <c:pt idx="4603">
                  <c:v>4.3077828889151552E-5</c:v>
                </c:pt>
                <c:pt idx="4604">
                  <c:v>4.3041371608259589E-5</c:v>
                </c:pt>
                <c:pt idx="4605">
                  <c:v>4.3004952875723567E-5</c:v>
                </c:pt>
                <c:pt idx="4606">
                  <c:v>4.29685726424942E-5</c:v>
                </c:pt>
                <c:pt idx="4607">
                  <c:v>4.2932230859920863E-5</c:v>
                </c:pt>
                <c:pt idx="4608">
                  <c:v>4.2895927479192123E-5</c:v>
                </c:pt>
                <c:pt idx="4609">
                  <c:v>4.2859662451568797E-5</c:v>
                </c:pt>
                <c:pt idx="4610">
                  <c:v>4.2823435728592706E-5</c:v>
                </c:pt>
                <c:pt idx="4611">
                  <c:v>4.2787247261645087E-5</c:v>
                </c:pt>
                <c:pt idx="4612">
                  <c:v>4.2751097002295117E-5</c:v>
                </c:pt>
                <c:pt idx="4613">
                  <c:v>4.2714984902183374E-5</c:v>
                </c:pt>
                <c:pt idx="4614">
                  <c:v>4.2678910912906242E-5</c:v>
                </c:pt>
                <c:pt idx="4615">
                  <c:v>4.2642874986362739E-5</c:v>
                </c:pt>
                <c:pt idx="4616">
                  <c:v>4.2606877074291793E-5</c:v>
                </c:pt>
                <c:pt idx="4617">
                  <c:v>4.2570917128618954E-5</c:v>
                </c:pt>
                <c:pt idx="4618">
                  <c:v>4.253499510131777E-5</c:v>
                </c:pt>
                <c:pt idx="4619">
                  <c:v>4.2499110944432549E-5</c:v>
                </c:pt>
                <c:pt idx="4620">
                  <c:v>4.246326461007823E-5</c:v>
                </c:pt>
                <c:pt idx="4621">
                  <c:v>4.2427456050417596E-5</c:v>
                </c:pt>
                <c:pt idx="4622">
                  <c:v>4.2391685217798593E-5</c:v>
                </c:pt>
                <c:pt idx="4623">
                  <c:v>4.2355952064409843E-5</c:v>
                </c:pt>
                <c:pt idx="4624">
                  <c:v>4.2320256542717084E-5</c:v>
                </c:pt>
                <c:pt idx="4625">
                  <c:v>4.2284598605255822E-5</c:v>
                </c:pt>
                <c:pt idx="4626">
                  <c:v>4.2248978204402604E-5</c:v>
                </c:pt>
                <c:pt idx="4627">
                  <c:v>4.2213395292924455E-5</c:v>
                </c:pt>
                <c:pt idx="4628">
                  <c:v>4.2177849823429217E-5</c:v>
                </c:pt>
                <c:pt idx="4629">
                  <c:v>4.2142341748594583E-5</c:v>
                </c:pt>
                <c:pt idx="4630">
                  <c:v>4.2106871021396149E-5</c:v>
                </c:pt>
                <c:pt idx="4631">
                  <c:v>4.2071437594536437E-5</c:v>
                </c:pt>
                <c:pt idx="4632">
                  <c:v>4.2036041421129664E-5</c:v>
                </c:pt>
                <c:pt idx="4633">
                  <c:v>4.2000682454130965E-5</c:v>
                </c:pt>
                <c:pt idx="4634">
                  <c:v>4.1965360646564874E-5</c:v>
                </c:pt>
                <c:pt idx="4635">
                  <c:v>4.1930075951729559E-5</c:v>
                </c:pt>
                <c:pt idx="4636">
                  <c:v>4.1894828322764555E-5</c:v>
                </c:pt>
                <c:pt idx="4637">
                  <c:v>4.1859617712991909E-5</c:v>
                </c:pt>
                <c:pt idx="4638">
                  <c:v>4.182444407577945E-5</c:v>
                </c:pt>
                <c:pt idx="4639">
                  <c:v>4.1789307364563593E-5</c:v>
                </c:pt>
                <c:pt idx="4640">
                  <c:v>4.1754207532848972E-5</c:v>
                </c:pt>
                <c:pt idx="4641">
                  <c:v>4.1719144534186104E-5</c:v>
                </c:pt>
                <c:pt idx="4642">
                  <c:v>4.1684118322306518E-5</c:v>
                </c:pt>
                <c:pt idx="4643">
                  <c:v>4.1649128850783796E-5</c:v>
                </c:pt>
                <c:pt idx="4644">
                  <c:v>4.1614176073462957E-5</c:v>
                </c:pt>
                <c:pt idx="4645">
                  <c:v>4.1579259944256498E-5</c:v>
                </c:pt>
                <c:pt idx="4646">
                  <c:v>4.1544380416919212E-5</c:v>
                </c:pt>
                <c:pt idx="4647">
                  <c:v>4.1509537445611668E-5</c:v>
                </c:pt>
                <c:pt idx="4648">
                  <c:v>4.1474730984223831E-5</c:v>
                </c:pt>
                <c:pt idx="4649">
                  <c:v>4.1439960986938348E-5</c:v>
                </c:pt>
                <c:pt idx="4650">
                  <c:v>4.1405227408004856E-5</c:v>
                </c:pt>
                <c:pt idx="4651">
                  <c:v>4.1370530201515598E-5</c:v>
                </c:pt>
                <c:pt idx="4652">
                  <c:v>4.1335869321944111E-5</c:v>
                </c:pt>
                <c:pt idx="4653">
                  <c:v>4.1301244723606346E-5</c:v>
                </c:pt>
                <c:pt idx="4654">
                  <c:v>4.1266656360885416E-5</c:v>
                </c:pt>
                <c:pt idx="4655">
                  <c:v>4.1232104188432351E-5</c:v>
                </c:pt>
                <c:pt idx="4656">
                  <c:v>4.1197588160741084E-5</c:v>
                </c:pt>
                <c:pt idx="4657">
                  <c:v>4.1163108232483813E-5</c:v>
                </c:pt>
                <c:pt idx="4658">
                  <c:v>4.112866435837676E-5</c:v>
                </c:pt>
                <c:pt idx="4659">
                  <c:v>4.1094256493202332E-5</c:v>
                </c:pt>
                <c:pt idx="4660">
                  <c:v>4.1059884591809146E-5</c:v>
                </c:pt>
                <c:pt idx="4661">
                  <c:v>4.1025548609111787E-5</c:v>
                </c:pt>
                <c:pt idx="4662">
                  <c:v>4.0991248500090711E-5</c:v>
                </c:pt>
                <c:pt idx="4663">
                  <c:v>4.0956984219792226E-5</c:v>
                </c:pt>
                <c:pt idx="4664">
                  <c:v>4.0922755723328336E-5</c:v>
                </c:pt>
                <c:pt idx="4665">
                  <c:v>4.0888562965876592E-5</c:v>
                </c:pt>
                <c:pt idx="4666">
                  <c:v>4.0854405902657852E-5</c:v>
                </c:pt>
                <c:pt idx="4667">
                  <c:v>4.0820284489069054E-5</c:v>
                </c:pt>
                <c:pt idx="4668">
                  <c:v>4.0786198680351053E-5</c:v>
                </c:pt>
                <c:pt idx="4669">
                  <c:v>4.075214843200906E-5</c:v>
                </c:pt>
                <c:pt idx="4670">
                  <c:v>4.0718133699613025E-5</c:v>
                </c:pt>
                <c:pt idx="4671">
                  <c:v>4.0684154438577207E-5</c:v>
                </c:pt>
                <c:pt idx="4672">
                  <c:v>4.0650210604689638E-5</c:v>
                </c:pt>
                <c:pt idx="4673">
                  <c:v>4.0616302153582291E-5</c:v>
                </c:pt>
                <c:pt idx="4674">
                  <c:v>4.058242904095207E-5</c:v>
                </c:pt>
                <c:pt idx="4675">
                  <c:v>4.0548591222780326E-5</c:v>
                </c:pt>
                <c:pt idx="4676">
                  <c:v>4.0514788654782917E-5</c:v>
                </c:pt>
                <c:pt idx="4677">
                  <c:v>4.0481021293069651E-5</c:v>
                </c:pt>
                <c:pt idx="4678">
                  <c:v>4.0447289093594733E-5</c:v>
                </c:pt>
                <c:pt idx="4679">
                  <c:v>4.0413592012376744E-5</c:v>
                </c:pt>
                <c:pt idx="4680">
                  <c:v>4.0379930005695387E-5</c:v>
                </c:pt>
                <c:pt idx="4681">
                  <c:v>4.0346303029675039E-5</c:v>
                </c:pt>
                <c:pt idx="4682">
                  <c:v>4.0312711040613395E-5</c:v>
                </c:pt>
                <c:pt idx="4683">
                  <c:v>4.0279153994849924E-5</c:v>
                </c:pt>
                <c:pt idx="4684">
                  <c:v>4.0245631848787604E-5</c:v>
                </c:pt>
                <c:pt idx="4685">
                  <c:v>4.0212144558892804E-5</c:v>
                </c:pt>
                <c:pt idx="4686">
                  <c:v>4.0178692081673465E-5</c:v>
                </c:pt>
                <c:pt idx="4687">
                  <c:v>4.0145274373809672E-5</c:v>
                </c:pt>
                <c:pt idx="4688">
                  <c:v>4.0111891391826789E-5</c:v>
                </c:pt>
                <c:pt idx="4689">
                  <c:v>4.0078543092509256E-5</c:v>
                </c:pt>
                <c:pt idx="4690">
                  <c:v>4.0045229432704125E-5</c:v>
                </c:pt>
                <c:pt idx="4691">
                  <c:v>4.0011950369104221E-5</c:v>
                </c:pt>
                <c:pt idx="4692">
                  <c:v>3.9978705858790467E-5</c:v>
                </c:pt>
                <c:pt idx="4693">
                  <c:v>3.994549585858123E-5</c:v>
                </c:pt>
                <c:pt idx="4694">
                  <c:v>3.9912320325574076E-5</c:v>
                </c:pt>
                <c:pt idx="4695">
                  <c:v>3.9879179216928714E-5</c:v>
                </c:pt>
                <c:pt idx="4696">
                  <c:v>3.9846072489651032E-5</c:v>
                </c:pt>
                <c:pt idx="4697">
                  <c:v>3.9813000101111678E-5</c:v>
                </c:pt>
                <c:pt idx="4698">
                  <c:v>3.9779962008527146E-5</c:v>
                </c:pt>
                <c:pt idx="4699">
                  <c:v>3.9746958169176314E-5</c:v>
                </c:pt>
                <c:pt idx="4700">
                  <c:v>3.9713988540593747E-5</c:v>
                </c:pt>
                <c:pt idx="4701">
                  <c:v>3.9681053080160298E-5</c:v>
                </c:pt>
                <c:pt idx="4702">
                  <c:v>3.9648151745426138E-5</c:v>
                </c:pt>
                <c:pt idx="4703">
                  <c:v>3.9615284493981595E-5</c:v>
                </c:pt>
                <c:pt idx="4704">
                  <c:v>3.9582451283478348E-5</c:v>
                </c:pt>
                <c:pt idx="4705">
                  <c:v>3.9549652071629531E-5</c:v>
                </c:pt>
                <c:pt idx="4706">
                  <c:v>3.9516886816187995E-5</c:v>
                </c:pt>
                <c:pt idx="4707">
                  <c:v>3.9484155475074862E-5</c:v>
                </c:pt>
                <c:pt idx="4708">
                  <c:v>3.9451458006058249E-5</c:v>
                </c:pt>
                <c:pt idx="4709">
                  <c:v>3.9418794367181261E-5</c:v>
                </c:pt>
                <c:pt idx="4710">
                  <c:v>3.9386164516440793E-5</c:v>
                </c:pt>
                <c:pt idx="4711">
                  <c:v>3.9353568411894702E-5</c:v>
                </c:pt>
                <c:pt idx="4712">
                  <c:v>3.9321006011767898E-5</c:v>
                </c:pt>
                <c:pt idx="4713">
                  <c:v>3.9288477274132793E-5</c:v>
                </c:pt>
                <c:pt idx="4714">
                  <c:v>3.9255982157314119E-5</c:v>
                </c:pt>
                <c:pt idx="4715">
                  <c:v>3.9223520619696693E-5</c:v>
                </c:pt>
                <c:pt idx="4716">
                  <c:v>3.9191092619513057E-5</c:v>
                </c:pt>
                <c:pt idx="4717">
                  <c:v>3.9158698115353422E-5</c:v>
                </c:pt>
                <c:pt idx="4718">
                  <c:v>3.9126337065655556E-5</c:v>
                </c:pt>
                <c:pt idx="4719">
                  <c:v>3.9094009428917434E-5</c:v>
                </c:pt>
                <c:pt idx="4720">
                  <c:v>3.9061715163887479E-5</c:v>
                </c:pt>
                <c:pt idx="4721">
                  <c:v>3.9029454229162071E-5</c:v>
                </c:pt>
                <c:pt idx="4722">
                  <c:v>3.8997226583503146E-5</c:v>
                </c:pt>
                <c:pt idx="4723">
                  <c:v>3.8965032185732104E-5</c:v>
                </c:pt>
                <c:pt idx="4724">
                  <c:v>3.8932870994624324E-5</c:v>
                </c:pt>
                <c:pt idx="4725">
                  <c:v>3.8900742969225466E-5</c:v>
                </c:pt>
                <c:pt idx="4726">
                  <c:v>3.8868648068429549E-5</c:v>
                </c:pt>
                <c:pt idx="4727">
                  <c:v>3.8836586251295257E-5</c:v>
                </c:pt>
                <c:pt idx="4728">
                  <c:v>3.8804557476919224E-5</c:v>
                </c:pt>
                <c:pt idx="4729">
                  <c:v>3.8772561704456935E-5</c:v>
                </c:pt>
                <c:pt idx="4730">
                  <c:v>3.8740598893122979E-5</c:v>
                </c:pt>
                <c:pt idx="4731">
                  <c:v>3.8708669002169549E-5</c:v>
                </c:pt>
                <c:pt idx="4732">
                  <c:v>3.8676771991012471E-5</c:v>
                </c:pt>
                <c:pt idx="4733">
                  <c:v>3.8644907818916433E-5</c:v>
                </c:pt>
                <c:pt idx="4734">
                  <c:v>3.8613076445393382E-5</c:v>
                </c:pt>
                <c:pt idx="4735">
                  <c:v>3.8581277830013426E-5</c:v>
                </c:pt>
                <c:pt idx="4736">
                  <c:v>3.8549511932195785E-5</c:v>
                </c:pt>
                <c:pt idx="4737">
                  <c:v>3.8517778711731623E-5</c:v>
                </c:pt>
                <c:pt idx="4738">
                  <c:v>3.8486078128156651E-5</c:v>
                </c:pt>
                <c:pt idx="4739">
                  <c:v>3.8454410141273504E-5</c:v>
                </c:pt>
                <c:pt idx="4740">
                  <c:v>3.8422774710942647E-5</c:v>
                </c:pt>
                <c:pt idx="4741">
                  <c:v>3.8391171796873946E-5</c:v>
                </c:pt>
                <c:pt idx="4742">
                  <c:v>3.8359601359126541E-5</c:v>
                </c:pt>
                <c:pt idx="4743">
                  <c:v>3.8328063357609032E-5</c:v>
                </c:pt>
                <c:pt idx="4744">
                  <c:v>3.8296557752287776E-5</c:v>
                </c:pt>
                <c:pt idx="4745">
                  <c:v>3.8265084503373395E-5</c:v>
                </c:pt>
                <c:pt idx="4746">
                  <c:v>3.8233643570926224E-5</c:v>
                </c:pt>
                <c:pt idx="4747">
                  <c:v>3.8202234915167625E-5</c:v>
                </c:pt>
                <c:pt idx="4748">
                  <c:v>3.8170858496355387E-5</c:v>
                </c:pt>
                <c:pt idx="4749">
                  <c:v>3.8139514274804378E-5</c:v>
                </c:pt>
                <c:pt idx="4750">
                  <c:v>3.810820221088641E-5</c:v>
                </c:pt>
                <c:pt idx="4751">
                  <c:v>3.807692226500954E-5</c:v>
                </c:pt>
                <c:pt idx="4752">
                  <c:v>3.8045674397741704E-5</c:v>
                </c:pt>
                <c:pt idx="4753">
                  <c:v>3.8014458569501374E-5</c:v>
                </c:pt>
                <c:pt idx="4754">
                  <c:v>3.7983274740969794E-5</c:v>
                </c:pt>
                <c:pt idx="4755">
                  <c:v>3.7952122872781562E-5</c:v>
                </c:pt>
                <c:pt idx="4756">
                  <c:v>3.7921002925627844E-5</c:v>
                </c:pt>
                <c:pt idx="4757">
                  <c:v>3.7889914860358777E-5</c:v>
                </c:pt>
                <c:pt idx="4758">
                  <c:v>3.7858858637675306E-5</c:v>
                </c:pt>
                <c:pt idx="4759">
                  <c:v>3.7827834218519528E-5</c:v>
                </c:pt>
                <c:pt idx="4760">
                  <c:v>3.7796841563889175E-5</c:v>
                </c:pt>
                <c:pt idx="4761">
                  <c:v>3.7765880634633217E-5</c:v>
                </c:pt>
                <c:pt idx="4762">
                  <c:v>3.7734951391943208E-5</c:v>
                </c:pt>
                <c:pt idx="4763">
                  <c:v>3.7704053796861636E-5</c:v>
                </c:pt>
                <c:pt idx="4764">
                  <c:v>3.7673187810486967E-5</c:v>
                </c:pt>
                <c:pt idx="4765">
                  <c:v>3.7642353394156877E-5</c:v>
                </c:pt>
                <c:pt idx="4766">
                  <c:v>3.7611550509060507E-5</c:v>
                </c:pt>
                <c:pt idx="4767">
                  <c:v>3.75807791165443E-5</c:v>
                </c:pt>
                <c:pt idx="4768">
                  <c:v>3.7550039178010104E-5</c:v>
                </c:pt>
                <c:pt idx="4769">
                  <c:v>3.751933065481322E-5</c:v>
                </c:pt>
                <c:pt idx="4770">
                  <c:v>3.7488653508567449E-5</c:v>
                </c:pt>
                <c:pt idx="4771">
                  <c:v>3.7458007700738274E-5</c:v>
                </c:pt>
                <c:pt idx="4772">
                  <c:v>3.7427393192947893E-5</c:v>
                </c:pt>
                <c:pt idx="4773">
                  <c:v>3.7396809946852838E-5</c:v>
                </c:pt>
                <c:pt idx="4774">
                  <c:v>3.7366257924164639E-5</c:v>
                </c:pt>
                <c:pt idx="4775">
                  <c:v>3.733573708664934E-5</c:v>
                </c:pt>
                <c:pt idx="4776">
                  <c:v>3.7305247396107468E-5</c:v>
                </c:pt>
                <c:pt idx="4777">
                  <c:v>3.7274788814495089E-5</c:v>
                </c:pt>
                <c:pt idx="4778">
                  <c:v>3.7244361303620565E-5</c:v>
                </c:pt>
                <c:pt idx="4779">
                  <c:v>3.7213964825528476E-5</c:v>
                </c:pt>
                <c:pt idx="4780">
                  <c:v>3.7183599342317556E-5</c:v>
                </c:pt>
                <c:pt idx="4781">
                  <c:v>3.7153264815938907E-5</c:v>
                </c:pt>
                <c:pt idx="4782">
                  <c:v>3.7122961208680123E-5</c:v>
                </c:pt>
                <c:pt idx="4783">
                  <c:v>3.7092688482681026E-5</c:v>
                </c:pt>
                <c:pt idx="4784">
                  <c:v>3.7062446600135737E-5</c:v>
                </c:pt>
                <c:pt idx="4785">
                  <c:v>3.703223552349286E-5</c:v>
                </c:pt>
                <c:pt idx="4786">
                  <c:v>3.7002055214953577E-5</c:v>
                </c:pt>
                <c:pt idx="4787">
                  <c:v>3.6971905637073793E-5</c:v>
                </c:pt>
                <c:pt idx="4788">
                  <c:v>3.6941786752262186E-5</c:v>
                </c:pt>
                <c:pt idx="4789">
                  <c:v>3.6911698522981183E-5</c:v>
                </c:pt>
                <c:pt idx="4790">
                  <c:v>3.688164091192658E-5</c:v>
                </c:pt>
                <c:pt idx="4791">
                  <c:v>3.6851613881647396E-5</c:v>
                </c:pt>
                <c:pt idx="4792">
                  <c:v>3.6821617394845879E-5</c:v>
                </c:pt>
                <c:pt idx="4793">
                  <c:v>3.6791651414257287E-5</c:v>
                </c:pt>
                <c:pt idx="4794">
                  <c:v>3.676171590267002E-5</c:v>
                </c:pt>
                <c:pt idx="4795">
                  <c:v>3.6731810822925285E-5</c:v>
                </c:pt>
                <c:pt idx="4796">
                  <c:v>3.6701936137897391E-5</c:v>
                </c:pt>
                <c:pt idx="4797">
                  <c:v>3.6672091810612719E-5</c:v>
                </c:pt>
                <c:pt idx="4798">
                  <c:v>3.6642277803951527E-5</c:v>
                </c:pt>
                <c:pt idx="4799">
                  <c:v>3.6612494081045399E-5</c:v>
                </c:pt>
                <c:pt idx="4800">
                  <c:v>3.6582740604979236E-5</c:v>
                </c:pt>
                <c:pt idx="4801">
                  <c:v>3.6553017338890164E-5</c:v>
                </c:pt>
                <c:pt idx="4802">
                  <c:v>3.6523324246066807E-5</c:v>
                </c:pt>
                <c:pt idx="4803">
                  <c:v>3.6493661289652023E-5</c:v>
                </c:pt>
                <c:pt idx="4804">
                  <c:v>3.6464028433019016E-5</c:v>
                </c:pt>
                <c:pt idx="4805">
                  <c:v>3.6434425639592898E-5</c:v>
                </c:pt>
                <c:pt idx="4806">
                  <c:v>3.6404852872653244E-5</c:v>
                </c:pt>
                <c:pt idx="4807">
                  <c:v>3.6375310095808118E-5</c:v>
                </c:pt>
                <c:pt idx="4808">
                  <c:v>3.6345797272519764E-5</c:v>
                </c:pt>
                <c:pt idx="4809">
                  <c:v>3.6316314366302564E-5</c:v>
                </c:pt>
                <c:pt idx="4810">
                  <c:v>3.6286861340899617E-5</c:v>
                </c:pt>
                <c:pt idx="4811">
                  <c:v>3.6257438159908707E-5</c:v>
                </c:pt>
                <c:pt idx="4812">
                  <c:v>3.6228044787077638E-5</c:v>
                </c:pt>
                <c:pt idx="4813">
                  <c:v>3.6198681186205446E-5</c:v>
                </c:pt>
                <c:pt idx="4814">
                  <c:v>3.6169347321044509E-5</c:v>
                </c:pt>
                <c:pt idx="4815">
                  <c:v>3.6140043155594464E-5</c:v>
                </c:pt>
                <c:pt idx="4816">
                  <c:v>3.6110768653710111E-5</c:v>
                </c:pt>
                <c:pt idx="4817">
                  <c:v>3.6081523779395259E-5</c:v>
                </c:pt>
                <c:pt idx="4818">
                  <c:v>3.6052308496685215E-5</c:v>
                </c:pt>
                <c:pt idx="4819">
                  <c:v>3.6023122769666107E-5</c:v>
                </c:pt>
                <c:pt idx="4820">
                  <c:v>3.599396656247492E-5</c:v>
                </c:pt>
                <c:pt idx="4821">
                  <c:v>3.5964839839279958E-5</c:v>
                </c:pt>
                <c:pt idx="4822">
                  <c:v>3.5935742564397471E-5</c:v>
                </c:pt>
                <c:pt idx="4823">
                  <c:v>3.5906674701999543E-5</c:v>
                </c:pt>
                <c:pt idx="4824">
                  <c:v>3.5877636216484174E-5</c:v>
                </c:pt>
                <c:pt idx="4825">
                  <c:v>3.5848627072299454E-5</c:v>
                </c:pt>
                <c:pt idx="4826">
                  <c:v>3.581964723374972E-5</c:v>
                </c:pt>
                <c:pt idx="4827">
                  <c:v>3.5790696665461283E-5</c:v>
                </c:pt>
                <c:pt idx="4828">
                  <c:v>3.5761775331916588E-5</c:v>
                </c:pt>
                <c:pt idx="4829">
                  <c:v>3.5732883197648238E-5</c:v>
                </c:pt>
                <c:pt idx="4830">
                  <c:v>3.5704020227432599E-5</c:v>
                </c:pt>
                <c:pt idx="4831">
                  <c:v>3.5675186385805546E-5</c:v>
                </c:pt>
                <c:pt idx="4832">
                  <c:v>3.5646381637642967E-5</c:v>
                </c:pt>
                <c:pt idx="4833">
                  <c:v>3.5617605947677209E-5</c:v>
                </c:pt>
                <c:pt idx="4834">
                  <c:v>3.5588859280690315E-5</c:v>
                </c:pt>
                <c:pt idx="4835">
                  <c:v>3.556014160168771E-5</c:v>
                </c:pt>
                <c:pt idx="4836">
                  <c:v>3.5531452875531343E-5</c:v>
                </c:pt>
                <c:pt idx="4837">
                  <c:v>3.5502793067229157E-5</c:v>
                </c:pt>
                <c:pt idx="4838">
                  <c:v>3.5474162141819048E-5</c:v>
                </c:pt>
                <c:pt idx="4839">
                  <c:v>3.5445560064388343E-5</c:v>
                </c:pt>
                <c:pt idx="4840">
                  <c:v>3.5416986800073391E-5</c:v>
                </c:pt>
                <c:pt idx="4841">
                  <c:v>3.5388442314040707E-5</c:v>
                </c:pt>
                <c:pt idx="4842">
                  <c:v>3.5359926571601602E-5</c:v>
                </c:pt>
                <c:pt idx="4843">
                  <c:v>3.5331439537924663E-5</c:v>
                </c:pt>
                <c:pt idx="4844">
                  <c:v>3.5302981178419114E-5</c:v>
                </c:pt>
                <c:pt idx="4845">
                  <c:v>3.5274551458447064E-5</c:v>
                </c:pt>
                <c:pt idx="4846">
                  <c:v>3.5246150343419586E-5</c:v>
                </c:pt>
                <c:pt idx="4847">
                  <c:v>3.5217777798891691E-5</c:v>
                </c:pt>
                <c:pt idx="4848">
                  <c:v>3.5189433790276199E-5</c:v>
                </c:pt>
                <c:pt idx="4849">
                  <c:v>3.5161118283206212E-5</c:v>
                </c:pt>
                <c:pt idx="4850">
                  <c:v>3.5132831243363091E-5</c:v>
                </c:pt>
                <c:pt idx="4851">
                  <c:v>3.5104572636286148E-5</c:v>
                </c:pt>
                <c:pt idx="4852">
                  <c:v>3.5076342427829433E-5</c:v>
                </c:pt>
                <c:pt idx="4853">
                  <c:v>3.5048140583704922E-5</c:v>
                </c:pt>
                <c:pt idx="4854">
                  <c:v>3.5019967069672861E-5</c:v>
                </c:pt>
                <c:pt idx="4855">
                  <c:v>3.4991821851712347E-5</c:v>
                </c:pt>
                <c:pt idx="4856">
                  <c:v>3.4963704895660624E-5</c:v>
                </c:pt>
                <c:pt idx="4857">
                  <c:v>3.4935616167497718E-5</c:v>
                </c:pt>
                <c:pt idx="4858">
                  <c:v>3.4907555633251435E-5</c:v>
                </c:pt>
                <c:pt idx="4859">
                  <c:v>3.4879523258902674E-5</c:v>
                </c:pt>
                <c:pt idx="4860">
                  <c:v>3.4851519010669134E-5</c:v>
                </c:pt>
                <c:pt idx="4861">
                  <c:v>3.4823542854627036E-5</c:v>
                </c:pt>
                <c:pt idx="4862">
                  <c:v>3.4795594756994591E-5</c:v>
                </c:pt>
                <c:pt idx="4863">
                  <c:v>3.476767468401852E-5</c:v>
                </c:pt>
                <c:pt idx="4864">
                  <c:v>3.473978260199297E-5</c:v>
                </c:pt>
                <c:pt idx="4865">
                  <c:v>3.4711918477259262E-5</c:v>
                </c:pt>
                <c:pt idx="4866">
                  <c:v>3.4684082276187208E-5</c:v>
                </c:pt>
                <c:pt idx="4867">
                  <c:v>3.4656273965287612E-5</c:v>
                </c:pt>
                <c:pt idx="4868">
                  <c:v>3.462849351093048E-5</c:v>
                </c:pt>
                <c:pt idx="4869">
                  <c:v>3.4600740879701976E-5</c:v>
                </c:pt>
                <c:pt idx="4870">
                  <c:v>3.4573016038234782E-5</c:v>
                </c:pt>
                <c:pt idx="4871">
                  <c:v>3.4545318953021243E-5</c:v>
                </c:pt>
                <c:pt idx="4872">
                  <c:v>3.4517649590862615E-5</c:v>
                </c:pt>
                <c:pt idx="4873">
                  <c:v>3.4490007918419498E-5</c:v>
                </c:pt>
                <c:pt idx="4874">
                  <c:v>3.4462393902399342E-5</c:v>
                </c:pt>
                <c:pt idx="4875">
                  <c:v>3.4434807509742818E-5</c:v>
                </c:pt>
                <c:pt idx="4876">
                  <c:v>3.4407248707156965E-5</c:v>
                </c:pt>
                <c:pt idx="4877">
                  <c:v>3.4379717461675239E-5</c:v>
                </c:pt>
                <c:pt idx="4878">
                  <c:v>3.4352213740190619E-5</c:v>
                </c:pt>
                <c:pt idx="4879">
                  <c:v>3.4324737509642683E-5</c:v>
                </c:pt>
                <c:pt idx="4880">
                  <c:v>3.4297288737203086E-5</c:v>
                </c:pt>
                <c:pt idx="4881">
                  <c:v>3.4269867389810653E-5</c:v>
                </c:pt>
                <c:pt idx="4882">
                  <c:v>3.4242473434747421E-5</c:v>
                </c:pt>
                <c:pt idx="4883">
                  <c:v>3.4215106839044465E-5</c:v>
                </c:pt>
                <c:pt idx="4884">
                  <c:v>3.4187767570038403E-5</c:v>
                </c:pt>
                <c:pt idx="4885">
                  <c:v>3.4160455595000201E-5</c:v>
                </c:pt>
                <c:pt idx="4886">
                  <c:v>3.4133170881135644E-5</c:v>
                </c:pt>
                <c:pt idx="4887">
                  <c:v>3.4105913395955204E-5</c:v>
                </c:pt>
                <c:pt idx="4888">
                  <c:v>3.4078683106755889E-5</c:v>
                </c:pt>
                <c:pt idx="4889">
                  <c:v>3.4051479980991364E-5</c:v>
                </c:pt>
                <c:pt idx="4890">
                  <c:v>3.4024303986234342E-5</c:v>
                </c:pt>
                <c:pt idx="4891">
                  <c:v>3.3997155090029042E-5</c:v>
                </c:pt>
                <c:pt idx="4892">
                  <c:v>3.3970033259854406E-5</c:v>
                </c:pt>
                <c:pt idx="4893">
                  <c:v>3.3942938463492594E-5</c:v>
                </c:pt>
                <c:pt idx="4894">
                  <c:v>3.3915870668476243E-5</c:v>
                </c:pt>
                <c:pt idx="4895">
                  <c:v>3.3888829842677395E-5</c:v>
                </c:pt>
                <c:pt idx="4896">
                  <c:v>3.3861815953718993E-5</c:v>
                </c:pt>
                <c:pt idx="4897">
                  <c:v>3.3834828969562721E-5</c:v>
                </c:pt>
                <c:pt idx="4898">
                  <c:v>3.3807868857921574E-5</c:v>
                </c:pt>
                <c:pt idx="4899">
                  <c:v>3.3780935586846655E-5</c:v>
                </c:pt>
                <c:pt idx="4900">
                  <c:v>3.3754029124140534E-5</c:v>
                </c:pt>
                <c:pt idx="4901">
                  <c:v>3.3727149437906938E-5</c:v>
                </c:pt>
                <c:pt idx="4902">
                  <c:v>3.3700296496184063E-5</c:v>
                </c:pt>
                <c:pt idx="4903">
                  <c:v>3.3673470266981695E-5</c:v>
                </c:pt>
                <c:pt idx="4904">
                  <c:v>3.3646670718427171E-5</c:v>
                </c:pt>
                <c:pt idx="4905">
                  <c:v>3.3619897818801534E-5</c:v>
                </c:pt>
                <c:pt idx="4906">
                  <c:v>3.3593151536174845E-5</c:v>
                </c:pt>
                <c:pt idx="4907">
                  <c:v>3.3566431838916497E-5</c:v>
                </c:pt>
                <c:pt idx="4908">
                  <c:v>3.3539738695330624E-5</c:v>
                </c:pt>
                <c:pt idx="4909">
                  <c:v>3.3513072073656501E-5</c:v>
                </c:pt>
                <c:pt idx="4910">
                  <c:v>3.3486431942431717E-5</c:v>
                </c:pt>
                <c:pt idx="4911">
                  <c:v>3.3459818269947283E-5</c:v>
                </c:pt>
                <c:pt idx="4912">
                  <c:v>3.3433231024828387E-5</c:v>
                </c:pt>
                <c:pt idx="4913">
                  <c:v>3.34066701754901E-5</c:v>
                </c:pt>
                <c:pt idx="4914">
                  <c:v>3.3380135690500064E-5</c:v>
                </c:pt>
                <c:pt idx="4915">
                  <c:v>3.3353627538541927E-5</c:v>
                </c:pt>
                <c:pt idx="4916">
                  <c:v>3.3327145688270382E-5</c:v>
                </c:pt>
                <c:pt idx="4917">
                  <c:v>3.3300690108275358E-5</c:v>
                </c:pt>
                <c:pt idx="4918">
                  <c:v>3.3274260767443046E-5</c:v>
                </c:pt>
                <c:pt idx="4919">
                  <c:v>3.3247857634414287E-5</c:v>
                </c:pt>
                <c:pt idx="4920">
                  <c:v>3.3221480678161668E-5</c:v>
                </c:pt>
                <c:pt idx="4921">
                  <c:v>3.319512986741282E-5</c:v>
                </c:pt>
                <c:pt idx="4922">
                  <c:v>3.3168805171226491E-5</c:v>
                </c:pt>
                <c:pt idx="4923">
                  <c:v>3.3142506558416763E-5</c:v>
                </c:pt>
                <c:pt idx="4924">
                  <c:v>3.3116233998092468E-5</c:v>
                </c:pt>
                <c:pt idx="4925">
                  <c:v>3.3089987459297437E-5</c:v>
                </c:pt>
                <c:pt idx="4926">
                  <c:v>3.3063766911010837E-5</c:v>
                </c:pt>
                <c:pt idx="4927">
                  <c:v>3.3037572322505762E-5</c:v>
                </c:pt>
                <c:pt idx="4928">
                  <c:v>3.3011403662847017E-5</c:v>
                </c:pt>
                <c:pt idx="4929">
                  <c:v>3.2985260901249908E-5</c:v>
                </c:pt>
                <c:pt idx="4930">
                  <c:v>3.2959144007079259E-5</c:v>
                </c:pt>
                <c:pt idx="4931">
                  <c:v>3.2933052949492438E-5</c:v>
                </c:pt>
                <c:pt idx="4932">
                  <c:v>3.29069876979394E-5</c:v>
                </c:pt>
                <c:pt idx="4933">
                  <c:v>3.2880948221805162E-5</c:v>
                </c:pt>
                <c:pt idx="4934">
                  <c:v>3.2854934490410375E-5</c:v>
                </c:pt>
                <c:pt idx="4935">
                  <c:v>3.2828946473367316E-5</c:v>
                </c:pt>
                <c:pt idx="4936">
                  <c:v>3.2802984140045616E-5</c:v>
                </c:pt>
                <c:pt idx="4937">
                  <c:v>3.2777047460141795E-5</c:v>
                </c:pt>
                <c:pt idx="4938">
                  <c:v>3.2751136403109882E-5</c:v>
                </c:pt>
                <c:pt idx="4939">
                  <c:v>3.2725250938730267E-5</c:v>
                </c:pt>
                <c:pt idx="4940">
                  <c:v>3.2699391036541221E-5</c:v>
                </c:pt>
                <c:pt idx="4941">
                  <c:v>3.26735566663713E-5</c:v>
                </c:pt>
                <c:pt idx="4942">
                  <c:v>3.2647747797984391E-5</c:v>
                </c:pt>
                <c:pt idx="4943">
                  <c:v>3.2621964401115334E-5</c:v>
                </c:pt>
                <c:pt idx="4944">
                  <c:v>3.2596206445611682E-5</c:v>
                </c:pt>
                <c:pt idx="4945">
                  <c:v>3.2570473901468423E-5</c:v>
                </c:pt>
                <c:pt idx="4946">
                  <c:v>3.2544766738474827E-5</c:v>
                </c:pt>
                <c:pt idx="4947">
                  <c:v>3.2519084926744156E-5</c:v>
                </c:pt>
                <c:pt idx="4948">
                  <c:v>3.2493428436148851E-5</c:v>
                </c:pt>
                <c:pt idx="4949">
                  <c:v>3.2467797236849541E-5</c:v>
                </c:pt>
                <c:pt idx="4950">
                  <c:v>3.2442191298942235E-5</c:v>
                </c:pt>
                <c:pt idx="4951">
                  <c:v>3.2416610592458887E-5</c:v>
                </c:pt>
                <c:pt idx="4952">
                  <c:v>3.2391055087718582E-5</c:v>
                </c:pt>
                <c:pt idx="4953">
                  <c:v>3.2365524754835613E-5</c:v>
                </c:pt>
                <c:pt idx="4954">
                  <c:v>3.2340019564070767E-5</c:v>
                </c:pt>
                <c:pt idx="4955">
                  <c:v>3.2314539485795842E-5</c:v>
                </c:pt>
                <c:pt idx="4956">
                  <c:v>3.2289084490353321E-5</c:v>
                </c:pt>
                <c:pt idx="4957">
                  <c:v>3.2263654548021564E-5</c:v>
                </c:pt>
                <c:pt idx="4958">
                  <c:v>3.2238249629364792E-5</c:v>
                </c:pt>
                <c:pt idx="4959">
                  <c:v>3.221286970470802E-5</c:v>
                </c:pt>
                <c:pt idx="4960">
                  <c:v>3.218751474469659E-5</c:v>
                </c:pt>
                <c:pt idx="4961">
                  <c:v>3.2162184719737012E-5</c:v>
                </c:pt>
                <c:pt idx="4962">
                  <c:v>3.2136879600555463E-5</c:v>
                </c:pt>
                <c:pt idx="4963">
                  <c:v>3.2111599357639655E-5</c:v>
                </c:pt>
                <c:pt idx="4964">
                  <c:v>3.2086343961796448E-5</c:v>
                </c:pt>
                <c:pt idx="4965">
                  <c:v>3.2061113383594455E-5</c:v>
                </c:pt>
                <c:pt idx="4966">
                  <c:v>3.2035907593886236E-5</c:v>
                </c:pt>
                <c:pt idx="4967">
                  <c:v>3.2010726563460011E-5</c:v>
                </c:pt>
                <c:pt idx="4968">
                  <c:v>3.1985570263074785E-5</c:v>
                </c:pt>
                <c:pt idx="4969">
                  <c:v>3.1960438663599313E-5</c:v>
                </c:pt>
                <c:pt idx="4970">
                  <c:v>3.1935331736046007E-5</c:v>
                </c:pt>
                <c:pt idx="4971">
                  <c:v>3.1910249451224912E-5</c:v>
                </c:pt>
                <c:pt idx="4972">
                  <c:v>3.1885191780228299E-5</c:v>
                </c:pt>
                <c:pt idx="4973">
                  <c:v>3.1860158694084346E-5</c:v>
                </c:pt>
                <c:pt idx="4974">
                  <c:v>3.1835150163757489E-5</c:v>
                </c:pt>
                <c:pt idx="4975">
                  <c:v>3.1810166160493481E-5</c:v>
                </c:pt>
                <c:pt idx="4976">
                  <c:v>3.1785206655301746E-5</c:v>
                </c:pt>
                <c:pt idx="4977">
                  <c:v>3.1760271619507059E-5</c:v>
                </c:pt>
                <c:pt idx="4978">
                  <c:v>3.1735361024232584E-5</c:v>
                </c:pt>
                <c:pt idx="4979">
                  <c:v>3.1710474840744279E-5</c:v>
                </c:pt>
                <c:pt idx="4980">
                  <c:v>3.1685613040416268E-5</c:v>
                </c:pt>
                <c:pt idx="4981">
                  <c:v>3.1660775594593058E-5</c:v>
                </c:pt>
                <c:pt idx="4982">
                  <c:v>3.163596247455568E-5</c:v>
                </c:pt>
                <c:pt idx="4983">
                  <c:v>3.1611173651864453E-5</c:v>
                </c:pt>
                <c:pt idx="4984">
                  <c:v>3.1586409097844514E-5</c:v>
                </c:pt>
                <c:pt idx="4985">
                  <c:v>3.1561668784134238E-5</c:v>
                </c:pt>
                <c:pt idx="4986">
                  <c:v>3.1536952682137108E-5</c:v>
                </c:pt>
                <c:pt idx="4987">
                  <c:v>3.1512260763569292E-5</c:v>
                </c:pt>
                <c:pt idx="4988">
                  <c:v>3.1487592999912384E-5</c:v>
                </c:pt>
                <c:pt idx="4989">
                  <c:v>3.1462949362925897E-5</c:v>
                </c:pt>
                <c:pt idx="4990">
                  <c:v>3.1438329824305664E-5</c:v>
                </c:pt>
                <c:pt idx="4991">
                  <c:v>3.1413734355684022E-5</c:v>
                </c:pt>
                <c:pt idx="4992">
                  <c:v>3.1389162928970548E-5</c:v>
                </c:pt>
                <c:pt idx="4993">
                  <c:v>3.1364615515874875E-5</c:v>
                </c:pt>
                <c:pt idx="4994">
                  <c:v>3.1340092088247565E-5</c:v>
                </c:pt>
                <c:pt idx="4995">
                  <c:v>3.1315592618079379E-5</c:v>
                </c:pt>
                <c:pt idx="4996">
                  <c:v>3.129111707716179E-5</c:v>
                </c:pt>
                <c:pt idx="4997">
                  <c:v>3.1266665437562293E-5</c:v>
                </c:pt>
                <c:pt idx="4998">
                  <c:v>3.1242237671284749E-5</c:v>
                </c:pt>
                <c:pt idx="4999">
                  <c:v>3.1217833750269795E-5</c:v>
                </c:pt>
                <c:pt idx="5000">
                  <c:v>3.1193453646733254E-5</c:v>
                </c:pt>
                <c:pt idx="5001">
                  <c:v>3.1169097332658269E-5</c:v>
                </c:pt>
                <c:pt idx="5002">
                  <c:v>3.1144764780336606E-5</c:v>
                </c:pt>
                <c:pt idx="5003">
                  <c:v>3.1120455961827831E-5</c:v>
                </c:pt>
                <c:pt idx="5004">
                  <c:v>3.1096170849499311E-5</c:v>
                </c:pt>
                <c:pt idx="5005">
                  <c:v>3.107190941548665E-5</c:v>
                </c:pt>
                <c:pt idx="5006">
                  <c:v>3.1047671632232824E-5</c:v>
                </c:pt>
                <c:pt idx="5007">
                  <c:v>3.1023457471949134E-5</c:v>
                </c:pt>
                <c:pt idx="5008">
                  <c:v>3.0999266907153835E-5</c:v>
                </c:pt>
                <c:pt idx="5009">
                  <c:v>3.0975099910133898E-5</c:v>
                </c:pt>
                <c:pt idx="5010">
                  <c:v>3.0950956453482495E-5</c:v>
                </c:pt>
                <c:pt idx="5011">
                  <c:v>3.0926836509561884E-5</c:v>
                </c:pt>
                <c:pt idx="5012">
                  <c:v>3.090274005104016E-5</c:v>
                </c:pt>
                <c:pt idx="5013">
                  <c:v>3.0878667050354607E-5</c:v>
                </c:pt>
                <c:pt idx="5014">
                  <c:v>3.0854617480214441E-5</c:v>
                </c:pt>
                <c:pt idx="5015">
                  <c:v>3.0830591313265565E-5</c:v>
                </c:pt>
                <c:pt idx="5016">
                  <c:v>3.0806588522091022E-5</c:v>
                </c:pt>
                <c:pt idx="5017">
                  <c:v>3.0782609079544786E-5</c:v>
                </c:pt>
                <c:pt idx="5018">
                  <c:v>3.0758652958284304E-5</c:v>
                </c:pt>
                <c:pt idx="5019">
                  <c:v>3.0734720131104211E-5</c:v>
                </c:pt>
                <c:pt idx="5020">
                  <c:v>3.0710810570936085E-5</c:v>
                </c:pt>
                <c:pt idx="5021">
                  <c:v>3.0686924250515359E-5</c:v>
                </c:pt>
                <c:pt idx="5022">
                  <c:v>3.0663061142847331E-5</c:v>
                </c:pt>
                <c:pt idx="5023">
                  <c:v>3.0639221220874236E-5</c:v>
                </c:pt>
                <c:pt idx="5024">
                  <c:v>3.0615404457475504E-5</c:v>
                </c:pt>
                <c:pt idx="5025">
                  <c:v>3.0591610825799757E-5</c:v>
                </c:pt>
                <c:pt idx="5026">
                  <c:v>3.0567840298766801E-5</c:v>
                </c:pt>
                <c:pt idx="5027">
                  <c:v>3.0544092849598308E-5</c:v>
                </c:pt>
                <c:pt idx="5028">
                  <c:v>3.052036845128737E-5</c:v>
                </c:pt>
                <c:pt idx="5029">
                  <c:v>3.0496667077128579E-5</c:v>
                </c:pt>
                <c:pt idx="5030">
                  <c:v>3.047298870018819E-5</c:v>
                </c:pt>
                <c:pt idx="5031">
                  <c:v>3.0449333293800341E-5</c:v>
                </c:pt>
                <c:pt idx="5032">
                  <c:v>3.0425700831236236E-5</c:v>
                </c:pt>
                <c:pt idx="5033">
                  <c:v>3.0402091285737363E-5</c:v>
                </c:pt>
                <c:pt idx="5034">
                  <c:v>3.0378504630647683E-5</c:v>
                </c:pt>
                <c:pt idx="5035">
                  <c:v>3.0354940839445822E-5</c:v>
                </c:pt>
                <c:pt idx="5036">
                  <c:v>3.0331399885416136E-5</c:v>
                </c:pt>
                <c:pt idx="5037">
                  <c:v>3.0307881742142258E-5</c:v>
                </c:pt>
                <c:pt idx="5038">
                  <c:v>3.0284386382980793E-5</c:v>
                </c:pt>
                <c:pt idx="5039">
                  <c:v>3.0260913781554271E-5</c:v>
                </c:pt>
                <c:pt idx="5040">
                  <c:v>3.0237463911422486E-5</c:v>
                </c:pt>
                <c:pt idx="5041">
                  <c:v>3.0214036746082819E-5</c:v>
                </c:pt>
                <c:pt idx="5042">
                  <c:v>3.0190632259297679E-5</c:v>
                </c:pt>
                <c:pt idx="5043">
                  <c:v>3.016725042463607E-5</c:v>
                </c:pt>
                <c:pt idx="5044">
                  <c:v>3.0143891215800871E-5</c:v>
                </c:pt>
                <c:pt idx="5045">
                  <c:v>3.0120554606595877E-5</c:v>
                </c:pt>
                <c:pt idx="5046">
                  <c:v>3.0097240570794947E-5</c:v>
                </c:pt>
                <c:pt idx="5047">
                  <c:v>3.0073949082109684E-5</c:v>
                </c:pt>
                <c:pt idx="5048">
                  <c:v>3.0050680114515401E-5</c:v>
                </c:pt>
                <c:pt idx="5049">
                  <c:v>3.0027433641762082E-5</c:v>
                </c:pt>
                <c:pt idx="5050">
                  <c:v>3.0004209637895547E-5</c:v>
                </c:pt>
                <c:pt idx="5051">
                  <c:v>2.9981008076736498E-5</c:v>
                </c:pt>
                <c:pt idx="5052">
                  <c:v>2.9957828932985304E-5</c:v>
                </c:pt>
                <c:pt idx="5053">
                  <c:v>2.993467217881265E-5</c:v>
                </c:pt>
                <c:pt idx="5054">
                  <c:v>2.9911537790028492E-5</c:v>
                </c:pt>
                <c:pt idx="5055">
                  <c:v>2.9888425740236877E-5</c:v>
                </c:pt>
                <c:pt idx="5056">
                  <c:v>2.9865336003434531E-5</c:v>
                </c:pt>
                <c:pt idx="5057">
                  <c:v>2.9842268553880068E-5</c:v>
                </c:pt>
                <c:pt idx="5058">
                  <c:v>2.9819223365769627E-5</c:v>
                </c:pt>
                <c:pt idx="5059">
                  <c:v>2.979620041323735E-5</c:v>
                </c:pt>
                <c:pt idx="5060">
                  <c:v>2.9773199670678376E-5</c:v>
                </c:pt>
                <c:pt idx="5061">
                  <c:v>2.9750221112296351E-5</c:v>
                </c:pt>
                <c:pt idx="5062">
                  <c:v>2.9727264712426768E-5</c:v>
                </c:pt>
                <c:pt idx="5063">
                  <c:v>2.9704330445503882E-5</c:v>
                </c:pt>
                <c:pt idx="5064">
                  <c:v>2.9681418285932207E-5</c:v>
                </c:pt>
                <c:pt idx="5065">
                  <c:v>2.9658528208054159E-5</c:v>
                </c:pt>
                <c:pt idx="5066">
                  <c:v>2.9635660186471869E-5</c:v>
                </c:pt>
                <c:pt idx="5067">
                  <c:v>2.9612814195564685E-5</c:v>
                </c:pt>
                <c:pt idx="5068">
                  <c:v>2.9589990210003238E-5</c:v>
                </c:pt>
                <c:pt idx="5069">
                  <c:v>2.9567188204235786E-5</c:v>
                </c:pt>
                <c:pt idx="5070">
                  <c:v>2.9544408153001347E-5</c:v>
                </c:pt>
                <c:pt idx="5071">
                  <c:v>2.9521650030816816E-5</c:v>
                </c:pt>
                <c:pt idx="5072">
                  <c:v>2.9498913812489272E-5</c:v>
                </c:pt>
                <c:pt idx="5073">
                  <c:v>2.9476199472604138E-5</c:v>
                </c:pt>
                <c:pt idx="5074">
                  <c:v>2.9453506986004533E-5</c:v>
                </c:pt>
                <c:pt idx="5075">
                  <c:v>2.943083632747166E-5</c:v>
                </c:pt>
                <c:pt idx="5076">
                  <c:v>2.9408187471756947E-5</c:v>
                </c:pt>
                <c:pt idx="5077">
                  <c:v>2.9385560393709505E-5</c:v>
                </c:pt>
                <c:pt idx="5078">
                  <c:v>2.9362955068307844E-5</c:v>
                </c:pt>
                <c:pt idx="5079">
                  <c:v>2.9340371470341378E-5</c:v>
                </c:pt>
                <c:pt idx="5080">
                  <c:v>2.9317809574887692E-5</c:v>
                </c:pt>
                <c:pt idx="5081">
                  <c:v>2.9295269356803832E-5</c:v>
                </c:pt>
                <c:pt idx="5082">
                  <c:v>2.9272750791202819E-5</c:v>
                </c:pt>
                <c:pt idx="5083">
                  <c:v>2.9250253853135953E-5</c:v>
                </c:pt>
                <c:pt idx="5084">
                  <c:v>2.9227778517592911E-5</c:v>
                </c:pt>
                <c:pt idx="5085">
                  <c:v>2.9205324759818781E-5</c:v>
                </c:pt>
                <c:pt idx="5086">
                  <c:v>2.9182892554870273E-5</c:v>
                </c:pt>
                <c:pt idx="5087">
                  <c:v>2.9160481877932585E-5</c:v>
                </c:pt>
                <c:pt idx="5088">
                  <c:v>2.9138092704287366E-5</c:v>
                </c:pt>
                <c:pt idx="5089">
                  <c:v>2.9115725009186192E-5</c:v>
                </c:pt>
                <c:pt idx="5090">
                  <c:v>2.9093378767819291E-5</c:v>
                </c:pt>
                <c:pt idx="5091">
                  <c:v>2.9071053955630962E-5</c:v>
                </c:pt>
                <c:pt idx="5092">
                  <c:v>2.9048750547846259E-5</c:v>
                </c:pt>
                <c:pt idx="5093">
                  <c:v>2.9026468519975447E-5</c:v>
                </c:pt>
                <c:pt idx="5094">
                  <c:v>2.9004207847309898E-5</c:v>
                </c:pt>
                <c:pt idx="5095">
                  <c:v>2.8981968505425522E-5</c:v>
                </c:pt>
                <c:pt idx="5096">
                  <c:v>2.8959750469679905E-5</c:v>
                </c:pt>
                <c:pt idx="5097">
                  <c:v>2.8937553715714502E-5</c:v>
                </c:pt>
                <c:pt idx="5098">
                  <c:v>2.8915378218952708E-5</c:v>
                </c:pt>
                <c:pt idx="5099">
                  <c:v>2.8893223955070129E-5</c:v>
                </c:pt>
                <c:pt idx="5100">
                  <c:v>2.887109089968099E-5</c:v>
                </c:pt>
                <c:pt idx="5101">
                  <c:v>2.8848979028369566E-5</c:v>
                </c:pt>
                <c:pt idx="5102">
                  <c:v>2.8826888316815531E-5</c:v>
                </c:pt>
                <c:pt idx="5103">
                  <c:v>2.880481874082468E-5</c:v>
                </c:pt>
                <c:pt idx="5104">
                  <c:v>2.8782770276016737E-5</c:v>
                </c:pt>
                <c:pt idx="5105">
                  <c:v>2.8760742898262373E-5</c:v>
                </c:pt>
                <c:pt idx="5106">
                  <c:v>2.8738736583371091E-5</c:v>
                </c:pt>
                <c:pt idx="5107">
                  <c:v>2.8716751307091204E-5</c:v>
                </c:pt>
                <c:pt idx="5108">
                  <c:v>2.8694787045421487E-5</c:v>
                </c:pt>
                <c:pt idx="5109">
                  <c:v>2.8672843774143836E-5</c:v>
                </c:pt>
                <c:pt idx="5110">
                  <c:v>2.865092146932131E-5</c:v>
                </c:pt>
                <c:pt idx="5111">
                  <c:v>2.8629020106831473E-5</c:v>
                </c:pt>
                <c:pt idx="5112">
                  <c:v>2.8607139662677249E-5</c:v>
                </c:pt>
                <c:pt idx="5113">
                  <c:v>2.8585280112955748E-5</c:v>
                </c:pt>
                <c:pt idx="5114">
                  <c:v>2.8563441433733856E-5</c:v>
                </c:pt>
                <c:pt idx="5115">
                  <c:v>2.8541623601017626E-5</c:v>
                </c:pt>
                <c:pt idx="5116">
                  <c:v>2.8519826591061768E-5</c:v>
                </c:pt>
                <c:pt idx="5117">
                  <c:v>2.8498050379905363E-5</c:v>
                </c:pt>
                <c:pt idx="5118">
                  <c:v>2.8476294943835719E-5</c:v>
                </c:pt>
                <c:pt idx="5119">
                  <c:v>2.8454560259079068E-5</c:v>
                </c:pt>
                <c:pt idx="5120">
                  <c:v>2.8432846301831841E-5</c:v>
                </c:pt>
                <c:pt idx="5121">
                  <c:v>2.8411153048383865E-5</c:v>
                </c:pt>
                <c:pt idx="5122">
                  <c:v>2.8389480475148876E-5</c:v>
                </c:pt>
                <c:pt idx="5123">
                  <c:v>2.8367828558356722E-5</c:v>
                </c:pt>
                <c:pt idx="5124">
                  <c:v>2.8346197274484227E-5</c:v>
                </c:pt>
                <c:pt idx="5125">
                  <c:v>2.8324586599947312E-5</c:v>
                </c:pt>
                <c:pt idx="5126">
                  <c:v>2.8302996511131911E-5</c:v>
                </c:pt>
                <c:pt idx="5127">
                  <c:v>2.8281426984516997E-5</c:v>
                </c:pt>
                <c:pt idx="5128">
                  <c:v>2.825987799667398E-5</c:v>
                </c:pt>
                <c:pt idx="5129">
                  <c:v>2.8238349524144229E-5</c:v>
                </c:pt>
                <c:pt idx="5130">
                  <c:v>2.8216841543408633E-5</c:v>
                </c:pt>
                <c:pt idx="5131">
                  <c:v>2.8195354031193464E-5</c:v>
                </c:pt>
                <c:pt idx="5132">
                  <c:v>2.817388696404196E-5</c:v>
                </c:pt>
                <c:pt idx="5133">
                  <c:v>2.8152440318589889E-5</c:v>
                </c:pt>
                <c:pt idx="5134">
                  <c:v>2.8131014071717494E-5</c:v>
                </c:pt>
                <c:pt idx="5135">
                  <c:v>2.8109608199969864E-5</c:v>
                </c:pt>
                <c:pt idx="5136">
                  <c:v>2.8088222680136791E-5</c:v>
                </c:pt>
                <c:pt idx="5137">
                  <c:v>2.8066857489099673E-5</c:v>
                </c:pt>
                <c:pt idx="5138">
                  <c:v>2.8045512603557718E-5</c:v>
                </c:pt>
                <c:pt idx="5139">
                  <c:v>2.8024188000453985E-5</c:v>
                </c:pt>
                <c:pt idx="5140">
                  <c:v>2.8002883657247303E-5</c:v>
                </c:pt>
                <c:pt idx="5141">
                  <c:v>2.7981599549030209E-5</c:v>
                </c:pt>
                <c:pt idx="5142">
                  <c:v>2.7960335654567905E-5</c:v>
                </c:pt>
                <c:pt idx="5143">
                  <c:v>2.7939091950257939E-5</c:v>
                </c:pt>
                <c:pt idx="5144">
                  <c:v>2.7917868413044969E-5</c:v>
                </c:pt>
                <c:pt idx="5145">
                  <c:v>2.789666501996474E-5</c:v>
                </c:pt>
                <c:pt idx="5146">
                  <c:v>2.787548174814396E-5</c:v>
                </c:pt>
                <c:pt idx="5147">
                  <c:v>2.7854318574679232E-5</c:v>
                </c:pt>
                <c:pt idx="5148">
                  <c:v>2.7833175476607003E-5</c:v>
                </c:pt>
                <c:pt idx="5149">
                  <c:v>2.7812052431205394E-5</c:v>
                </c:pt>
                <c:pt idx="5150">
                  <c:v>2.7790949415571646E-5</c:v>
                </c:pt>
                <c:pt idx="5151">
                  <c:v>2.7769866406893706E-5</c:v>
                </c:pt>
                <c:pt idx="5152">
                  <c:v>2.774880338260038E-5</c:v>
                </c:pt>
                <c:pt idx="5153">
                  <c:v>2.7727760319789428E-5</c:v>
                </c:pt>
                <c:pt idx="5154">
                  <c:v>2.7706737195829553E-5</c:v>
                </c:pt>
                <c:pt idx="5155">
                  <c:v>2.7685733988029325E-5</c:v>
                </c:pt>
                <c:pt idx="5156">
                  <c:v>2.766475067381743E-5</c:v>
                </c:pt>
                <c:pt idx="5157">
                  <c:v>2.7643787230592383E-5</c:v>
                </c:pt>
                <c:pt idx="5158">
                  <c:v>2.762284363569285E-5</c:v>
                </c:pt>
                <c:pt idx="5159">
                  <c:v>2.760191986669703E-5</c:v>
                </c:pt>
                <c:pt idx="5160">
                  <c:v>2.7581015901003498E-5</c:v>
                </c:pt>
                <c:pt idx="5161">
                  <c:v>2.7560131716100551E-5</c:v>
                </c:pt>
                <c:pt idx="5162">
                  <c:v>2.7539267289715231E-5</c:v>
                </c:pt>
                <c:pt idx="5163">
                  <c:v>2.7518422599245945E-5</c:v>
                </c:pt>
                <c:pt idx="5164">
                  <c:v>2.7497597622329917E-5</c:v>
                </c:pt>
                <c:pt idx="5165">
                  <c:v>2.7476792336693427E-5</c:v>
                </c:pt>
                <c:pt idx="5166">
                  <c:v>2.7456006719883784E-5</c:v>
                </c:pt>
                <c:pt idx="5167">
                  <c:v>2.7435240749686379E-5</c:v>
                </c:pt>
                <c:pt idx="5168">
                  <c:v>2.7414494403826641E-5</c:v>
                </c:pt>
                <c:pt idx="5169">
                  <c:v>2.7393767660000115E-5</c:v>
                </c:pt>
                <c:pt idx="5170">
                  <c:v>2.7373060495991209E-5</c:v>
                </c:pt>
                <c:pt idx="5171">
                  <c:v>2.7352372889673036E-5</c:v>
                </c:pt>
                <c:pt idx="5172">
                  <c:v>2.7331704818888548E-5</c:v>
                </c:pt>
                <c:pt idx="5173">
                  <c:v>2.7311056261421245E-5</c:v>
                </c:pt>
                <c:pt idx="5174">
                  <c:v>2.7290427195291082E-5</c:v>
                </c:pt>
                <c:pt idx="5175">
                  <c:v>2.7269817598339992E-5</c:v>
                </c:pt>
                <c:pt idx="5176">
                  <c:v>2.7249227448498457E-5</c:v>
                </c:pt>
                <c:pt idx="5177">
                  <c:v>2.7228656723932574E-5</c:v>
                </c:pt>
                <c:pt idx="5178">
                  <c:v>2.7208105402483187E-5</c:v>
                </c:pt>
                <c:pt idx="5179">
                  <c:v>2.7187573462226933E-5</c:v>
                </c:pt>
                <c:pt idx="5180">
                  <c:v>2.7167060881328227E-5</c:v>
                </c:pt>
                <c:pt idx="5181">
                  <c:v>2.7146567637774184E-5</c:v>
                </c:pt>
                <c:pt idx="5182">
                  <c:v>2.7126093709786876E-5</c:v>
                </c:pt>
                <c:pt idx="5183">
                  <c:v>2.7105639075528922E-5</c:v>
                </c:pt>
                <c:pt idx="5184">
                  <c:v>2.7085203713132926E-5</c:v>
                </c:pt>
                <c:pt idx="5185">
                  <c:v>2.7064787600848483E-5</c:v>
                </c:pt>
                <c:pt idx="5186">
                  <c:v>2.7044390716865871E-5</c:v>
                </c:pt>
                <c:pt idx="5187">
                  <c:v>2.7024013039638424E-5</c:v>
                </c:pt>
                <c:pt idx="5188">
                  <c:v>2.7003654547296486E-5</c:v>
                </c:pt>
                <c:pt idx="5189">
                  <c:v>2.6983315218204189E-5</c:v>
                </c:pt>
                <c:pt idx="5190">
                  <c:v>2.6962995030812445E-5</c:v>
                </c:pt>
                <c:pt idx="5191">
                  <c:v>2.6942693963396144E-5</c:v>
                </c:pt>
                <c:pt idx="5192">
                  <c:v>2.6922411994463116E-5</c:v>
                </c:pt>
                <c:pt idx="5193">
                  <c:v>2.6902149102461895E-5</c:v>
                </c:pt>
                <c:pt idx="5194">
                  <c:v>2.688190526581109E-5</c:v>
                </c:pt>
                <c:pt idx="5195">
                  <c:v>2.6861680463016069E-5</c:v>
                </c:pt>
                <c:pt idx="5196">
                  <c:v>2.6841474672668643E-5</c:v>
                </c:pt>
                <c:pt idx="5197">
                  <c:v>2.6821287873330526E-5</c:v>
                </c:pt>
                <c:pt idx="5198">
                  <c:v>2.6801120043504454E-5</c:v>
                </c:pt>
                <c:pt idx="5199">
                  <c:v>2.6780971161924795E-5</c:v>
                </c:pt>
                <c:pt idx="5200">
                  <c:v>2.6760841207150654E-5</c:v>
                </c:pt>
                <c:pt idx="5201">
                  <c:v>2.6740730157827431E-5</c:v>
                </c:pt>
                <c:pt idx="5202">
                  <c:v>2.67206379928313E-5</c:v>
                </c:pt>
                <c:pt idx="5203">
                  <c:v>2.6700564690718629E-5</c:v>
                </c:pt>
                <c:pt idx="5204">
                  <c:v>2.6680510230276746E-5</c:v>
                </c:pt>
                <c:pt idx="5205">
                  <c:v>2.6660474590378538E-5</c:v>
                </c:pt>
                <c:pt idx="5206">
                  <c:v>2.6640457749722339E-5</c:v>
                </c:pt>
                <c:pt idx="5207">
                  <c:v>2.6620459687236633E-5</c:v>
                </c:pt>
                <c:pt idx="5208">
                  <c:v>2.6600480381790939E-5</c:v>
                </c:pt>
                <c:pt idx="5209">
                  <c:v>2.6580519812224795E-5</c:v>
                </c:pt>
                <c:pt idx="5210">
                  <c:v>2.6560577957463311E-5</c:v>
                </c:pt>
                <c:pt idx="5211">
                  <c:v>2.6540654796516714E-5</c:v>
                </c:pt>
                <c:pt idx="5212">
                  <c:v>2.6520750308365118E-5</c:v>
                </c:pt>
                <c:pt idx="5213">
                  <c:v>2.650086447193013E-5</c:v>
                </c:pt>
                <c:pt idx="5214">
                  <c:v>2.6480997266361939E-5</c:v>
                </c:pt>
                <c:pt idx="5215">
                  <c:v>2.6461148670637212E-5</c:v>
                </c:pt>
                <c:pt idx="5216">
                  <c:v>2.6441318663817599E-5</c:v>
                </c:pt>
                <c:pt idx="5217">
                  <c:v>2.6421507225192667E-5</c:v>
                </c:pt>
                <c:pt idx="5218">
                  <c:v>2.6401714333735389E-5</c:v>
                </c:pt>
                <c:pt idx="5219">
                  <c:v>2.638193996867548E-5</c:v>
                </c:pt>
                <c:pt idx="5220">
                  <c:v>2.6362184109183888E-5</c:v>
                </c:pt>
                <c:pt idx="5221">
                  <c:v>2.6342446734544617E-5</c:v>
                </c:pt>
                <c:pt idx="5222">
                  <c:v>2.6322727824011586E-5</c:v>
                </c:pt>
                <c:pt idx="5223">
                  <c:v>2.630302735732181E-5</c:v>
                </c:pt>
                <c:pt idx="5224">
                  <c:v>2.6283345311731875E-5</c:v>
                </c:pt>
                <c:pt idx="5225">
                  <c:v>2.6263681669740232E-5</c:v>
                </c:pt>
                <c:pt idx="5226">
                  <c:v>2.6244036408515164E-5</c:v>
                </c:pt>
                <c:pt idx="5227">
                  <c:v>2.6224409508158101E-5</c:v>
                </c:pt>
                <c:pt idx="5228">
                  <c:v>2.6204800948454081E-5</c:v>
                </c:pt>
                <c:pt idx="5229">
                  <c:v>2.6185210706717218E-5</c:v>
                </c:pt>
                <c:pt idx="5230">
                  <c:v>2.61656387657392E-5</c:v>
                </c:pt>
                <c:pt idx="5231">
                  <c:v>2.6146085103284076E-5</c:v>
                </c:pt>
                <c:pt idx="5232">
                  <c:v>2.612654969788502E-5</c:v>
                </c:pt>
                <c:pt idx="5233">
                  <c:v>2.6107032530707799E-5</c:v>
                </c:pt>
                <c:pt idx="5234">
                  <c:v>2.6087533580706155E-5</c:v>
                </c:pt>
                <c:pt idx="5235">
                  <c:v>2.6068052827568802E-5</c:v>
                </c:pt>
                <c:pt idx="5236">
                  <c:v>2.604859025092612E-5</c:v>
                </c:pt>
                <c:pt idx="5237">
                  <c:v>2.6029145830378746E-5</c:v>
                </c:pt>
                <c:pt idx="5238">
                  <c:v>2.6009719545610321E-5</c:v>
                </c:pt>
                <c:pt idx="5239">
                  <c:v>2.5990311376387419E-5</c:v>
                </c:pt>
                <c:pt idx="5240">
                  <c:v>2.5970921302446527E-5</c:v>
                </c:pt>
                <c:pt idx="5241">
                  <c:v>2.5951549303466278E-5</c:v>
                </c:pt>
                <c:pt idx="5242">
                  <c:v>2.5932195359348624E-5</c:v>
                </c:pt>
                <c:pt idx="5243">
                  <c:v>2.5912859449824946E-5</c:v>
                </c:pt>
                <c:pt idx="5244">
                  <c:v>2.5893541554709386E-5</c:v>
                </c:pt>
                <c:pt idx="5245">
                  <c:v>2.5874241654038692E-5</c:v>
                </c:pt>
                <c:pt idx="5246">
                  <c:v>2.5854959727539025E-5</c:v>
                </c:pt>
                <c:pt idx="5247">
                  <c:v>2.583569575515937E-5</c:v>
                </c:pt>
                <c:pt idx="5248">
                  <c:v>2.5816449716930699E-5</c:v>
                </c:pt>
                <c:pt idx="5249">
                  <c:v>2.5797221592714136E-5</c:v>
                </c:pt>
                <c:pt idx="5250">
                  <c:v>2.5778011362592707E-5</c:v>
                </c:pt>
                <c:pt idx="5251">
                  <c:v>2.5758819006591658E-5</c:v>
                </c:pt>
                <c:pt idx="5252">
                  <c:v>2.5739644504706239E-5</c:v>
                </c:pt>
                <c:pt idx="5253">
                  <c:v>2.5720487837013791E-5</c:v>
                </c:pt>
                <c:pt idx="5254">
                  <c:v>2.5701348983673106E-5</c:v>
                </c:pt>
                <c:pt idx="5255">
                  <c:v>2.5682227924813083E-5</c:v>
                </c:pt>
                <c:pt idx="5256">
                  <c:v>2.5663124640505136E-5</c:v>
                </c:pt>
                <c:pt idx="5257">
                  <c:v>2.5644039111041151E-5</c:v>
                </c:pt>
                <c:pt idx="5258">
                  <c:v>2.5624971316544073E-5</c:v>
                </c:pt>
                <c:pt idx="5259">
                  <c:v>2.5605921237218413E-5</c:v>
                </c:pt>
                <c:pt idx="5260">
                  <c:v>2.5586888853488515E-5</c:v>
                </c:pt>
                <c:pt idx="5261">
                  <c:v>2.5567874145471321E-5</c:v>
                </c:pt>
                <c:pt idx="5262">
                  <c:v>2.5548877093531495E-5</c:v>
                </c:pt>
                <c:pt idx="5263">
                  <c:v>2.5529897677976073E-5</c:v>
                </c:pt>
                <c:pt idx="5264">
                  <c:v>2.5510935879220642E-5</c:v>
                </c:pt>
                <c:pt idx="5265">
                  <c:v>2.5491991677650882E-5</c:v>
                </c:pt>
                <c:pt idx="5266">
                  <c:v>2.5473065053595132E-5</c:v>
                </c:pt>
                <c:pt idx="5267">
                  <c:v>2.5454155987600512E-5</c:v>
                </c:pt>
                <c:pt idx="5268">
                  <c:v>2.5435264460046194E-5</c:v>
                </c:pt>
                <c:pt idx="5269">
                  <c:v>2.5416390451392147E-5</c:v>
                </c:pt>
                <c:pt idx="5270">
                  <c:v>2.5397533942316319E-5</c:v>
                </c:pt>
                <c:pt idx="5271">
                  <c:v>2.5378694913191396E-5</c:v>
                </c:pt>
                <c:pt idx="5272">
                  <c:v>2.5359873344608267E-5</c:v>
                </c:pt>
                <c:pt idx="5273">
                  <c:v>2.534106921723778E-5</c:v>
                </c:pt>
                <c:pt idx="5274">
                  <c:v>2.5322282511583659E-5</c:v>
                </c:pt>
                <c:pt idx="5275">
                  <c:v>2.5303513208367027E-5</c:v>
                </c:pt>
                <c:pt idx="5276">
                  <c:v>2.5284761288251603E-5</c:v>
                </c:pt>
                <c:pt idx="5277">
                  <c:v>2.5266026731871428E-5</c:v>
                </c:pt>
                <c:pt idx="5278">
                  <c:v>2.5247309519940549E-5</c:v>
                </c:pt>
                <c:pt idx="5279">
                  <c:v>2.5228609633252493E-5</c:v>
                </c:pt>
                <c:pt idx="5280">
                  <c:v>2.5209927052571054E-5</c:v>
                </c:pt>
                <c:pt idx="5281">
                  <c:v>2.5191261758603013E-5</c:v>
                </c:pt>
                <c:pt idx="5282">
                  <c:v>2.5172613732271163E-5</c:v>
                </c:pt>
                <c:pt idx="5283">
                  <c:v>2.5153982954332049E-5</c:v>
                </c:pt>
                <c:pt idx="5284">
                  <c:v>2.5135369405621742E-5</c:v>
                </c:pt>
                <c:pt idx="5285">
                  <c:v>2.5116773067191684E-5</c:v>
                </c:pt>
                <c:pt idx="5286">
                  <c:v>2.5098193919791093E-5</c:v>
                </c:pt>
                <c:pt idx="5287">
                  <c:v>2.5079631944384657E-5</c:v>
                </c:pt>
                <c:pt idx="5288">
                  <c:v>2.5061087122016052E-5</c:v>
                </c:pt>
                <c:pt idx="5289">
                  <c:v>2.5042559433563139E-5</c:v>
                </c:pt>
                <c:pt idx="5290">
                  <c:v>2.5024048860118767E-5</c:v>
                </c:pt>
                <c:pt idx="5291">
                  <c:v>2.50055553827186E-5</c:v>
                </c:pt>
                <c:pt idx="5292">
                  <c:v>2.4987078982368639E-5</c:v>
                </c:pt>
                <c:pt idx="5293">
                  <c:v>2.4968619640180849E-5</c:v>
                </c:pt>
                <c:pt idx="5294">
                  <c:v>2.4950177337210339E-5</c:v>
                </c:pt>
                <c:pt idx="5295">
                  <c:v>2.4931752054752941E-5</c:v>
                </c:pt>
                <c:pt idx="5296">
                  <c:v>2.4913343773804261E-5</c:v>
                </c:pt>
                <c:pt idx="5297">
                  <c:v>2.489495247557378E-5</c:v>
                </c:pt>
                <c:pt idx="5298">
                  <c:v>2.487657814134897E-5</c:v>
                </c:pt>
                <c:pt idx="5299">
                  <c:v>2.4858220752252742E-5</c:v>
                </c:pt>
                <c:pt idx="5300">
                  <c:v>2.4839880289621061E-5</c:v>
                </c:pt>
                <c:pt idx="5301">
                  <c:v>2.4821556734732993E-5</c:v>
                </c:pt>
                <c:pt idx="5302">
                  <c:v>2.4803250068838188E-5</c:v>
                </c:pt>
                <c:pt idx="5303">
                  <c:v>2.4784960273264069E-5</c:v>
                </c:pt>
                <c:pt idx="5304">
                  <c:v>2.4766687329416022E-5</c:v>
                </c:pt>
                <c:pt idx="5305">
                  <c:v>2.4748431218669531E-5</c:v>
                </c:pt>
                <c:pt idx="5306">
                  <c:v>2.4730191922343695E-5</c:v>
                </c:pt>
                <c:pt idx="5307">
                  <c:v>2.4711969421969363E-5</c:v>
                </c:pt>
                <c:pt idx="5308">
                  <c:v>2.4693763698913569E-5</c:v>
                </c:pt>
                <c:pt idx="5309">
                  <c:v>2.4675574734621111E-5</c:v>
                </c:pt>
                <c:pt idx="5310">
                  <c:v>2.4657402510747634E-5</c:v>
                </c:pt>
                <c:pt idx="5311">
                  <c:v>2.4639247009158975E-5</c:v>
                </c:pt>
                <c:pt idx="5312">
                  <c:v>2.4621108209396034E-5</c:v>
                </c:pt>
                <c:pt idx="5313">
                  <c:v>2.4602986096148671E-5</c:v>
                </c:pt>
                <c:pt idx="5314">
                  <c:v>2.4584880648871755E-5</c:v>
                </c:pt>
                <c:pt idx="5315">
                  <c:v>2.4566791849766545E-5</c:v>
                </c:pt>
                <c:pt idx="5316">
                  <c:v>2.454871968097598E-5</c:v>
                </c:pt>
                <c:pt idx="5317">
                  <c:v>2.453066412208682E-5</c:v>
                </c:pt>
                <c:pt idx="5318">
                  <c:v>2.451262515781606E-5</c:v>
                </c:pt>
                <c:pt idx="5319">
                  <c:v>2.4494602768408174E-5</c:v>
                </c:pt>
                <c:pt idx="5320">
                  <c:v>2.4476596934587363E-5</c:v>
                </c:pt>
                <c:pt idx="5321">
                  <c:v>2.4458607639542878E-5</c:v>
                </c:pt>
                <c:pt idx="5322">
                  <c:v>2.4440634864628682E-5</c:v>
                </c:pt>
                <c:pt idx="5323">
                  <c:v>2.4422678591646919E-5</c:v>
                </c:pt>
                <c:pt idx="5324">
                  <c:v>2.4404738802343927E-5</c:v>
                </c:pt>
                <c:pt idx="5325">
                  <c:v>2.4386815478674533E-5</c:v>
                </c:pt>
                <c:pt idx="5326">
                  <c:v>2.4368908602431745E-5</c:v>
                </c:pt>
                <c:pt idx="5327">
                  <c:v>2.4351018155484817E-5</c:v>
                </c:pt>
                <c:pt idx="5328">
                  <c:v>2.4333144119910988E-5</c:v>
                </c:pt>
                <c:pt idx="5329">
                  <c:v>2.4315286477493874E-5</c:v>
                </c:pt>
                <c:pt idx="5330">
                  <c:v>2.4297445210225231E-5</c:v>
                </c:pt>
                <c:pt idx="5331">
                  <c:v>2.4279620300172402E-5</c:v>
                </c:pt>
                <c:pt idx="5332">
                  <c:v>2.4261811729241539E-5</c:v>
                </c:pt>
                <c:pt idx="5333">
                  <c:v>2.4244019479546147E-5</c:v>
                </c:pt>
                <c:pt idx="5334">
                  <c:v>2.4226243533143743E-5</c:v>
                </c:pt>
                <c:pt idx="5335">
                  <c:v>2.4208483872062317E-5</c:v>
                </c:pt>
                <c:pt idx="5336">
                  <c:v>2.4190740478431722E-5</c:v>
                </c:pt>
                <c:pt idx="5337">
                  <c:v>2.4173013334326092E-5</c:v>
                </c:pt>
                <c:pt idx="5338">
                  <c:v>2.4155302422051968E-5</c:v>
                </c:pt>
                <c:pt idx="5339">
                  <c:v>2.413760772362435E-5</c:v>
                </c:pt>
                <c:pt idx="5340">
                  <c:v>2.4119929221264649E-5</c:v>
                </c:pt>
                <c:pt idx="5341">
                  <c:v>2.4102266897269155E-5</c:v>
                </c:pt>
                <c:pt idx="5342">
                  <c:v>2.4084620733774022E-5</c:v>
                </c:pt>
                <c:pt idx="5343">
                  <c:v>2.4066990713120973E-5</c:v>
                </c:pt>
                <c:pt idx="5344">
                  <c:v>2.4049376817596053E-5</c:v>
                </c:pt>
                <c:pt idx="5345">
                  <c:v>2.403177902945583E-5</c:v>
                </c:pt>
                <c:pt idx="5346">
                  <c:v>2.4014197331031863E-5</c:v>
                </c:pt>
                <c:pt idx="5347">
                  <c:v>2.3996631704730123E-5</c:v>
                </c:pt>
                <c:pt idx="5348">
                  <c:v>2.3979082132927153E-5</c:v>
                </c:pt>
                <c:pt idx="5349">
                  <c:v>2.396154859794409E-5</c:v>
                </c:pt>
                <c:pt idx="5350">
                  <c:v>2.3944031082306477E-5</c:v>
                </c:pt>
                <c:pt idx="5351">
                  <c:v>2.3926529568380444E-5</c:v>
                </c:pt>
                <c:pt idx="5352">
                  <c:v>2.3909044038606669E-5</c:v>
                </c:pt>
                <c:pt idx="5353">
                  <c:v>2.3891574475629528E-5</c:v>
                </c:pt>
                <c:pt idx="5354">
                  <c:v>2.3874120861804857E-5</c:v>
                </c:pt>
                <c:pt idx="5355">
                  <c:v>2.3856683179692238E-5</c:v>
                </c:pt>
                <c:pt idx="5356">
                  <c:v>2.3839261411925171E-5</c:v>
                </c:pt>
                <c:pt idx="5357">
                  <c:v>2.3821855540978527E-5</c:v>
                </c:pt>
                <c:pt idx="5358">
                  <c:v>2.3804465549530226E-5</c:v>
                </c:pt>
                <c:pt idx="5359">
                  <c:v>2.378709142020286E-5</c:v>
                </c:pt>
                <c:pt idx="5360">
                  <c:v>2.3769733135589708E-5</c:v>
                </c:pt>
                <c:pt idx="5361">
                  <c:v>2.3752390678357834E-5</c:v>
                </c:pt>
                <c:pt idx="5362">
                  <c:v>2.3735064031247812E-5</c:v>
                </c:pt>
                <c:pt idx="5363">
                  <c:v>2.371775317697076E-5</c:v>
                </c:pt>
                <c:pt idx="5364">
                  <c:v>2.3700458098182784E-5</c:v>
                </c:pt>
                <c:pt idx="5365">
                  <c:v>2.3683178777741905E-5</c:v>
                </c:pt>
                <c:pt idx="5366">
                  <c:v>2.3665915198348287E-5</c:v>
                </c:pt>
                <c:pt idx="5367">
                  <c:v>2.3648667342801185E-5</c:v>
                </c:pt>
                <c:pt idx="5368">
                  <c:v>2.3631435193972945E-5</c:v>
                </c:pt>
                <c:pt idx="5369">
                  <c:v>2.361421873470651E-5</c:v>
                </c:pt>
                <c:pt idx="5370">
                  <c:v>2.35970179478155E-5</c:v>
                </c:pt>
                <c:pt idx="5371">
                  <c:v>2.3579832816186625E-5</c:v>
                </c:pt>
                <c:pt idx="5372">
                  <c:v>2.3562663322779488E-5</c:v>
                </c:pt>
                <c:pt idx="5373">
                  <c:v>2.3545509450524253E-5</c:v>
                </c:pt>
                <c:pt idx="5374">
                  <c:v>2.3528371182296283E-5</c:v>
                </c:pt>
                <c:pt idx="5375">
                  <c:v>2.3511248501171286E-5</c:v>
                </c:pt>
                <c:pt idx="5376">
                  <c:v>2.3494141390068038E-5</c:v>
                </c:pt>
                <c:pt idx="5377">
                  <c:v>2.3477049831978143E-5</c:v>
                </c:pt>
                <c:pt idx="5378">
                  <c:v>2.3459973810092765E-5</c:v>
                </c:pt>
                <c:pt idx="5379">
                  <c:v>2.344291330731934E-5</c:v>
                </c:pt>
                <c:pt idx="5380">
                  <c:v>2.3425868306765092E-5</c:v>
                </c:pt>
                <c:pt idx="5381">
                  <c:v>2.34088387916093E-5</c:v>
                </c:pt>
                <c:pt idx="5382">
                  <c:v>2.3391824744875086E-5</c:v>
                </c:pt>
                <c:pt idx="5383">
                  <c:v>2.3374826149784688E-5</c:v>
                </c:pt>
                <c:pt idx="5384">
                  <c:v>2.3357842989505532E-5</c:v>
                </c:pt>
                <c:pt idx="5385">
                  <c:v>2.334087524717588E-5</c:v>
                </c:pt>
                <c:pt idx="5386">
                  <c:v>2.3323922906005975E-5</c:v>
                </c:pt>
                <c:pt idx="5387">
                  <c:v>2.3306985949278041E-5</c:v>
                </c:pt>
                <c:pt idx="5388">
                  <c:v>2.3290064360244814E-5</c:v>
                </c:pt>
                <c:pt idx="5389">
                  <c:v>2.3273158122104703E-5</c:v>
                </c:pt>
                <c:pt idx="5390">
                  <c:v>2.3256267218253976E-5</c:v>
                </c:pt>
                <c:pt idx="5391">
                  <c:v>2.3239391631933537E-5</c:v>
                </c:pt>
                <c:pt idx="5392">
                  <c:v>2.3222531346455972E-5</c:v>
                </c:pt>
                <c:pt idx="5393">
                  <c:v>2.3205686345331157E-5</c:v>
                </c:pt>
                <c:pt idx="5394">
                  <c:v>2.3188856611787998E-5</c:v>
                </c:pt>
                <c:pt idx="5395">
                  <c:v>2.3172042129277905E-5</c:v>
                </c:pt>
                <c:pt idx="5396">
                  <c:v>2.3155242881197814E-5</c:v>
                </c:pt>
                <c:pt idx="5397">
                  <c:v>2.3138458851041115E-5</c:v>
                </c:pt>
                <c:pt idx="5398">
                  <c:v>2.3121690022271771E-5</c:v>
                </c:pt>
                <c:pt idx="5399">
                  <c:v>2.3104936378775233E-5</c:v>
                </c:pt>
                <c:pt idx="5400">
                  <c:v>2.3088197902255235E-5</c:v>
                </c:pt>
                <c:pt idx="5401">
                  <c:v>2.3071474579017194E-5</c:v>
                </c:pt>
                <c:pt idx="5402">
                  <c:v>2.3054766390681443E-5</c:v>
                </c:pt>
                <c:pt idx="5403">
                  <c:v>2.3038073321442043E-5</c:v>
                </c:pt>
                <c:pt idx="5404">
                  <c:v>2.3021395355187399E-5</c:v>
                </c:pt>
                <c:pt idx="5405">
                  <c:v>2.3004732473756845E-5</c:v>
                </c:pt>
                <c:pt idx="5406">
                  <c:v>2.2988084663549769E-5</c:v>
                </c:pt>
                <c:pt idx="5407">
                  <c:v>2.2971451906770255E-5</c:v>
                </c:pt>
                <c:pt idx="5408">
                  <c:v>2.2954834186294846E-5</c:v>
                </c:pt>
                <c:pt idx="5409">
                  <c:v>2.2938231487086335E-5</c:v>
                </c:pt>
                <c:pt idx="5410">
                  <c:v>2.2921643792385233E-5</c:v>
                </c:pt>
                <c:pt idx="5411">
                  <c:v>2.2905071086074681E-5</c:v>
                </c:pt>
                <c:pt idx="5412">
                  <c:v>2.2888513351760364E-5</c:v>
                </c:pt>
                <c:pt idx="5413">
                  <c:v>2.2871970573267133E-5</c:v>
                </c:pt>
                <c:pt idx="5414">
                  <c:v>2.2855442734366018E-5</c:v>
                </c:pt>
                <c:pt idx="5415">
                  <c:v>2.2838929818922795E-5</c:v>
                </c:pt>
                <c:pt idx="5416">
                  <c:v>2.282243181077401E-5</c:v>
                </c:pt>
                <c:pt idx="5417">
                  <c:v>2.2805948693702571E-5</c:v>
                </c:pt>
                <c:pt idx="5418">
                  <c:v>2.278948045168484E-5</c:v>
                </c:pt>
                <c:pt idx="5419">
                  <c:v>2.2773027068544472E-5</c:v>
                </c:pt>
                <c:pt idx="5420">
                  <c:v>2.2756588528174996E-5</c:v>
                </c:pt>
                <c:pt idx="5421">
                  <c:v>2.2740164814662869E-5</c:v>
                </c:pt>
                <c:pt idx="5422">
                  <c:v>2.2723755911818755E-5</c:v>
                </c:pt>
                <c:pt idx="5423">
                  <c:v>2.2707361803646394E-5</c:v>
                </c:pt>
                <c:pt idx="5424">
                  <c:v>2.2690982474218715E-5</c:v>
                </c:pt>
                <c:pt idx="5425">
                  <c:v>2.2674617907456711E-5</c:v>
                </c:pt>
                <c:pt idx="5426">
                  <c:v>2.265826808747367E-5</c:v>
                </c:pt>
                <c:pt idx="5427">
                  <c:v>2.2641932998329073E-5</c:v>
                </c:pt>
                <c:pt idx="5428">
                  <c:v>2.2625612624053576E-5</c:v>
                </c:pt>
                <c:pt idx="5429">
                  <c:v>2.2609306948747056E-5</c:v>
                </c:pt>
                <c:pt idx="5430">
                  <c:v>2.2593015956578295E-5</c:v>
                </c:pt>
                <c:pt idx="5431">
                  <c:v>2.2576739631687092E-5</c:v>
                </c:pt>
                <c:pt idx="5432">
                  <c:v>2.2560477958159837E-5</c:v>
                </c:pt>
                <c:pt idx="5433">
                  <c:v>2.2544230920274137E-5</c:v>
                </c:pt>
                <c:pt idx="5434">
                  <c:v>2.2527998502156266E-5</c:v>
                </c:pt>
                <c:pt idx="5435">
                  <c:v>2.2511780688001514E-5</c:v>
                </c:pt>
                <c:pt idx="5436">
                  <c:v>2.249557746219566E-5</c:v>
                </c:pt>
                <c:pt idx="5437">
                  <c:v>2.2479388808851556E-5</c:v>
                </c:pt>
                <c:pt idx="5438">
                  <c:v>2.2463214712272774E-5</c:v>
                </c:pt>
                <c:pt idx="5439">
                  <c:v>2.244705515683119E-5</c:v>
                </c:pt>
                <c:pt idx="5440">
                  <c:v>2.2430910126748028E-5</c:v>
                </c:pt>
                <c:pt idx="5441">
                  <c:v>2.2414779606458924E-5</c:v>
                </c:pt>
                <c:pt idx="5442">
                  <c:v>2.2398663580224713E-5</c:v>
                </c:pt>
                <c:pt idx="5443">
                  <c:v>2.2382562032520147E-5</c:v>
                </c:pt>
                <c:pt idx="5444">
                  <c:v>2.2366474947669784E-5</c:v>
                </c:pt>
                <c:pt idx="5445">
                  <c:v>2.2350402310066352E-5</c:v>
                </c:pt>
                <c:pt idx="5446">
                  <c:v>2.2334344104291671E-5</c:v>
                </c:pt>
                <c:pt idx="5447">
                  <c:v>2.2318300314656507E-5</c:v>
                </c:pt>
                <c:pt idx="5448">
                  <c:v>2.2302270925660728E-5</c:v>
                </c:pt>
                <c:pt idx="5449">
                  <c:v>2.2286255921871893E-5</c:v>
                </c:pt>
                <c:pt idx="5450">
                  <c:v>2.2270255287707923E-5</c:v>
                </c:pt>
                <c:pt idx="5451">
                  <c:v>2.2254269007775268E-5</c:v>
                </c:pt>
                <c:pt idx="5452">
                  <c:v>2.2238297066627288E-5</c:v>
                </c:pt>
                <c:pt idx="5453">
                  <c:v>2.2222339448788524E-5</c:v>
                </c:pt>
                <c:pt idx="5454">
                  <c:v>2.2206396138851218E-5</c:v>
                </c:pt>
                <c:pt idx="5455">
                  <c:v>2.2190467121474991E-5</c:v>
                </c:pt>
                <c:pt idx="5456">
                  <c:v>2.2174552381290521E-5</c:v>
                </c:pt>
                <c:pt idx="5457">
                  <c:v>2.2158651902875818E-5</c:v>
                </c:pt>
                <c:pt idx="5458">
                  <c:v>2.2142765670996219E-5</c:v>
                </c:pt>
                <c:pt idx="5459">
                  <c:v>2.2126893670268234E-5</c:v>
                </c:pt>
                <c:pt idx="5460">
                  <c:v>2.2111035885375664E-5</c:v>
                </c:pt>
                <c:pt idx="5461">
                  <c:v>2.2095192301189168E-5</c:v>
                </c:pt>
                <c:pt idx="5462">
                  <c:v>2.2079362902310904E-5</c:v>
                </c:pt>
                <c:pt idx="5463">
                  <c:v>2.2063547673530064E-5</c:v>
                </c:pt>
                <c:pt idx="5464">
                  <c:v>2.2047746599702581E-5</c:v>
                </c:pt>
                <c:pt idx="5465">
                  <c:v>2.203195966553605E-5</c:v>
                </c:pt>
                <c:pt idx="5466">
                  <c:v>2.2016186855924519E-5</c:v>
                </c:pt>
                <c:pt idx="5467">
                  <c:v>2.2000428155709128E-5</c:v>
                </c:pt>
                <c:pt idx="5468">
                  <c:v>2.1984683549702458E-5</c:v>
                </c:pt>
                <c:pt idx="5469">
                  <c:v>2.1968953022807545E-5</c:v>
                </c:pt>
                <c:pt idx="5470">
                  <c:v>2.1953236559875002E-5</c:v>
                </c:pt>
                <c:pt idx="5471">
                  <c:v>2.1937534145964503E-5</c:v>
                </c:pt>
                <c:pt idx="5472">
                  <c:v>2.1921845765869173E-5</c:v>
                </c:pt>
                <c:pt idx="5473">
                  <c:v>2.1906171404567599E-5</c:v>
                </c:pt>
                <c:pt idx="5474">
                  <c:v>2.1890511047104505E-5</c:v>
                </c:pt>
                <c:pt idx="5475">
                  <c:v>2.1874864678377281E-5</c:v>
                </c:pt>
                <c:pt idx="5476">
                  <c:v>2.1859232283468114E-5</c:v>
                </c:pt>
                <c:pt idx="5477">
                  <c:v>2.1843613847406815E-5</c:v>
                </c:pt>
                <c:pt idx="5478">
                  <c:v>2.182800935519443E-5</c:v>
                </c:pt>
                <c:pt idx="5479">
                  <c:v>2.1812418791898245E-5</c:v>
                </c:pt>
                <c:pt idx="5480">
                  <c:v>2.1796842142651356E-5</c:v>
                </c:pt>
                <c:pt idx="5481">
                  <c:v>2.1781279392558145E-5</c:v>
                </c:pt>
                <c:pt idx="5482">
                  <c:v>2.1765730526670822E-5</c:v>
                </c:pt>
                <c:pt idx="5483">
                  <c:v>2.1750195530225424E-5</c:v>
                </c:pt>
                <c:pt idx="5484">
                  <c:v>2.1734674388311293E-5</c:v>
                </c:pt>
                <c:pt idx="5485">
                  <c:v>2.1719167086083671E-5</c:v>
                </c:pt>
                <c:pt idx="5486">
                  <c:v>2.1703673609327675E-5</c:v>
                </c:pt>
                <c:pt idx="5487">
                  <c:v>2.1688193941777066E-5</c:v>
                </c:pt>
                <c:pt idx="5488">
                  <c:v>2.1672728069584333E-5</c:v>
                </c:pt>
                <c:pt idx="5489">
                  <c:v>2.165727597896404E-5</c:v>
                </c:pt>
                <c:pt idx="5490">
                  <c:v>2.1641837653754111E-5</c:v>
                </c:pt>
                <c:pt idx="5491">
                  <c:v>2.1626413080205827E-5</c:v>
                </c:pt>
                <c:pt idx="5492">
                  <c:v>2.1611002242290775E-5</c:v>
                </c:pt>
                <c:pt idx="5493">
                  <c:v>2.1595605126179582E-5</c:v>
                </c:pt>
                <c:pt idx="5494">
                  <c:v>2.1580221718104996E-5</c:v>
                </c:pt>
                <c:pt idx="5495">
                  <c:v>2.1564852002585784E-5</c:v>
                </c:pt>
                <c:pt idx="5496">
                  <c:v>2.1549495964115317E-5</c:v>
                </c:pt>
                <c:pt idx="5497">
                  <c:v>2.153415358935477E-5</c:v>
                </c:pt>
                <c:pt idx="5498">
                  <c:v>2.1518824863346982E-5</c:v>
                </c:pt>
                <c:pt idx="5499">
                  <c:v>2.1503509771527048E-5</c:v>
                </c:pt>
                <c:pt idx="5500">
                  <c:v>2.1488208299278357E-5</c:v>
                </c:pt>
                <c:pt idx="5501">
                  <c:v>2.147292043216548E-5</c:v>
                </c:pt>
                <c:pt idx="5502">
                  <c:v>2.1457646155607981E-5</c:v>
                </c:pt>
                <c:pt idx="5503">
                  <c:v>2.1442385455090239E-5</c:v>
                </c:pt>
                <c:pt idx="5504">
                  <c:v>2.1427138316277167E-5</c:v>
                </c:pt>
                <c:pt idx="5505">
                  <c:v>2.1411904724572896E-5</c:v>
                </c:pt>
                <c:pt idx="5506">
                  <c:v>2.1396684665562173E-5</c:v>
                </c:pt>
                <c:pt idx="5507">
                  <c:v>2.1381478124894081E-5</c:v>
                </c:pt>
                <c:pt idx="5508">
                  <c:v>2.1366285088073203E-5</c:v>
                </c:pt>
                <c:pt idx="5509">
                  <c:v>2.1351105540784373E-5</c:v>
                </c:pt>
                <c:pt idx="5510">
                  <c:v>2.1335939468660633E-5</c:v>
                </c:pt>
                <c:pt idx="5511">
                  <c:v>2.1320786857306721E-5</c:v>
                </c:pt>
                <c:pt idx="5512">
                  <c:v>2.1305647692414537E-5</c:v>
                </c:pt>
                <c:pt idx="5513">
                  <c:v>2.1290521959624585E-5</c:v>
                </c:pt>
                <c:pt idx="5514">
                  <c:v>2.1275409644779627E-5</c:v>
                </c:pt>
                <c:pt idx="5515">
                  <c:v>2.126031073346336E-5</c:v>
                </c:pt>
                <c:pt idx="5516">
                  <c:v>2.1245225211438691E-5</c:v>
                </c:pt>
                <c:pt idx="5517">
                  <c:v>2.1230153064532235E-5</c:v>
                </c:pt>
                <c:pt idx="5518">
                  <c:v>2.1215094278427092E-5</c:v>
                </c:pt>
                <c:pt idx="5519">
                  <c:v>2.1200048838985143E-5</c:v>
                </c:pt>
                <c:pt idx="5520">
                  <c:v>2.1185016732016747E-5</c:v>
                </c:pt>
                <c:pt idx="5521">
                  <c:v>2.1169997943304002E-5</c:v>
                </c:pt>
                <c:pt idx="5522">
                  <c:v>2.1154992458692601E-5</c:v>
                </c:pt>
                <c:pt idx="5523">
                  <c:v>2.1140000264091572E-5</c:v>
                </c:pt>
                <c:pt idx="5524">
                  <c:v>2.1125021345381502E-5</c:v>
                </c:pt>
                <c:pt idx="5525">
                  <c:v>2.1110055688391886E-5</c:v>
                </c:pt>
                <c:pt idx="5526">
                  <c:v>2.1095103279129871E-5</c:v>
                </c:pt>
                <c:pt idx="5527">
                  <c:v>2.1080164103459931E-5</c:v>
                </c:pt>
                <c:pt idx="5528">
                  <c:v>2.1065238147309784E-5</c:v>
                </c:pt>
                <c:pt idx="5529">
                  <c:v>2.1050325396784292E-5</c:v>
                </c:pt>
                <c:pt idx="5530">
                  <c:v>2.1035425837731716E-5</c:v>
                </c:pt>
                <c:pt idx="5531">
                  <c:v>2.1020539456177532E-5</c:v>
                </c:pt>
                <c:pt idx="5532">
                  <c:v>2.1005666238210074E-5</c:v>
                </c:pt>
                <c:pt idx="5533">
                  <c:v>2.0990806169775417E-5</c:v>
                </c:pt>
                <c:pt idx="5534">
                  <c:v>2.0975959236996385E-5</c:v>
                </c:pt>
                <c:pt idx="5535">
                  <c:v>2.0961125425944626E-5</c:v>
                </c:pt>
                <c:pt idx="5536">
                  <c:v>2.0946304722663707E-5</c:v>
                </c:pt>
                <c:pt idx="5537">
                  <c:v>2.0931497113259824E-5</c:v>
                </c:pt>
                <c:pt idx="5538">
                  <c:v>2.091670258390173E-5</c:v>
                </c:pt>
                <c:pt idx="5539">
                  <c:v>2.0901921120729827E-5</c:v>
                </c:pt>
                <c:pt idx="5540">
                  <c:v>2.0887152709833801E-5</c:v>
                </c:pt>
                <c:pt idx="5541">
                  <c:v>2.0872397337478941E-5</c:v>
                </c:pt>
                <c:pt idx="5542">
                  <c:v>2.0857654989789142E-5</c:v>
                </c:pt>
                <c:pt idx="5543">
                  <c:v>2.0842925652950718E-5</c:v>
                </c:pt>
                <c:pt idx="5544">
                  <c:v>2.08282093133251E-5</c:v>
                </c:pt>
                <c:pt idx="5545">
                  <c:v>2.0813505957019613E-5</c:v>
                </c:pt>
                <c:pt idx="5546">
                  <c:v>2.0798815570339334E-5</c:v>
                </c:pt>
                <c:pt idx="5547">
                  <c:v>2.0784138139538524E-5</c:v>
                </c:pt>
                <c:pt idx="5548">
                  <c:v>2.0769473650956083E-5</c:v>
                </c:pt>
                <c:pt idx="5549">
                  <c:v>2.0754822090902576E-5</c:v>
                </c:pt>
                <c:pt idx="5550">
                  <c:v>2.0740183445638106E-5</c:v>
                </c:pt>
                <c:pt idx="5551">
                  <c:v>2.0725557701597037E-5</c:v>
                </c:pt>
                <c:pt idx="5552">
                  <c:v>2.0710944845073186E-5</c:v>
                </c:pt>
                <c:pt idx="5553">
                  <c:v>2.0696344862422269E-5</c:v>
                </c:pt>
                <c:pt idx="5554">
                  <c:v>2.0681757740173739E-5</c:v>
                </c:pt>
                <c:pt idx="5555">
                  <c:v>2.0667183464604617E-5</c:v>
                </c:pt>
                <c:pt idx="5556">
                  <c:v>2.0652622022165774E-5</c:v>
                </c:pt>
                <c:pt idx="5557">
                  <c:v>2.0638073399369473E-5</c:v>
                </c:pt>
                <c:pt idx="5558">
                  <c:v>2.0623537582587968E-5</c:v>
                </c:pt>
                <c:pt idx="5559">
                  <c:v>2.0609014558366911E-5</c:v>
                </c:pt>
                <c:pt idx="5560">
                  <c:v>2.0594504313201286E-5</c:v>
                </c:pt>
                <c:pt idx="5561">
                  <c:v>2.0580006833558255E-5</c:v>
                </c:pt>
                <c:pt idx="5562">
                  <c:v>2.0565522105966171E-5</c:v>
                </c:pt>
                <c:pt idx="5563">
                  <c:v>2.0551050117014583E-5</c:v>
                </c:pt>
                <c:pt idx="5564">
                  <c:v>2.0536590853264926E-5</c:v>
                </c:pt>
                <c:pt idx="5565">
                  <c:v>2.0522144301228425E-5</c:v>
                </c:pt>
                <c:pt idx="5566">
                  <c:v>2.050771044758866E-5</c:v>
                </c:pt>
                <c:pt idx="5567">
                  <c:v>2.0493289278889883E-5</c:v>
                </c:pt>
                <c:pt idx="5568">
                  <c:v>2.0478880781737447E-5</c:v>
                </c:pt>
                <c:pt idx="5569">
                  <c:v>2.046448494290842E-5</c:v>
                </c:pt>
                <c:pt idx="5570">
                  <c:v>2.0450101748930003E-5</c:v>
                </c:pt>
                <c:pt idx="5571">
                  <c:v>2.0435731186501144E-5</c:v>
                </c:pt>
                <c:pt idx="5572">
                  <c:v>2.0421373242381399E-5</c:v>
                </c:pt>
                <c:pt idx="5573">
                  <c:v>2.0407027903191686E-5</c:v>
                </c:pt>
                <c:pt idx="5574">
                  <c:v>2.0392695156143953E-5</c:v>
                </c:pt>
                <c:pt idx="5575">
                  <c:v>2.0378374986720583E-5</c:v>
                </c:pt>
                <c:pt idx="5576">
                  <c:v>2.0364067382476464E-5</c:v>
                </c:pt>
                <c:pt idx="5577">
                  <c:v>2.0349772331046195E-5</c:v>
                </c:pt>
                <c:pt idx="5578">
                  <c:v>2.0335489817918316E-5</c:v>
                </c:pt>
                <c:pt idx="5579">
                  <c:v>2.0321219830869966E-5</c:v>
                </c:pt>
                <c:pt idx="5580">
                  <c:v>2.0306962355314882E-5</c:v>
                </c:pt>
                <c:pt idx="5581">
                  <c:v>2.0292717379040403E-5</c:v>
                </c:pt>
                <c:pt idx="5582">
                  <c:v>2.0278484889670945E-5</c:v>
                </c:pt>
                <c:pt idx="5583">
                  <c:v>2.0264264873219635E-5</c:v>
                </c:pt>
                <c:pt idx="5584">
                  <c:v>2.0250057315872359E-5</c:v>
                </c:pt>
                <c:pt idx="5585">
                  <c:v>2.0235862205653162E-5</c:v>
                </c:pt>
                <c:pt idx="5586">
                  <c:v>2.0221679529064642E-5</c:v>
                </c:pt>
                <c:pt idx="5587">
                  <c:v>2.0207509273174231E-5</c:v>
                </c:pt>
                <c:pt idx="5588">
                  <c:v>2.0193351424802403E-5</c:v>
                </c:pt>
                <c:pt idx="5589">
                  <c:v>2.0179205970960869E-5</c:v>
                </c:pt>
                <c:pt idx="5590">
                  <c:v>2.0165072898611698E-5</c:v>
                </c:pt>
                <c:pt idx="5591">
                  <c:v>2.0150952194798482E-5</c:v>
                </c:pt>
                <c:pt idx="5592">
                  <c:v>2.0136843846536912E-5</c:v>
                </c:pt>
                <c:pt idx="5593">
                  <c:v>2.0122747840793135E-5</c:v>
                </c:pt>
                <c:pt idx="5594">
                  <c:v>2.0108664164701997E-5</c:v>
                </c:pt>
                <c:pt idx="5595">
                  <c:v>2.0094592805261423E-5</c:v>
                </c:pt>
                <c:pt idx="5596">
                  <c:v>2.0080533749528903E-5</c:v>
                </c:pt>
                <c:pt idx="5597">
                  <c:v>2.0066486984730042E-5</c:v>
                </c:pt>
                <c:pt idx="5598">
                  <c:v>2.0052452497845038E-5</c:v>
                </c:pt>
                <c:pt idx="5599">
                  <c:v>2.0038430276022318E-5</c:v>
                </c:pt>
                <c:pt idx="5600">
                  <c:v>2.0024420306469276E-5</c:v>
                </c:pt>
                <c:pt idx="5601">
                  <c:v>2.0010422576257149E-5</c:v>
                </c:pt>
                <c:pt idx="5602">
                  <c:v>1.9996437072624749E-5</c:v>
                </c:pt>
                <c:pt idx="5603">
                  <c:v>1.9982463782761438E-5</c:v>
                </c:pt>
                <c:pt idx="5604">
                  <c:v>1.9968502693828918E-5</c:v>
                </c:pt>
                <c:pt idx="5605">
                  <c:v>1.9954553793047965E-5</c:v>
                </c:pt>
                <c:pt idx="5606">
                  <c:v>1.9940617067698095E-5</c:v>
                </c:pt>
                <c:pt idx="5607">
                  <c:v>1.9926692505031152E-5</c:v>
                </c:pt>
                <c:pt idx="5608">
                  <c:v>1.9912780092249825E-5</c:v>
                </c:pt>
                <c:pt idx="5609">
                  <c:v>1.9898879816723445E-5</c:v>
                </c:pt>
                <c:pt idx="5610">
                  <c:v>1.988499166568576E-5</c:v>
                </c:pt>
                <c:pt idx="5611">
                  <c:v>1.987111562642934E-5</c:v>
                </c:pt>
                <c:pt idx="5612">
                  <c:v>1.9857251686412928E-5</c:v>
                </c:pt>
                <c:pt idx="5613">
                  <c:v>1.9843399832852177E-5</c:v>
                </c:pt>
                <c:pt idx="5614">
                  <c:v>1.9829560053129123E-5</c:v>
                </c:pt>
                <c:pt idx="5615">
                  <c:v>1.9815732334684047E-5</c:v>
                </c:pt>
                <c:pt idx="5616">
                  <c:v>1.9801916664822189E-5</c:v>
                </c:pt>
                <c:pt idx="5617">
                  <c:v>1.9788113031014593E-5</c:v>
                </c:pt>
                <c:pt idx="5618">
                  <c:v>1.9774321420683117E-5</c:v>
                </c:pt>
                <c:pt idx="5619">
                  <c:v>1.9760541821222122E-5</c:v>
                </c:pt>
                <c:pt idx="5620">
                  <c:v>1.9746774220105619E-5</c:v>
                </c:pt>
                <c:pt idx="5621">
                  <c:v>1.9733018604758731E-5</c:v>
                </c:pt>
                <c:pt idx="5622">
                  <c:v>1.9719274962792873E-5</c:v>
                </c:pt>
                <c:pt idx="5623">
                  <c:v>1.9705543281578052E-5</c:v>
                </c:pt>
                <c:pt idx="5624">
                  <c:v>1.9691823548649318E-5</c:v>
                </c:pt>
                <c:pt idx="5625">
                  <c:v>1.9678115751599488E-5</c:v>
                </c:pt>
                <c:pt idx="5626">
                  <c:v>1.9664419877887155E-5</c:v>
                </c:pt>
                <c:pt idx="5627">
                  <c:v>1.9650735915135498E-5</c:v>
                </c:pt>
                <c:pt idx="5628">
                  <c:v>1.9637063850918654E-5</c:v>
                </c:pt>
                <c:pt idx="5629">
                  <c:v>1.9623403672783448E-5</c:v>
                </c:pt>
                <c:pt idx="5630">
                  <c:v>1.9609755368334429E-5</c:v>
                </c:pt>
                <c:pt idx="5631">
                  <c:v>1.9596118925233658E-5</c:v>
                </c:pt>
                <c:pt idx="5632">
                  <c:v>1.95824943311157E-5</c:v>
                </c:pt>
                <c:pt idx="5633">
                  <c:v>1.9568881573566544E-5</c:v>
                </c:pt>
                <c:pt idx="5634">
                  <c:v>1.9555280640335669E-5</c:v>
                </c:pt>
                <c:pt idx="5635">
                  <c:v>1.9541691519039135E-5</c:v>
                </c:pt>
                <c:pt idx="5636">
                  <c:v>1.9528114197350429E-5</c:v>
                </c:pt>
                <c:pt idx="5637">
                  <c:v>1.9514548663106115E-5</c:v>
                </c:pt>
                <c:pt idx="5638">
                  <c:v>1.950099490390368E-5</c:v>
                </c:pt>
                <c:pt idx="5639">
                  <c:v>1.9487452907503759E-5</c:v>
                </c:pt>
                <c:pt idx="5640">
                  <c:v>1.9473922661724009E-5</c:v>
                </c:pt>
                <c:pt idx="5641">
                  <c:v>1.946040415424916E-5</c:v>
                </c:pt>
                <c:pt idx="5642">
                  <c:v>1.9446897372926499E-5</c:v>
                </c:pt>
                <c:pt idx="5643">
                  <c:v>1.9433402305554865E-5</c:v>
                </c:pt>
                <c:pt idx="5644">
                  <c:v>1.9419918939905701E-5</c:v>
                </c:pt>
                <c:pt idx="5645">
                  <c:v>1.940644726380752E-5</c:v>
                </c:pt>
                <c:pt idx="5646">
                  <c:v>1.9392987265145622E-5</c:v>
                </c:pt>
                <c:pt idx="5647">
                  <c:v>1.9379538931777859E-5</c:v>
                </c:pt>
                <c:pt idx="5648">
                  <c:v>1.9366102251513884E-5</c:v>
                </c:pt>
                <c:pt idx="5649">
                  <c:v>1.935267721232505E-5</c:v>
                </c:pt>
                <c:pt idx="5650">
                  <c:v>1.9339263802050444E-5</c:v>
                </c:pt>
                <c:pt idx="5651">
                  <c:v>1.9325862008585899E-5</c:v>
                </c:pt>
                <c:pt idx="5652">
                  <c:v>1.9312471819988404E-5</c:v>
                </c:pt>
                <c:pt idx="5653">
                  <c:v>1.929909322407825E-5</c:v>
                </c:pt>
                <c:pt idx="5654">
                  <c:v>1.9285726208857933E-5</c:v>
                </c:pt>
                <c:pt idx="5655">
                  <c:v>1.9272370762281721E-5</c:v>
                </c:pt>
                <c:pt idx="5656">
                  <c:v>1.9259026872381144E-5</c:v>
                </c:pt>
                <c:pt idx="5657">
                  <c:v>1.9245694527160395E-5</c:v>
                </c:pt>
                <c:pt idx="5658">
                  <c:v>1.9232373714575689E-5</c:v>
                </c:pt>
                <c:pt idx="5659">
                  <c:v>1.9219064422743707E-5</c:v>
                </c:pt>
                <c:pt idx="5660">
                  <c:v>1.9205766639649685E-5</c:v>
                </c:pt>
                <c:pt idx="5661">
                  <c:v>1.9192480353335096E-5</c:v>
                </c:pt>
                <c:pt idx="5662">
                  <c:v>1.9179205552396248E-5</c:v>
                </c:pt>
                <c:pt idx="5663">
                  <c:v>1.9165942223220135E-5</c:v>
                </c:pt>
                <c:pt idx="5664">
                  <c:v>1.9152690356302014E-5</c:v>
                </c:pt>
                <c:pt idx="5665">
                  <c:v>1.9139449938244727E-5</c:v>
                </c:pt>
                <c:pt idx="5666">
                  <c:v>1.9126220957494363E-5</c:v>
                </c:pt>
                <c:pt idx="5667">
                  <c:v>1.911300340265517E-5</c:v>
                </c:pt>
                <c:pt idx="5668">
                  <c:v>1.9099797260316171E-5</c:v>
                </c:pt>
                <c:pt idx="5669">
                  <c:v>1.9086602520973889E-5</c:v>
                </c:pt>
                <c:pt idx="5670">
                  <c:v>1.9073419171246014E-5</c:v>
                </c:pt>
                <c:pt idx="5671">
                  <c:v>1.9060247200165503E-5</c:v>
                </c:pt>
                <c:pt idx="5672">
                  <c:v>1.9047086594774898E-5</c:v>
                </c:pt>
                <c:pt idx="5673">
                  <c:v>1.9033937344424147E-5</c:v>
                </c:pt>
                <c:pt idx="5674">
                  <c:v>1.9020799437030955E-5</c:v>
                </c:pt>
                <c:pt idx="5675">
                  <c:v>1.9007672860857851E-5</c:v>
                </c:pt>
                <c:pt idx="5676">
                  <c:v>1.8994557604119831E-5</c:v>
                </c:pt>
                <c:pt idx="5677">
                  <c:v>1.8981453655190155E-5</c:v>
                </c:pt>
                <c:pt idx="5678">
                  <c:v>1.8968361002312088E-5</c:v>
                </c:pt>
                <c:pt idx="5679">
                  <c:v>1.8955279633784333E-5</c:v>
                </c:pt>
                <c:pt idx="5680">
                  <c:v>1.8942209538063305E-5</c:v>
                </c:pt>
                <c:pt idx="5681">
                  <c:v>1.8929150703373071E-5</c:v>
                </c:pt>
                <c:pt idx="5682">
                  <c:v>1.8916103118095561E-5</c:v>
                </c:pt>
                <c:pt idx="5683">
                  <c:v>1.890306677066762E-5</c:v>
                </c:pt>
                <c:pt idx="5684">
                  <c:v>1.8890041649396707E-5</c:v>
                </c:pt>
                <c:pt idx="5685">
                  <c:v>1.8877027742747609E-5</c:v>
                </c:pt>
                <c:pt idx="5686">
                  <c:v>1.8864025039137645E-5</c:v>
                </c:pt>
                <c:pt idx="5687">
                  <c:v>1.8851033526957181E-5</c:v>
                </c:pt>
                <c:pt idx="5688">
                  <c:v>1.8838053194651505E-5</c:v>
                </c:pt>
                <c:pt idx="5689">
                  <c:v>1.8825084030720604E-5</c:v>
                </c:pt>
                <c:pt idx="5690">
                  <c:v>1.8812126023637434E-5</c:v>
                </c:pt>
                <c:pt idx="5691">
                  <c:v>1.8799179161827776E-5</c:v>
                </c:pt>
                <c:pt idx="5692">
                  <c:v>1.8786243433873898E-5</c:v>
                </c:pt>
                <c:pt idx="5693">
                  <c:v>1.8773318828229278E-5</c:v>
                </c:pt>
                <c:pt idx="5694">
                  <c:v>1.8760405333402029E-5</c:v>
                </c:pt>
                <c:pt idx="5695">
                  <c:v>1.8747502938056424E-5</c:v>
                </c:pt>
                <c:pt idx="5696">
                  <c:v>1.8734611630626379E-5</c:v>
                </c:pt>
                <c:pt idx="5697">
                  <c:v>1.8721731399722345E-5</c:v>
                </c:pt>
                <c:pt idx="5698">
                  <c:v>1.8708862233907544E-5</c:v>
                </c:pt>
                <c:pt idx="5699">
                  <c:v>1.8696004121819777E-5</c:v>
                </c:pt>
                <c:pt idx="5700">
                  <c:v>1.8683157052069934E-5</c:v>
                </c:pt>
                <c:pt idx="5701">
                  <c:v>1.8670321013221846E-5</c:v>
                </c:pt>
                <c:pt idx="5702">
                  <c:v>1.8657495993994768E-5</c:v>
                </c:pt>
                <c:pt idx="5703">
                  <c:v>1.8644681982979925E-5</c:v>
                </c:pt>
                <c:pt idx="5704">
                  <c:v>1.8631878968822716E-5</c:v>
                </c:pt>
                <c:pt idx="5705">
                  <c:v>1.86190869403235E-5</c:v>
                </c:pt>
                <c:pt idx="5706">
                  <c:v>1.8606305886053812E-5</c:v>
                </c:pt>
                <c:pt idx="5707">
                  <c:v>1.8593535794740236E-5</c:v>
                </c:pt>
                <c:pt idx="5708">
                  <c:v>1.8580776655163137E-5</c:v>
                </c:pt>
                <c:pt idx="5709">
                  <c:v>1.8568028455975324E-5</c:v>
                </c:pt>
                <c:pt idx="5710">
                  <c:v>1.8555291185984163E-5</c:v>
                </c:pt>
                <c:pt idx="5711">
                  <c:v>1.8542564833950041E-5</c:v>
                </c:pt>
                <c:pt idx="5712">
                  <c:v>1.8529849388606669E-5</c:v>
                </c:pt>
                <c:pt idx="5713">
                  <c:v>1.851714483874146E-5</c:v>
                </c:pt>
                <c:pt idx="5714">
                  <c:v>1.8504451173195413E-5</c:v>
                </c:pt>
                <c:pt idx="5715">
                  <c:v>1.8491768380782707E-5</c:v>
                </c:pt>
                <c:pt idx="5716">
                  <c:v>1.8479096450270863E-5</c:v>
                </c:pt>
                <c:pt idx="5717">
                  <c:v>1.8466435370581067E-5</c:v>
                </c:pt>
                <c:pt idx="5718">
                  <c:v>1.8453785130507664E-5</c:v>
                </c:pt>
                <c:pt idx="5719">
                  <c:v>1.8441145718898443E-5</c:v>
                </c:pt>
                <c:pt idx="5720">
                  <c:v>1.842851712475446E-5</c:v>
                </c:pt>
                <c:pt idx="5721">
                  <c:v>1.8415899336850134E-5</c:v>
                </c:pt>
                <c:pt idx="5722">
                  <c:v>1.8403292344113266E-5</c:v>
                </c:pt>
                <c:pt idx="5723">
                  <c:v>1.8390696135524654E-5</c:v>
                </c:pt>
                <c:pt idx="5724">
                  <c:v>1.8378110699938788E-5</c:v>
                </c:pt>
                <c:pt idx="5725">
                  <c:v>1.8365536026362969E-5</c:v>
                </c:pt>
                <c:pt idx="5726">
                  <c:v>1.8352972103757835E-5</c:v>
                </c:pt>
                <c:pt idx="5727">
                  <c:v>1.8340418921057549E-5</c:v>
                </c:pt>
                <c:pt idx="5728">
                  <c:v>1.8327876467269089E-5</c:v>
                </c:pt>
                <c:pt idx="5729">
                  <c:v>1.8315344731353042E-5</c:v>
                </c:pt>
                <c:pt idx="5730">
                  <c:v>1.8302823702441967E-5</c:v>
                </c:pt>
                <c:pt idx="5731">
                  <c:v>1.8290313369443285E-5</c:v>
                </c:pt>
                <c:pt idx="5732">
                  <c:v>1.8277813721416581E-5</c:v>
                </c:pt>
                <c:pt idx="5733">
                  <c:v>1.8265324747474082E-5</c:v>
                </c:pt>
                <c:pt idx="5734">
                  <c:v>1.8252846436602402E-5</c:v>
                </c:pt>
                <c:pt idx="5735">
                  <c:v>1.8240378777939866E-5</c:v>
                </c:pt>
                <c:pt idx="5736">
                  <c:v>1.8227921760578428E-5</c:v>
                </c:pt>
                <c:pt idx="5737">
                  <c:v>1.8215475373583492E-5</c:v>
                </c:pt>
                <c:pt idx="5738">
                  <c:v>1.820303960607316E-5</c:v>
                </c:pt>
                <c:pt idx="5739">
                  <c:v>1.8190614447217861E-5</c:v>
                </c:pt>
                <c:pt idx="5740">
                  <c:v>1.8178199886161548E-5</c:v>
                </c:pt>
                <c:pt idx="5741">
                  <c:v>1.8165795912002005E-5</c:v>
                </c:pt>
                <c:pt idx="5742">
                  <c:v>1.8153402513987927E-5</c:v>
                </c:pt>
                <c:pt idx="5743">
                  <c:v>1.8141019681242968E-5</c:v>
                </c:pt>
                <c:pt idx="5744">
                  <c:v>1.8128647402943246E-5</c:v>
                </c:pt>
                <c:pt idx="5745">
                  <c:v>1.8116285668415217E-5</c:v>
                </c:pt>
                <c:pt idx="5746">
                  <c:v>1.8103934466762402E-5</c:v>
                </c:pt>
                <c:pt idx="5747">
                  <c:v>1.8091593787238834E-5</c:v>
                </c:pt>
                <c:pt idx="5748">
                  <c:v>1.8079263619150402E-5</c:v>
                </c:pt>
                <c:pt idx="5749">
                  <c:v>1.8066943951678656E-5</c:v>
                </c:pt>
                <c:pt idx="5750">
                  <c:v>1.8054634774526827E-5</c:v>
                </c:pt>
                <c:pt idx="5751">
                  <c:v>1.8042336075493658E-5</c:v>
                </c:pt>
                <c:pt idx="5752">
                  <c:v>1.8030047846068343E-5</c:v>
                </c:pt>
                <c:pt idx="5753">
                  <c:v>1.8017770074075274E-5</c:v>
                </c:pt>
                <c:pt idx="5754">
                  <c:v>1.8005502749248948E-5</c:v>
                </c:pt>
                <c:pt idx="5755">
                  <c:v>1.7993245861296171E-5</c:v>
                </c:pt>
                <c:pt idx="5756">
                  <c:v>1.7980999398045478E-5</c:v>
                </c:pt>
                <c:pt idx="5757">
                  <c:v>1.7968763351081179E-5</c:v>
                </c:pt>
                <c:pt idx="5758">
                  <c:v>1.7956537708354597E-5</c:v>
                </c:pt>
                <c:pt idx="5759">
                  <c:v>1.7944322459895303E-5</c:v>
                </c:pt>
                <c:pt idx="5760">
                  <c:v>1.7932117594130824E-5</c:v>
                </c:pt>
                <c:pt idx="5761">
                  <c:v>1.7919923101465498E-5</c:v>
                </c:pt>
                <c:pt idx="5762">
                  <c:v>1.790773897095471E-5</c:v>
                </c:pt>
                <c:pt idx="5763">
                  <c:v>1.78955651921525E-5</c:v>
                </c:pt>
                <c:pt idx="5764">
                  <c:v>1.7883401754392454E-5</c:v>
                </c:pt>
                <c:pt idx="5765">
                  <c:v>1.7871248647156669E-5</c:v>
                </c:pt>
                <c:pt idx="5766">
                  <c:v>1.7859105859978426E-5</c:v>
                </c:pt>
                <c:pt idx="5767">
                  <c:v>1.7846973382267893E-5</c:v>
                </c:pt>
                <c:pt idx="5768">
                  <c:v>1.7834851203583329E-5</c:v>
                </c:pt>
                <c:pt idx="5769">
                  <c:v>1.7822739313437266E-5</c:v>
                </c:pt>
                <c:pt idx="5770">
                  <c:v>1.7810637701316155E-5</c:v>
                </c:pt>
                <c:pt idx="5771">
                  <c:v>1.7798546356776835E-5</c:v>
                </c:pt>
                <c:pt idx="5772">
                  <c:v>1.7786465269330671E-5</c:v>
                </c:pt>
                <c:pt idx="5773">
                  <c:v>1.7774394428655674E-5</c:v>
                </c:pt>
                <c:pt idx="5774">
                  <c:v>1.7762333824210899E-5</c:v>
                </c:pt>
                <c:pt idx="5775">
                  <c:v>1.7750283445602768E-5</c:v>
                </c:pt>
                <c:pt idx="5776">
                  <c:v>1.7738243282488412E-5</c:v>
                </c:pt>
                <c:pt idx="5777">
                  <c:v>1.7726213324402714E-5</c:v>
                </c:pt>
                <c:pt idx="5778">
                  <c:v>1.7714193561027429E-5</c:v>
                </c:pt>
                <c:pt idx="5779">
                  <c:v>1.7702183981998955E-5</c:v>
                </c:pt>
                <c:pt idx="5780">
                  <c:v>1.7690184576927562E-5</c:v>
                </c:pt>
                <c:pt idx="5781">
                  <c:v>1.7678195335474279E-5</c:v>
                </c:pt>
                <c:pt idx="5782">
                  <c:v>1.766621624735065E-5</c:v>
                </c:pt>
                <c:pt idx="5783">
                  <c:v>1.7654247302242087E-5</c:v>
                </c:pt>
                <c:pt idx="5784">
                  <c:v>1.7642288489788849E-5</c:v>
                </c:pt>
                <c:pt idx="5785">
                  <c:v>1.7630339799777355E-5</c:v>
                </c:pt>
                <c:pt idx="5786">
                  <c:v>1.7618401221872278E-5</c:v>
                </c:pt>
                <c:pt idx="5787">
                  <c:v>1.7606472745788832E-5</c:v>
                </c:pt>
                <c:pt idx="5788">
                  <c:v>1.7594554361387898E-5</c:v>
                </c:pt>
                <c:pt idx="5789">
                  <c:v>1.7582646058313467E-5</c:v>
                </c:pt>
                <c:pt idx="5790">
                  <c:v>1.7570747826355355E-5</c:v>
                </c:pt>
                <c:pt idx="5791">
                  <c:v>1.755885965535345E-5</c:v>
                </c:pt>
                <c:pt idx="5792">
                  <c:v>1.7546981535026435E-5</c:v>
                </c:pt>
                <c:pt idx="5793">
                  <c:v>1.7535113455238318E-5</c:v>
                </c:pt>
                <c:pt idx="5794">
                  <c:v>1.7523255405808033E-5</c:v>
                </c:pt>
                <c:pt idx="5795">
                  <c:v>1.7511407376528577E-5</c:v>
                </c:pt>
                <c:pt idx="5796">
                  <c:v>1.7499569357243053E-5</c:v>
                </c:pt>
                <c:pt idx="5797">
                  <c:v>1.7487741337844438E-5</c:v>
                </c:pt>
                <c:pt idx="5798">
                  <c:v>1.7475923308199703E-5</c:v>
                </c:pt>
                <c:pt idx="5799">
                  <c:v>1.746411525814999E-5</c:v>
                </c:pt>
                <c:pt idx="5800">
                  <c:v>1.745231717758629E-5</c:v>
                </c:pt>
                <c:pt idx="5801">
                  <c:v>1.7440529056468278E-5</c:v>
                </c:pt>
                <c:pt idx="5802">
                  <c:v>1.742875088463514E-5</c:v>
                </c:pt>
                <c:pt idx="5803">
                  <c:v>1.741698265207033E-5</c:v>
                </c:pt>
                <c:pt idx="5804">
                  <c:v>1.7405224348712449E-5</c:v>
                </c:pt>
                <c:pt idx="5805">
                  <c:v>1.7393475964474279E-5</c:v>
                </c:pt>
                <c:pt idx="5806">
                  <c:v>1.7381737489318223E-5</c:v>
                </c:pt>
                <c:pt idx="5807">
                  <c:v>1.7370008913256223E-5</c:v>
                </c:pt>
                <c:pt idx="5808">
                  <c:v>1.7358290226274266E-5</c:v>
                </c:pt>
                <c:pt idx="5809">
                  <c:v>1.7346581418313823E-5</c:v>
                </c:pt>
                <c:pt idx="5810">
                  <c:v>1.7334882479459791E-5</c:v>
                </c:pt>
                <c:pt idx="5811">
                  <c:v>1.7323193399677153E-5</c:v>
                </c:pt>
                <c:pt idx="5812">
                  <c:v>1.7311514168980485E-5</c:v>
                </c:pt>
                <c:pt idx="5813">
                  <c:v>1.7299844777527311E-5</c:v>
                </c:pt>
                <c:pt idx="5814">
                  <c:v>1.7288185215261708E-5</c:v>
                </c:pt>
                <c:pt idx="5815">
                  <c:v>1.7276535472270971E-5</c:v>
                </c:pt>
                <c:pt idx="5816">
                  <c:v>1.7264895538691363E-5</c:v>
                </c:pt>
                <c:pt idx="5817">
                  <c:v>1.7253265404539826E-5</c:v>
                </c:pt>
                <c:pt idx="5818">
                  <c:v>1.7241645059976002E-5</c:v>
                </c:pt>
                <c:pt idx="5819">
                  <c:v>1.7230034495114982E-5</c:v>
                </c:pt>
                <c:pt idx="5820">
                  <c:v>1.7218433700046179E-5</c:v>
                </c:pt>
                <c:pt idx="5821">
                  <c:v>1.7206842664908044E-5</c:v>
                </c:pt>
                <c:pt idx="5822">
                  <c:v>1.7195261379887919E-5</c:v>
                </c:pt>
                <c:pt idx="5823">
                  <c:v>1.7183689835147374E-5</c:v>
                </c:pt>
                <c:pt idx="5824">
                  <c:v>1.7172128020803706E-5</c:v>
                </c:pt>
                <c:pt idx="5825">
                  <c:v>1.7160575927116156E-5</c:v>
                </c:pt>
                <c:pt idx="5826">
                  <c:v>1.7149033544225158E-5</c:v>
                </c:pt>
                <c:pt idx="5827">
                  <c:v>1.7137500862320052E-5</c:v>
                </c:pt>
                <c:pt idx="5828">
                  <c:v>1.7125977871731593E-5</c:v>
                </c:pt>
                <c:pt idx="5829">
                  <c:v>1.711446456257918E-5</c:v>
                </c:pt>
                <c:pt idx="5830">
                  <c:v>1.7102960925142307E-5</c:v>
                </c:pt>
                <c:pt idx="5831">
                  <c:v>1.7091466949656235E-5</c:v>
                </c:pt>
                <c:pt idx="5832">
                  <c:v>1.7079982626423307E-5</c:v>
                </c:pt>
                <c:pt idx="5833">
                  <c:v>1.7068507945720143E-5</c:v>
                </c:pt>
                <c:pt idx="5834">
                  <c:v>1.7057042897779387E-5</c:v>
                </c:pt>
                <c:pt idx="5835">
                  <c:v>1.70455874729745E-5</c:v>
                </c:pt>
                <c:pt idx="5836">
                  <c:v>1.7034141661560971E-5</c:v>
                </c:pt>
                <c:pt idx="5837">
                  <c:v>1.7022705453842678E-5</c:v>
                </c:pt>
                <c:pt idx="5838">
                  <c:v>1.7011278840614142E-5</c:v>
                </c:pt>
                <c:pt idx="5839">
                  <c:v>1.6999861810708915E-5</c:v>
                </c:pt>
                <c:pt idx="5840">
                  <c:v>1.6988454356602988E-5</c:v>
                </c:pt>
                <c:pt idx="5841">
                  <c:v>1.6977056467318448E-5</c:v>
                </c:pt>
                <c:pt idx="5842">
                  <c:v>1.6965668133510853E-5</c:v>
                </c:pt>
                <c:pt idx="5843">
                  <c:v>1.6954289345974617E-5</c:v>
                </c:pt>
                <c:pt idx="5844">
                  <c:v>1.6942920093715185E-5</c:v>
                </c:pt>
                <c:pt idx="5845">
                  <c:v>1.693156036920265E-5</c:v>
                </c:pt>
                <c:pt idx="5846">
                  <c:v>1.6920210161464986E-5</c:v>
                </c:pt>
                <c:pt idx="5847">
                  <c:v>1.6908869461671261E-5</c:v>
                </c:pt>
                <c:pt idx="5848">
                  <c:v>1.6897538259223354E-5</c:v>
                </c:pt>
                <c:pt idx="5849">
                  <c:v>1.6886216545568678E-5</c:v>
                </c:pt>
                <c:pt idx="5850">
                  <c:v>1.6874904310882712E-5</c:v>
                </c:pt>
                <c:pt idx="5851">
                  <c:v>1.6863601545645369E-5</c:v>
                </c:pt>
                <c:pt idx="5852">
                  <c:v>1.6852308240292974E-5</c:v>
                </c:pt>
                <c:pt idx="5853">
                  <c:v>1.6841024385400881E-5</c:v>
                </c:pt>
                <c:pt idx="5854">
                  <c:v>1.6829749971427664E-5</c:v>
                </c:pt>
                <c:pt idx="5855">
                  <c:v>1.6818484988879657E-5</c:v>
                </c:pt>
                <c:pt idx="5856">
                  <c:v>1.6807229428401845E-5</c:v>
                </c:pt>
                <c:pt idx="5857">
                  <c:v>1.6795983280431463E-5</c:v>
                </c:pt>
                <c:pt idx="5858">
                  <c:v>1.6784746535544548E-5</c:v>
                </c:pt>
                <c:pt idx="5859">
                  <c:v>1.6773519184364415E-5</c:v>
                </c:pt>
                <c:pt idx="5860">
                  <c:v>1.6762301217398178E-5</c:v>
                </c:pt>
                <c:pt idx="5861">
                  <c:v>1.6751092625291168E-5</c:v>
                </c:pt>
                <c:pt idx="5862">
                  <c:v>1.6739893398645174E-5</c:v>
                </c:pt>
                <c:pt idx="5863">
                  <c:v>1.672870352803673E-5</c:v>
                </c:pt>
                <c:pt idx="5864">
                  <c:v>1.6717523004089634E-5</c:v>
                </c:pt>
                <c:pt idx="5865">
                  <c:v>1.6706351817474935E-5</c:v>
                </c:pt>
                <c:pt idx="5866">
                  <c:v>1.6695189958838239E-5</c:v>
                </c:pt>
                <c:pt idx="5867">
                  <c:v>1.6684037418781901E-5</c:v>
                </c:pt>
                <c:pt idx="5868">
                  <c:v>1.6672894188045798E-5</c:v>
                </c:pt>
                <c:pt idx="5869">
                  <c:v>1.6661760257254153E-5</c:v>
                </c:pt>
                <c:pt idx="5870">
                  <c:v>1.6650635617078232E-5</c:v>
                </c:pt>
                <c:pt idx="5871">
                  <c:v>1.6639520258326547E-5</c:v>
                </c:pt>
                <c:pt idx="5872">
                  <c:v>1.6628414171601831E-5</c:v>
                </c:pt>
                <c:pt idx="5873">
                  <c:v>1.6617317347662096E-5</c:v>
                </c:pt>
                <c:pt idx="5874">
                  <c:v>1.6606229777222047E-5</c:v>
                </c:pt>
                <c:pt idx="5875">
                  <c:v>1.6595151451061249E-5</c:v>
                </c:pt>
                <c:pt idx="5876">
                  <c:v>1.6584082359933979E-5</c:v>
                </c:pt>
                <c:pt idx="5877">
                  <c:v>1.657302249455141E-5</c:v>
                </c:pt>
                <c:pt idx="5878">
                  <c:v>1.6561971845761363E-5</c:v>
                </c:pt>
                <c:pt idx="5879">
                  <c:v>1.655093040429651E-5</c:v>
                </c:pt>
                <c:pt idx="5880">
                  <c:v>1.6539898160936414E-5</c:v>
                </c:pt>
                <c:pt idx="5881">
                  <c:v>1.6528875106596713E-5</c:v>
                </c:pt>
                <c:pt idx="5882">
                  <c:v>1.6517861231988673E-5</c:v>
                </c:pt>
                <c:pt idx="5883">
                  <c:v>1.6506856527959775E-5</c:v>
                </c:pt>
                <c:pt idx="5884">
                  <c:v>1.6495860985403904E-5</c:v>
                </c:pt>
                <c:pt idx="5885">
                  <c:v>1.6484874595100379E-5</c:v>
                </c:pt>
                <c:pt idx="5886">
                  <c:v>1.6473897347964418E-5</c:v>
                </c:pt>
                <c:pt idx="5887">
                  <c:v>1.6462929234868095E-5</c:v>
                </c:pt>
                <c:pt idx="5888">
                  <c:v>1.6451970246658551E-5</c:v>
                </c:pt>
                <c:pt idx="5889">
                  <c:v>1.6441020374229234E-5</c:v>
                </c:pt>
                <c:pt idx="5890">
                  <c:v>1.6430079608519809E-5</c:v>
                </c:pt>
                <c:pt idx="5891">
                  <c:v>1.6419147940444823E-5</c:v>
                </c:pt>
                <c:pt idx="5892">
                  <c:v>1.6408225360876085E-5</c:v>
                </c:pt>
                <c:pt idx="5893">
                  <c:v>1.6397311860820445E-5</c:v>
                </c:pt>
                <c:pt idx="5894">
                  <c:v>1.6386407431170865E-5</c:v>
                </c:pt>
                <c:pt idx="5895">
                  <c:v>1.6375512062866391E-5</c:v>
                </c:pt>
                <c:pt idx="5896">
                  <c:v>1.6364625746980861E-5</c:v>
                </c:pt>
                <c:pt idx="5897">
                  <c:v>1.6353748474385586E-5</c:v>
                </c:pt>
                <c:pt idx="5898">
                  <c:v>1.6342880236086667E-5</c:v>
                </c:pt>
                <c:pt idx="5899">
                  <c:v>1.6332021023135983E-5</c:v>
                </c:pt>
                <c:pt idx="5900">
                  <c:v>1.6321170826471968E-5</c:v>
                </c:pt>
                <c:pt idx="5901">
                  <c:v>1.6310329637167407E-5</c:v>
                </c:pt>
                <c:pt idx="5902">
                  <c:v>1.6299497446252394E-5</c:v>
                </c:pt>
                <c:pt idx="5903">
                  <c:v>1.6288674244732055E-5</c:v>
                </c:pt>
                <c:pt idx="5904">
                  <c:v>1.6277860023675072E-5</c:v>
                </c:pt>
                <c:pt idx="5905">
                  <c:v>1.6267054774107459E-5</c:v>
                </c:pt>
                <c:pt idx="5906">
                  <c:v>1.6256258487206738E-5</c:v>
                </c:pt>
                <c:pt idx="5907">
                  <c:v>1.6245471153949149E-5</c:v>
                </c:pt>
                <c:pt idx="5908">
                  <c:v>1.623469276544481E-5</c:v>
                </c:pt>
                <c:pt idx="5909">
                  <c:v>1.6223923312849222E-5</c:v>
                </c:pt>
                <c:pt idx="5910">
                  <c:v>1.6213162787205105E-5</c:v>
                </c:pt>
                <c:pt idx="5911">
                  <c:v>1.620241117968859E-5</c:v>
                </c:pt>
                <c:pt idx="5912">
                  <c:v>1.6191668481433316E-5</c:v>
                </c:pt>
                <c:pt idx="5913">
                  <c:v>1.6180934683548113E-5</c:v>
                </c:pt>
                <c:pt idx="5914">
                  <c:v>1.6170209777187225E-5</c:v>
                </c:pt>
                <c:pt idx="5915">
                  <c:v>1.6159493753550238E-5</c:v>
                </c:pt>
                <c:pt idx="5916">
                  <c:v>1.6148786603811769E-5</c:v>
                </c:pt>
                <c:pt idx="5917">
                  <c:v>1.6138088319104251E-5</c:v>
                </c:pt>
                <c:pt idx="5918">
                  <c:v>1.6127398890692849E-5</c:v>
                </c:pt>
                <c:pt idx="5919">
                  <c:v>1.6116718309730428E-5</c:v>
                </c:pt>
                <c:pt idx="5920">
                  <c:v>1.610604656741509E-5</c:v>
                </c:pt>
                <c:pt idx="5921">
                  <c:v>1.6095383655077316E-5</c:v>
                </c:pt>
                <c:pt idx="5922">
                  <c:v>1.608472956384814E-5</c:v>
                </c:pt>
                <c:pt idx="5923">
                  <c:v>1.6074084284991176E-5</c:v>
                </c:pt>
                <c:pt idx="5924">
                  <c:v>1.6063447809814758E-5</c:v>
                </c:pt>
                <c:pt idx="5925">
                  <c:v>1.6052820129515486E-5</c:v>
                </c:pt>
                <c:pt idx="5926">
                  <c:v>1.6042201235752251E-5</c:v>
                </c:pt>
                <c:pt idx="5927">
                  <c:v>1.6031591118490419E-5</c:v>
                </c:pt>
                <c:pt idx="5928">
                  <c:v>1.6020989770973296E-5</c:v>
                </c:pt>
                <c:pt idx="5929">
                  <c:v>1.6010397183186494E-5</c:v>
                </c:pt>
                <c:pt idx="5930">
                  <c:v>1.5999813346811661E-5</c:v>
                </c:pt>
                <c:pt idx="5931">
                  <c:v>1.5989238253504554E-5</c:v>
                </c:pt>
                <c:pt idx="5932">
                  <c:v>1.5978671893233327E-5</c:v>
                </c:pt>
                <c:pt idx="5933">
                  <c:v>1.5968114259388914E-5</c:v>
                </c:pt>
                <c:pt idx="5934">
                  <c:v>1.5957565342270685E-5</c:v>
                </c:pt>
                <c:pt idx="5935">
                  <c:v>1.5947025132640677E-5</c:v>
                </c:pt>
                <c:pt idx="5936">
                  <c:v>1.59364936228615E-5</c:v>
                </c:pt>
                <c:pt idx="5937">
                  <c:v>1.5925970803956485E-5</c:v>
                </c:pt>
                <c:pt idx="5938">
                  <c:v>1.5915456667305058E-5</c:v>
                </c:pt>
                <c:pt idx="5939">
                  <c:v>1.5904951204417226E-5</c:v>
                </c:pt>
                <c:pt idx="5940">
                  <c:v>1.5894454406605877E-5</c:v>
                </c:pt>
                <c:pt idx="5941">
                  <c:v>1.5883966265314679E-5</c:v>
                </c:pt>
                <c:pt idx="5942">
                  <c:v>1.5873486772031552E-5</c:v>
                </c:pt>
                <c:pt idx="5943">
                  <c:v>1.5863015918133707E-5</c:v>
                </c:pt>
                <c:pt idx="5944">
                  <c:v>1.5852553695128826E-5</c:v>
                </c:pt>
                <c:pt idx="5945">
                  <c:v>1.5842100094482648E-5</c:v>
                </c:pt>
                <c:pt idx="5946">
                  <c:v>1.5831655107636529E-5</c:v>
                </c:pt>
                <c:pt idx="5947">
                  <c:v>1.5821218726093162E-5</c:v>
                </c:pt>
                <c:pt idx="5948">
                  <c:v>1.5810790941313644E-5</c:v>
                </c:pt>
                <c:pt idx="5949">
                  <c:v>1.5800371744905872E-5</c:v>
                </c:pt>
                <c:pt idx="5950">
                  <c:v>1.5789961128281947E-5</c:v>
                </c:pt>
                <c:pt idx="5951">
                  <c:v>1.5779559082983782E-5</c:v>
                </c:pt>
                <c:pt idx="5952">
                  <c:v>1.5769165600597106E-5</c:v>
                </c:pt>
                <c:pt idx="5953">
                  <c:v>1.5758780672597768E-5</c:v>
                </c:pt>
                <c:pt idx="5954">
                  <c:v>1.5748404290590988E-5</c:v>
                </c:pt>
                <c:pt idx="5955">
                  <c:v>1.5738036446140408E-5</c:v>
                </c:pt>
                <c:pt idx="5956">
                  <c:v>1.5727677130785274E-5</c:v>
                </c:pt>
                <c:pt idx="5957">
                  <c:v>1.5717326336108739E-5</c:v>
                </c:pt>
                <c:pt idx="5958">
                  <c:v>1.5706984053737681E-5</c:v>
                </c:pt>
                <c:pt idx="5959">
                  <c:v>1.5696650275274461E-5</c:v>
                </c:pt>
                <c:pt idx="5960">
                  <c:v>1.568632499228018E-5</c:v>
                </c:pt>
                <c:pt idx="5961">
                  <c:v>1.5676008196444615E-5</c:v>
                </c:pt>
                <c:pt idx="5962">
                  <c:v>1.5665699879348208E-5</c:v>
                </c:pt>
                <c:pt idx="5963">
                  <c:v>1.5655400032614993E-5</c:v>
                </c:pt>
                <c:pt idx="5964">
                  <c:v>1.5645108647997449E-5</c:v>
                </c:pt>
                <c:pt idx="5965">
                  <c:v>1.5634825717053966E-5</c:v>
                </c:pt>
                <c:pt idx="5966">
                  <c:v>1.5624551231471403E-5</c:v>
                </c:pt>
                <c:pt idx="5967">
                  <c:v>1.5614285182979919E-5</c:v>
                </c:pt>
                <c:pt idx="5968">
                  <c:v>1.5604027563200761E-5</c:v>
                </c:pt>
                <c:pt idx="5969">
                  <c:v>1.5593778363883219E-5</c:v>
                </c:pt>
                <c:pt idx="5970">
                  <c:v>1.5583537576735276E-5</c:v>
                </c:pt>
                <c:pt idx="5971">
                  <c:v>1.5573305193440725E-5</c:v>
                </c:pt>
                <c:pt idx="5972">
                  <c:v>1.5563081205726625E-5</c:v>
                </c:pt>
                <c:pt idx="5973">
                  <c:v>1.555286560536333E-5</c:v>
                </c:pt>
                <c:pt idx="5974">
                  <c:v>1.5542658384096825E-5</c:v>
                </c:pt>
                <c:pt idx="5975">
                  <c:v>1.5532459533632121E-5</c:v>
                </c:pt>
                <c:pt idx="5976">
                  <c:v>1.5522269045801576E-5</c:v>
                </c:pt>
                <c:pt idx="5977">
                  <c:v>1.5512086912329103E-5</c:v>
                </c:pt>
                <c:pt idx="5978">
                  <c:v>1.5501913124981819E-5</c:v>
                </c:pt>
                <c:pt idx="5979">
                  <c:v>1.5491747675653826E-5</c:v>
                </c:pt>
                <c:pt idx="5980">
                  <c:v>1.5481590556046993E-5</c:v>
                </c:pt>
                <c:pt idx="5981">
                  <c:v>1.5471441758007062E-5</c:v>
                </c:pt>
                <c:pt idx="5982">
                  <c:v>1.5461301273338762E-5</c:v>
                </c:pt>
                <c:pt idx="5983">
                  <c:v>1.5451169093906488E-5</c:v>
                </c:pt>
                <c:pt idx="5984">
                  <c:v>1.5441045211550422E-5</c:v>
                </c:pt>
                <c:pt idx="5985">
                  <c:v>1.5430929618069934E-5</c:v>
                </c:pt>
                <c:pt idx="5986">
                  <c:v>1.5420822305390885E-5</c:v>
                </c:pt>
                <c:pt idx="5987">
                  <c:v>1.5410723265331334E-5</c:v>
                </c:pt>
                <c:pt idx="5988">
                  <c:v>1.5400632489752157E-5</c:v>
                </c:pt>
                <c:pt idx="5989">
                  <c:v>1.5390549970640382E-5</c:v>
                </c:pt>
                <c:pt idx="5990">
                  <c:v>1.5380475699791998E-5</c:v>
                </c:pt>
                <c:pt idx="5991">
                  <c:v>1.5370409669129146E-5</c:v>
                </c:pt>
                <c:pt idx="5992">
                  <c:v>1.5360351870616478E-5</c:v>
                </c:pt>
                <c:pt idx="5993">
                  <c:v>1.5350302296111344E-5</c:v>
                </c:pt>
                <c:pt idx="5994">
                  <c:v>1.5340260937596846E-5</c:v>
                </c:pt>
                <c:pt idx="5995">
                  <c:v>1.5330227787015365E-5</c:v>
                </c:pt>
                <c:pt idx="5996">
                  <c:v>1.5320202836285283E-5</c:v>
                </c:pt>
                <c:pt idx="5997">
                  <c:v>1.531018607736746E-5</c:v>
                </c:pt>
                <c:pt idx="5998">
                  <c:v>1.5300177502265123E-5</c:v>
                </c:pt>
                <c:pt idx="5999">
                  <c:v>1.5290177102957436E-5</c:v>
                </c:pt>
                <c:pt idx="6000">
                  <c:v>1.5280184871383013E-5</c:v>
                </c:pt>
                <c:pt idx="6001">
                  <c:v>1.5270200799605697E-5</c:v>
                </c:pt>
                <c:pt idx="6002">
                  <c:v>1.526022487958242E-5</c:v>
                </c:pt>
                <c:pt idx="6003">
                  <c:v>1.5250257103312547E-5</c:v>
                </c:pt>
                <c:pt idx="6004">
                  <c:v>1.5240297462920115E-5</c:v>
                </c:pt>
                <c:pt idx="6005">
                  <c:v>1.5230345950340018E-5</c:v>
                </c:pt>
                <c:pt idx="6006">
                  <c:v>1.5220402557631906E-5</c:v>
                </c:pt>
                <c:pt idx="6007">
                  <c:v>1.5210467276897524E-5</c:v>
                </c:pt>
                <c:pt idx="6008">
                  <c:v>1.5200540100132136E-5</c:v>
                </c:pt>
                <c:pt idx="6009">
                  <c:v>1.5190621019455604E-5</c:v>
                </c:pt>
                <c:pt idx="6010">
                  <c:v>1.5180710026947251E-5</c:v>
                </c:pt>
                <c:pt idx="6011">
                  <c:v>1.5170807114662579E-5</c:v>
                </c:pt>
                <c:pt idx="6012">
                  <c:v>1.5160912274715514E-5</c:v>
                </c:pt>
                <c:pt idx="6013">
                  <c:v>1.5151025499179712E-5</c:v>
                </c:pt>
                <c:pt idx="6014">
                  <c:v>1.5141146780580877E-5</c:v>
                </c:pt>
                <c:pt idx="6015">
                  <c:v>1.5131276109698076E-5</c:v>
                </c:pt>
                <c:pt idx="6016">
                  <c:v>1.5121413480551474E-5</c:v>
                </c:pt>
                <c:pt idx="6017">
                  <c:v>1.5111558884085812E-5</c:v>
                </c:pt>
                <c:pt idx="6018">
                  <c:v>1.5101712312698631E-5</c:v>
                </c:pt>
                <c:pt idx="6019">
                  <c:v>1.5091873758910041E-5</c:v>
                </c:pt>
                <c:pt idx="6020">
                  <c:v>1.5082043213646515E-5</c:v>
                </c:pt>
                <c:pt idx="6021">
                  <c:v>1.5072220670917637E-5</c:v>
                </c:pt>
                <c:pt idx="6022">
                  <c:v>1.5062406121961499E-5</c:v>
                </c:pt>
                <c:pt idx="6023">
                  <c:v>1.5052599558452283E-5</c:v>
                </c:pt>
                <c:pt idx="6024">
                  <c:v>1.504280097342751E-5</c:v>
                </c:pt>
                <c:pt idx="6025">
                  <c:v>1.5033010358806982E-5</c:v>
                </c:pt>
                <c:pt idx="6026">
                  <c:v>1.5023227706845882E-5</c:v>
                </c:pt>
                <c:pt idx="6027">
                  <c:v>1.5013453009775642E-5</c:v>
                </c:pt>
                <c:pt idx="6028">
                  <c:v>1.5003686259787683E-5</c:v>
                </c:pt>
                <c:pt idx="6029">
                  <c:v>1.4993927449196196E-5</c:v>
                </c:pt>
                <c:pt idx="6030">
                  <c:v>1.4984176570210317E-5</c:v>
                </c:pt>
                <c:pt idx="6031">
                  <c:v>1.4974433615080593E-5</c:v>
                </c:pt>
                <c:pt idx="6032">
                  <c:v>1.4964698576179917E-5</c:v>
                </c:pt>
                <c:pt idx="6033">
                  <c:v>1.4954971445695163E-5</c:v>
                </c:pt>
                <c:pt idx="6034">
                  <c:v>1.4945252215935725E-5</c:v>
                </c:pt>
                <c:pt idx="6035">
                  <c:v>1.4935540879252014E-5</c:v>
                </c:pt>
                <c:pt idx="6036">
                  <c:v>1.4925837427889823E-5</c:v>
                </c:pt>
                <c:pt idx="6037">
                  <c:v>1.4916141854217059E-5</c:v>
                </c:pt>
                <c:pt idx="6038">
                  <c:v>1.4906454150561702E-5</c:v>
                </c:pt>
                <c:pt idx="6039">
                  <c:v>1.4896774309228176E-5</c:v>
                </c:pt>
                <c:pt idx="6040">
                  <c:v>1.4887102322562029E-5</c:v>
                </c:pt>
                <c:pt idx="6041">
                  <c:v>1.4877438182949658E-5</c:v>
                </c:pt>
                <c:pt idx="6042">
                  <c:v>1.4867781882753858E-5</c:v>
                </c:pt>
                <c:pt idx="6043">
                  <c:v>1.4858133414297785E-5</c:v>
                </c:pt>
                <c:pt idx="6044">
                  <c:v>1.484849277002605E-5</c:v>
                </c:pt>
                <c:pt idx="6045">
                  <c:v>1.4838859942279104E-5</c:v>
                </c:pt>
                <c:pt idx="6046">
                  <c:v>1.4829234923438385E-5</c:v>
                </c:pt>
                <c:pt idx="6047">
                  <c:v>1.4819617706006396E-5</c:v>
                </c:pt>
                <c:pt idx="6048">
                  <c:v>1.4810008282301318E-5</c:v>
                </c:pt>
                <c:pt idx="6049">
                  <c:v>1.4800406644762607E-5</c:v>
                </c:pt>
                <c:pt idx="6050">
                  <c:v>1.4790812785870189E-5</c:v>
                </c:pt>
                <c:pt idx="6051">
                  <c:v>1.4781226698000413E-5</c:v>
                </c:pt>
                <c:pt idx="6052">
                  <c:v>1.4771648373650376E-5</c:v>
                </c:pt>
                <c:pt idx="6053">
                  <c:v>1.4762077805277587E-5</c:v>
                </c:pt>
                <c:pt idx="6054">
                  <c:v>1.4752514985316185E-5</c:v>
                </c:pt>
                <c:pt idx="6055">
                  <c:v>1.4742959906256826E-5</c:v>
                </c:pt>
                <c:pt idx="6056">
                  <c:v>1.473341256055076E-5</c:v>
                </c:pt>
                <c:pt idx="6057">
                  <c:v>1.4723872940785464E-5</c:v>
                </c:pt>
                <c:pt idx="6058">
                  <c:v>1.471434103936532E-5</c:v>
                </c:pt>
                <c:pt idx="6059">
                  <c:v>1.4704816848815048E-5</c:v>
                </c:pt>
                <c:pt idx="6060">
                  <c:v>1.4695300361699585E-5</c:v>
                </c:pt>
                <c:pt idx="6061">
                  <c:v>1.4685791570480835E-5</c:v>
                </c:pt>
                <c:pt idx="6062">
                  <c:v>1.4676290467740692E-5</c:v>
                </c:pt>
                <c:pt idx="6063">
                  <c:v>1.4666797046021636E-5</c:v>
                </c:pt>
                <c:pt idx="6064">
                  <c:v>1.4657311297842855E-5</c:v>
                </c:pt>
                <c:pt idx="6065">
                  <c:v>1.464783321576377E-5</c:v>
                </c:pt>
                <c:pt idx="6066">
                  <c:v>1.4638362792383975E-5</c:v>
                </c:pt>
                <c:pt idx="6067">
                  <c:v>1.4628900020279612E-5</c:v>
                </c:pt>
                <c:pt idx="6068">
                  <c:v>1.4619444891987767E-5</c:v>
                </c:pt>
                <c:pt idx="6069">
                  <c:v>1.4609997400164787E-5</c:v>
                </c:pt>
                <c:pt idx="6070">
                  <c:v>1.4600557537364533E-5</c:v>
                </c:pt>
                <c:pt idx="6071">
                  <c:v>1.4591125296180942E-5</c:v>
                </c:pt>
                <c:pt idx="6072">
                  <c:v>1.4581700669326969E-5</c:v>
                </c:pt>
                <c:pt idx="6073">
                  <c:v>1.4572283649334102E-5</c:v>
                </c:pt>
                <c:pt idx="6074">
                  <c:v>1.4562874228852959E-5</c:v>
                </c:pt>
                <c:pt idx="6075">
                  <c:v>1.4553472400573933E-5</c:v>
                </c:pt>
                <c:pt idx="6076">
                  <c:v>1.4544078157085296E-5</c:v>
                </c:pt>
                <c:pt idx="6077">
                  <c:v>1.4534691491093997E-5</c:v>
                </c:pt>
                <c:pt idx="6078">
                  <c:v>1.4525312395267943E-5</c:v>
                </c:pt>
                <c:pt idx="6079">
                  <c:v>1.4515940862251853E-5</c:v>
                </c:pt>
                <c:pt idx="6080">
                  <c:v>1.4506576884730267E-5</c:v>
                </c:pt>
                <c:pt idx="6081">
                  <c:v>1.4497220455427331E-5</c:v>
                </c:pt>
                <c:pt idx="6082">
                  <c:v>1.4487871567044039E-5</c:v>
                </c:pt>
                <c:pt idx="6083">
                  <c:v>1.447853021224243E-5</c:v>
                </c:pt>
                <c:pt idx="6084">
                  <c:v>1.4469196383802757E-5</c:v>
                </c:pt>
                <c:pt idx="6085">
                  <c:v>1.4459870074403576E-5</c:v>
                </c:pt>
                <c:pt idx="6086">
                  <c:v>1.445055127677876E-5</c:v>
                </c:pt>
                <c:pt idx="6087">
                  <c:v>1.4441239983701661E-5</c:v>
                </c:pt>
                <c:pt idx="6088">
                  <c:v>1.4431936187922465E-5</c:v>
                </c:pt>
                <c:pt idx="6089">
                  <c:v>1.4422639882168228E-5</c:v>
                </c:pt>
                <c:pt idx="6090">
                  <c:v>1.4413351059205539E-5</c:v>
                </c:pt>
                <c:pt idx="6091">
                  <c:v>1.4404069711840321E-5</c:v>
                </c:pt>
                <c:pt idx="6092">
                  <c:v>1.439479583285534E-5</c:v>
                </c:pt>
                <c:pt idx="6093">
                  <c:v>1.4385529414994767E-5</c:v>
                </c:pt>
                <c:pt idx="6094">
                  <c:v>1.4376270451120027E-5</c:v>
                </c:pt>
                <c:pt idx="6095">
                  <c:v>1.43670189339915E-5</c:v>
                </c:pt>
                <c:pt idx="6096">
                  <c:v>1.4357774856408932E-5</c:v>
                </c:pt>
                <c:pt idx="6097">
                  <c:v>1.4348538211289018E-5</c:v>
                </c:pt>
                <c:pt idx="6098">
                  <c:v>1.433930899136983E-5</c:v>
                </c:pt>
                <c:pt idx="6099">
                  <c:v>1.4330087189506405E-5</c:v>
                </c:pt>
                <c:pt idx="6100">
                  <c:v>1.4320872798592912E-5</c:v>
                </c:pt>
                <c:pt idx="6101">
                  <c:v>1.4311665811422786E-5</c:v>
                </c:pt>
                <c:pt idx="6102">
                  <c:v>1.4302466221200682E-5</c:v>
                </c:pt>
                <c:pt idx="6103">
                  <c:v>1.4293274019620403E-5</c:v>
                </c:pt>
                <c:pt idx="6104">
                  <c:v>1.4284089201297259E-5</c:v>
                </c:pt>
                <c:pt idx="6105">
                  <c:v>1.4274911757941142E-5</c:v>
                </c:pt>
                <c:pt idx="6106">
                  <c:v>1.426574168277314E-5</c:v>
                </c:pt>
                <c:pt idx="6107">
                  <c:v>1.4256578968990299E-5</c:v>
                </c:pt>
                <c:pt idx="6108">
                  <c:v>1.4247423608283865E-5</c:v>
                </c:pt>
                <c:pt idx="6109">
                  <c:v>1.4238275595396163E-5</c:v>
                </c:pt>
                <c:pt idx="6110">
                  <c:v>1.4229134922311886E-5</c:v>
                </c:pt>
                <c:pt idx="6111">
                  <c:v>1.422000158142732E-5</c:v>
                </c:pt>
                <c:pt idx="6112">
                  <c:v>1.4210875566564946E-5</c:v>
                </c:pt>
                <c:pt idx="6113">
                  <c:v>1.4201756870352116E-5</c:v>
                </c:pt>
                <c:pt idx="6114">
                  <c:v>1.4192645485732704E-5</c:v>
                </c:pt>
                <c:pt idx="6115">
                  <c:v>1.4183541405766108E-5</c:v>
                </c:pt>
                <c:pt idx="6116">
                  <c:v>1.4174444623335012E-5</c:v>
                </c:pt>
                <c:pt idx="6117">
                  <c:v>1.4165355131437687E-5</c:v>
                </c:pt>
                <c:pt idx="6118">
                  <c:v>1.4156272923110965E-5</c:v>
                </c:pt>
                <c:pt idx="6119">
                  <c:v>1.4147197991292039E-5</c:v>
                </c:pt>
                <c:pt idx="6120">
                  <c:v>1.413813032903339E-5</c:v>
                </c:pt>
                <c:pt idx="6121">
                  <c:v>1.4129069929349273E-5</c:v>
                </c:pt>
                <c:pt idx="6122">
                  <c:v>1.4120016785231173E-5</c:v>
                </c:pt>
                <c:pt idx="6123">
                  <c:v>1.4110970889709061E-5</c:v>
                </c:pt>
                <c:pt idx="6124">
                  <c:v>1.4101932235851264E-5</c:v>
                </c:pt>
                <c:pt idx="6125">
                  <c:v>1.4092900816703327E-5</c:v>
                </c:pt>
                <c:pt idx="6126">
                  <c:v>1.4083876625272737E-5</c:v>
                </c:pt>
                <c:pt idx="6127">
                  <c:v>1.407485965468172E-5</c:v>
                </c:pt>
                <c:pt idx="6128">
                  <c:v>1.4065849897953325E-5</c:v>
                </c:pt>
                <c:pt idx="6129">
                  <c:v>1.4056847348148997E-5</c:v>
                </c:pt>
                <c:pt idx="6130">
                  <c:v>1.4047851998444558E-5</c:v>
                </c:pt>
                <c:pt idx="6131">
                  <c:v>1.4038863841840728E-5</c:v>
                </c:pt>
                <c:pt idx="6132">
                  <c:v>1.4029882871467817E-5</c:v>
                </c:pt>
                <c:pt idx="6133">
                  <c:v>1.4020909080418222E-5</c:v>
                </c:pt>
                <c:pt idx="6134">
                  <c:v>1.4011942461837657E-5</c:v>
                </c:pt>
                <c:pt idx="6135">
                  <c:v>1.4002983008849056E-5</c:v>
                </c:pt>
                <c:pt idx="6136">
                  <c:v>1.3994030714537571E-5</c:v>
                </c:pt>
                <c:pt idx="6137">
                  <c:v>1.3985085572102275E-5</c:v>
                </c:pt>
                <c:pt idx="6138">
                  <c:v>1.3976147574643669E-5</c:v>
                </c:pt>
                <c:pt idx="6139">
                  <c:v>1.3967216715300352E-5</c:v>
                </c:pt>
                <c:pt idx="6140">
                  <c:v>1.3958292987324505E-5</c:v>
                </c:pt>
                <c:pt idx="6141">
                  <c:v>1.3949376383794267E-5</c:v>
                </c:pt>
                <c:pt idx="6142">
                  <c:v>1.3940466897901443E-5</c:v>
                </c:pt>
                <c:pt idx="6143">
                  <c:v>1.3931564522875573E-5</c:v>
                </c:pt>
                <c:pt idx="6144">
                  <c:v>1.3922669251848105E-5</c:v>
                </c:pt>
                <c:pt idx="6145">
                  <c:v>1.3913781078063807E-5</c:v>
                </c:pt>
                <c:pt idx="6146">
                  <c:v>1.3904899994729652E-5</c:v>
                </c:pt>
                <c:pt idx="6147">
                  <c:v>1.3896025995030136E-5</c:v>
                </c:pt>
                <c:pt idx="6148">
                  <c:v>1.3887159072187493E-5</c:v>
                </c:pt>
                <c:pt idx="6149">
                  <c:v>1.3878299219461623E-5</c:v>
                </c:pt>
                <c:pt idx="6150">
                  <c:v>1.3869446430089784E-5</c:v>
                </c:pt>
                <c:pt idx="6151">
                  <c:v>1.3860600697271738E-5</c:v>
                </c:pt>
                <c:pt idx="6152">
                  <c:v>1.3851762014320018E-5</c:v>
                </c:pt>
                <c:pt idx="6153">
                  <c:v>1.3842930374449454E-5</c:v>
                </c:pt>
                <c:pt idx="6154">
                  <c:v>1.3834105770912533E-5</c:v>
                </c:pt>
                <c:pt idx="6155">
                  <c:v>1.3825288197074162E-5</c:v>
                </c:pt>
                <c:pt idx="6156">
                  <c:v>1.3816477646126811E-5</c:v>
                </c:pt>
                <c:pt idx="6157">
                  <c:v>1.3807674111375433E-5</c:v>
                </c:pt>
                <c:pt idx="6158">
                  <c:v>1.3798877586162322E-5</c:v>
                </c:pt>
                <c:pt idx="6159">
                  <c:v>1.3790088063732525E-5</c:v>
                </c:pt>
                <c:pt idx="6160">
                  <c:v>1.378130553745817E-5</c:v>
                </c:pt>
                <c:pt idx="6161">
                  <c:v>1.3772530000599258E-5</c:v>
                </c:pt>
                <c:pt idx="6162">
                  <c:v>1.3763761446542731E-5</c:v>
                </c:pt>
                <c:pt idx="6163">
                  <c:v>1.3754999868578476E-5</c:v>
                </c:pt>
                <c:pt idx="6164">
                  <c:v>1.3746245260033689E-5</c:v>
                </c:pt>
                <c:pt idx="6165">
                  <c:v>1.3737497614347235E-5</c:v>
                </c:pt>
                <c:pt idx="6166">
                  <c:v>1.372875692478658E-5</c:v>
                </c:pt>
                <c:pt idx="6167">
                  <c:v>1.3720023184730961E-5</c:v>
                </c:pt>
                <c:pt idx="6168">
                  <c:v>1.371129638759662E-5</c:v>
                </c:pt>
                <c:pt idx="6169">
                  <c:v>1.3702576526703133E-5</c:v>
                </c:pt>
                <c:pt idx="6170">
                  <c:v>1.3693863595481489E-5</c:v>
                </c:pt>
                <c:pt idx="6171">
                  <c:v>1.3685157587325376E-5</c:v>
                </c:pt>
                <c:pt idx="6172">
                  <c:v>1.3676458495606217E-5</c:v>
                </c:pt>
                <c:pt idx="6173">
                  <c:v>1.36677663137325E-5</c:v>
                </c:pt>
                <c:pt idx="6174">
                  <c:v>1.3659081035149583E-5</c:v>
                </c:pt>
                <c:pt idx="6175">
                  <c:v>1.3650402653280526E-5</c:v>
                </c:pt>
                <c:pt idx="6176">
                  <c:v>1.3641731161511319E-5</c:v>
                </c:pt>
                <c:pt idx="6177">
                  <c:v>1.3633066553338795E-5</c:v>
                </c:pt>
                <c:pt idx="6178">
                  <c:v>1.3624408822163568E-5</c:v>
                </c:pt>
                <c:pt idx="6179">
                  <c:v>1.3615757961423183E-5</c:v>
                </c:pt>
                <c:pt idx="6180">
                  <c:v>1.360711396466567E-5</c:v>
                </c:pt>
                <c:pt idx="6181">
                  <c:v>1.3598476825269282E-5</c:v>
                </c:pt>
                <c:pt idx="6182">
                  <c:v>1.3589846536722821E-5</c:v>
                </c:pt>
                <c:pt idx="6183">
                  <c:v>1.3581223092551778E-5</c:v>
                </c:pt>
                <c:pt idx="6184">
                  <c:v>1.3572606486185752E-5</c:v>
                </c:pt>
                <c:pt idx="6185">
                  <c:v>1.3563996711164629E-5</c:v>
                </c:pt>
                <c:pt idx="6186">
                  <c:v>1.3555393760991349E-5</c:v>
                </c:pt>
                <c:pt idx="6187">
                  <c:v>1.3546797629146658E-5</c:v>
                </c:pt>
                <c:pt idx="6188">
                  <c:v>1.353820830916263E-5</c:v>
                </c:pt>
                <c:pt idx="6189">
                  <c:v>1.3529625794534504E-5</c:v>
                </c:pt>
                <c:pt idx="6190">
                  <c:v>1.3521050079160291E-5</c:v>
                </c:pt>
                <c:pt idx="6191">
                  <c:v>1.3512481155377499E-5</c:v>
                </c:pt>
                <c:pt idx="6192">
                  <c:v>1.3503919018417014E-5</c:v>
                </c:pt>
                <c:pt idx="6193">
                  <c:v>1.3495363660762537E-5</c:v>
                </c:pt>
                <c:pt idx="6194">
                  <c:v>1.3486815076194236E-5</c:v>
                </c:pt>
                <c:pt idx="6195">
                  <c:v>1.347827325860093E-5</c:v>
                </c:pt>
                <c:pt idx="6196">
                  <c:v>1.346973820044734E-5</c:v>
                </c:pt>
                <c:pt idx="6197">
                  <c:v>1.3461209896950807E-5</c:v>
                </c:pt>
                <c:pt idx="6198">
                  <c:v>1.3452688340852673E-5</c:v>
                </c:pt>
                <c:pt idx="6199">
                  <c:v>1.3444173525282814E-5</c:v>
                </c:pt>
                <c:pt idx="6200">
                  <c:v>1.3435665444573349E-5</c:v>
                </c:pt>
                <c:pt idx="6201">
                  <c:v>1.3427164092130146E-5</c:v>
                </c:pt>
                <c:pt idx="6202">
                  <c:v>1.3418669461512128E-5</c:v>
                </c:pt>
                <c:pt idx="6203">
                  <c:v>1.3410181546387195E-5</c:v>
                </c:pt>
                <c:pt idx="6204">
                  <c:v>1.3401700340386599E-5</c:v>
                </c:pt>
                <c:pt idx="6205">
                  <c:v>1.3393225837119598E-5</c:v>
                </c:pt>
                <c:pt idx="6206">
                  <c:v>1.3384758030246094E-5</c:v>
                </c:pt>
                <c:pt idx="6207">
                  <c:v>1.33762969133895E-5</c:v>
                </c:pt>
                <c:pt idx="6208">
                  <c:v>1.3367842480296202E-5</c:v>
                </c:pt>
                <c:pt idx="6209">
                  <c:v>1.3359394724545613E-5</c:v>
                </c:pt>
                <c:pt idx="6210">
                  <c:v>1.3350953639825694E-5</c:v>
                </c:pt>
                <c:pt idx="6211">
                  <c:v>1.3342519219860243E-5</c:v>
                </c:pt>
                <c:pt idx="6212">
                  <c:v>1.333409145827882E-5</c:v>
                </c:pt>
                <c:pt idx="6213">
                  <c:v>1.332567034881914E-5</c:v>
                </c:pt>
                <c:pt idx="6214">
                  <c:v>1.3317255885182527E-5</c:v>
                </c:pt>
                <c:pt idx="6215">
                  <c:v>1.3308848061048383E-5</c:v>
                </c:pt>
                <c:pt idx="6216">
                  <c:v>1.3300446870131956E-5</c:v>
                </c:pt>
                <c:pt idx="6217">
                  <c:v>1.3292052306184258E-5</c:v>
                </c:pt>
                <c:pt idx="6218">
                  <c:v>1.3283664362934341E-5</c:v>
                </c:pt>
                <c:pt idx="6219">
                  <c:v>1.327528303407507E-5</c:v>
                </c:pt>
                <c:pt idx="6220">
                  <c:v>1.3266908313406921E-5</c:v>
                </c:pt>
                <c:pt idx="6221">
                  <c:v>1.325854019463659E-5</c:v>
                </c:pt>
                <c:pt idx="6222">
                  <c:v>1.3250178671506442E-5</c:v>
                </c:pt>
                <c:pt idx="6223">
                  <c:v>1.3241823737866284E-5</c:v>
                </c:pt>
                <c:pt idx="6224">
                  <c:v>1.3233475387400396E-5</c:v>
                </c:pt>
                <c:pt idx="6225">
                  <c:v>1.3225133613900578E-5</c:v>
                </c:pt>
                <c:pt idx="6226">
                  <c:v>1.3216798411194036E-5</c:v>
                </c:pt>
                <c:pt idx="6227">
                  <c:v>1.320846977301451E-5</c:v>
                </c:pt>
                <c:pt idx="6228">
                  <c:v>1.320014769320292E-5</c:v>
                </c:pt>
                <c:pt idx="6229">
                  <c:v>1.3191832165563944E-5</c:v>
                </c:pt>
                <c:pt idx="6230">
                  <c:v>1.318352318388058E-5</c:v>
                </c:pt>
                <c:pt idx="6231">
                  <c:v>1.3175220741971255E-5</c:v>
                </c:pt>
                <c:pt idx="6232">
                  <c:v>1.3166924833689715E-5</c:v>
                </c:pt>
                <c:pt idx="6233">
                  <c:v>1.3158635452867941E-5</c:v>
                </c:pt>
                <c:pt idx="6234">
                  <c:v>1.3150352593316184E-5</c:v>
                </c:pt>
                <c:pt idx="6235">
                  <c:v>1.3142076248880056E-5</c:v>
                </c:pt>
                <c:pt idx="6236">
                  <c:v>1.3133806413454614E-5</c:v>
                </c:pt>
                <c:pt idx="6237">
                  <c:v>1.3125543080842032E-5</c:v>
                </c:pt>
                <c:pt idx="6238">
                  <c:v>1.3117286244950912E-5</c:v>
                </c:pt>
                <c:pt idx="6239">
                  <c:v>1.3109035899653768E-5</c:v>
                </c:pt>
                <c:pt idx="6240">
                  <c:v>1.3100792038801608E-5</c:v>
                </c:pt>
                <c:pt idx="6241">
                  <c:v>1.3092554656280489E-5</c:v>
                </c:pt>
                <c:pt idx="6242">
                  <c:v>1.3084323746011667E-5</c:v>
                </c:pt>
                <c:pt idx="6243">
                  <c:v>1.3076099301894606E-5</c:v>
                </c:pt>
                <c:pt idx="6244">
                  <c:v>1.3067881317793035E-5</c:v>
                </c:pt>
                <c:pt idx="6245">
                  <c:v>1.3059669787676571E-5</c:v>
                </c:pt>
                <c:pt idx="6246">
                  <c:v>1.3051464705422308E-5</c:v>
                </c:pt>
                <c:pt idx="6247">
                  <c:v>1.3043266064942454E-5</c:v>
                </c:pt>
                <c:pt idx="6248">
                  <c:v>1.3035073860254843E-5</c:v>
                </c:pt>
                <c:pt idx="6249">
                  <c:v>1.3026888085214231E-5</c:v>
                </c:pt>
                <c:pt idx="6250">
                  <c:v>1.30187087337811E-5</c:v>
                </c:pt>
                <c:pt idx="6251">
                  <c:v>1.3010535799950742E-5</c:v>
                </c:pt>
                <c:pt idx="6252">
                  <c:v>1.300236927762631E-5</c:v>
                </c:pt>
                <c:pt idx="6253">
                  <c:v>1.2994209160816308E-5</c:v>
                </c:pt>
                <c:pt idx="6254">
                  <c:v>1.2986055443493527E-5</c:v>
                </c:pt>
                <c:pt idx="6255">
                  <c:v>1.2977908119609302E-5</c:v>
                </c:pt>
                <c:pt idx="6256">
                  <c:v>1.2969767183149674E-5</c:v>
                </c:pt>
                <c:pt idx="6257">
                  <c:v>1.2961632628135455E-5</c:v>
                </c:pt>
                <c:pt idx="6258">
                  <c:v>1.2953504448565836E-5</c:v>
                </c:pt>
                <c:pt idx="6259">
                  <c:v>1.2945382638404523E-5</c:v>
                </c:pt>
                <c:pt idx="6260">
                  <c:v>1.2937267191720065E-5</c:v>
                </c:pt>
                <c:pt idx="6261">
                  <c:v>1.2929158102489318E-5</c:v>
                </c:pt>
                <c:pt idx="6262">
                  <c:v>1.2921055364723841E-5</c:v>
                </c:pt>
                <c:pt idx="6263">
                  <c:v>1.2912958972539705E-5</c:v>
                </c:pt>
                <c:pt idx="6264">
                  <c:v>1.2904868919891506E-5</c:v>
                </c:pt>
                <c:pt idx="6265">
                  <c:v>1.2896785200852361E-5</c:v>
                </c:pt>
                <c:pt idx="6266">
                  <c:v>1.2888707809460012E-5</c:v>
                </c:pt>
                <c:pt idx="6267">
                  <c:v>1.2880636739800543E-5</c:v>
                </c:pt>
                <c:pt idx="6268">
                  <c:v>1.2872571985938621E-5</c:v>
                </c:pt>
                <c:pt idx="6269">
                  <c:v>1.2864513541903591E-5</c:v>
                </c:pt>
                <c:pt idx="6270">
                  <c:v>1.2856461401828879E-5</c:v>
                </c:pt>
                <c:pt idx="6271">
                  <c:v>1.2848415559756851E-5</c:v>
                </c:pt>
                <c:pt idx="6272">
                  <c:v>1.2840376009764249E-5</c:v>
                </c:pt>
                <c:pt idx="6273">
                  <c:v>1.2832342746031657E-5</c:v>
                </c:pt>
                <c:pt idx="6274">
                  <c:v>1.2824315762579117E-5</c:v>
                </c:pt>
                <c:pt idx="6275">
                  <c:v>1.2816295053530606E-5</c:v>
                </c:pt>
                <c:pt idx="6276">
                  <c:v>1.2808280613044249E-5</c:v>
                </c:pt>
                <c:pt idx="6277">
                  <c:v>1.280027243518737E-5</c:v>
                </c:pt>
                <c:pt idx="6278">
                  <c:v>1.2792270514394289E-5</c:v>
                </c:pt>
                <c:pt idx="6279">
                  <c:v>1.2784274843747309E-5</c:v>
                </c:pt>
                <c:pt idx="6280">
                  <c:v>1.2776285418940948E-5</c:v>
                </c:pt>
                <c:pt idx="6281">
                  <c:v>1.2768302233070368E-5</c:v>
                </c:pt>
                <c:pt idx="6282">
                  <c:v>1.2760325280581545E-5</c:v>
                </c:pt>
                <c:pt idx="6283">
                  <c:v>1.2752354555898315E-5</c:v>
                </c:pt>
                <c:pt idx="6284">
                  <c:v>1.2744390052096799E-5</c:v>
                </c:pt>
                <c:pt idx="6285">
                  <c:v>1.2736431764981505E-5</c:v>
                </c:pt>
                <c:pt idx="6286">
                  <c:v>1.2728479687889571E-5</c:v>
                </c:pt>
                <c:pt idx="6287">
                  <c:v>1.272053381452544E-5</c:v>
                </c:pt>
                <c:pt idx="6288">
                  <c:v>1.2712594139868653E-5</c:v>
                </c:pt>
                <c:pt idx="6289">
                  <c:v>1.2704660657828925E-5</c:v>
                </c:pt>
                <c:pt idx="6290">
                  <c:v>1.269673336259835E-5</c:v>
                </c:pt>
                <c:pt idx="6291">
                  <c:v>1.2688812248471619E-5</c:v>
                </c:pt>
                <c:pt idx="6292">
                  <c:v>1.2680897309584572E-5</c:v>
                </c:pt>
                <c:pt idx="6293">
                  <c:v>1.2672988540175798E-5</c:v>
                </c:pt>
                <c:pt idx="6294">
                  <c:v>1.2665085934517521E-5</c:v>
                </c:pt>
                <c:pt idx="6295">
                  <c:v>1.265718948679215E-5</c:v>
                </c:pt>
                <c:pt idx="6296">
                  <c:v>1.2649299191284539E-5</c:v>
                </c:pt>
                <c:pt idx="6297">
                  <c:v>1.2641415042244525E-5</c:v>
                </c:pt>
                <c:pt idx="6298">
                  <c:v>1.2633537033900876E-5</c:v>
                </c:pt>
                <c:pt idx="6299">
                  <c:v>1.2625665160516041E-5</c:v>
                </c:pt>
                <c:pt idx="6300">
                  <c:v>1.2617799416386112E-5</c:v>
                </c:pt>
                <c:pt idx="6301">
                  <c:v>1.2609939795785947E-5</c:v>
                </c:pt>
                <c:pt idx="6302">
                  <c:v>1.2602086292955741E-5</c:v>
                </c:pt>
                <c:pt idx="6303">
                  <c:v>1.2594238902237526E-5</c:v>
                </c:pt>
                <c:pt idx="6304">
                  <c:v>1.2586397617883935E-5</c:v>
                </c:pt>
                <c:pt idx="6305">
                  <c:v>1.2578562434181209E-5</c:v>
                </c:pt>
                <c:pt idx="6306">
                  <c:v>1.257073334551717E-5</c:v>
                </c:pt>
                <c:pt idx="6307">
                  <c:v>1.256291034612224E-5</c:v>
                </c:pt>
                <c:pt idx="6308">
                  <c:v>1.2555093430342118E-5</c:v>
                </c:pt>
                <c:pt idx="6309">
                  <c:v>1.2547282592487786E-5</c:v>
                </c:pt>
                <c:pt idx="6310">
                  <c:v>1.2539477826917288E-5</c:v>
                </c:pt>
                <c:pt idx="6311">
                  <c:v>1.2531679127967515E-5</c:v>
                </c:pt>
                <c:pt idx="6312">
                  <c:v>1.2523886489940813E-5</c:v>
                </c:pt>
                <c:pt idx="6313">
                  <c:v>1.2516099907240758E-5</c:v>
                </c:pt>
                <c:pt idx="6314">
                  <c:v>1.2508319374182041E-5</c:v>
                </c:pt>
                <c:pt idx="6315">
                  <c:v>1.2500544885112708E-5</c:v>
                </c:pt>
                <c:pt idx="6316">
                  <c:v>1.249277643448167E-5</c:v>
                </c:pt>
                <c:pt idx="6317">
                  <c:v>1.2485014016581452E-5</c:v>
                </c:pt>
                <c:pt idx="6318">
                  <c:v>1.247725762580553E-5</c:v>
                </c:pt>
                <c:pt idx="6319">
                  <c:v>1.24695072565805E-5</c:v>
                </c:pt>
                <c:pt idx="6320">
                  <c:v>1.2461762903244367E-5</c:v>
                </c:pt>
                <c:pt idx="6321">
                  <c:v>1.2454024560235906E-5</c:v>
                </c:pt>
                <c:pt idx="6322">
                  <c:v>1.2446292221959352E-5</c:v>
                </c:pt>
                <c:pt idx="6323">
                  <c:v>1.2438565882798091E-5</c:v>
                </c:pt>
                <c:pt idx="6324">
                  <c:v>1.2430845537168584E-5</c:v>
                </c:pt>
                <c:pt idx="6325">
                  <c:v>1.2423131179520283E-5</c:v>
                </c:pt>
                <c:pt idx="6326">
                  <c:v>1.2415422804281687E-5</c:v>
                </c:pt>
                <c:pt idx="6327">
                  <c:v>1.2407720405847024E-5</c:v>
                </c:pt>
                <c:pt idx="6328">
                  <c:v>1.2400023978710729E-5</c:v>
                </c:pt>
                <c:pt idx="6329">
                  <c:v>1.2392333517279133E-5</c:v>
                </c:pt>
                <c:pt idx="6330">
                  <c:v>1.2384649015991512E-5</c:v>
                </c:pt>
                <c:pt idx="6331">
                  <c:v>1.2376970469387114E-5</c:v>
                </c:pt>
                <c:pt idx="6332">
                  <c:v>1.2369297871850085E-5</c:v>
                </c:pt>
                <c:pt idx="6333">
                  <c:v>1.2361631217864604E-5</c:v>
                </c:pt>
                <c:pt idx="6334">
                  <c:v>1.2353970501947554E-5</c:v>
                </c:pt>
                <c:pt idx="6335">
                  <c:v>1.2346315718528076E-5</c:v>
                </c:pt>
                <c:pt idx="6336">
                  <c:v>1.2338666862134985E-5</c:v>
                </c:pt>
                <c:pt idx="6337">
                  <c:v>1.2331023927262875E-5</c:v>
                </c:pt>
                <c:pt idx="6338">
                  <c:v>1.2323386908385657E-5</c:v>
                </c:pt>
                <c:pt idx="6339">
                  <c:v>1.2315755800023247E-5</c:v>
                </c:pt>
                <c:pt idx="6340">
                  <c:v>1.2308130596661481E-5</c:v>
                </c:pt>
                <c:pt idx="6341">
                  <c:v>1.230051129289884E-5</c:v>
                </c:pt>
                <c:pt idx="6342">
                  <c:v>1.2292897883179681E-5</c:v>
                </c:pt>
                <c:pt idx="6343">
                  <c:v>1.2285290362047674E-5</c:v>
                </c:pt>
                <c:pt idx="6344">
                  <c:v>1.2277688724078995E-5</c:v>
                </c:pt>
                <c:pt idx="6345">
                  <c:v>1.2270092963762572E-5</c:v>
                </c:pt>
                <c:pt idx="6346">
                  <c:v>1.2262503075686365E-5</c:v>
                </c:pt>
                <c:pt idx="6347">
                  <c:v>1.225491905440428E-5</c:v>
                </c:pt>
                <c:pt idx="6348">
                  <c:v>1.2247340894449606E-5</c:v>
                </c:pt>
                <c:pt idx="6349">
                  <c:v>1.2239768590388092E-5</c:v>
                </c:pt>
                <c:pt idx="6350">
                  <c:v>1.2232202136817893E-5</c:v>
                </c:pt>
                <c:pt idx="6351">
                  <c:v>1.2224641528316418E-5</c:v>
                </c:pt>
                <c:pt idx="6352">
                  <c:v>1.2217086759427281E-5</c:v>
                </c:pt>
                <c:pt idx="6353">
                  <c:v>1.2209537824792624E-5</c:v>
                </c:pt>
                <c:pt idx="6354">
                  <c:v>1.2201994718967779E-5</c:v>
                </c:pt>
                <c:pt idx="6355">
                  <c:v>1.2194457436540419E-5</c:v>
                </c:pt>
                <c:pt idx="6356">
                  <c:v>1.218692597219657E-5</c:v>
                </c:pt>
                <c:pt idx="6357">
                  <c:v>1.2179400320469422E-5</c:v>
                </c:pt>
                <c:pt idx="6358">
                  <c:v>1.2171880475990583E-5</c:v>
                </c:pt>
                <c:pt idx="6359">
                  <c:v>1.2164366433423817E-5</c:v>
                </c:pt>
                <c:pt idx="6360">
                  <c:v>1.2156858187346304E-5</c:v>
                </c:pt>
                <c:pt idx="6361">
                  <c:v>1.2149355732433377E-5</c:v>
                </c:pt>
                <c:pt idx="6362">
                  <c:v>1.2141859063326566E-5</c:v>
                </c:pt>
                <c:pt idx="6363">
                  <c:v>1.2134368174646868E-5</c:v>
                </c:pt>
                <c:pt idx="6364">
                  <c:v>1.2126883061047412E-5</c:v>
                </c:pt>
                <c:pt idx="6365">
                  <c:v>1.2119403717213384E-5</c:v>
                </c:pt>
                <c:pt idx="6366">
                  <c:v>1.2111930138058748E-5</c:v>
                </c:pt>
                <c:pt idx="6367">
                  <c:v>1.2104462317217129E-5</c:v>
                </c:pt>
                <c:pt idx="6368">
                  <c:v>1.2097000250913231E-5</c:v>
                </c:pt>
                <c:pt idx="6369">
                  <c:v>1.20895439327922E-5</c:v>
                </c:pt>
                <c:pt idx="6370">
                  <c:v>1.2082093357777933E-5</c:v>
                </c:pt>
                <c:pt idx="6371">
                  <c:v>1.2074648520890896E-5</c:v>
                </c:pt>
                <c:pt idx="6372">
                  <c:v>1.2067209415757279E-5</c:v>
                </c:pt>
                <c:pt idx="6373">
                  <c:v>1.2059776038599502E-5</c:v>
                </c:pt>
                <c:pt idx="6374">
                  <c:v>1.2052348383355749E-5</c:v>
                </c:pt>
                <c:pt idx="6375">
                  <c:v>1.2044926444324626E-5</c:v>
                </c:pt>
                <c:pt idx="6376">
                  <c:v>1.2037510216881216E-5</c:v>
                </c:pt>
                <c:pt idx="6377">
                  <c:v>1.2030099695570084E-5</c:v>
                </c:pt>
                <c:pt idx="6378">
                  <c:v>1.2022694875072248E-5</c:v>
                </c:pt>
                <c:pt idx="6379">
                  <c:v>1.2015295750165766E-5</c:v>
                </c:pt>
                <c:pt idx="6380">
                  <c:v>1.2007902315595158E-5</c:v>
                </c:pt>
                <c:pt idx="6381">
                  <c:v>1.2000514566084571E-5</c:v>
                </c:pt>
                <c:pt idx="6382">
                  <c:v>1.1993132496402904E-5</c:v>
                </c:pt>
                <c:pt idx="6383">
                  <c:v>1.1985756101285692E-5</c:v>
                </c:pt>
                <c:pt idx="6384">
                  <c:v>1.1978385375578015E-5</c:v>
                </c:pt>
                <c:pt idx="6385">
                  <c:v>1.1971020313974677E-5</c:v>
                </c:pt>
                <c:pt idx="6386">
                  <c:v>1.196366091126709E-5</c:v>
                </c:pt>
                <c:pt idx="6387">
                  <c:v>1.1956307162278174E-5</c:v>
                </c:pt>
                <c:pt idx="6388">
                  <c:v>1.1948959061745647E-5</c:v>
                </c:pt>
                <c:pt idx="6389">
                  <c:v>1.1941616604503648E-5</c:v>
                </c:pt>
                <c:pt idx="6390">
                  <c:v>1.1934279785352905E-5</c:v>
                </c:pt>
                <c:pt idx="6391">
                  <c:v>1.1926948599073954E-5</c:v>
                </c:pt>
                <c:pt idx="6392">
                  <c:v>1.1919623040478774E-5</c:v>
                </c:pt>
                <c:pt idx="6393">
                  <c:v>1.1912303104410786E-5</c:v>
                </c:pt>
                <c:pt idx="6394">
                  <c:v>1.1904988785693058E-5</c:v>
                </c:pt>
                <c:pt idx="6395">
                  <c:v>1.1897680079115527E-5</c:v>
                </c:pt>
                <c:pt idx="6396">
                  <c:v>1.1890376979564025E-5</c:v>
                </c:pt>
                <c:pt idx="6397">
                  <c:v>1.1883079481839641E-5</c:v>
                </c:pt>
                <c:pt idx="6398">
                  <c:v>1.1875787580774825E-5</c:v>
                </c:pt>
                <c:pt idx="6399">
                  <c:v>1.1868501271297647E-5</c:v>
                </c:pt>
                <c:pt idx="6400">
                  <c:v>1.1861220548187232E-5</c:v>
                </c:pt>
                <c:pt idx="6401">
                  <c:v>1.1853945406318371E-5</c:v>
                </c:pt>
                <c:pt idx="6402">
                  <c:v>1.1846675840596989E-5</c:v>
                </c:pt>
                <c:pt idx="6403">
                  <c:v>1.18394118458446E-5</c:v>
                </c:pt>
                <c:pt idx="6404">
                  <c:v>1.183215341697814E-5</c:v>
                </c:pt>
                <c:pt idx="6405">
                  <c:v>1.1824900548881455E-5</c:v>
                </c:pt>
                <c:pt idx="6406">
                  <c:v>1.1817653236418273E-5</c:v>
                </c:pt>
                <c:pt idx="6407">
                  <c:v>1.1810411474483505E-5</c:v>
                </c:pt>
                <c:pt idx="6408">
                  <c:v>1.1803175258003026E-5</c:v>
                </c:pt>
                <c:pt idx="6409">
                  <c:v>1.1795944581882643E-5</c:v>
                </c:pt>
                <c:pt idx="6410">
                  <c:v>1.1788719440995237E-5</c:v>
                </c:pt>
                <c:pt idx="6411">
                  <c:v>1.1781499830308613E-5</c:v>
                </c:pt>
                <c:pt idx="6412">
                  <c:v>1.1774285744706575E-5</c:v>
                </c:pt>
                <c:pt idx="6413">
                  <c:v>1.1767077179104004E-5</c:v>
                </c:pt>
                <c:pt idx="6414">
                  <c:v>1.1759874128510402E-5</c:v>
                </c:pt>
                <c:pt idx="6415">
                  <c:v>1.17526765877877E-5</c:v>
                </c:pt>
                <c:pt idx="6416">
                  <c:v>1.1745484551905224E-5</c:v>
                </c:pt>
                <c:pt idx="6417">
                  <c:v>1.173829801579956E-5</c:v>
                </c:pt>
                <c:pt idx="6418">
                  <c:v>1.1731116974450808E-5</c:v>
                </c:pt>
                <c:pt idx="6419">
                  <c:v>1.1723941422818996E-5</c:v>
                </c:pt>
                <c:pt idx="6420">
                  <c:v>1.1716771355831489E-5</c:v>
                </c:pt>
                <c:pt idx="6421">
                  <c:v>1.1709606768509929E-5</c:v>
                </c:pt>
                <c:pt idx="6422">
                  <c:v>1.1702447655792446E-5</c:v>
                </c:pt>
                <c:pt idx="6423">
                  <c:v>1.1695294012647964E-5</c:v>
                </c:pt>
                <c:pt idx="6424">
                  <c:v>1.1688145834139519E-5</c:v>
                </c:pt>
                <c:pt idx="6425">
                  <c:v>1.1681003115183361E-5</c:v>
                </c:pt>
                <c:pt idx="6426">
                  <c:v>1.1673865850789856E-5</c:v>
                </c:pt>
                <c:pt idx="6427">
                  <c:v>1.166673403599997E-5</c:v>
                </c:pt>
                <c:pt idx="6428">
                  <c:v>1.165960766577149E-5</c:v>
                </c:pt>
                <c:pt idx="6429">
                  <c:v>1.165248673515603E-5</c:v>
                </c:pt>
                <c:pt idx="6430">
                  <c:v>1.1645371239172557E-5</c:v>
                </c:pt>
                <c:pt idx="6431">
                  <c:v>1.1638261172820168E-5</c:v>
                </c:pt>
                <c:pt idx="6432">
                  <c:v>1.1631156531128533E-5</c:v>
                </c:pt>
                <c:pt idx="6433">
                  <c:v>1.1624057309157819E-5</c:v>
                </c:pt>
                <c:pt idx="6434">
                  <c:v>1.1616963501948261E-5</c:v>
                </c:pt>
                <c:pt idx="6435">
                  <c:v>1.1609875104507639E-5</c:v>
                </c:pt>
                <c:pt idx="6436">
                  <c:v>1.1602792111937106E-5</c:v>
                </c:pt>
                <c:pt idx="6437">
                  <c:v>1.1595714519255052E-5</c:v>
                </c:pt>
                <c:pt idx="6438">
                  <c:v>1.158864232151033E-5</c:v>
                </c:pt>
                <c:pt idx="6439">
                  <c:v>1.1581575513844951E-5</c:v>
                </c:pt>
                <c:pt idx="6440">
                  <c:v>1.157451409125547E-5</c:v>
                </c:pt>
                <c:pt idx="6441">
                  <c:v>1.1567458048831626E-5</c:v>
                </c:pt>
                <c:pt idx="6442">
                  <c:v>1.1560407381693495E-5</c:v>
                </c:pt>
                <c:pt idx="6443">
                  <c:v>1.1553362084878566E-5</c:v>
                </c:pt>
                <c:pt idx="6444">
                  <c:v>1.1546322153517354E-5</c:v>
                </c:pt>
                <c:pt idx="6445">
                  <c:v>1.1539287582707962E-5</c:v>
                </c:pt>
                <c:pt idx="6446">
                  <c:v>1.1532258367528692E-5</c:v>
                </c:pt>
                <c:pt idx="6447">
                  <c:v>1.1525234503100659E-5</c:v>
                </c:pt>
                <c:pt idx="6448">
                  <c:v>1.1518215984512675E-5</c:v>
                </c:pt>
                <c:pt idx="6449">
                  <c:v>1.1511202806958612E-5</c:v>
                </c:pt>
                <c:pt idx="6450">
                  <c:v>1.1504194965487743E-5</c:v>
                </c:pt>
                <c:pt idx="6451">
                  <c:v>1.1497192455241986E-5</c:v>
                </c:pt>
                <c:pt idx="6452">
                  <c:v>1.1490195271393239E-5</c:v>
                </c:pt>
                <c:pt idx="6453">
                  <c:v>1.1483203409031428E-5</c:v>
                </c:pt>
                <c:pt idx="6454">
                  <c:v>1.1476216863575085E-5</c:v>
                </c:pt>
                <c:pt idx="6455">
                  <c:v>1.146923562922921E-5</c:v>
                </c:pt>
                <c:pt idx="6456">
                  <c:v>1.146225970254175E-5</c:v>
                </c:pt>
                <c:pt idx="6457">
                  <c:v>1.1455289077728062E-5</c:v>
                </c:pt>
                <c:pt idx="6458">
                  <c:v>1.1448323750214809E-5</c:v>
                </c:pt>
                <c:pt idx="6459">
                  <c:v>1.1441363715408155E-5</c:v>
                </c:pt>
                <c:pt idx="6460">
                  <c:v>1.1434408967504538E-5</c:v>
                </c:pt>
                <c:pt idx="6461">
                  <c:v>1.1427459503147765E-5</c:v>
                </c:pt>
                <c:pt idx="6462">
                  <c:v>1.1420515316767279E-5</c:v>
                </c:pt>
                <c:pt idx="6463">
                  <c:v>1.1413576403121478E-5</c:v>
                </c:pt>
                <c:pt idx="6464">
                  <c:v>1.1406642758112252E-5</c:v>
                </c:pt>
                <c:pt idx="6465">
                  <c:v>1.1399714376680988E-5</c:v>
                </c:pt>
                <c:pt idx="6466">
                  <c:v>1.13927912540219E-5</c:v>
                </c:pt>
                <c:pt idx="6467">
                  <c:v>1.1385873385420632E-5</c:v>
                </c:pt>
                <c:pt idx="6468">
                  <c:v>1.1378960766019743E-5</c:v>
                </c:pt>
                <c:pt idx="6469">
                  <c:v>1.1372053391053377E-5</c:v>
                </c:pt>
                <c:pt idx="6470">
                  <c:v>1.1365151255785326E-5</c:v>
                </c:pt>
                <c:pt idx="6471">
                  <c:v>1.1358254355398189E-5</c:v>
                </c:pt>
                <c:pt idx="6472">
                  <c:v>1.1351362685165875E-5</c:v>
                </c:pt>
                <c:pt idx="6473">
                  <c:v>1.1344476240330361E-5</c:v>
                </c:pt>
                <c:pt idx="6474">
                  <c:v>1.1337595016114073E-5</c:v>
                </c:pt>
                <c:pt idx="6475">
                  <c:v>1.1330719007769156E-5</c:v>
                </c:pt>
                <c:pt idx="6476">
                  <c:v>1.1323848210577317E-5</c:v>
                </c:pt>
                <c:pt idx="6477">
                  <c:v>1.1316982619800666E-5</c:v>
                </c:pt>
                <c:pt idx="6478">
                  <c:v>1.1310122230669603E-5</c:v>
                </c:pt>
                <c:pt idx="6479">
                  <c:v>1.1303267038505369E-5</c:v>
                </c:pt>
                <c:pt idx="6480">
                  <c:v>1.1296417038548412E-5</c:v>
                </c:pt>
                <c:pt idx="6481">
                  <c:v>1.1289572226068734E-5</c:v>
                </c:pt>
                <c:pt idx="6482">
                  <c:v>1.1282732596426969E-5</c:v>
                </c:pt>
                <c:pt idx="6483">
                  <c:v>1.127589814484189E-5</c:v>
                </c:pt>
                <c:pt idx="6484">
                  <c:v>1.1269068866622994E-5</c:v>
                </c:pt>
                <c:pt idx="6485">
                  <c:v>1.1262244757109072E-5</c:v>
                </c:pt>
                <c:pt idx="6486">
                  <c:v>1.1255425811558464E-5</c:v>
                </c:pt>
                <c:pt idx="6487">
                  <c:v>1.1248612025319899E-5</c:v>
                </c:pt>
                <c:pt idx="6488">
                  <c:v>1.1241803393710436E-5</c:v>
                </c:pt>
                <c:pt idx="6489">
                  <c:v>1.1234999912027771E-5</c:v>
                </c:pt>
                <c:pt idx="6490">
                  <c:v>1.1228201575611073E-5</c:v>
                </c:pt>
                <c:pt idx="6491">
                  <c:v>1.1221408379767961E-5</c:v>
                </c:pt>
                <c:pt idx="6492">
                  <c:v>1.1214620319908304E-5</c:v>
                </c:pt>
                <c:pt idx="6493">
                  <c:v>1.1207837391300945E-5</c:v>
                </c:pt>
                <c:pt idx="6494">
                  <c:v>1.1201059589304797E-5</c:v>
                </c:pt>
                <c:pt idx="6495">
                  <c:v>1.1194286909307952E-5</c:v>
                </c:pt>
                <c:pt idx="6496">
                  <c:v>1.1187519346618458E-5</c:v>
                </c:pt>
                <c:pt idx="6497">
                  <c:v>1.1180756896634198E-5</c:v>
                </c:pt>
                <c:pt idx="6498">
                  <c:v>1.1173999554721536E-5</c:v>
                </c:pt>
                <c:pt idx="6499">
                  <c:v>1.1167247316227534E-5</c:v>
                </c:pt>
                <c:pt idx="6500">
                  <c:v>1.1160500176528406E-5</c:v>
                </c:pt>
                <c:pt idx="6501">
                  <c:v>1.1153758131029432E-5</c:v>
                </c:pt>
                <c:pt idx="6502">
                  <c:v>1.1147021175116524E-5</c:v>
                </c:pt>
                <c:pt idx="6503">
                  <c:v>1.1140289304144262E-5</c:v>
                </c:pt>
                <c:pt idx="6504">
                  <c:v>1.1133562513556656E-5</c:v>
                </c:pt>
                <c:pt idx="6505">
                  <c:v>1.1126840798718042E-5</c:v>
                </c:pt>
                <c:pt idx="6506">
                  <c:v>1.1120124155021791E-5</c:v>
                </c:pt>
                <c:pt idx="6507">
                  <c:v>1.1113412577950506E-5</c:v>
                </c:pt>
                <c:pt idx="6508">
                  <c:v>1.1106706062846947E-5</c:v>
                </c:pt>
                <c:pt idx="6509">
                  <c:v>1.1100004605143158E-5</c:v>
                </c:pt>
                <c:pt idx="6510">
                  <c:v>1.1093308200300003E-5</c:v>
                </c:pt>
                <c:pt idx="6511">
                  <c:v>1.1086616843698994E-5</c:v>
                </c:pt>
                <c:pt idx="6512">
                  <c:v>1.10799305308106E-5</c:v>
                </c:pt>
                <c:pt idx="6513">
                  <c:v>1.1073249257074076E-5</c:v>
                </c:pt>
                <c:pt idx="6514">
                  <c:v>1.1066573017909439E-5</c:v>
                </c:pt>
                <c:pt idx="6515">
                  <c:v>1.1059901808765583E-5</c:v>
                </c:pt>
                <c:pt idx="6516">
                  <c:v>1.105323562512016E-5</c:v>
                </c:pt>
                <c:pt idx="6517">
                  <c:v>1.1046574462431587E-5</c:v>
                </c:pt>
                <c:pt idx="6518">
                  <c:v>1.1039918316127168E-5</c:v>
                </c:pt>
                <c:pt idx="6519">
                  <c:v>1.1033267181722828E-5</c:v>
                </c:pt>
                <c:pt idx="6520">
                  <c:v>1.1026621054655415E-5</c:v>
                </c:pt>
                <c:pt idx="6521">
                  <c:v>1.1019979930402567E-5</c:v>
                </c:pt>
                <c:pt idx="6522">
                  <c:v>1.1013343804470485E-5</c:v>
                </c:pt>
                <c:pt idx="6523">
                  <c:v>1.1006712672346217E-5</c:v>
                </c:pt>
                <c:pt idx="6524">
                  <c:v>1.1000086529497744E-5</c:v>
                </c:pt>
                <c:pt idx="6525">
                  <c:v>1.0993465371421682E-5</c:v>
                </c:pt>
                <c:pt idx="6526">
                  <c:v>1.0986849193643182E-5</c:v>
                </c:pt>
                <c:pt idx="6527">
                  <c:v>1.0980237991668295E-5</c:v>
                </c:pt>
                <c:pt idx="6528">
                  <c:v>1.0973631760972078E-5</c:v>
                </c:pt>
                <c:pt idx="6529">
                  <c:v>1.0967030497117657E-5</c:v>
                </c:pt>
                <c:pt idx="6530">
                  <c:v>1.0960434195589586E-5</c:v>
                </c:pt>
                <c:pt idx="6531">
                  <c:v>1.0953842851900935E-5</c:v>
                </c:pt>
                <c:pt idx="6532">
                  <c:v>1.0947256461652623E-5</c:v>
                </c:pt>
                <c:pt idx="6533">
                  <c:v>1.0940675020307735E-5</c:v>
                </c:pt>
                <c:pt idx="6534">
                  <c:v>1.0934098523417219E-5</c:v>
                </c:pt>
                <c:pt idx="6535">
                  <c:v>1.0927526966560361E-5</c:v>
                </c:pt>
                <c:pt idx="6536">
                  <c:v>1.0920960345238222E-5</c:v>
                </c:pt>
                <c:pt idx="6537">
                  <c:v>1.0914398655039402E-5</c:v>
                </c:pt>
                <c:pt idx="6538">
                  <c:v>1.0907841891521665E-5</c:v>
                </c:pt>
                <c:pt idx="6539">
                  <c:v>1.0901290050223797E-5</c:v>
                </c:pt>
                <c:pt idx="6540">
                  <c:v>1.0894743126712919E-5</c:v>
                </c:pt>
                <c:pt idx="6541">
                  <c:v>1.0888201116584434E-5</c:v>
                </c:pt>
                <c:pt idx="6542">
                  <c:v>1.0881664015638723E-5</c:v>
                </c:pt>
                <c:pt idx="6543">
                  <c:v>1.0875131818525364E-5</c:v>
                </c:pt>
                <c:pt idx="6544">
                  <c:v>1.0868604522221388E-5</c:v>
                </c:pt>
                <c:pt idx="6545">
                  <c:v>1.086208212138562E-5</c:v>
                </c:pt>
                <c:pt idx="6546">
                  <c:v>1.085556461182534E-5</c:v>
                </c:pt>
                <c:pt idx="6547">
                  <c:v>1.0849051989434058E-5</c:v>
                </c:pt>
                <c:pt idx="6548">
                  <c:v>1.0842544248851936E-5</c:v>
                </c:pt>
                <c:pt idx="6549">
                  <c:v>1.0836041387051466E-5</c:v>
                </c:pt>
                <c:pt idx="6550">
                  <c:v>1.0829543398952103E-5</c:v>
                </c:pt>
                <c:pt idx="6551">
                  <c:v>1.082305027979667E-5</c:v>
                </c:pt>
                <c:pt idx="6552">
                  <c:v>1.0816562025794739E-5</c:v>
                </c:pt>
                <c:pt idx="6553">
                  <c:v>1.0810078632397355E-5</c:v>
                </c:pt>
                <c:pt idx="6554">
                  <c:v>1.0803600095236286E-5</c:v>
                </c:pt>
                <c:pt idx="6555">
                  <c:v>1.079712640991276E-5</c:v>
                </c:pt>
                <c:pt idx="6556">
                  <c:v>1.0790657572114524E-5</c:v>
                </c:pt>
                <c:pt idx="6557">
                  <c:v>1.0784193577451974E-5</c:v>
                </c:pt>
                <c:pt idx="6558">
                  <c:v>1.0777734421563548E-5</c:v>
                </c:pt>
                <c:pt idx="6559">
                  <c:v>1.0771280100173923E-5</c:v>
                </c:pt>
                <c:pt idx="6560">
                  <c:v>1.0764830608872198E-5</c:v>
                </c:pt>
                <c:pt idx="6561">
                  <c:v>1.0758385943333777E-5</c:v>
                </c:pt>
                <c:pt idx="6562">
                  <c:v>1.0751946099261921E-5</c:v>
                </c:pt>
                <c:pt idx="6563">
                  <c:v>1.0745511072282794E-5</c:v>
                </c:pt>
                <c:pt idx="6564">
                  <c:v>1.0739080858108664E-5</c:v>
                </c:pt>
                <c:pt idx="6565">
                  <c:v>1.0732655452421383E-5</c:v>
                </c:pt>
                <c:pt idx="6566">
                  <c:v>1.0726234850884012E-5</c:v>
                </c:pt>
                <c:pt idx="6567">
                  <c:v>1.0719819049199086E-5</c:v>
                </c:pt>
                <c:pt idx="6568">
                  <c:v>1.0713408043038799E-5</c:v>
                </c:pt>
                <c:pt idx="6569">
                  <c:v>1.0707001828172666E-5</c:v>
                </c:pt>
                <c:pt idx="6570">
                  <c:v>1.0700600400235421E-5</c:v>
                </c:pt>
                <c:pt idx="6571">
                  <c:v>1.0694203754947584E-5</c:v>
                </c:pt>
                <c:pt idx="6572">
                  <c:v>1.0687811888057292E-5</c:v>
                </c:pt>
                <c:pt idx="6573">
                  <c:v>1.0681424795236037E-5</c:v>
                </c:pt>
                <c:pt idx="6574">
                  <c:v>1.067504247224089E-5</c:v>
                </c:pt>
                <c:pt idx="6575">
                  <c:v>1.0668664914798624E-5</c:v>
                </c:pt>
                <c:pt idx="6576">
                  <c:v>1.0662292118617375E-5</c:v>
                </c:pt>
                <c:pt idx="6577">
                  <c:v>1.0655924079432878E-5</c:v>
                </c:pt>
                <c:pt idx="6578">
                  <c:v>1.0649560793008403E-5</c:v>
                </c:pt>
                <c:pt idx="6579">
                  <c:v>1.064320225508855E-5</c:v>
                </c:pt>
                <c:pt idx="6580">
                  <c:v>1.0636848461387795E-5</c:v>
                </c:pt>
                <c:pt idx="6581">
                  <c:v>1.0630499407705741E-5</c:v>
                </c:pt>
                <c:pt idx="6582">
                  <c:v>1.0624155089765761E-5</c:v>
                </c:pt>
                <c:pt idx="6583">
                  <c:v>1.0617815503318732E-5</c:v>
                </c:pt>
                <c:pt idx="6584">
                  <c:v>1.0611480644200475E-5</c:v>
                </c:pt>
                <c:pt idx="6585">
                  <c:v>1.0605150508113159E-5</c:v>
                </c:pt>
                <c:pt idx="6586">
                  <c:v>1.0598825090843908E-5</c:v>
                </c:pt>
                <c:pt idx="6587">
                  <c:v>1.0592504388207238E-5</c:v>
                </c:pt>
                <c:pt idx="6588">
                  <c:v>1.0586188395941613E-5</c:v>
                </c:pt>
                <c:pt idx="6589">
                  <c:v>1.0579877109870314E-5</c:v>
                </c:pt>
                <c:pt idx="6590">
                  <c:v>1.0573570525786521E-5</c:v>
                </c:pt>
                <c:pt idx="6591">
                  <c:v>1.0567268639464908E-5</c:v>
                </c:pt>
                <c:pt idx="6592">
                  <c:v>1.0560971446707484E-5</c:v>
                </c:pt>
                <c:pt idx="6593">
                  <c:v>1.0554678943343479E-5</c:v>
                </c:pt>
                <c:pt idx="6594">
                  <c:v>1.0548391125183629E-5</c:v>
                </c:pt>
                <c:pt idx="6595">
                  <c:v>1.054210798802011E-5</c:v>
                </c:pt>
                <c:pt idx="6596">
                  <c:v>1.0535829527672421E-5</c:v>
                </c:pt>
                <c:pt idx="6597">
                  <c:v>1.0529555739998617E-5</c:v>
                </c:pt>
                <c:pt idx="6598">
                  <c:v>1.0523286620781189E-5</c:v>
                </c:pt>
                <c:pt idx="6599">
                  <c:v>1.0517022165886872E-5</c:v>
                </c:pt>
                <c:pt idx="6600">
                  <c:v>1.0510762371152482E-5</c:v>
                </c:pt>
                <c:pt idx="6601">
                  <c:v>1.0504507232396384E-5</c:v>
                </c:pt>
                <c:pt idx="6602">
                  <c:v>1.0498256745464105E-5</c:v>
                </c:pt>
                <c:pt idx="6603">
                  <c:v>1.0492010906228254E-5</c:v>
                </c:pt>
                <c:pt idx="6604">
                  <c:v>1.0485769710542919E-5</c:v>
                </c:pt>
                <c:pt idx="6605">
                  <c:v>1.0479533154232469E-5</c:v>
                </c:pt>
                <c:pt idx="6606">
                  <c:v>1.0473301233205109E-5</c:v>
                </c:pt>
                <c:pt idx="6607">
                  <c:v>1.0467073943293847E-5</c:v>
                </c:pt>
                <c:pt idx="6608">
                  <c:v>1.0460851280358725E-5</c:v>
                </c:pt>
                <c:pt idx="6609">
                  <c:v>1.0454633240343417E-5</c:v>
                </c:pt>
                <c:pt idx="6610">
                  <c:v>1.0448419819059833E-5</c:v>
                </c:pt>
                <c:pt idx="6611">
                  <c:v>1.0442211012403567E-5</c:v>
                </c:pt>
                <c:pt idx="6612">
                  <c:v>1.0436006816297081E-5</c:v>
                </c:pt>
                <c:pt idx="6613">
                  <c:v>1.042980722658789E-5</c:v>
                </c:pt>
                <c:pt idx="6614">
                  <c:v>1.0423612239206984E-5</c:v>
                </c:pt>
                <c:pt idx="6615">
                  <c:v>1.0417421850055627E-5</c:v>
                </c:pt>
                <c:pt idx="6616">
                  <c:v>1.0411236055016794E-5</c:v>
                </c:pt>
                <c:pt idx="6617">
                  <c:v>1.0405054850000333E-5</c:v>
                </c:pt>
                <c:pt idx="6618">
                  <c:v>1.0398878230942882E-5</c:v>
                </c:pt>
                <c:pt idx="6619">
                  <c:v>1.0392706193762713E-5</c:v>
                </c:pt>
                <c:pt idx="6620">
                  <c:v>1.0386538734348551E-5</c:v>
                </c:pt>
                <c:pt idx="6621">
                  <c:v>1.0380375848672262E-5</c:v>
                </c:pt>
                <c:pt idx="6622">
                  <c:v>1.0374217532631042E-5</c:v>
                </c:pt>
                <c:pt idx="6623">
                  <c:v>1.0368063782148901E-5</c:v>
                </c:pt>
                <c:pt idx="6624">
                  <c:v>1.0361914593232725E-5</c:v>
                </c:pt>
                <c:pt idx="6625">
                  <c:v>1.0355769961758712E-5</c:v>
                </c:pt>
                <c:pt idx="6626">
                  <c:v>1.0349629883697222E-5</c:v>
                </c:pt>
                <c:pt idx="6627">
                  <c:v>1.0343494354989091E-5</c:v>
                </c:pt>
                <c:pt idx="6628">
                  <c:v>1.0337363371613031E-5</c:v>
                </c:pt>
                <c:pt idx="6629">
                  <c:v>1.0331236929529439E-5</c:v>
                </c:pt>
                <c:pt idx="6630">
                  <c:v>1.0325115024881957E-5</c:v>
                </c:pt>
                <c:pt idx="6631">
                  <c:v>1.0318997652833887E-5</c:v>
                </c:pt>
                <c:pt idx="6632">
                  <c:v>1.031288481060008E-5</c:v>
                </c:pt>
                <c:pt idx="6633">
                  <c:v>1.0306776493296275E-5</c:v>
                </c:pt>
                <c:pt idx="6634">
                  <c:v>1.030067269718341E-5</c:v>
                </c:pt>
                <c:pt idx="6635">
                  <c:v>1.0294573418380739E-5</c:v>
                </c:pt>
                <c:pt idx="6636">
                  <c:v>1.0288478652085975E-5</c:v>
                </c:pt>
                <c:pt idx="6637">
                  <c:v>1.028238839553108E-5</c:v>
                </c:pt>
                <c:pt idx="6638">
                  <c:v>1.027630264406673E-5</c:v>
                </c:pt>
                <c:pt idx="6639">
                  <c:v>1.0270221393338946E-5</c:v>
                </c:pt>
                <c:pt idx="6640">
                  <c:v>1.0264144639922097E-5</c:v>
                </c:pt>
                <c:pt idx="6641">
                  <c:v>1.0258072379626021E-5</c:v>
                </c:pt>
                <c:pt idx="6642">
                  <c:v>1.025200460848747E-5</c:v>
                </c:pt>
                <c:pt idx="6643">
                  <c:v>1.0245941322525028E-5</c:v>
                </c:pt>
                <c:pt idx="6644">
                  <c:v>1.0239882517739239E-5</c:v>
                </c:pt>
                <c:pt idx="6645">
                  <c:v>1.0233828190156955E-5</c:v>
                </c:pt>
                <c:pt idx="6646">
                  <c:v>1.0227778335831354E-5</c:v>
                </c:pt>
                <c:pt idx="6647">
                  <c:v>1.0221732950797473E-5</c:v>
                </c:pt>
                <c:pt idx="6648">
                  <c:v>1.0215692031061241E-5</c:v>
                </c:pt>
                <c:pt idx="6649">
                  <c:v>1.0209655572710213E-5</c:v>
                </c:pt>
                <c:pt idx="6650">
                  <c:v>1.0203623571758535E-5</c:v>
                </c:pt>
                <c:pt idx="6651">
                  <c:v>1.0197596024246594E-5</c:v>
                </c:pt>
                <c:pt idx="6652">
                  <c:v>1.0191572926296247E-5</c:v>
                </c:pt>
                <c:pt idx="6653">
                  <c:v>1.0185554273900731E-5</c:v>
                </c:pt>
                <c:pt idx="6654">
                  <c:v>1.0179540063134801E-5</c:v>
                </c:pt>
                <c:pt idx="6655">
                  <c:v>1.0173530290099274E-5</c:v>
                </c:pt>
                <c:pt idx="6656">
                  <c:v>1.0167524950821818E-5</c:v>
                </c:pt>
                <c:pt idx="6657">
                  <c:v>1.0161524041411332E-5</c:v>
                </c:pt>
                <c:pt idx="6658">
                  <c:v>1.0155527557947716E-5</c:v>
                </c:pt>
                <c:pt idx="6659">
                  <c:v>1.0149535496492866E-5</c:v>
                </c:pt>
                <c:pt idx="6660">
                  <c:v>1.0143547853134773E-5</c:v>
                </c:pt>
                <c:pt idx="6661">
                  <c:v>1.0137564623987477E-5</c:v>
                </c:pt>
                <c:pt idx="6662">
                  <c:v>1.0131585805146977E-5</c:v>
                </c:pt>
                <c:pt idx="6663">
                  <c:v>1.0125611392680402E-5</c:v>
                </c:pt>
                <c:pt idx="6664">
                  <c:v>1.0119641382735777E-5</c:v>
                </c:pt>
                <c:pt idx="6665">
                  <c:v>1.011367577138828E-5</c:v>
                </c:pt>
                <c:pt idx="6666">
                  <c:v>1.0107714554739092E-5</c:v>
                </c:pt>
                <c:pt idx="6667">
                  <c:v>1.0101757728970093E-5</c:v>
                </c:pt>
                <c:pt idx="6668">
                  <c:v>1.0095805290135677E-5</c:v>
                </c:pt>
                <c:pt idx="6669">
                  <c:v>1.0089857234381888E-5</c:v>
                </c:pt>
                <c:pt idx="6670">
                  <c:v>1.0083913557825939E-5</c:v>
                </c:pt>
                <c:pt idx="6671">
                  <c:v>1.0077974256621813E-5</c:v>
                </c:pt>
                <c:pt idx="6672">
                  <c:v>1.0072039326905571E-5</c:v>
                </c:pt>
                <c:pt idx="6673">
                  <c:v>1.0066108764784573E-5</c:v>
                </c:pt>
                <c:pt idx="6674">
                  <c:v>1.0060182566446507E-5</c:v>
                </c:pt>
                <c:pt idx="6675">
                  <c:v>1.0054260728006702E-5</c:v>
                </c:pt>
                <c:pt idx="6676">
                  <c:v>1.004834324560623E-5</c:v>
                </c:pt>
                <c:pt idx="6677">
                  <c:v>1.0042430115466446E-5</c:v>
                </c:pt>
                <c:pt idx="6678">
                  <c:v>1.0036521333681879E-5</c:v>
                </c:pt>
                <c:pt idx="6679">
                  <c:v>1.003061689642732E-5</c:v>
                </c:pt>
                <c:pt idx="6680">
                  <c:v>1.0024716799903171E-5</c:v>
                </c:pt>
                <c:pt idx="6681">
                  <c:v>1.001882104023776E-5</c:v>
                </c:pt>
                <c:pt idx="6682">
                  <c:v>1.0012929613639315E-5</c:v>
                </c:pt>
                <c:pt idx="6683">
                  <c:v>1.0007042516287485E-5</c:v>
                </c:pt>
                <c:pt idx="6684">
                  <c:v>1.0001159744344083E-5</c:v>
                </c:pt>
                <c:pt idx="6685">
                  <c:v>9.9952812939966576E-6</c:v>
                </c:pt>
                <c:pt idx="6686">
                  <c:v>9.9894071614582309E-6</c:v>
                </c:pt>
                <c:pt idx="6687">
                  <c:v>9.9835373429241023E-6</c:v>
                </c:pt>
                <c:pt idx="6688">
                  <c:v>9.9776718345610546E-6</c:v>
                </c:pt>
                <c:pt idx="6689">
                  <c:v>9.9718106326154749E-6</c:v>
                </c:pt>
                <c:pt idx="6690">
                  <c:v>9.9659537332619286E-6</c:v>
                </c:pt>
                <c:pt idx="6691">
                  <c:v>9.9601011327005835E-6</c:v>
                </c:pt>
                <c:pt idx="6692">
                  <c:v>9.954252827211027E-6</c:v>
                </c:pt>
                <c:pt idx="6693">
                  <c:v>9.9484088129471807E-6</c:v>
                </c:pt>
                <c:pt idx="6694">
                  <c:v>9.9425690861424398E-6</c:v>
                </c:pt>
                <c:pt idx="6695">
                  <c:v>9.9367336430556122E-6</c:v>
                </c:pt>
                <c:pt idx="6696">
                  <c:v>9.930902479873935E-6</c:v>
                </c:pt>
                <c:pt idx="6697">
                  <c:v>9.9250755928639326E-6</c:v>
                </c:pt>
                <c:pt idx="6698">
                  <c:v>9.9192529782636453E-6</c:v>
                </c:pt>
                <c:pt idx="6699">
                  <c:v>9.9134346322935089E-6</c:v>
                </c:pt>
                <c:pt idx="6700">
                  <c:v>9.9076205512100374E-6</c:v>
                </c:pt>
                <c:pt idx="6701">
                  <c:v>9.9018107312414491E-6</c:v>
                </c:pt>
                <c:pt idx="6702">
                  <c:v>9.896005168705597E-6</c:v>
                </c:pt>
                <c:pt idx="6703">
                  <c:v>9.8902038597954252E-6</c:v>
                </c:pt>
                <c:pt idx="6704">
                  <c:v>9.8844068007828201E-6</c:v>
                </c:pt>
                <c:pt idx="6705">
                  <c:v>9.8786139879649566E-6</c:v>
                </c:pt>
                <c:pt idx="6706">
                  <c:v>9.8728254175677949E-6</c:v>
                </c:pt>
                <c:pt idx="6707">
                  <c:v>9.8670410858961028E-6</c:v>
                </c:pt>
                <c:pt idx="6708">
                  <c:v>9.8612609892263439E-6</c:v>
                </c:pt>
                <c:pt idx="6709">
                  <c:v>9.8554851238174108E-6</c:v>
                </c:pt>
                <c:pt idx="6710">
                  <c:v>9.8497134859534207E-6</c:v>
                </c:pt>
                <c:pt idx="6711">
                  <c:v>9.8439460719436377E-6</c:v>
                </c:pt>
                <c:pt idx="6712">
                  <c:v>9.838182878079716E-6</c:v>
                </c:pt>
                <c:pt idx="6713">
                  <c:v>9.8324239006252034E-6</c:v>
                </c:pt>
                <c:pt idx="6714">
                  <c:v>9.8266691359220104E-6</c:v>
                </c:pt>
                <c:pt idx="6715">
                  <c:v>9.8209185802412404E-6</c:v>
                </c:pt>
                <c:pt idx="6716">
                  <c:v>9.8151722298791656E-6</c:v>
                </c:pt>
                <c:pt idx="6717">
                  <c:v>9.8094300812102258E-6</c:v>
                </c:pt>
                <c:pt idx="6718">
                  <c:v>9.8036921306868741E-6</c:v>
                </c:pt>
                <c:pt idx="6719">
                  <c:v>9.79795837383059E-6</c:v>
                </c:pt>
                <c:pt idx="6720">
                  <c:v>9.7922288082062266E-6</c:v>
                </c:pt>
                <c:pt idx="6721">
                  <c:v>9.786503429289664E-6</c:v>
                </c:pt>
                <c:pt idx="6722">
                  <c:v>9.7807822336440845E-6</c:v>
                </c:pt>
                <c:pt idx="6723">
                  <c:v>9.7750652178039123E-6</c:v>
                </c:pt>
                <c:pt idx="6724">
                  <c:v>9.7693523772799659E-6</c:v>
                </c:pt>
                <c:pt idx="6725">
                  <c:v>9.7636437096204508E-6</c:v>
                </c:pt>
                <c:pt idx="6726">
                  <c:v>9.7579392105869175E-6</c:v>
                </c:pt>
                <c:pt idx="6727">
                  <c:v>9.7522388761259813E-6</c:v>
                </c:pt>
                <c:pt idx="6728">
                  <c:v>9.7465427031607628E-6</c:v>
                </c:pt>
                <c:pt idx="6729">
                  <c:v>9.7408506878776555E-6</c:v>
                </c:pt>
                <c:pt idx="6730">
                  <c:v>9.7351628266359795E-6</c:v>
                </c:pt>
                <c:pt idx="6731">
                  <c:v>9.7294791157672013E-6</c:v>
                </c:pt>
                <c:pt idx="6732">
                  <c:v>9.7237995516802908E-6</c:v>
                </c:pt>
                <c:pt idx="6733">
                  <c:v>9.7181241307141583E-6</c:v>
                </c:pt>
                <c:pt idx="6734">
                  <c:v>9.7124528492325132E-6</c:v>
                </c:pt>
                <c:pt idx="6735">
                  <c:v>9.7067857036764417E-6</c:v>
                </c:pt>
                <c:pt idx="6736">
                  <c:v>9.7011226903643878E-6</c:v>
                </c:pt>
                <c:pt idx="6737">
                  <c:v>9.6954638056922263E-6</c:v>
                </c:pt>
                <c:pt idx="6738">
                  <c:v>9.6898090460804689E-6</c:v>
                </c:pt>
                <c:pt idx="6739">
                  <c:v>9.6841584078797961E-6</c:v>
                </c:pt>
                <c:pt idx="6740">
                  <c:v>9.6785118875180684E-6</c:v>
                </c:pt>
                <c:pt idx="6741">
                  <c:v>9.6728694813952975E-6</c:v>
                </c:pt>
                <c:pt idx="6742">
                  <c:v>9.6672311858942325E-6</c:v>
                </c:pt>
                <c:pt idx="6743">
                  <c:v>9.6615969974327406E-6</c:v>
                </c:pt>
                <c:pt idx="6744">
                  <c:v>9.6559669124009098E-6</c:v>
                </c:pt>
                <c:pt idx="6745">
                  <c:v>9.6503409272762552E-6</c:v>
                </c:pt>
                <c:pt idx="6746">
                  <c:v>9.6447190384143194E-6</c:v>
                </c:pt>
                <c:pt idx="6747">
                  <c:v>9.6391012422475689E-6</c:v>
                </c:pt>
                <c:pt idx="6748">
                  <c:v>9.6334875352330175E-6</c:v>
                </c:pt>
                <c:pt idx="6749">
                  <c:v>9.627877913758139E-6</c:v>
                </c:pt>
                <c:pt idx="6750">
                  <c:v>9.6222723742872265E-6</c:v>
                </c:pt>
                <c:pt idx="6751">
                  <c:v>9.6166709132567683E-6</c:v>
                </c:pt>
                <c:pt idx="6752">
                  <c:v>9.6110735270861293E-6</c:v>
                </c:pt>
                <c:pt idx="6753">
                  <c:v>9.6054802122191092E-6</c:v>
                </c:pt>
                <c:pt idx="6754">
                  <c:v>9.5998909651239721E-6</c:v>
                </c:pt>
                <c:pt idx="6755">
                  <c:v>9.5943057822517549E-6</c:v>
                </c:pt>
                <c:pt idx="6756">
                  <c:v>9.5887246600258814E-6</c:v>
                </c:pt>
                <c:pt idx="6757">
                  <c:v>9.5831475949462216E-6</c:v>
                </c:pt>
                <c:pt idx="6758">
                  <c:v>9.5775745834434499E-6</c:v>
                </c:pt>
                <c:pt idx="6759">
                  <c:v>9.572005621972664E-6</c:v>
                </c:pt>
                <c:pt idx="6760">
                  <c:v>9.5664407070651876E-6</c:v>
                </c:pt>
                <c:pt idx="6761">
                  <c:v>9.5608798351314121E-6</c:v>
                </c:pt>
                <c:pt idx="6762">
                  <c:v>9.5553230026579498E-6</c:v>
                </c:pt>
                <c:pt idx="6763">
                  <c:v>9.5497702061556941E-6</c:v>
                </c:pt>
                <c:pt idx="6764">
                  <c:v>9.5442214420666307E-6</c:v>
                </c:pt>
                <c:pt idx="6765">
                  <c:v>9.538676706908773E-6</c:v>
                </c:pt>
                <c:pt idx="6766">
                  <c:v>9.5331359971726417E-6</c:v>
                </c:pt>
                <c:pt idx="6767">
                  <c:v>9.5275993093316507E-6</c:v>
                </c:pt>
                <c:pt idx="6768">
                  <c:v>9.5220666398834982E-6</c:v>
                </c:pt>
                <c:pt idx="6769">
                  <c:v>9.5165379853500536E-6</c:v>
                </c:pt>
                <c:pt idx="6770">
                  <c:v>9.511013342236071E-6</c:v>
                </c:pt>
                <c:pt idx="6771">
                  <c:v>9.5054927070189284E-6</c:v>
                </c:pt>
                <c:pt idx="6772">
                  <c:v>9.4999760762517388E-6</c:v>
                </c:pt>
                <c:pt idx="6773">
                  <c:v>9.4944634464189917E-6</c:v>
                </c:pt>
                <c:pt idx="6774">
                  <c:v>9.4889548140293631E-6</c:v>
                </c:pt>
                <c:pt idx="6775">
                  <c:v>9.4834501756670369E-6</c:v>
                </c:pt>
                <c:pt idx="6776">
                  <c:v>9.4779495277963263E-6</c:v>
                </c:pt>
                <c:pt idx="6777">
                  <c:v>9.4724528669672967E-6</c:v>
                </c:pt>
                <c:pt idx="6778">
                  <c:v>9.466960189702771E-6</c:v>
                </c:pt>
                <c:pt idx="6779">
                  <c:v>9.4614714925598298E-6</c:v>
                </c:pt>
                <c:pt idx="6780">
                  <c:v>9.4559867720785382E-6</c:v>
                </c:pt>
                <c:pt idx="6781">
                  <c:v>9.4505060247717362E-6</c:v>
                </c:pt>
                <c:pt idx="6782">
                  <c:v>9.4450292472274767E-6</c:v>
                </c:pt>
                <c:pt idx="6783">
                  <c:v>9.4395564359656454E-6</c:v>
                </c:pt>
                <c:pt idx="6784">
                  <c:v>9.4340875875301223E-6</c:v>
                </c:pt>
                <c:pt idx="6785">
                  <c:v>9.4286226985398113E-6</c:v>
                </c:pt>
                <c:pt idx="6786">
                  <c:v>9.4231617654944605E-6</c:v>
                </c:pt>
                <c:pt idx="6787">
                  <c:v>9.4177047849688228E-6</c:v>
                </c:pt>
                <c:pt idx="6788">
                  <c:v>9.4122517535615797E-6</c:v>
                </c:pt>
                <c:pt idx="6789">
                  <c:v>9.4068026678034081E-6</c:v>
                </c:pt>
                <c:pt idx="6790">
                  <c:v>9.4013575242998996E-6</c:v>
                </c:pt>
                <c:pt idx="6791">
                  <c:v>9.3959163196294477E-6</c:v>
                </c:pt>
                <c:pt idx="6792">
                  <c:v>9.3904790503536288E-6</c:v>
                </c:pt>
                <c:pt idx="6793">
                  <c:v>9.385045713057794E-6</c:v>
                </c:pt>
                <c:pt idx="6794">
                  <c:v>9.3796163043511466E-6</c:v>
                </c:pt>
                <c:pt idx="6795">
                  <c:v>9.3741908208259089E-6</c:v>
                </c:pt>
                <c:pt idx="6796">
                  <c:v>9.3687692590473419E-6</c:v>
                </c:pt>
                <c:pt idx="6797">
                  <c:v>9.3633516156552303E-6</c:v>
                </c:pt>
                <c:pt idx="6798">
                  <c:v>9.3579378872217351E-6</c:v>
                </c:pt>
                <c:pt idx="6799">
                  <c:v>9.3525280703427529E-6</c:v>
                </c:pt>
                <c:pt idx="6800">
                  <c:v>9.3471221616885972E-6</c:v>
                </c:pt>
                <c:pt idx="6801">
                  <c:v>9.341720157811339E-6</c:v>
                </c:pt>
                <c:pt idx="6802">
                  <c:v>9.3363220553374629E-6</c:v>
                </c:pt>
                <c:pt idx="6803">
                  <c:v>9.3309278509170588E-6</c:v>
                </c:pt>
                <c:pt idx="6804">
                  <c:v>9.3255375411328195E-6</c:v>
                </c:pt>
                <c:pt idx="6805">
                  <c:v>9.3201511226416822E-6</c:v>
                </c:pt>
                <c:pt idx="6806">
                  <c:v>9.3147685922653608E-6</c:v>
                </c:pt>
                <c:pt idx="6807">
                  <c:v>9.3093899458499362E-6</c:v>
                </c:pt>
                <c:pt idx="6808">
                  <c:v>9.3040151811929601E-6</c:v>
                </c:pt>
                <c:pt idx="6809">
                  <c:v>9.2986442941473543E-6</c:v>
                </c:pt>
                <c:pt idx="6810">
                  <c:v>9.2932772816089291E-6</c:v>
                </c:pt>
                <c:pt idx="6811">
                  <c:v>9.2879141403453392E-6</c:v>
                </c:pt>
                <c:pt idx="6812">
                  <c:v>9.2825548662923952E-6</c:v>
                </c:pt>
                <c:pt idx="6813">
                  <c:v>9.2771994572209366E-6</c:v>
                </c:pt>
                <c:pt idx="6814">
                  <c:v>9.2718479092040714E-6</c:v>
                </c:pt>
                <c:pt idx="6815">
                  <c:v>9.2665002185809738E-6</c:v>
                </c:pt>
                <c:pt idx="6816">
                  <c:v>9.261156382528119E-6</c:v>
                </c:pt>
                <c:pt idx="6817">
                  <c:v>9.2558163975217346E-6</c:v>
                </c:pt>
                <c:pt idx="6818">
                  <c:v>9.25048026029257E-6</c:v>
                </c:pt>
                <c:pt idx="6819">
                  <c:v>9.2451479674543686E-6</c:v>
                </c:pt>
                <c:pt idx="6820">
                  <c:v>9.2398195157044813E-6</c:v>
                </c:pt>
                <c:pt idx="6821">
                  <c:v>9.23449490171354E-6</c:v>
                </c:pt>
                <c:pt idx="6822">
                  <c:v>9.2291741221855295E-6</c:v>
                </c:pt>
                <c:pt idx="6823">
                  <c:v>9.2238571738077309E-6</c:v>
                </c:pt>
                <c:pt idx="6824">
                  <c:v>9.2185440532408457E-6</c:v>
                </c:pt>
                <c:pt idx="6825">
                  <c:v>9.2132347572188334E-6</c:v>
                </c:pt>
                <c:pt idx="6826">
                  <c:v>9.2079292824090243E-6</c:v>
                </c:pt>
                <c:pt idx="6827">
                  <c:v>9.2026276255021164E-6</c:v>
                </c:pt>
                <c:pt idx="6828">
                  <c:v>9.1973297832619205E-6</c:v>
                </c:pt>
                <c:pt idx="6829">
                  <c:v>9.1920357523358735E-6</c:v>
                </c:pt>
                <c:pt idx="6830">
                  <c:v>9.1867455294445957E-6</c:v>
                </c:pt>
                <c:pt idx="6831">
                  <c:v>9.1814591113318333E-6</c:v>
                </c:pt>
                <c:pt idx="6832">
                  <c:v>9.1761764946750336E-6</c:v>
                </c:pt>
                <c:pt idx="6833">
                  <c:v>9.1708976762245579E-6</c:v>
                </c:pt>
                <c:pt idx="6834">
                  <c:v>9.1656226527041982E-6</c:v>
                </c:pt>
                <c:pt idx="6835">
                  <c:v>9.1603514208212153E-6</c:v>
                </c:pt>
                <c:pt idx="6836">
                  <c:v>9.1550839773060487E-6</c:v>
                </c:pt>
                <c:pt idx="6837">
                  <c:v>9.1498203189122395E-6</c:v>
                </c:pt>
                <c:pt idx="6838">
                  <c:v>9.1445604423767577E-6</c:v>
                </c:pt>
                <c:pt idx="6839">
                  <c:v>9.1393043444101338E-6</c:v>
                </c:pt>
                <c:pt idx="6840">
                  <c:v>9.1340520217955518E-6</c:v>
                </c:pt>
                <c:pt idx="6841">
                  <c:v>9.1288034712501087E-6</c:v>
                </c:pt>
                <c:pt idx="6842">
                  <c:v>9.1235586895140183E-6</c:v>
                </c:pt>
                <c:pt idx="6843">
                  <c:v>9.1183176733999788E-6</c:v>
                </c:pt>
                <c:pt idx="6844">
                  <c:v>9.1130804196052527E-6</c:v>
                </c:pt>
                <c:pt idx="6845">
                  <c:v>9.1078469248996174E-6</c:v>
                </c:pt>
                <c:pt idx="6846">
                  <c:v>9.1026171860758401E-6</c:v>
                </c:pt>
                <c:pt idx="6847">
                  <c:v>9.0973911998608077E-6</c:v>
                </c:pt>
                <c:pt idx="6848">
                  <c:v>9.0921689630537605E-6</c:v>
                </c:pt>
                <c:pt idx="6849">
                  <c:v>9.0869504724275114E-6</c:v>
                </c:pt>
                <c:pt idx="6850">
                  <c:v>9.0817357247384901E-6</c:v>
                </c:pt>
                <c:pt idx="6851">
                  <c:v>9.0765247167759098E-6</c:v>
                </c:pt>
                <c:pt idx="6852">
                  <c:v>9.0713174453026546E-6</c:v>
                </c:pt>
                <c:pt idx="6853">
                  <c:v>9.0661139071635469E-6</c:v>
                </c:pt>
                <c:pt idx="6854">
                  <c:v>9.0609140990886042E-6</c:v>
                </c:pt>
                <c:pt idx="6855">
                  <c:v>9.0557180178799385E-6</c:v>
                </c:pt>
                <c:pt idx="6856">
                  <c:v>9.0505256603624601E-6</c:v>
                </c:pt>
                <c:pt idx="6857">
                  <c:v>9.0453370232956109E-6</c:v>
                </c:pt>
                <c:pt idx="6858">
                  <c:v>9.0401521035107065E-6</c:v>
                </c:pt>
                <c:pt idx="6859">
                  <c:v>9.0349708978128218E-6</c:v>
                </c:pt>
                <c:pt idx="6860">
                  <c:v>9.0297934029906651E-6</c:v>
                </c:pt>
                <c:pt idx="6861">
                  <c:v>9.0246196158557604E-6</c:v>
                </c:pt>
                <c:pt idx="6862">
                  <c:v>9.0194495332423831E-6</c:v>
                </c:pt>
                <c:pt idx="6863">
                  <c:v>9.0142831519683829E-6</c:v>
                </c:pt>
                <c:pt idx="6864">
                  <c:v>9.0091204688255412E-6</c:v>
                </c:pt>
                <c:pt idx="6865">
                  <c:v>9.003961480677178E-6</c:v>
                </c:pt>
                <c:pt idx="6866">
                  <c:v>8.9988061843214275E-6</c:v>
                </c:pt>
                <c:pt idx="6867">
                  <c:v>8.9936545765792142E-6</c:v>
                </c:pt>
                <c:pt idx="6868">
                  <c:v>8.9885066543427978E-6</c:v>
                </c:pt>
                <c:pt idx="6869">
                  <c:v>8.9833624143906309E-6</c:v>
                </c:pt>
                <c:pt idx="6870">
                  <c:v>8.9782218535726437E-6</c:v>
                </c:pt>
                <c:pt idx="6871">
                  <c:v>8.9730849687612855E-6</c:v>
                </c:pt>
                <c:pt idx="6872">
                  <c:v>8.9679517567641231E-6</c:v>
                </c:pt>
                <c:pt idx="6873">
                  <c:v>8.9628222144599163E-6</c:v>
                </c:pt>
                <c:pt idx="6874">
                  <c:v>8.9576963387013974E-6</c:v>
                </c:pt>
                <c:pt idx="6875">
                  <c:v>8.9525741263250726E-6</c:v>
                </c:pt>
                <c:pt idx="6876">
                  <c:v>8.94745557419E-6</c:v>
                </c:pt>
                <c:pt idx="6877">
                  <c:v>8.9423406791777683E-6</c:v>
                </c:pt>
                <c:pt idx="6878">
                  <c:v>8.9372294381536713E-6</c:v>
                </c:pt>
                <c:pt idx="6879">
                  <c:v>8.9321218479571376E-6</c:v>
                </c:pt>
                <c:pt idx="6880">
                  <c:v>8.9270179054984707E-6</c:v>
                </c:pt>
                <c:pt idx="6881">
                  <c:v>8.9219176076233757E-6</c:v>
                </c:pt>
                <c:pt idx="6882">
                  <c:v>8.9168209512096756E-6</c:v>
                </c:pt>
                <c:pt idx="6883">
                  <c:v>8.911727933157694E-6</c:v>
                </c:pt>
                <c:pt idx="6884">
                  <c:v>8.9066385503514762E-6</c:v>
                </c:pt>
                <c:pt idx="6885">
                  <c:v>8.9015527996588858E-6</c:v>
                </c:pt>
                <c:pt idx="6886">
                  <c:v>8.8964706779702717E-6</c:v>
                </c:pt>
                <c:pt idx="6887">
                  <c:v>8.8913921821983191E-6</c:v>
                </c:pt>
                <c:pt idx="6888">
                  <c:v>8.8863173092394892E-6</c:v>
                </c:pt>
                <c:pt idx="6889">
                  <c:v>8.8812460559645118E-6</c:v>
                </c:pt>
                <c:pt idx="6890">
                  <c:v>8.8761784193146088E-6</c:v>
                </c:pt>
                <c:pt idx="6891">
                  <c:v>8.871114396166651E-6</c:v>
                </c:pt>
                <c:pt idx="6892">
                  <c:v>8.8660539834199693E-6</c:v>
                </c:pt>
                <c:pt idx="6893">
                  <c:v>8.8609971780441796E-6</c:v>
                </c:pt>
                <c:pt idx="6894">
                  <c:v>8.8559439770789544E-6</c:v>
                </c:pt>
                <c:pt idx="6895">
                  <c:v>8.8508943767227539E-6</c:v>
                </c:pt>
                <c:pt idx="6896">
                  <c:v>8.8458483750195113E-6</c:v>
                </c:pt>
                <c:pt idx="6897">
                  <c:v>8.8408059681258299E-6</c:v>
                </c:pt>
                <c:pt idx="6898">
                  <c:v>8.8357671531801172E-6</c:v>
                </c:pt>
                <c:pt idx="6899">
                  <c:v>8.8307319272945399E-6</c:v>
                </c:pt>
                <c:pt idx="6900">
                  <c:v>8.8257002866562011E-6</c:v>
                </c:pt>
                <c:pt idx="6901">
                  <c:v>8.8206722292924424E-6</c:v>
                </c:pt>
                <c:pt idx="6902">
                  <c:v>8.815647751616247E-6</c:v>
                </c:pt>
                <c:pt idx="6903">
                  <c:v>8.8106268502074093E-6</c:v>
                </c:pt>
                <c:pt idx="6904">
                  <c:v>8.8056095225276105E-6</c:v>
                </c:pt>
                <c:pt idx="6905">
                  <c:v>8.8005957653726283E-6</c:v>
                </c:pt>
                <c:pt idx="6906">
                  <c:v>8.7955855756941689E-6</c:v>
                </c:pt>
                <c:pt idx="6907">
                  <c:v>8.7905789504184091E-6</c:v>
                </c:pt>
                <c:pt idx="6908">
                  <c:v>8.7855758865412619E-6</c:v>
                </c:pt>
                <c:pt idx="6909">
                  <c:v>8.7805763809949941E-6</c:v>
                </c:pt>
                <c:pt idx="6910">
                  <c:v>8.7755804307339446E-6</c:v>
                </c:pt>
                <c:pt idx="6911">
                  <c:v>8.7705880327820936E-6</c:v>
                </c:pt>
                <c:pt idx="6912">
                  <c:v>8.765599184052228E-6</c:v>
                </c:pt>
                <c:pt idx="6913">
                  <c:v>8.7606138815268201E-6</c:v>
                </c:pt>
                <c:pt idx="6914">
                  <c:v>8.755632122210253E-6</c:v>
                </c:pt>
                <c:pt idx="6915">
                  <c:v>8.7506539030435012E-6</c:v>
                </c:pt>
                <c:pt idx="6916">
                  <c:v>8.7456792210369771E-6</c:v>
                </c:pt>
                <c:pt idx="6917">
                  <c:v>8.7407080731755789E-6</c:v>
                </c:pt>
                <c:pt idx="6918">
                  <c:v>8.7357404564282889E-6</c:v>
                </c:pt>
                <c:pt idx="6919">
                  <c:v>8.7307763677860532E-6</c:v>
                </c:pt>
                <c:pt idx="6920">
                  <c:v>8.7258158042617456E-6</c:v>
                </c:pt>
                <c:pt idx="6921">
                  <c:v>8.7208587628522209E-6</c:v>
                </c:pt>
                <c:pt idx="6922">
                  <c:v>8.7159052405290248E-6</c:v>
                </c:pt>
                <c:pt idx="6923">
                  <c:v>8.7109552343328256E-6</c:v>
                </c:pt>
                <c:pt idx="6924">
                  <c:v>8.7060087412411219E-6</c:v>
                </c:pt>
                <c:pt idx="6925">
                  <c:v>8.70106575825334E-6</c:v>
                </c:pt>
                <c:pt idx="6926">
                  <c:v>8.696126282437838E-6</c:v>
                </c:pt>
                <c:pt idx="6927">
                  <c:v>8.6911903107528002E-6</c:v>
                </c:pt>
                <c:pt idx="6928">
                  <c:v>8.6862578402347955E-6</c:v>
                </c:pt>
                <c:pt idx="6929">
                  <c:v>8.6813288678951021E-6</c:v>
                </c:pt>
                <c:pt idx="6930">
                  <c:v>8.6764033907761908E-6</c:v>
                </c:pt>
                <c:pt idx="6931">
                  <c:v>8.6714814059046372E-6</c:v>
                </c:pt>
                <c:pt idx="6932">
                  <c:v>8.6665629102817906E-6</c:v>
                </c:pt>
                <c:pt idx="6933">
                  <c:v>8.6616479009777131E-6</c:v>
                </c:pt>
                <c:pt idx="6934">
                  <c:v>8.656736374999651E-6</c:v>
                </c:pt>
                <c:pt idx="6935">
                  <c:v>8.6518283293766532E-6</c:v>
                </c:pt>
                <c:pt idx="6936">
                  <c:v>8.6469237612062596E-6</c:v>
                </c:pt>
                <c:pt idx="6937">
                  <c:v>8.6420226674764753E-6</c:v>
                </c:pt>
                <c:pt idx="6938">
                  <c:v>8.6371250452438506E-6</c:v>
                </c:pt>
                <c:pt idx="6939">
                  <c:v>8.6322308915865742E-6</c:v>
                </c:pt>
                <c:pt idx="6940">
                  <c:v>8.6273402035202356E-6</c:v>
                </c:pt>
                <c:pt idx="6941">
                  <c:v>8.6224529781288646E-6</c:v>
                </c:pt>
                <c:pt idx="6942">
                  <c:v>8.6175692124712866E-6</c:v>
                </c:pt>
                <c:pt idx="6943">
                  <c:v>8.6126889035906096E-6</c:v>
                </c:pt>
                <c:pt idx="6944">
                  <c:v>8.6078120485515358E-6</c:v>
                </c:pt>
                <c:pt idx="6945">
                  <c:v>8.602938644440299E-6</c:v>
                </c:pt>
                <c:pt idx="6946">
                  <c:v>8.5980686883274068E-6</c:v>
                </c:pt>
                <c:pt idx="6947">
                  <c:v>8.5932021772582967E-6</c:v>
                </c:pt>
                <c:pt idx="6948">
                  <c:v>8.5883391083465309E-6</c:v>
                </c:pt>
                <c:pt idx="6949">
                  <c:v>8.5834794786433456E-6</c:v>
                </c:pt>
                <c:pt idx="6950">
                  <c:v>8.5786232852215559E-6</c:v>
                </c:pt>
                <c:pt idx="6951">
                  <c:v>8.5737705252218901E-6</c:v>
                </c:pt>
                <c:pt idx="6952">
                  <c:v>8.56892119567645E-6</c:v>
                </c:pt>
                <c:pt idx="6953">
                  <c:v>8.5640752936852521E-6</c:v>
                </c:pt>
                <c:pt idx="6954">
                  <c:v>8.5592328163697686E-6</c:v>
                </c:pt>
                <c:pt idx="6955">
                  <c:v>8.5543937607893619E-6</c:v>
                </c:pt>
                <c:pt idx="6956">
                  <c:v>8.5495581240804863E-6</c:v>
                </c:pt>
                <c:pt idx="6957">
                  <c:v>8.5447259033082897E-6</c:v>
                </c:pt>
                <c:pt idx="6958">
                  <c:v>8.5398970956149149E-6</c:v>
                </c:pt>
                <c:pt idx="6959">
                  <c:v>8.5350716980805362E-6</c:v>
                </c:pt>
                <c:pt idx="6960">
                  <c:v>8.5302497078067134E-6</c:v>
                </c:pt>
                <c:pt idx="6961">
                  <c:v>8.52543112196261E-6</c:v>
                </c:pt>
                <c:pt idx="6962">
                  <c:v>8.5206159376092588E-6</c:v>
                </c:pt>
                <c:pt idx="6963">
                  <c:v>8.5158041518752656E-6</c:v>
                </c:pt>
                <c:pt idx="6964">
                  <c:v>8.5109957619105626E-6</c:v>
                </c:pt>
                <c:pt idx="6965">
                  <c:v>8.5061907648032624E-6</c:v>
                </c:pt>
                <c:pt idx="6966">
                  <c:v>8.5013891577089386E-6</c:v>
                </c:pt>
                <c:pt idx="6967">
                  <c:v>8.4965909377583161E-6</c:v>
                </c:pt>
                <c:pt idx="6968">
                  <c:v>8.4917961020665126E-6</c:v>
                </c:pt>
                <c:pt idx="6969">
                  <c:v>8.487004647769935E-6</c:v>
                </c:pt>
                <c:pt idx="6970">
                  <c:v>8.48221657202621E-6</c:v>
                </c:pt>
                <c:pt idx="6971">
                  <c:v>8.4774318719773435E-6</c:v>
                </c:pt>
                <c:pt idx="6972">
                  <c:v>8.4726505447406299E-6</c:v>
                </c:pt>
                <c:pt idx="6973">
                  <c:v>8.4678725875005046E-6</c:v>
                </c:pt>
                <c:pt idx="6974">
                  <c:v>8.463097997379883E-6</c:v>
                </c:pt>
                <c:pt idx="6975">
                  <c:v>8.458326771522924E-6</c:v>
                </c:pt>
                <c:pt idx="6976">
                  <c:v>8.4535589071407396E-6</c:v>
                </c:pt>
                <c:pt idx="6977">
                  <c:v>8.4487944013372138E-6</c:v>
                </c:pt>
                <c:pt idx="6978">
                  <c:v>8.4440332512832516E-6</c:v>
                </c:pt>
                <c:pt idx="6979">
                  <c:v>8.4392754541708168E-6</c:v>
                </c:pt>
                <c:pt idx="6980">
                  <c:v>8.4345210071306074E-6</c:v>
                </c:pt>
                <c:pt idx="6981">
                  <c:v>8.4297699073601537E-6</c:v>
                </c:pt>
                <c:pt idx="6982">
                  <c:v>8.4250221522057914E-6</c:v>
                </c:pt>
                <c:pt idx="6983">
                  <c:v>8.4202777381310733E-6</c:v>
                </c:pt>
                <c:pt idx="6984">
                  <c:v>8.4155366633643333E-6</c:v>
                </c:pt>
                <c:pt idx="6985">
                  <c:v>8.4107989243747315E-6</c:v>
                </c:pt>
                <c:pt idx="6986">
                  <c:v>8.4060645185744367E-6</c:v>
                </c:pt>
                <c:pt idx="6987">
                  <c:v>8.4013334432593706E-6</c:v>
                </c:pt>
                <c:pt idx="6988">
                  <c:v>8.3966056949727647E-6</c:v>
                </c:pt>
                <c:pt idx="6989">
                  <c:v>8.3918812719174235E-6</c:v>
                </c:pt>
                <c:pt idx="6990">
                  <c:v>8.3871601707601486E-6</c:v>
                </c:pt>
                <c:pt idx="6991">
                  <c:v>8.3824423884081467E-6</c:v>
                </c:pt>
                <c:pt idx="6992">
                  <c:v>8.3777279225256904E-6</c:v>
                </c:pt>
                <c:pt idx="6993">
                  <c:v>8.3730167701433923E-6</c:v>
                </c:pt>
                <c:pt idx="6994">
                  <c:v>8.3683089285217869E-6</c:v>
                </c:pt>
                <c:pt idx="6995">
                  <c:v>8.3636043948152687E-6</c:v>
                </c:pt>
                <c:pt idx="6996">
                  <c:v>8.3589031662445193E-6</c:v>
                </c:pt>
                <c:pt idx="6997">
                  <c:v>8.354205240051032E-6</c:v>
                </c:pt>
                <c:pt idx="6998">
                  <c:v>8.3495106134156676E-6</c:v>
                </c:pt>
                <c:pt idx="6999">
                  <c:v>8.3448192835853725E-6</c:v>
                </c:pt>
                <c:pt idx="7000">
                  <c:v>8.3401312477826715E-6</c:v>
                </c:pt>
                <c:pt idx="7001">
                  <c:v>8.335446503214753E-6</c:v>
                </c:pt>
                <c:pt idx="7002">
                  <c:v>8.3307650471186362E-6</c:v>
                </c:pt>
                <c:pt idx="7003">
                  <c:v>8.3260868767069947E-6</c:v>
                </c:pt>
                <c:pt idx="7004">
                  <c:v>8.3214119892674056E-6</c:v>
                </c:pt>
                <c:pt idx="7005">
                  <c:v>8.3167403819818833E-6</c:v>
                </c:pt>
                <c:pt idx="7006">
                  <c:v>8.3120720520983078E-6</c:v>
                </c:pt>
                <c:pt idx="7007">
                  <c:v>8.3074069968852958E-6</c:v>
                </c:pt>
                <c:pt idx="7008">
                  <c:v>8.3027452135511031E-6</c:v>
                </c:pt>
                <c:pt idx="7009">
                  <c:v>8.2980866993697218E-6</c:v>
                </c:pt>
                <c:pt idx="7010">
                  <c:v>8.2934314515908444E-6</c:v>
                </c:pt>
                <c:pt idx="7011">
                  <c:v>8.2887794674488592E-6</c:v>
                </c:pt>
                <c:pt idx="7012">
                  <c:v>8.2841307441988627E-6</c:v>
                </c:pt>
                <c:pt idx="7013">
                  <c:v>8.2794852791166023E-6</c:v>
                </c:pt>
                <c:pt idx="7014">
                  <c:v>8.2748430694625192E-6</c:v>
                </c:pt>
                <c:pt idx="7015">
                  <c:v>8.2702041124728669E-6</c:v>
                </c:pt>
                <c:pt idx="7016">
                  <c:v>8.2655684054493575E-6</c:v>
                </c:pt>
                <c:pt idx="7017">
                  <c:v>8.2609359456335927E-6</c:v>
                </c:pt>
                <c:pt idx="7018">
                  <c:v>8.256306730287835E-6</c:v>
                </c:pt>
                <c:pt idx="7019">
                  <c:v>8.2516807567396853E-6</c:v>
                </c:pt>
                <c:pt idx="7020">
                  <c:v>8.2470580222119426E-6</c:v>
                </c:pt>
                <c:pt idx="7021">
                  <c:v>8.2424385239927922E-6</c:v>
                </c:pt>
                <c:pt idx="7022">
                  <c:v>8.2378222593909342E-6</c:v>
                </c:pt>
                <c:pt idx="7023">
                  <c:v>8.2332092256551479E-6</c:v>
                </c:pt>
                <c:pt idx="7024">
                  <c:v>8.2285994200994496E-6</c:v>
                </c:pt>
                <c:pt idx="7025">
                  <c:v>8.223992840013654E-6</c:v>
                </c:pt>
                <c:pt idx="7026">
                  <c:v>8.2193894826724427E-6</c:v>
                </c:pt>
                <c:pt idx="7027">
                  <c:v>8.2147893453710058E-6</c:v>
                </c:pt>
                <c:pt idx="7028">
                  <c:v>8.2101924254249299E-6</c:v>
                </c:pt>
                <c:pt idx="7029">
                  <c:v>8.2055987201346802E-6</c:v>
                </c:pt>
                <c:pt idx="7030">
                  <c:v>8.2010082267855298E-6</c:v>
                </c:pt>
                <c:pt idx="7031">
                  <c:v>8.1964209426832633E-6</c:v>
                </c:pt>
                <c:pt idx="7032">
                  <c:v>8.1918368651628542E-6</c:v>
                </c:pt>
                <c:pt idx="7033">
                  <c:v>8.1872559914998211E-6</c:v>
                </c:pt>
                <c:pt idx="7034">
                  <c:v>8.1826783190344245E-6</c:v>
                </c:pt>
                <c:pt idx="7035">
                  <c:v>8.1781038450828762E-6</c:v>
                </c:pt>
                <c:pt idx="7036">
                  <c:v>8.1735325669463411E-6</c:v>
                </c:pt>
                <c:pt idx="7037">
                  <c:v>8.1689644819463572E-6</c:v>
                </c:pt>
                <c:pt idx="7038">
                  <c:v>8.1643995874247417E-6</c:v>
                </c:pt>
                <c:pt idx="7039">
                  <c:v>8.1598378807082199E-6</c:v>
                </c:pt>
                <c:pt idx="7040">
                  <c:v>8.1552793590996236E-6</c:v>
                </c:pt>
                <c:pt idx="7041">
                  <c:v>8.1507240199662661E-6</c:v>
                </c:pt>
                <c:pt idx="7042">
                  <c:v>8.1461718606161852E-6</c:v>
                </c:pt>
                <c:pt idx="7043">
                  <c:v>8.1416228783777592E-6</c:v>
                </c:pt>
                <c:pt idx="7044">
                  <c:v>8.1370770706436972E-6</c:v>
                </c:pt>
                <c:pt idx="7045">
                  <c:v>8.1325344347034327E-6</c:v>
                </c:pt>
                <c:pt idx="7046">
                  <c:v>8.1279949679107552E-6</c:v>
                </c:pt>
                <c:pt idx="7047">
                  <c:v>8.1234586676396542E-6</c:v>
                </c:pt>
                <c:pt idx="7048">
                  <c:v>8.1189255312050538E-6</c:v>
                </c:pt>
                <c:pt idx="7049">
                  <c:v>8.1143955559860936E-6</c:v>
                </c:pt>
                <c:pt idx="7050">
                  <c:v>8.1098687393380757E-6</c:v>
                </c:pt>
                <c:pt idx="7051">
                  <c:v>8.1053450786013082E-6</c:v>
                </c:pt>
                <c:pt idx="7052">
                  <c:v>8.1008245711362892E-6</c:v>
                </c:pt>
                <c:pt idx="7053">
                  <c:v>8.0963072143236233E-6</c:v>
                </c:pt>
                <c:pt idx="7054">
                  <c:v>8.0917930055289281E-6</c:v>
                </c:pt>
                <c:pt idx="7055">
                  <c:v>8.0872819420940617E-6</c:v>
                </c:pt>
                <c:pt idx="7056">
                  <c:v>8.0827740214248705E-6</c:v>
                </c:pt>
                <c:pt idx="7057">
                  <c:v>8.0782692408683761E-6</c:v>
                </c:pt>
                <c:pt idx="7058">
                  <c:v>8.0737675977917223E-6</c:v>
                </c:pt>
                <c:pt idx="7059">
                  <c:v>8.069269089625843E-6</c:v>
                </c:pt>
                <c:pt idx="7060">
                  <c:v>8.06477371369923E-6</c:v>
                </c:pt>
                <c:pt idx="7061">
                  <c:v>8.0602814674129306E-6</c:v>
                </c:pt>
                <c:pt idx="7062">
                  <c:v>8.0557923481443088E-6</c:v>
                </c:pt>
                <c:pt idx="7063">
                  <c:v>8.0513063532994769E-6</c:v>
                </c:pt>
                <c:pt idx="7064">
                  <c:v>8.0468234802695956E-6</c:v>
                </c:pt>
                <c:pt idx="7065">
                  <c:v>8.0423437264222303E-6</c:v>
                </c:pt>
                <c:pt idx="7066">
                  <c:v>8.0378670891885268E-6</c:v>
                </c:pt>
                <c:pt idx="7067">
                  <c:v>8.0333935659411174E-6</c:v>
                </c:pt>
                <c:pt idx="7068">
                  <c:v>8.0289231540726587E-6</c:v>
                </c:pt>
                <c:pt idx="7069">
                  <c:v>8.0244558510392143E-6</c:v>
                </c:pt>
                <c:pt idx="7070">
                  <c:v>8.0199916541949479E-6</c:v>
                </c:pt>
                <c:pt idx="7071">
                  <c:v>8.0155305609575052E-6</c:v>
                </c:pt>
                <c:pt idx="7072">
                  <c:v>8.0110725687643607E-6</c:v>
                </c:pt>
                <c:pt idx="7073">
                  <c:v>8.0066176749947488E-6</c:v>
                </c:pt>
                <c:pt idx="7074">
                  <c:v>8.0021658772559064E-6</c:v>
                </c:pt>
                <c:pt idx="7075">
                  <c:v>7.9977171724724518E-6</c:v>
                </c:pt>
                <c:pt idx="7076">
                  <c:v>7.9932715585343191E-6</c:v>
                </c:pt>
                <c:pt idx="7077">
                  <c:v>7.9888290327266678E-6</c:v>
                </c:pt>
                <c:pt idx="7078">
                  <c:v>7.9843895924759492E-6</c:v>
                </c:pt>
                <c:pt idx="7079">
                  <c:v>7.9799532351938745E-6</c:v>
                </c:pt>
                <c:pt idx="7080">
                  <c:v>7.975519958311952E-6</c:v>
                </c:pt>
                <c:pt idx="7081">
                  <c:v>7.9710897592814864E-6</c:v>
                </c:pt>
                <c:pt idx="7082">
                  <c:v>7.9666626355389022E-6</c:v>
                </c:pt>
                <c:pt idx="7083">
                  <c:v>7.9622385844973201E-6</c:v>
                </c:pt>
                <c:pt idx="7084">
                  <c:v>7.957817603632714E-6</c:v>
                </c:pt>
                <c:pt idx="7085">
                  <c:v>7.953399690363131E-6</c:v>
                </c:pt>
                <c:pt idx="7086">
                  <c:v>7.9489848421264285E-6</c:v>
                </c:pt>
                <c:pt idx="7087">
                  <c:v>7.9445730564231919E-6</c:v>
                </c:pt>
                <c:pt idx="7088">
                  <c:v>7.9401643306531164E-6</c:v>
                </c:pt>
                <c:pt idx="7089">
                  <c:v>7.9357586622786845E-6</c:v>
                </c:pt>
                <c:pt idx="7090">
                  <c:v>7.9313560487820636E-6</c:v>
                </c:pt>
                <c:pt idx="7091">
                  <c:v>7.9269564875876231E-6</c:v>
                </c:pt>
                <c:pt idx="7092">
                  <c:v>7.9225599761824499E-6</c:v>
                </c:pt>
                <c:pt idx="7093">
                  <c:v>7.9181665120302225E-6</c:v>
                </c:pt>
                <c:pt idx="7094">
                  <c:v>7.9137760925799876E-6</c:v>
                </c:pt>
                <c:pt idx="7095">
                  <c:v>7.9093887153003992E-6</c:v>
                </c:pt>
                <c:pt idx="7096">
                  <c:v>7.9050043776797116E-6</c:v>
                </c:pt>
                <c:pt idx="7097">
                  <c:v>7.9006230771914692E-6</c:v>
                </c:pt>
                <c:pt idx="7098">
                  <c:v>7.896244811285954E-6</c:v>
                </c:pt>
                <c:pt idx="7099">
                  <c:v>7.8918695774758858E-6</c:v>
                </c:pt>
                <c:pt idx="7100">
                  <c:v>7.8874973732164745E-6</c:v>
                </c:pt>
                <c:pt idx="7101">
                  <c:v>7.8831281959825267E-6</c:v>
                </c:pt>
                <c:pt idx="7102">
                  <c:v>7.8787620433110723E-6</c:v>
                </c:pt>
                <c:pt idx="7103">
                  <c:v>7.8743989126390523E-6</c:v>
                </c:pt>
                <c:pt idx="7104">
                  <c:v>7.8700388014742043E-6</c:v>
                </c:pt>
                <c:pt idx="7105">
                  <c:v>7.8656817073010793E-6</c:v>
                </c:pt>
                <c:pt idx="7106">
                  <c:v>7.8613276276322143E-6</c:v>
                </c:pt>
                <c:pt idx="7107">
                  <c:v>7.8569765599655283E-6</c:v>
                </c:pt>
                <c:pt idx="7108">
                  <c:v>7.8526285017758161E-6</c:v>
                </c:pt>
                <c:pt idx="7109">
                  <c:v>7.8482834505999058E-6</c:v>
                </c:pt>
                <c:pt idx="7110">
                  <c:v>7.843941403917434E-6</c:v>
                </c:pt>
                <c:pt idx="7111">
                  <c:v>7.8396023592275275E-6</c:v>
                </c:pt>
                <c:pt idx="7112">
                  <c:v>7.8352663140911566E-6</c:v>
                </c:pt>
                <c:pt idx="7113">
                  <c:v>7.8309332659697804E-6</c:v>
                </c:pt>
                <c:pt idx="7114">
                  <c:v>7.8266032123867086E-6</c:v>
                </c:pt>
                <c:pt idx="7115">
                  <c:v>7.8222761508846308E-6</c:v>
                </c:pt>
                <c:pt idx="7116">
                  <c:v>7.81795207894926E-6</c:v>
                </c:pt>
                <c:pt idx="7117">
                  <c:v>7.8136309941280413E-6</c:v>
                </c:pt>
                <c:pt idx="7118">
                  <c:v>7.8093128939453938E-6</c:v>
                </c:pt>
                <c:pt idx="7119">
                  <c:v>7.804997775911171E-6</c:v>
                </c:pt>
                <c:pt idx="7120">
                  <c:v>7.8006856375546406E-6</c:v>
                </c:pt>
                <c:pt idx="7121">
                  <c:v>7.7963764764242723E-6</c:v>
                </c:pt>
                <c:pt idx="7122">
                  <c:v>7.7920702900540347E-6</c:v>
                </c:pt>
                <c:pt idx="7123">
                  <c:v>7.7877670759549554E-6</c:v>
                </c:pt>
                <c:pt idx="7124">
                  <c:v>7.7834668316995634E-6</c:v>
                </c:pt>
                <c:pt idx="7125">
                  <c:v>7.779169554803616E-6</c:v>
                </c:pt>
                <c:pt idx="7126">
                  <c:v>7.7748752428022186E-6</c:v>
                </c:pt>
                <c:pt idx="7127">
                  <c:v>7.7705838932918051E-6</c:v>
                </c:pt>
                <c:pt idx="7128">
                  <c:v>7.7662955037700181E-6</c:v>
                </c:pt>
                <c:pt idx="7129">
                  <c:v>7.7620100717959054E-6</c:v>
                </c:pt>
                <c:pt idx="7130">
                  <c:v>7.7577275949476912E-6</c:v>
                </c:pt>
                <c:pt idx="7131">
                  <c:v>7.7534480707470266E-6</c:v>
                </c:pt>
                <c:pt idx="7132">
                  <c:v>7.7491714967768404E-6</c:v>
                </c:pt>
                <c:pt idx="7133">
                  <c:v>7.7448978705971543E-6</c:v>
                </c:pt>
                <c:pt idx="7134">
                  <c:v>7.7406271897535683E-6</c:v>
                </c:pt>
                <c:pt idx="7135">
                  <c:v>7.7363594518192144E-6</c:v>
                </c:pt>
                <c:pt idx="7136">
                  <c:v>7.7320946543444514E-6</c:v>
                </c:pt>
                <c:pt idx="7137">
                  <c:v>7.7278327949489811E-6</c:v>
                </c:pt>
                <c:pt idx="7138">
                  <c:v>7.7235738711543004E-6</c:v>
                </c:pt>
                <c:pt idx="7139">
                  <c:v>7.7193178805429401E-6</c:v>
                </c:pt>
                <c:pt idx="7140">
                  <c:v>7.71506482071645E-6</c:v>
                </c:pt>
                <c:pt idx="7141">
                  <c:v>7.7108146892201745E-6</c:v>
                </c:pt>
                <c:pt idx="7142">
                  <c:v>7.7065674836603358E-6</c:v>
                </c:pt>
                <c:pt idx="7143">
                  <c:v>7.7023232016203624E-6</c:v>
                </c:pt>
                <c:pt idx="7144">
                  <c:v>7.6980818406693612E-6</c:v>
                </c:pt>
                <c:pt idx="7145">
                  <c:v>7.693843398395445E-6</c:v>
                </c:pt>
                <c:pt idx="7146">
                  <c:v>7.6896078724057455E-6</c:v>
                </c:pt>
                <c:pt idx="7147">
                  <c:v>7.6853752602929935E-6</c:v>
                </c:pt>
                <c:pt idx="7148">
                  <c:v>7.6811455596272819E-6</c:v>
                </c:pt>
                <c:pt idx="7149">
                  <c:v>7.6769187680392901E-6</c:v>
                </c:pt>
                <c:pt idx="7150">
                  <c:v>7.6726948831037679E-6</c:v>
                </c:pt>
                <c:pt idx="7151">
                  <c:v>7.6684739024144218E-6</c:v>
                </c:pt>
                <c:pt idx="7152">
                  <c:v>7.6642558236254483E-6</c:v>
                </c:pt>
                <c:pt idx="7153">
                  <c:v>7.6600406442935774E-6</c:v>
                </c:pt>
                <c:pt idx="7154">
                  <c:v>7.6558283620360868E-6</c:v>
                </c:pt>
                <c:pt idx="7155">
                  <c:v>7.6516189744890871E-6</c:v>
                </c:pt>
                <c:pt idx="7156">
                  <c:v>7.6474124792329018E-6</c:v>
                </c:pt>
                <c:pt idx="7157">
                  <c:v>7.6432088739082694E-6</c:v>
                </c:pt>
                <c:pt idx="7158">
                  <c:v>7.639008156133237E-6</c:v>
                </c:pt>
                <c:pt idx="7159">
                  <c:v>7.6348103235116871E-6</c:v>
                </c:pt>
                <c:pt idx="7160">
                  <c:v>7.6306153736662795E-6</c:v>
                </c:pt>
                <c:pt idx="7161">
                  <c:v>7.6264233042385747E-6</c:v>
                </c:pt>
                <c:pt idx="7162">
                  <c:v>7.6222341130127089E-6</c:v>
                </c:pt>
                <c:pt idx="7163">
                  <c:v>7.6180477971225777E-6</c:v>
                </c:pt>
                <c:pt idx="7164">
                  <c:v>7.6138643546957251E-6</c:v>
                </c:pt>
                <c:pt idx="7165">
                  <c:v>7.6096837832092132E-6</c:v>
                </c:pt>
                <c:pt idx="7166">
                  <c:v>7.605506080274666E-6</c:v>
                </c:pt>
                <c:pt idx="7167">
                  <c:v>7.6013312435636728E-6</c:v>
                </c:pt>
                <c:pt idx="7168">
                  <c:v>7.5971592706924237E-6</c:v>
                </c:pt>
                <c:pt idx="7169">
                  <c:v>7.592990159295841E-6</c:v>
                </c:pt>
                <c:pt idx="7170">
                  <c:v>7.5888239070687355E-6</c:v>
                </c:pt>
                <c:pt idx="7171">
                  <c:v>7.5846605116094114E-6</c:v>
                </c:pt>
                <c:pt idx="7172">
                  <c:v>7.5804999705760521E-6</c:v>
                </c:pt>
                <c:pt idx="7173">
                  <c:v>7.5763422816455087E-6</c:v>
                </c:pt>
                <c:pt idx="7174">
                  <c:v>7.5721874424393493E-6</c:v>
                </c:pt>
                <c:pt idx="7175">
                  <c:v>7.5680354506389295E-6</c:v>
                </c:pt>
                <c:pt idx="7176">
                  <c:v>7.5638863039031646E-6</c:v>
                </c:pt>
                <c:pt idx="7177">
                  <c:v>7.5597399998768381E-6</c:v>
                </c:pt>
                <c:pt idx="7178">
                  <c:v>7.5555965362316096E-6</c:v>
                </c:pt>
                <c:pt idx="7179">
                  <c:v>7.5514559106167518E-6</c:v>
                </c:pt>
                <c:pt idx="7180">
                  <c:v>7.5473181207493034E-6</c:v>
                </c:pt>
                <c:pt idx="7181">
                  <c:v>7.5431831642502961E-6</c:v>
                </c:pt>
                <c:pt idx="7182">
                  <c:v>7.5390510388003038E-6</c:v>
                </c:pt>
                <c:pt idx="7183">
                  <c:v>7.5349217420984362E-6</c:v>
                </c:pt>
                <c:pt idx="7184">
                  <c:v>7.5307952717888666E-6</c:v>
                </c:pt>
                <c:pt idx="7185">
                  <c:v>7.5266716255751559E-6</c:v>
                </c:pt>
                <c:pt idx="7186">
                  <c:v>7.52255080113858E-6</c:v>
                </c:pt>
                <c:pt idx="7187">
                  <c:v>7.5184327961463061E-6</c:v>
                </c:pt>
                <c:pt idx="7188">
                  <c:v>7.5143176082840852E-6</c:v>
                </c:pt>
                <c:pt idx="7189">
                  <c:v>7.5102052352561548E-6</c:v>
                </c:pt>
                <c:pt idx="7190">
                  <c:v>7.5060956747526373E-6</c:v>
                </c:pt>
                <c:pt idx="7191">
                  <c:v>7.5019889244415036E-6</c:v>
                </c:pt>
                <c:pt idx="7192">
                  <c:v>7.49788498204984E-6</c:v>
                </c:pt>
                <c:pt idx="7193">
                  <c:v>7.4937838452500525E-6</c:v>
                </c:pt>
                <c:pt idx="7194">
                  <c:v>7.4896855117329936E-6</c:v>
                </c:pt>
                <c:pt idx="7195">
                  <c:v>7.4855899792485636E-6</c:v>
                </c:pt>
                <c:pt idx="7196">
                  <c:v>7.4814972454514376E-6</c:v>
                </c:pt>
                <c:pt idx="7197">
                  <c:v>7.4774073080553159E-6</c:v>
                </c:pt>
                <c:pt idx="7198">
                  <c:v>7.4733201647922739E-6</c:v>
                </c:pt>
                <c:pt idx="7199">
                  <c:v>7.4692358133398802E-6</c:v>
                </c:pt>
                <c:pt idx="7200">
                  <c:v>7.4651542514345705E-6</c:v>
                </c:pt>
                <c:pt idx="7201">
                  <c:v>7.4610754767906824E-6</c:v>
                </c:pt>
                <c:pt idx="7202">
                  <c:v>7.4569994871085569E-6</c:v>
                </c:pt>
                <c:pt idx="7203">
                  <c:v>7.4529262801069056E-6</c:v>
                </c:pt>
                <c:pt idx="7204">
                  <c:v>7.4488558535227699E-6</c:v>
                </c:pt>
                <c:pt idx="7205">
                  <c:v>7.4447882050792024E-6</c:v>
                </c:pt>
                <c:pt idx="7206">
                  <c:v>7.4407233324772388E-6</c:v>
                </c:pt>
                <c:pt idx="7207">
                  <c:v>7.4366612334765396E-6</c:v>
                </c:pt>
                <c:pt idx="7208">
                  <c:v>7.4326019057824842E-6</c:v>
                </c:pt>
                <c:pt idx="7209">
                  <c:v>7.4285453471188061E-6</c:v>
                </c:pt>
                <c:pt idx="7210">
                  <c:v>7.424491555267702E-6</c:v>
                </c:pt>
                <c:pt idx="7211">
                  <c:v>7.4204405279169456E-6</c:v>
                </c:pt>
                <c:pt idx="7212">
                  <c:v>7.4163922628208706E-6</c:v>
                </c:pt>
                <c:pt idx="7213">
                  <c:v>7.4123467577118535E-6</c:v>
                </c:pt>
                <c:pt idx="7214">
                  <c:v>7.4083040103484971E-6</c:v>
                </c:pt>
                <c:pt idx="7215">
                  <c:v>7.4042640184754863E-6</c:v>
                </c:pt>
                <c:pt idx="7216">
                  <c:v>7.4002267798156188E-6</c:v>
                </c:pt>
                <c:pt idx="7217">
                  <c:v>7.3961922921499646E-6</c:v>
                </c:pt>
                <c:pt idx="7218">
                  <c:v>7.3921605532056322E-6</c:v>
                </c:pt>
                <c:pt idx="7219">
                  <c:v>7.3881315607279178E-6</c:v>
                </c:pt>
                <c:pt idx="7220">
                  <c:v>7.3841053125202976E-6</c:v>
                </c:pt>
                <c:pt idx="7221">
                  <c:v>7.3800818062922968E-6</c:v>
                </c:pt>
                <c:pt idx="7222">
                  <c:v>7.3760610398116534E-6</c:v>
                </c:pt>
                <c:pt idx="7223">
                  <c:v>7.3720430108641894E-6</c:v>
                </c:pt>
                <c:pt idx="7224">
                  <c:v>7.3680277171819428E-6</c:v>
                </c:pt>
                <c:pt idx="7225">
                  <c:v>7.3640151565549638E-6</c:v>
                </c:pt>
                <c:pt idx="7226">
                  <c:v>7.3600053267514816E-6</c:v>
                </c:pt>
                <c:pt idx="7227">
                  <c:v>7.3559982255259145E-6</c:v>
                </c:pt>
                <c:pt idx="7228">
                  <c:v>7.3519938506507386E-6</c:v>
                </c:pt>
                <c:pt idx="7229">
                  <c:v>7.3479921999165447E-6</c:v>
                </c:pt>
                <c:pt idx="7230">
                  <c:v>7.3439932711000026E-6</c:v>
                </c:pt>
                <c:pt idx="7231">
                  <c:v>7.3399970619560913E-6</c:v>
                </c:pt>
                <c:pt idx="7232">
                  <c:v>7.336003570297615E-6</c:v>
                </c:pt>
                <c:pt idx="7233">
                  <c:v>7.3320127938837395E-6</c:v>
                </c:pt>
                <c:pt idx="7234">
                  <c:v>7.3280247304917514E-6</c:v>
                </c:pt>
                <c:pt idx="7235">
                  <c:v>7.3240393779565769E-6</c:v>
                </c:pt>
                <c:pt idx="7236">
                  <c:v>7.3200567340199379E-6</c:v>
                </c:pt>
                <c:pt idx="7237">
                  <c:v>7.3160767964812996E-6</c:v>
                </c:pt>
                <c:pt idx="7238">
                  <c:v>7.312099563158042E-6</c:v>
                </c:pt>
                <c:pt idx="7239">
                  <c:v>7.3081250318141302E-6</c:v>
                </c:pt>
                <c:pt idx="7240">
                  <c:v>7.3041532002711513E-6</c:v>
                </c:pt>
                <c:pt idx="7241">
                  <c:v>7.300184066328955E-6</c:v>
                </c:pt>
                <c:pt idx="7242">
                  <c:v>7.296217627773692E-6</c:v>
                </c:pt>
                <c:pt idx="7243">
                  <c:v>7.2922538824173313E-6</c:v>
                </c:pt>
                <c:pt idx="7244">
                  <c:v>7.2882928280502384E-6</c:v>
                </c:pt>
                <c:pt idx="7245">
                  <c:v>7.2843344625280197E-6</c:v>
                </c:pt>
                <c:pt idx="7246">
                  <c:v>7.2803787836136089E-6</c:v>
                </c:pt>
                <c:pt idx="7247">
                  <c:v>7.2764257891273054E-6</c:v>
                </c:pt>
                <c:pt idx="7248">
                  <c:v>7.2724754769072441E-6</c:v>
                </c:pt>
                <c:pt idx="7249">
                  <c:v>7.2685278447384219E-6</c:v>
                </c:pt>
                <c:pt idx="7250">
                  <c:v>7.2645828906126914E-6</c:v>
                </c:pt>
                <c:pt idx="7251">
                  <c:v>7.2606406119019228E-6</c:v>
                </c:pt>
                <c:pt idx="7252">
                  <c:v>7.2567010068462985E-6</c:v>
                </c:pt>
                <c:pt idx="7253">
                  <c:v>7.252764073176037E-6</c:v>
                </c:pt>
                <c:pt idx="7254">
                  <c:v>7.2488298086708328E-6</c:v>
                </c:pt>
                <c:pt idx="7255">
                  <c:v>7.2448982111753886E-6</c:v>
                </c:pt>
                <c:pt idx="7256">
                  <c:v>7.2409692785128551E-6</c:v>
                </c:pt>
                <c:pt idx="7257">
                  <c:v>7.2370430085319999E-6</c:v>
                </c:pt>
                <c:pt idx="7258">
                  <c:v>7.2331193990679524E-6</c:v>
                </c:pt>
                <c:pt idx="7259">
                  <c:v>7.2291984479343393E-6</c:v>
                </c:pt>
                <c:pt idx="7260">
                  <c:v>7.2252801530017665E-6</c:v>
                </c:pt>
                <c:pt idx="7261">
                  <c:v>7.2213645120879839E-6</c:v>
                </c:pt>
                <c:pt idx="7262">
                  <c:v>7.2174515230285217E-6</c:v>
                </c:pt>
                <c:pt idx="7263">
                  <c:v>7.2135411837156722E-6</c:v>
                </c:pt>
                <c:pt idx="7264">
                  <c:v>7.2096334919499204E-6</c:v>
                </c:pt>
                <c:pt idx="7265">
                  <c:v>7.2057284455885287E-6</c:v>
                </c:pt>
                <c:pt idx="7266">
                  <c:v>7.2018260425064237E-6</c:v>
                </c:pt>
                <c:pt idx="7267">
                  <c:v>7.197926280525892E-6</c:v>
                </c:pt>
                <c:pt idx="7268">
                  <c:v>7.1940291575259192E-6</c:v>
                </c:pt>
                <c:pt idx="7269">
                  <c:v>7.190134671364065E-6</c:v>
                </c:pt>
                <c:pt idx="7270">
                  <c:v>7.1862428198843451E-6</c:v>
                </c:pt>
                <c:pt idx="7271">
                  <c:v>7.1823536009484239E-6</c:v>
                </c:pt>
                <c:pt idx="7272">
                  <c:v>7.1784670124355479E-6</c:v>
                </c:pt>
                <c:pt idx="7273">
                  <c:v>7.1745830522113633E-6</c:v>
                </c:pt>
                <c:pt idx="7274">
                  <c:v>7.1707017181202731E-6</c:v>
                </c:pt>
                <c:pt idx="7275">
                  <c:v>7.1668230080630855E-6</c:v>
                </c:pt>
                <c:pt idx="7276">
                  <c:v>7.1629469198882277E-6</c:v>
                </c:pt>
                <c:pt idx="7277">
                  <c:v>7.1590734514617017E-6</c:v>
                </c:pt>
                <c:pt idx="7278">
                  <c:v>7.1552026007058425E-6</c:v>
                </c:pt>
                <c:pt idx="7279">
                  <c:v>7.1513343654518485E-6</c:v>
                </c:pt>
                <c:pt idx="7280">
                  <c:v>7.1474687435872831E-6</c:v>
                </c:pt>
                <c:pt idx="7281">
                  <c:v>7.143605733017155E-6</c:v>
                </c:pt>
                <c:pt idx="7282">
                  <c:v>7.1397453315943035E-6</c:v>
                </c:pt>
                <c:pt idx="7283">
                  <c:v>7.1358875372277195E-6</c:v>
                </c:pt>
                <c:pt idx="7284">
                  <c:v>7.1320323478051711E-6</c:v>
                </c:pt>
                <c:pt idx="7285">
                  <c:v>7.1281797612009894E-6</c:v>
                </c:pt>
                <c:pt idx="7286">
                  <c:v>7.1243297753146802E-6</c:v>
                </c:pt>
                <c:pt idx="7287">
                  <c:v>7.1204823880245867E-6</c:v>
                </c:pt>
                <c:pt idx="7288">
                  <c:v>7.116637597272746E-6</c:v>
                </c:pt>
                <c:pt idx="7289">
                  <c:v>7.1127954009106216E-6</c:v>
                </c:pt>
                <c:pt idx="7290">
                  <c:v>7.1089557968456567E-6</c:v>
                </c:pt>
                <c:pt idx="7291">
                  <c:v>7.1051187830026817E-6</c:v>
                </c:pt>
                <c:pt idx="7292">
                  <c:v>7.1012843572545927E-6</c:v>
                </c:pt>
                <c:pt idx="7293">
                  <c:v>7.0974525175301535E-6</c:v>
                </c:pt>
                <c:pt idx="7294">
                  <c:v>7.0936232617369929E-6</c:v>
                </c:pt>
                <c:pt idx="7295">
                  <c:v>7.0897965877693591E-6</c:v>
                </c:pt>
                <c:pt idx="7296">
                  <c:v>7.0859724935388617E-6</c:v>
                </c:pt>
                <c:pt idx="7297">
                  <c:v>7.0821509769744349E-6</c:v>
                </c:pt>
                <c:pt idx="7298">
                  <c:v>7.0783320359916036E-6</c:v>
                </c:pt>
                <c:pt idx="7299">
                  <c:v>7.0745156684848411E-6</c:v>
                </c:pt>
                <c:pt idx="7300">
                  <c:v>7.070701872404304E-6</c:v>
                </c:pt>
                <c:pt idx="7301">
                  <c:v>7.0668906456484062E-6</c:v>
                </c:pt>
                <c:pt idx="7302">
                  <c:v>7.0630819861328968E-6</c:v>
                </c:pt>
                <c:pt idx="7303">
                  <c:v>7.0592758918290413E-6</c:v>
                </c:pt>
                <c:pt idx="7304">
                  <c:v>7.0554723606182199E-6</c:v>
                </c:pt>
                <c:pt idx="7305">
                  <c:v>7.0516713904373557E-6</c:v>
                </c:pt>
                <c:pt idx="7306">
                  <c:v>7.0478729792405618E-6</c:v>
                </c:pt>
                <c:pt idx="7307">
                  <c:v>7.0440771249304484E-6</c:v>
                </c:pt>
                <c:pt idx="7308">
                  <c:v>7.0402838254650213E-6</c:v>
                </c:pt>
                <c:pt idx="7309">
                  <c:v>7.0364930787813184E-6</c:v>
                </c:pt>
                <c:pt idx="7310">
                  <c:v>7.032704882803067E-6</c:v>
                </c:pt>
                <c:pt idx="7311">
                  <c:v>7.0289192354712097E-6</c:v>
                </c:pt>
                <c:pt idx="7312">
                  <c:v>7.0251361347438693E-6</c:v>
                </c:pt>
                <c:pt idx="7313">
                  <c:v>7.0213555785658051E-6</c:v>
                </c:pt>
                <c:pt idx="7314">
                  <c:v>7.0175775648609614E-6</c:v>
                </c:pt>
                <c:pt idx="7315">
                  <c:v>7.0138020916084108E-6</c:v>
                </c:pt>
                <c:pt idx="7316">
                  <c:v>7.0100291567359633E-6</c:v>
                </c:pt>
                <c:pt idx="7317">
                  <c:v>7.0062587581961456E-6</c:v>
                </c:pt>
                <c:pt idx="7318">
                  <c:v>7.0024908939586272E-6</c:v>
                </c:pt>
                <c:pt idx="7319">
                  <c:v>6.998725561979743E-6</c:v>
                </c:pt>
                <c:pt idx="7320">
                  <c:v>6.9949627602026344E-6</c:v>
                </c:pt>
                <c:pt idx="7321">
                  <c:v>6.9912024865875546E-6</c:v>
                </c:pt>
                <c:pt idx="7322">
                  <c:v>6.9874447391117838E-6</c:v>
                </c:pt>
                <c:pt idx="7323">
                  <c:v>6.9836895157393733E-6</c:v>
                </c:pt>
                <c:pt idx="7324">
                  <c:v>6.979936814413578E-6</c:v>
                </c:pt>
                <c:pt idx="7325">
                  <c:v>6.9761866331325644E-6</c:v>
                </c:pt>
                <c:pt idx="7326">
                  <c:v>6.9724389698434167E-6</c:v>
                </c:pt>
                <c:pt idx="7327">
                  <c:v>6.9686938225103023E-6</c:v>
                </c:pt>
                <c:pt idx="7328">
                  <c:v>6.9649511891521458E-6</c:v>
                </c:pt>
                <c:pt idx="7329">
                  <c:v>6.9612110676991274E-6</c:v>
                </c:pt>
                <c:pt idx="7330">
                  <c:v>6.9574734561362251E-6</c:v>
                </c:pt>
                <c:pt idx="7331">
                  <c:v>6.9537383524653881E-6</c:v>
                </c:pt>
                <c:pt idx="7332">
                  <c:v>6.9500057546376463E-6</c:v>
                </c:pt>
                <c:pt idx="7333">
                  <c:v>6.9462756606587402E-6</c:v>
                </c:pt>
                <c:pt idx="7334">
                  <c:v>6.942548068513625E-6</c:v>
                </c:pt>
                <c:pt idx="7335">
                  <c:v>6.9388229761741524E-6</c:v>
                </c:pt>
                <c:pt idx="7336">
                  <c:v>6.9351003816291095E-6</c:v>
                </c:pt>
                <c:pt idx="7337">
                  <c:v>6.9313802830269017E-6</c:v>
                </c:pt>
                <c:pt idx="7338">
                  <c:v>6.9276626779318724E-6</c:v>
                </c:pt>
                <c:pt idx="7339">
                  <c:v>6.9239475647442083E-6</c:v>
                </c:pt>
                <c:pt idx="7340">
                  <c:v>6.9202349413399735E-6</c:v>
                </c:pt>
                <c:pt idx="7341">
                  <c:v>6.91652480571733E-6</c:v>
                </c:pt>
                <c:pt idx="7342">
                  <c:v>6.9128171558538556E-6</c:v>
                </c:pt>
                <c:pt idx="7343">
                  <c:v>6.9091119897815046E-6</c:v>
                </c:pt>
                <c:pt idx="7344">
                  <c:v>6.9054093054815926E-6</c:v>
                </c:pt>
                <c:pt idx="7345">
                  <c:v>6.9017091009523665E-6</c:v>
                </c:pt>
                <c:pt idx="7346">
                  <c:v>6.8980113742462509E-6</c:v>
                </c:pt>
                <c:pt idx="7347">
                  <c:v>6.8943161233277801E-6</c:v>
                </c:pt>
                <c:pt idx="7348">
                  <c:v>6.890623346215765E-6</c:v>
                </c:pt>
                <c:pt idx="7349">
                  <c:v>6.8869330409457619E-6</c:v>
                </c:pt>
                <c:pt idx="7350">
                  <c:v>6.8832452055029063E-6</c:v>
                </c:pt>
                <c:pt idx="7351">
                  <c:v>6.8795598379264779E-6</c:v>
                </c:pt>
                <c:pt idx="7352">
                  <c:v>6.8758769362352006E-6</c:v>
                </c:pt>
                <c:pt idx="7353">
                  <c:v>6.8721964984347463E-6</c:v>
                </c:pt>
                <c:pt idx="7354">
                  <c:v>6.8685185225475852E-6</c:v>
                </c:pt>
                <c:pt idx="7355">
                  <c:v>6.864843006612893E-6</c:v>
                </c:pt>
                <c:pt idx="7356">
                  <c:v>6.8611699486567956E-6</c:v>
                </c:pt>
                <c:pt idx="7357">
                  <c:v>6.8574993466849811E-6</c:v>
                </c:pt>
                <c:pt idx="7358">
                  <c:v>6.8538311987570164E-6</c:v>
                </c:pt>
                <c:pt idx="7359">
                  <c:v>6.8501655028822844E-6</c:v>
                </c:pt>
                <c:pt idx="7360">
                  <c:v>6.8465022570869052E-6</c:v>
                </c:pt>
                <c:pt idx="7361">
                  <c:v>6.842841459450755E-6</c:v>
                </c:pt>
                <c:pt idx="7362">
                  <c:v>6.8391831079665149E-6</c:v>
                </c:pt>
                <c:pt idx="7363">
                  <c:v>6.8355272006880377E-6</c:v>
                </c:pt>
                <c:pt idx="7364">
                  <c:v>6.8318737356488093E-6</c:v>
                </c:pt>
                <c:pt idx="7365">
                  <c:v>6.8282227109063317E-6</c:v>
                </c:pt>
                <c:pt idx="7366">
                  <c:v>6.8245741245051184E-6</c:v>
                </c:pt>
                <c:pt idx="7367">
                  <c:v>6.8209279744693404E-6</c:v>
                </c:pt>
                <c:pt idx="7368">
                  <c:v>6.8172842588767454E-6</c:v>
                </c:pt>
                <c:pt idx="7369">
                  <c:v>6.8136429757551595E-6</c:v>
                </c:pt>
                <c:pt idx="7370">
                  <c:v>6.8100041231490666E-6</c:v>
                </c:pt>
                <c:pt idx="7371">
                  <c:v>6.806367699156372E-6</c:v>
                </c:pt>
                <c:pt idx="7372">
                  <c:v>6.8027337017882568E-6</c:v>
                </c:pt>
                <c:pt idx="7373">
                  <c:v>6.7991021291094064E-6</c:v>
                </c:pt>
                <c:pt idx="7374">
                  <c:v>6.7954729792010178E-6</c:v>
                </c:pt>
                <c:pt idx="7375">
                  <c:v>6.7918462500945244E-6</c:v>
                </c:pt>
                <c:pt idx="7376">
                  <c:v>6.78822193987474E-6</c:v>
                </c:pt>
                <c:pt idx="7377">
                  <c:v>6.7846000466061857E-6</c:v>
                </c:pt>
                <c:pt idx="7378">
                  <c:v>6.7809805683404587E-6</c:v>
                </c:pt>
                <c:pt idx="7379">
                  <c:v>6.7773635031457421E-6</c:v>
                </c:pt>
                <c:pt idx="7380">
                  <c:v>6.7737488491066411E-6</c:v>
                </c:pt>
                <c:pt idx="7381">
                  <c:v>6.7701366042948894E-6</c:v>
                </c:pt>
                <c:pt idx="7382">
                  <c:v>6.766526766762025E-6</c:v>
                </c:pt>
                <c:pt idx="7383">
                  <c:v>6.7629193346127107E-6</c:v>
                </c:pt>
                <c:pt idx="7384">
                  <c:v>6.7593143059020676E-6</c:v>
                </c:pt>
                <c:pt idx="7385">
                  <c:v>6.7557116787017284E-6</c:v>
                </c:pt>
                <c:pt idx="7386">
                  <c:v>6.7521114511363184E-6</c:v>
                </c:pt>
                <c:pt idx="7387">
                  <c:v>6.7485136212444215E-6</c:v>
                </c:pt>
                <c:pt idx="7388">
                  <c:v>6.7449181871176525E-6</c:v>
                </c:pt>
                <c:pt idx="7389">
                  <c:v>6.7413251468640266E-6</c:v>
                </c:pt>
                <c:pt idx="7390">
                  <c:v>6.7377344985421547E-6</c:v>
                </c:pt>
                <c:pt idx="7391">
                  <c:v>6.7341462402709045E-6</c:v>
                </c:pt>
                <c:pt idx="7392">
                  <c:v>6.7305603701124864E-6</c:v>
                </c:pt>
                <c:pt idx="7393">
                  <c:v>6.7269768861892817E-6</c:v>
                </c:pt>
                <c:pt idx="7394">
                  <c:v>6.7233957865743947E-6</c:v>
                </c:pt>
                <c:pt idx="7395">
                  <c:v>6.7198170693572798E-6</c:v>
                </c:pt>
                <c:pt idx="7396">
                  <c:v>6.716240732680171E-6</c:v>
                </c:pt>
                <c:pt idx="7397">
                  <c:v>6.7126667745996367E-6</c:v>
                </c:pt>
                <c:pt idx="7398">
                  <c:v>6.7090951932250538E-6</c:v>
                </c:pt>
                <c:pt idx="7399">
                  <c:v>6.7055259866820432E-6</c:v>
                </c:pt>
                <c:pt idx="7400">
                  <c:v>6.7019591530471178E-6</c:v>
                </c:pt>
                <c:pt idx="7401">
                  <c:v>6.6983946904494434E-6</c:v>
                </c:pt>
                <c:pt idx="7402">
                  <c:v>6.6948325969980944E-6</c:v>
                </c:pt>
                <c:pt idx="7403">
                  <c:v>6.6912728707894498E-6</c:v>
                </c:pt>
                <c:pt idx="7404">
                  <c:v>6.6877155099361236E-6</c:v>
                </c:pt>
                <c:pt idx="7405">
                  <c:v>6.6841605125670252E-6</c:v>
                </c:pt>
                <c:pt idx="7406">
                  <c:v>6.6806078767982509E-6</c:v>
                </c:pt>
                <c:pt idx="7407">
                  <c:v>6.6770576007259923E-6</c:v>
                </c:pt>
                <c:pt idx="7408">
                  <c:v>6.6735096824988235E-6</c:v>
                </c:pt>
                <c:pt idx="7409">
                  <c:v>6.669964120216405E-6</c:v>
                </c:pt>
                <c:pt idx="7410">
                  <c:v>6.6664209119946856E-6</c:v>
                </c:pt>
                <c:pt idx="7411">
                  <c:v>6.6628800560018769E-6</c:v>
                </c:pt>
                <c:pt idx="7412">
                  <c:v>6.6593415503212348E-6</c:v>
                </c:pt>
                <c:pt idx="7413">
                  <c:v>6.6558053930883602E-6</c:v>
                </c:pt>
                <c:pt idx="7414">
                  <c:v>6.6522715824549967E-6</c:v>
                </c:pt>
                <c:pt idx="7415">
                  <c:v>6.6487401165241031E-6</c:v>
                </c:pt>
                <c:pt idx="7416">
                  <c:v>6.6452109934508967E-6</c:v>
                </c:pt>
                <c:pt idx="7417">
                  <c:v>6.6416842113706606E-6</c:v>
                </c:pt>
                <c:pt idx="7418">
                  <c:v>6.6381597684060176E-6</c:v>
                </c:pt>
                <c:pt idx="7419">
                  <c:v>6.6346376627029446E-6</c:v>
                </c:pt>
                <c:pt idx="7420">
                  <c:v>6.6311178923875269E-6</c:v>
                </c:pt>
                <c:pt idx="7421">
                  <c:v>6.627600455645132E-6</c:v>
                </c:pt>
                <c:pt idx="7422">
                  <c:v>6.6240853505765442E-6</c:v>
                </c:pt>
                <c:pt idx="7423">
                  <c:v>6.6205725753346448E-6</c:v>
                </c:pt>
                <c:pt idx="7424">
                  <c:v>6.6170621280883146E-6</c:v>
                </c:pt>
                <c:pt idx="7425">
                  <c:v>6.6135540070869659E-6</c:v>
                </c:pt>
                <c:pt idx="7426">
                  <c:v>6.6100482101230277E-6</c:v>
                </c:pt>
                <c:pt idx="7427">
                  <c:v>6.6065447357146556E-6</c:v>
                </c:pt>
                <c:pt idx="7428">
                  <c:v>6.603043581879873E-6</c:v>
                </c:pt>
                <c:pt idx="7429">
                  <c:v>6.5995447468175719E-6</c:v>
                </c:pt>
                <c:pt idx="7430">
                  <c:v>6.596048228642472E-6</c:v>
                </c:pt>
                <c:pt idx="7431">
                  <c:v>6.5925540255211088E-6</c:v>
                </c:pt>
                <c:pt idx="7432">
                  <c:v>6.5890621356359986E-6</c:v>
                </c:pt>
                <c:pt idx="7433">
                  <c:v>6.5855725571213429E-6</c:v>
                </c:pt>
                <c:pt idx="7434">
                  <c:v>6.5820852881701673E-6</c:v>
                </c:pt>
                <c:pt idx="7435">
                  <c:v>6.5786003269201087E-6</c:v>
                </c:pt>
                <c:pt idx="7436">
                  <c:v>6.5751176715675894E-6</c:v>
                </c:pt>
                <c:pt idx="7437">
                  <c:v>6.5716373202607859E-6</c:v>
                </c:pt>
                <c:pt idx="7438">
                  <c:v>6.5681592711638452E-6</c:v>
                </c:pt>
                <c:pt idx="7439">
                  <c:v>6.5646835224924592E-6</c:v>
                </c:pt>
                <c:pt idx="7440">
                  <c:v>6.5612100723785476E-6</c:v>
                </c:pt>
                <c:pt idx="7441">
                  <c:v>6.5577389190056135E-6</c:v>
                </c:pt>
                <c:pt idx="7442">
                  <c:v>6.5542700605729842E-6</c:v>
                </c:pt>
                <c:pt idx="7443">
                  <c:v>6.5508034952319546E-6</c:v>
                </c:pt>
                <c:pt idx="7444">
                  <c:v>6.5473392211852459E-6</c:v>
                </c:pt>
                <c:pt idx="7445">
                  <c:v>6.5438772366159185E-6</c:v>
                </c:pt>
                <c:pt idx="7446">
                  <c:v>6.540417539694547E-6</c:v>
                </c:pt>
                <c:pt idx="7447">
                  <c:v>6.536960128607595E-6</c:v>
                </c:pt>
                <c:pt idx="7448">
                  <c:v>6.5335050015573452E-6</c:v>
                </c:pt>
                <c:pt idx="7449">
                  <c:v>6.5300521567335746E-6</c:v>
                </c:pt>
                <c:pt idx="7450">
                  <c:v>6.5266015923065312E-6</c:v>
                </c:pt>
                <c:pt idx="7451">
                  <c:v>6.5231533064976449E-6</c:v>
                </c:pt>
                <c:pt idx="7452">
                  <c:v>6.5197072974805058E-6</c:v>
                </c:pt>
                <c:pt idx="7453">
                  <c:v>6.5162635634445354E-6</c:v>
                </c:pt>
                <c:pt idx="7454">
                  <c:v>6.5128221026302506E-6</c:v>
                </c:pt>
                <c:pt idx="7455">
                  <c:v>6.5093829131950904E-6</c:v>
                </c:pt>
                <c:pt idx="7456">
                  <c:v>6.505945993347586E-6</c:v>
                </c:pt>
                <c:pt idx="7457">
                  <c:v>6.5025113413120465E-6</c:v>
                </c:pt>
                <c:pt idx="7458">
                  <c:v>6.4990789552650368E-6</c:v>
                </c:pt>
                <c:pt idx="7459">
                  <c:v>6.495648833434149E-6</c:v>
                </c:pt>
                <c:pt idx="7460">
                  <c:v>6.4922209740274976E-6</c:v>
                </c:pt>
                <c:pt idx="7461">
                  <c:v>6.4887953752407432E-6</c:v>
                </c:pt>
                <c:pt idx="7462">
                  <c:v>6.4853720352923374E-6</c:v>
                </c:pt>
                <c:pt idx="7463">
                  <c:v>6.4819509523813079E-6</c:v>
                </c:pt>
                <c:pt idx="7464">
                  <c:v>6.4785321247644946E-6</c:v>
                </c:pt>
                <c:pt idx="7465">
                  <c:v>6.4751155506161139E-6</c:v>
                </c:pt>
                <c:pt idx="7466">
                  <c:v>6.4717012281612031E-6</c:v>
                </c:pt>
                <c:pt idx="7467">
                  <c:v>6.4682891556404383E-6</c:v>
                </c:pt>
                <c:pt idx="7468">
                  <c:v>6.4648793312470636E-6</c:v>
                </c:pt>
                <c:pt idx="7469">
                  <c:v>6.4614717532250518E-6</c:v>
                </c:pt>
                <c:pt idx="7470">
                  <c:v>6.4580664197989396E-6</c:v>
                </c:pt>
                <c:pt idx="7471">
                  <c:v>6.4546633291809394E-6</c:v>
                </c:pt>
                <c:pt idx="7472">
                  <c:v>6.4512624795988823E-6</c:v>
                </c:pt>
                <c:pt idx="7473">
                  <c:v>6.4478638692962496E-6</c:v>
                </c:pt>
                <c:pt idx="7474">
                  <c:v>6.4444674965041114E-6</c:v>
                </c:pt>
                <c:pt idx="7475">
                  <c:v>6.4410733594342573E-6</c:v>
                </c:pt>
                <c:pt idx="7476">
                  <c:v>6.4376814563489783E-6</c:v>
                </c:pt>
                <c:pt idx="7477">
                  <c:v>6.4342917854633081E-6</c:v>
                </c:pt>
                <c:pt idx="7478">
                  <c:v>6.4309043450079076E-6</c:v>
                </c:pt>
                <c:pt idx="7479">
                  <c:v>6.4275191332638395E-6</c:v>
                </c:pt>
                <c:pt idx="7480">
                  <c:v>6.4241361484301219E-6</c:v>
                </c:pt>
                <c:pt idx="7481">
                  <c:v>6.4207553887562217E-6</c:v>
                </c:pt>
                <c:pt idx="7482">
                  <c:v>6.4173768525071026E-6</c:v>
                </c:pt>
                <c:pt idx="7483">
                  <c:v>6.4140005379006498E-6</c:v>
                </c:pt>
                <c:pt idx="7484">
                  <c:v>6.4106264432050586E-6</c:v>
                </c:pt>
                <c:pt idx="7485">
                  <c:v>6.4072545666692401E-6</c:v>
                </c:pt>
                <c:pt idx="7486">
                  <c:v>6.4038849065298588E-6</c:v>
                </c:pt>
                <c:pt idx="7487">
                  <c:v>6.4005174610390648E-6</c:v>
                </c:pt>
                <c:pt idx="7488">
                  <c:v>6.3971522284645301E-6</c:v>
                </c:pt>
                <c:pt idx="7489">
                  <c:v>6.393789207061592E-6</c:v>
                </c:pt>
                <c:pt idx="7490">
                  <c:v>6.3904283950664366E-6</c:v>
                </c:pt>
                <c:pt idx="7491">
                  <c:v>6.3870697907653605E-6</c:v>
                </c:pt>
                <c:pt idx="7492">
                  <c:v>6.3837133923977716E-6</c:v>
                </c:pt>
                <c:pt idx="7493">
                  <c:v>6.3803591982185171E-6</c:v>
                </c:pt>
                <c:pt idx="7494">
                  <c:v>6.3770072065324841E-6</c:v>
                </c:pt>
                <c:pt idx="7495">
                  <c:v>6.3736574155631455E-6</c:v>
                </c:pt>
                <c:pt idx="7496">
                  <c:v>6.3703098235908999E-6</c:v>
                </c:pt>
                <c:pt idx="7497">
                  <c:v>6.3669644288770072E-6</c:v>
                </c:pt>
                <c:pt idx="7498">
                  <c:v>6.3636212297050052E-6</c:v>
                </c:pt>
                <c:pt idx="7499">
                  <c:v>6.3602802243462334E-6</c:v>
                </c:pt>
                <c:pt idx="7500">
                  <c:v>6.3569414110529358E-6</c:v>
                </c:pt>
                <c:pt idx="7501">
                  <c:v>6.3536047881271858E-6</c:v>
                </c:pt>
                <c:pt idx="7502">
                  <c:v>6.3502703538244201E-6</c:v>
                </c:pt>
                <c:pt idx="7503">
                  <c:v>6.3469381064154274E-6</c:v>
                </c:pt>
                <c:pt idx="7504">
                  <c:v>6.3436080442207678E-6</c:v>
                </c:pt>
                <c:pt idx="7505">
                  <c:v>6.3402801654799713E-6</c:v>
                </c:pt>
                <c:pt idx="7506">
                  <c:v>6.3369544684823709E-6</c:v>
                </c:pt>
                <c:pt idx="7507">
                  <c:v>6.3336309515325626E-6</c:v>
                </c:pt>
                <c:pt idx="7508">
                  <c:v>6.3303096128886239E-6</c:v>
                </c:pt>
                <c:pt idx="7509">
                  <c:v>6.3269904508583023E-6</c:v>
                </c:pt>
                <c:pt idx="7510">
                  <c:v>6.3236734637302958E-6</c:v>
                </c:pt>
                <c:pt idx="7511">
                  <c:v>6.3203586497811676E-6</c:v>
                </c:pt>
                <c:pt idx="7512">
                  <c:v>6.317046007302774E-6</c:v>
                </c:pt>
                <c:pt idx="7513">
                  <c:v>6.3137355347322309E-6</c:v>
                </c:pt>
                <c:pt idx="7514">
                  <c:v>6.3104272299744379E-6</c:v>
                </c:pt>
                <c:pt idx="7515">
                  <c:v>6.3071210916955306E-6</c:v>
                </c:pt>
                <c:pt idx="7516">
                  <c:v>6.3038171180840894E-6</c:v>
                </c:pt>
                <c:pt idx="7517">
                  <c:v>6.3005153074397412E-6</c:v>
                </c:pt>
                <c:pt idx="7518">
                  <c:v>6.2972156580432269E-6</c:v>
                </c:pt>
                <c:pt idx="7519">
                  <c:v>6.2939181682246237E-6</c:v>
                </c:pt>
                <c:pt idx="7520">
                  <c:v>6.2906228362677833E-6</c:v>
                </c:pt>
                <c:pt idx="7521">
                  <c:v>6.2873296604717969E-6</c:v>
                </c:pt>
                <c:pt idx="7522">
                  <c:v>6.2840386391849797E-6</c:v>
                </c:pt>
                <c:pt idx="7523">
                  <c:v>6.2807497706754044E-6</c:v>
                </c:pt>
                <c:pt idx="7524">
                  <c:v>6.2774630532604611E-6</c:v>
                </c:pt>
                <c:pt idx="7525">
                  <c:v>6.2741784852726131E-6</c:v>
                </c:pt>
                <c:pt idx="7526">
                  <c:v>6.2708960649982746E-6</c:v>
                </c:pt>
                <c:pt idx="7527">
                  <c:v>6.267615790773036E-6</c:v>
                </c:pt>
                <c:pt idx="7528">
                  <c:v>6.2643376609135709E-6</c:v>
                </c:pt>
                <c:pt idx="7529">
                  <c:v>6.2610616737245514E-6</c:v>
                </c:pt>
                <c:pt idx="7530">
                  <c:v>6.2577878275257648E-6</c:v>
                </c:pt>
                <c:pt idx="7531">
                  <c:v>6.2545161206521163E-6</c:v>
                </c:pt>
                <c:pt idx="7532">
                  <c:v>6.2512465514264425E-6</c:v>
                </c:pt>
                <c:pt idx="7533">
                  <c:v>6.2479791181528073E-6</c:v>
                </c:pt>
                <c:pt idx="7534">
                  <c:v>6.2447138191842313E-6</c:v>
                </c:pt>
                <c:pt idx="7535">
                  <c:v>6.2414506528278422E-6</c:v>
                </c:pt>
                <c:pt idx="7536">
                  <c:v>6.2381896174058963E-6</c:v>
                </c:pt>
                <c:pt idx="7537">
                  <c:v>6.2349307112894527E-6</c:v>
                </c:pt>
                <c:pt idx="7538">
                  <c:v>6.2316739327699681E-6</c:v>
                </c:pt>
                <c:pt idx="7539">
                  <c:v>6.2284192801945457E-6</c:v>
                </c:pt>
                <c:pt idx="7540">
                  <c:v>6.2251667518915E-6</c:v>
                </c:pt>
                <c:pt idx="7541">
                  <c:v>6.2219163462109403E-6</c:v>
                </c:pt>
                <c:pt idx="7542">
                  <c:v>6.2186680614909932E-6</c:v>
                </c:pt>
                <c:pt idx="7543">
                  <c:v>6.2154218960510401E-6</c:v>
                </c:pt>
                <c:pt idx="7544">
                  <c:v>6.2121778482592223E-6</c:v>
                </c:pt>
                <c:pt idx="7545">
                  <c:v>6.2089359164379823E-6</c:v>
                </c:pt>
                <c:pt idx="7546">
                  <c:v>6.205696098924792E-6</c:v>
                </c:pt>
                <c:pt idx="7547">
                  <c:v>6.2024583941057029E-6</c:v>
                </c:pt>
                <c:pt idx="7548">
                  <c:v>6.1992228002875537E-6</c:v>
                </c:pt>
                <c:pt idx="7549">
                  <c:v>6.1959893158258037E-6</c:v>
                </c:pt>
                <c:pt idx="7550">
                  <c:v>6.1927579390908072E-6</c:v>
                </c:pt>
                <c:pt idx="7551">
                  <c:v>6.1895286684074373E-6</c:v>
                </c:pt>
                <c:pt idx="7552">
                  <c:v>6.1863015021490644E-6</c:v>
                </c:pt>
                <c:pt idx="7553">
                  <c:v>6.1830764386703872E-6</c:v>
                </c:pt>
                <c:pt idx="7554">
                  <c:v>6.1798534763142451E-6</c:v>
                </c:pt>
                <c:pt idx="7555">
                  <c:v>6.1766326134383666E-6</c:v>
                </c:pt>
                <c:pt idx="7556">
                  <c:v>6.1734138484153785E-6</c:v>
                </c:pt>
                <c:pt idx="7557">
                  <c:v>6.1701971796059774E-6</c:v>
                </c:pt>
                <c:pt idx="7558">
                  <c:v>6.1669826053523199E-6</c:v>
                </c:pt>
                <c:pt idx="7559">
                  <c:v>6.1637701240448654E-6</c:v>
                </c:pt>
                <c:pt idx="7560">
                  <c:v>6.1605597340287498E-6</c:v>
                </c:pt>
                <c:pt idx="7561">
                  <c:v>6.1573514336639968E-6</c:v>
                </c:pt>
                <c:pt idx="7562">
                  <c:v>6.1541452213588401E-6</c:v>
                </c:pt>
                <c:pt idx="7563">
                  <c:v>6.1509410954428648E-6</c:v>
                </c:pt>
                <c:pt idx="7564">
                  <c:v>6.1477390542939315E-6</c:v>
                </c:pt>
                <c:pt idx="7565">
                  <c:v>6.1445390963046588E-6</c:v>
                </c:pt>
                <c:pt idx="7566">
                  <c:v>6.1413412198224958E-6</c:v>
                </c:pt>
                <c:pt idx="7567">
                  <c:v>6.1381454232430187E-6</c:v>
                </c:pt>
                <c:pt idx="7568">
                  <c:v>6.1349517049432981E-6</c:v>
                </c:pt>
                <c:pt idx="7569">
                  <c:v>6.1317600632885561E-6</c:v>
                </c:pt>
                <c:pt idx="7570">
                  <c:v>6.1285704966654932E-6</c:v>
                </c:pt>
                <c:pt idx="7571">
                  <c:v>6.1253830034423199E-6</c:v>
                </c:pt>
                <c:pt idx="7572">
                  <c:v>6.1221975820418268E-6</c:v>
                </c:pt>
                <c:pt idx="7573">
                  <c:v>6.1190142308086305E-6</c:v>
                </c:pt>
                <c:pt idx="7574">
                  <c:v>6.115832948135292E-6</c:v>
                </c:pt>
                <c:pt idx="7575">
                  <c:v>6.1126537324290682E-6</c:v>
                </c:pt>
                <c:pt idx="7576">
                  <c:v>6.1094765820523039E-6</c:v>
                </c:pt>
                <c:pt idx="7577">
                  <c:v>6.1063014954151701E-6</c:v>
                </c:pt>
                <c:pt idx="7578">
                  <c:v>6.10312847090944E-6</c:v>
                </c:pt>
                <c:pt idx="7579">
                  <c:v>6.0999575069151114E-6</c:v>
                </c:pt>
                <c:pt idx="7580">
                  <c:v>6.0967886018268755E-6</c:v>
                </c:pt>
                <c:pt idx="7581">
                  <c:v>6.0936217540541334E-6</c:v>
                </c:pt>
                <c:pt idx="7582">
                  <c:v>6.0904569619944578E-6</c:v>
                </c:pt>
                <c:pt idx="7583">
                  <c:v>6.0872942240271105E-6</c:v>
                </c:pt>
                <c:pt idx="7584">
                  <c:v>6.0841335385790328E-6</c:v>
                </c:pt>
                <c:pt idx="7585">
                  <c:v>6.0809749040323832E-6</c:v>
                </c:pt>
                <c:pt idx="7586">
                  <c:v>6.0778183187840038E-6</c:v>
                </c:pt>
                <c:pt idx="7587">
                  <c:v>6.0746637812783226E-6</c:v>
                </c:pt>
                <c:pt idx="7588">
                  <c:v>6.0715112898821077E-6</c:v>
                </c:pt>
                <c:pt idx="7589">
                  <c:v>6.0683608430097364E-6</c:v>
                </c:pt>
                <c:pt idx="7590">
                  <c:v>6.0652124390901454E-6</c:v>
                </c:pt>
                <c:pt idx="7591">
                  <c:v>6.0620660765077108E-6</c:v>
                </c:pt>
                <c:pt idx="7592">
                  <c:v>6.0589217536942275E-6</c:v>
                </c:pt>
                <c:pt idx="7593">
                  <c:v>6.0557794690632408E-6</c:v>
                </c:pt>
                <c:pt idx="7594">
                  <c:v>6.0526392210165893E-6</c:v>
                </c:pt>
                <c:pt idx="7595">
                  <c:v>6.0495010079707178E-6</c:v>
                </c:pt>
                <c:pt idx="7596">
                  <c:v>6.0463648283565858E-6</c:v>
                </c:pt>
                <c:pt idx="7597">
                  <c:v>6.0432306805934562E-6</c:v>
                </c:pt>
                <c:pt idx="7598">
                  <c:v>6.0400985630824222E-6</c:v>
                </c:pt>
                <c:pt idx="7599">
                  <c:v>6.0369684742718262E-6</c:v>
                </c:pt>
                <c:pt idx="7600">
                  <c:v>6.033840412565598E-6</c:v>
                </c:pt>
                <c:pt idx="7601">
                  <c:v>6.0307143765064132E-6</c:v>
                </c:pt>
                <c:pt idx="7602">
                  <c:v>6.0275903641873475E-6</c:v>
                </c:pt>
                <c:pt idx="7603">
                  <c:v>6.0244683743696675E-6</c:v>
                </c:pt>
                <c:pt idx="7604">
                  <c:v>6.0213484053584724E-6</c:v>
                </c:pt>
                <c:pt idx="7605">
                  <c:v>6.0182304556236275E-6</c:v>
                </c:pt>
                <c:pt idx="7606">
                  <c:v>6.0151145235581071E-6</c:v>
                </c:pt>
                <c:pt idx="7607">
                  <c:v>6.0120006076019969E-6</c:v>
                </c:pt>
                <c:pt idx="7608">
                  <c:v>6.0088887062098258E-6</c:v>
                </c:pt>
                <c:pt idx="7609">
                  <c:v>6.0057788177919113E-6</c:v>
                </c:pt>
                <c:pt idx="7610">
                  <c:v>6.0026709408056132E-6</c:v>
                </c:pt>
                <c:pt idx="7611">
                  <c:v>5.9995650736901336E-6</c:v>
                </c:pt>
                <c:pt idx="7612">
                  <c:v>5.9964612148730947E-6</c:v>
                </c:pt>
                <c:pt idx="7613">
                  <c:v>5.9933593628030396E-6</c:v>
                </c:pt>
                <c:pt idx="7614">
                  <c:v>5.9902595159104518E-6</c:v>
                </c:pt>
                <c:pt idx="7615">
                  <c:v>5.9871616726791315E-6</c:v>
                </c:pt>
                <c:pt idx="7616">
                  <c:v>5.9840658315163914E-6</c:v>
                </c:pt>
                <c:pt idx="7617">
                  <c:v>5.9809719908764125E-6</c:v>
                </c:pt>
                <c:pt idx="7618">
                  <c:v>5.9778801492277196E-6</c:v>
                </c:pt>
                <c:pt idx="7619">
                  <c:v>5.9747903049948694E-6</c:v>
                </c:pt>
                <c:pt idx="7620">
                  <c:v>5.9717024566491715E-6</c:v>
                </c:pt>
                <c:pt idx="7621">
                  <c:v>5.9686166026439032E-6</c:v>
                </c:pt>
                <c:pt idx="7622">
                  <c:v>5.9655327414207966E-6</c:v>
                </c:pt>
                <c:pt idx="7623">
                  <c:v>5.9624508714359351E-6</c:v>
                </c:pt>
                <c:pt idx="7624">
                  <c:v>5.9593709911597229E-6</c:v>
                </c:pt>
                <c:pt idx="7625">
                  <c:v>5.9562930990510105E-6</c:v>
                </c:pt>
                <c:pt idx="7626">
                  <c:v>5.9532171935506748E-6</c:v>
                </c:pt>
                <c:pt idx="7627">
                  <c:v>5.9501432731461959E-6</c:v>
                </c:pt>
                <c:pt idx="7628">
                  <c:v>5.9470713362812416E-6</c:v>
                </c:pt>
                <c:pt idx="7629">
                  <c:v>5.9440013814138069E-6</c:v>
                </c:pt>
                <c:pt idx="7630">
                  <c:v>5.9409334070483545E-6</c:v>
                </c:pt>
                <c:pt idx="7631">
                  <c:v>5.9378674116134204E-6</c:v>
                </c:pt>
                <c:pt idx="7632">
                  <c:v>5.9348033935840591E-6</c:v>
                </c:pt>
                <c:pt idx="7633">
                  <c:v>5.9317413514494993E-6</c:v>
                </c:pt>
                <c:pt idx="7634">
                  <c:v>5.9286812836553795E-6</c:v>
                </c:pt>
                <c:pt idx="7635">
                  <c:v>5.9256231886937068E-6</c:v>
                </c:pt>
                <c:pt idx="7636">
                  <c:v>5.9225670650385689E-6</c:v>
                </c:pt>
                <c:pt idx="7637">
                  <c:v>5.9195129111525927E-6</c:v>
                </c:pt>
                <c:pt idx="7638">
                  <c:v>5.9164607255126512E-6</c:v>
                </c:pt>
                <c:pt idx="7639">
                  <c:v>5.9134105066097974E-6</c:v>
                </c:pt>
                <c:pt idx="7640">
                  <c:v>5.9103622529236133E-6</c:v>
                </c:pt>
                <c:pt idx="7641">
                  <c:v>5.9073159629158487E-6</c:v>
                </c:pt>
                <c:pt idx="7642">
                  <c:v>5.9042716350944688E-6</c:v>
                </c:pt>
                <c:pt idx="7643">
                  <c:v>5.9012292679239655E-6</c:v>
                </c:pt>
                <c:pt idx="7644">
                  <c:v>5.8981888598830294E-6</c:v>
                </c:pt>
                <c:pt idx="7645">
                  <c:v>5.8951504094964561E-6</c:v>
                </c:pt>
                <c:pt idx="7646">
                  <c:v>5.8921139152136908E-6</c:v>
                </c:pt>
                <c:pt idx="7647">
                  <c:v>5.8890793755366897E-6</c:v>
                </c:pt>
                <c:pt idx="7648">
                  <c:v>5.8860467889495789E-6</c:v>
                </c:pt>
                <c:pt idx="7649">
                  <c:v>5.8830161539570378E-6</c:v>
                </c:pt>
                <c:pt idx="7650">
                  <c:v>5.8799874690522761E-6</c:v>
                </c:pt>
                <c:pt idx="7651">
                  <c:v>5.8769607327107819E-6</c:v>
                </c:pt>
                <c:pt idx="7652">
                  <c:v>5.873935943453993E-6</c:v>
                </c:pt>
                <c:pt idx="7653">
                  <c:v>5.8709130997601241E-6</c:v>
                </c:pt>
                <c:pt idx="7654">
                  <c:v>5.8678922001214737E-6</c:v>
                </c:pt>
                <c:pt idx="7655">
                  <c:v>5.864873243076227E-6</c:v>
                </c:pt>
                <c:pt idx="7656">
                  <c:v>5.8618562270875733E-6</c:v>
                </c:pt>
                <c:pt idx="7657">
                  <c:v>5.8588411506646186E-6</c:v>
                </c:pt>
                <c:pt idx="7658">
                  <c:v>5.8558280123304482E-6</c:v>
                </c:pt>
                <c:pt idx="7659">
                  <c:v>5.852816810565092E-6</c:v>
                </c:pt>
                <c:pt idx="7660">
                  <c:v>5.8498075438943307E-6</c:v>
                </c:pt>
                <c:pt idx="7661">
                  <c:v>5.846800210826241E-6</c:v>
                </c:pt>
                <c:pt idx="7662">
                  <c:v>5.843794809857598E-6</c:v>
                </c:pt>
                <c:pt idx="7663">
                  <c:v>5.8407913394991803E-6</c:v>
                </c:pt>
                <c:pt idx="7664">
                  <c:v>5.8377897982757548E-6</c:v>
                </c:pt>
                <c:pt idx="7665">
                  <c:v>5.8347901847007813E-6</c:v>
                </c:pt>
                <c:pt idx="7666">
                  <c:v>5.8317924972700629E-6</c:v>
                </c:pt>
                <c:pt idx="7667">
                  <c:v>5.8287967345250107E-6</c:v>
                </c:pt>
                <c:pt idx="7668">
                  <c:v>5.8258028949641199E-6</c:v>
                </c:pt>
                <c:pt idx="7669">
                  <c:v>5.8228109770998744E-6</c:v>
                </c:pt>
                <c:pt idx="7670">
                  <c:v>5.8198209794902666E-6</c:v>
                </c:pt>
                <c:pt idx="7671">
                  <c:v>5.8168329006188654E-6</c:v>
                </c:pt>
                <c:pt idx="7672">
                  <c:v>5.8138467390147862E-6</c:v>
                </c:pt>
                <c:pt idx="7673">
                  <c:v>5.810862493221012E-6</c:v>
                </c:pt>
                <c:pt idx="7674">
                  <c:v>5.8078801617377871E-6</c:v>
                </c:pt>
                <c:pt idx="7675">
                  <c:v>5.8048997431107501E-6</c:v>
                </c:pt>
                <c:pt idx="7676">
                  <c:v>5.8019212358679584E-6</c:v>
                </c:pt>
                <c:pt idx="7677">
                  <c:v>5.7989446385262319E-6</c:v>
                </c:pt>
                <c:pt idx="7678">
                  <c:v>5.7959699496225898E-6</c:v>
                </c:pt>
                <c:pt idx="7679">
                  <c:v>5.7929971676764844E-6</c:v>
                </c:pt>
                <c:pt idx="7680">
                  <c:v>5.7900262912589501E-6</c:v>
                </c:pt>
                <c:pt idx="7681">
                  <c:v>5.7870573188669793E-6</c:v>
                </c:pt>
                <c:pt idx="7682">
                  <c:v>5.7840902490428361E-6</c:v>
                </c:pt>
                <c:pt idx="7683">
                  <c:v>5.781125080342629E-6</c:v>
                </c:pt>
                <c:pt idx="7684">
                  <c:v>5.7781618112798729E-6</c:v>
                </c:pt>
                <c:pt idx="7685">
                  <c:v>5.7752004404132997E-6</c:v>
                </c:pt>
                <c:pt idx="7686">
                  <c:v>5.7722409662841221E-6</c:v>
                </c:pt>
                <c:pt idx="7687">
                  <c:v>5.7692833874223399E-6</c:v>
                </c:pt>
                <c:pt idx="7688">
                  <c:v>5.7663277023718111E-6</c:v>
                </c:pt>
                <c:pt idx="7689">
                  <c:v>5.7633739098088443E-6</c:v>
                </c:pt>
                <c:pt idx="7690">
                  <c:v>5.7604220079238197E-6</c:v>
                </c:pt>
                <c:pt idx="7691">
                  <c:v>5.7574719956018767E-6</c:v>
                </c:pt>
                <c:pt idx="7692">
                  <c:v>5.754523871292065E-6</c:v>
                </c:pt>
                <c:pt idx="7693">
                  <c:v>5.7515776335447216E-6</c:v>
                </c:pt>
                <c:pt idx="7694">
                  <c:v>5.748633280892787E-6</c:v>
                </c:pt>
                <c:pt idx="7695">
                  <c:v>5.7456908119141541E-6</c:v>
                </c:pt>
                <c:pt idx="7696">
                  <c:v>5.7427502251443485E-6</c:v>
                </c:pt>
                <c:pt idx="7697">
                  <c:v>5.7398115191327026E-6</c:v>
                </c:pt>
                <c:pt idx="7698">
                  <c:v>5.7368746924733637E-6</c:v>
                </c:pt>
                <c:pt idx="7699">
                  <c:v>5.7339397436871327E-6</c:v>
                </c:pt>
                <c:pt idx="7700">
                  <c:v>5.7310066713396518E-6</c:v>
                </c:pt>
                <c:pt idx="7701">
                  <c:v>5.7280754740102364E-6</c:v>
                </c:pt>
                <c:pt idx="7702">
                  <c:v>5.7251461502360566E-6</c:v>
                </c:pt>
                <c:pt idx="7703">
                  <c:v>5.7222186985989869E-6</c:v>
                </c:pt>
                <c:pt idx="7704">
                  <c:v>5.719293117663585E-6</c:v>
                </c:pt>
                <c:pt idx="7705">
                  <c:v>5.7163694059832866E-6</c:v>
                </c:pt>
                <c:pt idx="7706">
                  <c:v>5.7134475621252268E-6</c:v>
                </c:pt>
                <c:pt idx="7707">
                  <c:v>5.7105275846702079E-6</c:v>
                </c:pt>
                <c:pt idx="7708">
                  <c:v>5.7076094721878929E-6</c:v>
                </c:pt>
                <c:pt idx="7709">
                  <c:v>5.7046932232306795E-6</c:v>
                </c:pt>
                <c:pt idx="7710">
                  <c:v>5.7017788363955636E-6</c:v>
                </c:pt>
                <c:pt idx="7711">
                  <c:v>5.6988663102374985E-6</c:v>
                </c:pt>
                <c:pt idx="7712">
                  <c:v>5.6959556433251195E-6</c:v>
                </c:pt>
                <c:pt idx="7713">
                  <c:v>5.6930468342715349E-6</c:v>
                </c:pt>
                <c:pt idx="7714">
                  <c:v>5.6901398816170212E-6</c:v>
                </c:pt>
                <c:pt idx="7715">
                  <c:v>5.687234783946384E-6</c:v>
                </c:pt>
                <c:pt idx="7716">
                  <c:v>5.684331539857981E-6</c:v>
                </c:pt>
                <c:pt idx="7717">
                  <c:v>5.6814301479083129E-6</c:v>
                </c:pt>
                <c:pt idx="7718">
                  <c:v>5.6785306066982738E-6</c:v>
                </c:pt>
                <c:pt idx="7719">
                  <c:v>5.6756329148115305E-6</c:v>
                </c:pt>
                <c:pt idx="7720">
                  <c:v>5.6727370708207147E-6</c:v>
                </c:pt>
                <c:pt idx="7721">
                  <c:v>5.6698430733181805E-6</c:v>
                </c:pt>
                <c:pt idx="7722">
                  <c:v>5.6669509208791151E-6</c:v>
                </c:pt>
                <c:pt idx="7723">
                  <c:v>5.6640606121291026E-6</c:v>
                </c:pt>
                <c:pt idx="7724">
                  <c:v>5.661172145621265E-6</c:v>
                </c:pt>
                <c:pt idx="7725">
                  <c:v>5.6582855199529919E-6</c:v>
                </c:pt>
                <c:pt idx="7726">
                  <c:v>5.6554007337351874E-6</c:v>
                </c:pt>
                <c:pt idx="7727">
                  <c:v>5.6525177855370808E-6</c:v>
                </c:pt>
                <c:pt idx="7728">
                  <c:v>5.6496366739720732E-6</c:v>
                </c:pt>
                <c:pt idx="7729">
                  <c:v>5.6467573976364193E-6</c:v>
                </c:pt>
                <c:pt idx="7730">
                  <c:v>5.6438799551153681E-6</c:v>
                </c:pt>
                <c:pt idx="7731">
                  <c:v>5.6410043450077138E-6</c:v>
                </c:pt>
                <c:pt idx="7732">
                  <c:v>5.6381305659256775E-6</c:v>
                </c:pt>
                <c:pt idx="7733">
                  <c:v>5.6352586164705233E-6</c:v>
                </c:pt>
                <c:pt idx="7734">
                  <c:v>5.6323884952264237E-6</c:v>
                </c:pt>
                <c:pt idx="7735">
                  <c:v>5.6295202008215725E-6</c:v>
                </c:pt>
                <c:pt idx="7736">
                  <c:v>5.6266537318426214E-6</c:v>
                </c:pt>
                <c:pt idx="7737">
                  <c:v>5.6237890868897504E-6</c:v>
                </c:pt>
                <c:pt idx="7738">
                  <c:v>5.6209262646069891E-6</c:v>
                </c:pt>
                <c:pt idx="7739">
                  <c:v>5.6180652635664824E-6</c:v>
                </c:pt>
                <c:pt idx="7740">
                  <c:v>5.6152060823842987E-6</c:v>
                </c:pt>
                <c:pt idx="7741">
                  <c:v>5.6123487196898972E-6</c:v>
                </c:pt>
                <c:pt idx="7742">
                  <c:v>5.6094931740713501E-6</c:v>
                </c:pt>
                <c:pt idx="7743">
                  <c:v>5.6066394441605959E-6</c:v>
                </c:pt>
                <c:pt idx="7744">
                  <c:v>5.6037875285725021E-6</c:v>
                </c:pt>
                <c:pt idx="7745">
                  <c:v>5.6009374259110624E-6</c:v>
                </c:pt>
                <c:pt idx="7746">
                  <c:v>5.5980891347936364E-6</c:v>
                </c:pt>
                <c:pt idx="7747">
                  <c:v>5.5952426538509774E-6</c:v>
                </c:pt>
                <c:pt idx="7748">
                  <c:v>5.592397981702869E-6</c:v>
                </c:pt>
                <c:pt idx="7749">
                  <c:v>5.589555116958245E-6</c:v>
                </c:pt>
                <c:pt idx="7750">
                  <c:v>5.5867140582393946E-6</c:v>
                </c:pt>
                <c:pt idx="7751">
                  <c:v>5.5838748041879868E-6</c:v>
                </c:pt>
                <c:pt idx="7752">
                  <c:v>5.581037353404514E-6</c:v>
                </c:pt>
                <c:pt idx="7753">
                  <c:v>5.5782017045330883E-6</c:v>
                </c:pt>
                <c:pt idx="7754">
                  <c:v>5.5753678562008725E-6</c:v>
                </c:pt>
                <c:pt idx="7755">
                  <c:v>5.5725358070241476E-6</c:v>
                </c:pt>
                <c:pt idx="7756">
                  <c:v>5.5697055556325398E-6</c:v>
                </c:pt>
                <c:pt idx="7757">
                  <c:v>5.5668771006689599E-6</c:v>
                </c:pt>
                <c:pt idx="7758">
                  <c:v>5.5640504407654175E-6</c:v>
                </c:pt>
                <c:pt idx="7759">
                  <c:v>5.5612255745370799E-6</c:v>
                </c:pt>
                <c:pt idx="7760">
                  <c:v>5.5584025006425407E-6</c:v>
                </c:pt>
                <c:pt idx="7761">
                  <c:v>5.555581217699394E-6</c:v>
                </c:pt>
                <c:pt idx="7762">
                  <c:v>5.5527617243385202E-6</c:v>
                </c:pt>
                <c:pt idx="7763">
                  <c:v>5.5499440192341272E-6</c:v>
                </c:pt>
                <c:pt idx="7764">
                  <c:v>5.5471281009894307E-6</c:v>
                </c:pt>
                <c:pt idx="7765">
                  <c:v>5.544313968250955E-6</c:v>
                </c:pt>
                <c:pt idx="7766">
                  <c:v>5.5415016196784762E-6</c:v>
                </c:pt>
                <c:pt idx="7767">
                  <c:v>5.5386910538908818E-6</c:v>
                </c:pt>
                <c:pt idx="7768">
                  <c:v>5.5358822695503188E-6</c:v>
                </c:pt>
                <c:pt idx="7769">
                  <c:v>5.5330752653021273E-6</c:v>
                </c:pt>
                <c:pt idx="7770">
                  <c:v>5.5302700397808429E-6</c:v>
                </c:pt>
                <c:pt idx="7771">
                  <c:v>5.527466591634213E-6</c:v>
                </c:pt>
                <c:pt idx="7772">
                  <c:v>5.524664919523165E-6</c:v>
                </c:pt>
                <c:pt idx="7773">
                  <c:v>5.5218650220978264E-6</c:v>
                </c:pt>
                <c:pt idx="7774">
                  <c:v>5.5190668979915587E-6</c:v>
                </c:pt>
                <c:pt idx="7775">
                  <c:v>5.5162705458808518E-6</c:v>
                </c:pt>
                <c:pt idx="7776">
                  <c:v>5.5134759644014532E-6</c:v>
                </c:pt>
                <c:pt idx="7777">
                  <c:v>5.5106831523157988E-6</c:v>
                </c:pt>
                <c:pt idx="7778">
                  <c:v>5.5078921079753784E-6</c:v>
                </c:pt>
                <c:pt idx="7779">
                  <c:v>5.50510283034215E-6</c:v>
                </c:pt>
                <c:pt idx="7780">
                  <c:v>5.5023153179611065E-6</c:v>
                </c:pt>
                <c:pt idx="7781">
                  <c:v>5.4995295695277198E-6</c:v>
                </c:pt>
                <c:pt idx="7782">
                  <c:v>5.4967455836670394E-6</c:v>
                </c:pt>
                <c:pt idx="7783">
                  <c:v>5.4939633590470984E-6</c:v>
                </c:pt>
                <c:pt idx="7784">
                  <c:v>5.4911828943490106E-6</c:v>
                </c:pt>
                <c:pt idx="7785">
                  <c:v>5.488404188213361E-6</c:v>
                </c:pt>
                <c:pt idx="7786">
                  <c:v>5.4856272393236029E-6</c:v>
                </c:pt>
                <c:pt idx="7787">
                  <c:v>5.4828520463465122E-6</c:v>
                </c:pt>
                <c:pt idx="7788">
                  <c:v>5.4800786079381697E-6</c:v>
                </c:pt>
                <c:pt idx="7789">
                  <c:v>5.4773069227677112E-6</c:v>
                </c:pt>
                <c:pt idx="7790">
                  <c:v>5.4745369895173263E-6</c:v>
                </c:pt>
                <c:pt idx="7791">
                  <c:v>5.4717688068585022E-6</c:v>
                </c:pt>
                <c:pt idx="7792">
                  <c:v>5.4690023734461141E-6</c:v>
                </c:pt>
                <c:pt idx="7793">
                  <c:v>5.4662376879777135E-6</c:v>
                </c:pt>
                <c:pt idx="7794">
                  <c:v>5.4634747491105438E-6</c:v>
                </c:pt>
                <c:pt idx="7795">
                  <c:v>5.4607135555207832E-6</c:v>
                </c:pt>
                <c:pt idx="7796">
                  <c:v>5.4579541058976431E-6</c:v>
                </c:pt>
                <c:pt idx="7797">
                  <c:v>5.4551963989196285E-6</c:v>
                </c:pt>
                <c:pt idx="7798">
                  <c:v>5.4524404332546038E-6</c:v>
                </c:pt>
                <c:pt idx="7799">
                  <c:v>5.4496862075834331E-6</c:v>
                </c:pt>
                <c:pt idx="7800">
                  <c:v>5.4469337205999693E-6</c:v>
                </c:pt>
                <c:pt idx="7801">
                  <c:v>5.4441829709873916E-6</c:v>
                </c:pt>
                <c:pt idx="7802">
                  <c:v>5.4414339574123428E-6</c:v>
                </c:pt>
                <c:pt idx="7803">
                  <c:v>5.4386866785839363E-6</c:v>
                </c:pt>
                <c:pt idx="7804">
                  <c:v>5.4359411331711497E-6</c:v>
                </c:pt>
                <c:pt idx="7805">
                  <c:v>5.4331973198559506E-6</c:v>
                </c:pt>
                <c:pt idx="7806">
                  <c:v>5.4304552373626623E-6</c:v>
                </c:pt>
                <c:pt idx="7807">
                  <c:v>5.4277148843460908E-6</c:v>
                </c:pt>
                <c:pt idx="7808">
                  <c:v>5.4249762595034452E-6</c:v>
                </c:pt>
                <c:pt idx="7809">
                  <c:v>5.4222393615448416E-6</c:v>
                </c:pt>
                <c:pt idx="7810">
                  <c:v>5.4195041891403714E-6</c:v>
                </c:pt>
                <c:pt idx="7811">
                  <c:v>5.4167707410024335E-6</c:v>
                </c:pt>
                <c:pt idx="7812">
                  <c:v>5.4140390158269438E-6</c:v>
                </c:pt>
                <c:pt idx="7813">
                  <c:v>5.411309012299235E-6</c:v>
                </c:pt>
                <c:pt idx="7814">
                  <c:v>5.408580729117525E-6</c:v>
                </c:pt>
                <c:pt idx="7815">
                  <c:v>5.4058541649929339E-6</c:v>
                </c:pt>
                <c:pt idx="7816">
                  <c:v>5.4031293186259352E-6</c:v>
                </c:pt>
                <c:pt idx="7817">
                  <c:v>5.4004061887006496E-6</c:v>
                </c:pt>
                <c:pt idx="7818">
                  <c:v>5.3976847739432878E-6</c:v>
                </c:pt>
                <c:pt idx="7819">
                  <c:v>5.3949650730402381E-6</c:v>
                </c:pt>
                <c:pt idx="7820">
                  <c:v>5.3922470846907705E-6</c:v>
                </c:pt>
                <c:pt idx="7821">
                  <c:v>5.3895308076361635E-6</c:v>
                </c:pt>
                <c:pt idx="7822">
                  <c:v>5.3868162405487472E-6</c:v>
                </c:pt>
                <c:pt idx="7823">
                  <c:v>5.3841033821486912E-6</c:v>
                </c:pt>
                <c:pt idx="7824">
                  <c:v>5.3813922311398402E-6</c:v>
                </c:pt>
                <c:pt idx="7825">
                  <c:v>5.3786827862446374E-6</c:v>
                </c:pt>
                <c:pt idx="7826">
                  <c:v>5.3759750461749955E-6</c:v>
                </c:pt>
                <c:pt idx="7827">
                  <c:v>5.3732690096264855E-6</c:v>
                </c:pt>
                <c:pt idx="7828">
                  <c:v>5.3705646753366072E-6</c:v>
                </c:pt>
                <c:pt idx="7829">
                  <c:v>5.3678620420031959E-6</c:v>
                </c:pt>
                <c:pt idx="7830">
                  <c:v>5.3651611083369216E-6</c:v>
                </c:pt>
                <c:pt idx="7831">
                  <c:v>5.362461873090231E-6</c:v>
                </c:pt>
                <c:pt idx="7832">
                  <c:v>5.3597643349469484E-6</c:v>
                </c:pt>
                <c:pt idx="7833">
                  <c:v>5.3570684926327493E-6</c:v>
                </c:pt>
                <c:pt idx="7834">
                  <c:v>5.3543743448859999E-6</c:v>
                </c:pt>
                <c:pt idx="7835">
                  <c:v>5.3516818904055688E-6</c:v>
                </c:pt>
                <c:pt idx="7836">
                  <c:v>5.3489911279321009E-6</c:v>
                </c:pt>
                <c:pt idx="7837">
                  <c:v>5.3463020561899012E-6</c:v>
                </c:pt>
                <c:pt idx="7838">
                  <c:v>5.3436146738928466E-6</c:v>
                </c:pt>
                <c:pt idx="7839">
                  <c:v>5.3409289797675213E-6</c:v>
                </c:pt>
                <c:pt idx="7840">
                  <c:v>5.3382449725532083E-6</c:v>
                </c:pt>
                <c:pt idx="7841">
                  <c:v>5.3355626509787076E-6</c:v>
                </c:pt>
                <c:pt idx="7842">
                  <c:v>5.3328820137566021E-6</c:v>
                </c:pt>
                <c:pt idx="7843">
                  <c:v>5.3302030596410773E-6</c:v>
                </c:pt>
                <c:pt idx="7844">
                  <c:v>5.3275257873469615E-6</c:v>
                </c:pt>
                <c:pt idx="7845">
                  <c:v>5.3248501956017512E-6</c:v>
                </c:pt>
                <c:pt idx="7846">
                  <c:v>5.3221762831744897E-6</c:v>
                </c:pt>
                <c:pt idx="7847">
                  <c:v>5.319504048766032E-6</c:v>
                </c:pt>
                <c:pt idx="7848">
                  <c:v>5.3168334911187889E-6</c:v>
                </c:pt>
                <c:pt idx="7849">
                  <c:v>5.3141646089877601E-6</c:v>
                </c:pt>
                <c:pt idx="7850">
                  <c:v>5.311497401088737E-6</c:v>
                </c:pt>
                <c:pt idx="7851">
                  <c:v>5.3088318661789443E-6</c:v>
                </c:pt>
                <c:pt idx="7852">
                  <c:v>5.3061680029994191E-6</c:v>
                </c:pt>
                <c:pt idx="7853">
                  <c:v>5.3035058102807929E-6</c:v>
                </c:pt>
                <c:pt idx="7854">
                  <c:v>5.3008452867720734E-6</c:v>
                </c:pt>
                <c:pt idx="7855">
                  <c:v>5.2981864312061559E-6</c:v>
                </c:pt>
                <c:pt idx="7856">
                  <c:v>5.2955292423629379E-6</c:v>
                </c:pt>
                <c:pt idx="7857">
                  <c:v>5.2928737189545218E-6</c:v>
                </c:pt>
                <c:pt idx="7858">
                  <c:v>5.2902198597343156E-6</c:v>
                </c:pt>
                <c:pt idx="7859">
                  <c:v>5.287567663468295E-6</c:v>
                </c:pt>
                <c:pt idx="7860">
                  <c:v>5.2849171288833676E-6</c:v>
                </c:pt>
                <c:pt idx="7861">
                  <c:v>5.2822682547476943E-6</c:v>
                </c:pt>
                <c:pt idx="7862">
                  <c:v>5.2796210398132973E-6</c:v>
                </c:pt>
                <c:pt idx="7863">
                  <c:v>5.276975482821878E-6</c:v>
                </c:pt>
                <c:pt idx="7864">
                  <c:v>5.2743315825276685E-6</c:v>
                </c:pt>
                <c:pt idx="7865">
                  <c:v>5.271689337805987E-6</c:v>
                </c:pt>
                <c:pt idx="7866">
                  <c:v>5.2690487470818325E-6</c:v>
                </c:pt>
                <c:pt idx="7867">
                  <c:v>5.2664098094441667E-6</c:v>
                </c:pt>
                <c:pt idx="7868">
                  <c:v>5.2637725235258447E-6</c:v>
                </c:pt>
                <c:pt idx="7869">
                  <c:v>5.2611368881093963E-6</c:v>
                </c:pt>
                <c:pt idx="7870">
                  <c:v>5.2585029019327637E-6</c:v>
                </c:pt>
                <c:pt idx="7871">
                  <c:v>5.2558705637805984E-6</c:v>
                </c:pt>
                <c:pt idx="7872">
                  <c:v>5.2532398723987447E-6</c:v>
                </c:pt>
                <c:pt idx="7873">
                  <c:v>5.2506108265455454E-6</c:v>
                </c:pt>
                <c:pt idx="7874">
                  <c:v>5.2479834250202423E-6</c:v>
                </c:pt>
                <c:pt idx="7875">
                  <c:v>5.2453576665548694E-6</c:v>
                </c:pt>
                <c:pt idx="7876">
                  <c:v>5.2427335499223954E-6</c:v>
                </c:pt>
                <c:pt idx="7877">
                  <c:v>5.2401110739082038E-6</c:v>
                </c:pt>
                <c:pt idx="7878">
                  <c:v>5.2374902372589916E-6</c:v>
                </c:pt>
                <c:pt idx="7879">
                  <c:v>5.2348710387623041E-6</c:v>
                </c:pt>
                <c:pt idx="7880">
                  <c:v>5.2322534771896816E-6</c:v>
                </c:pt>
                <c:pt idx="7881">
                  <c:v>5.2296375513024511E-6</c:v>
                </c:pt>
                <c:pt idx="7882">
                  <c:v>5.22702325987432E-6</c:v>
                </c:pt>
                <c:pt idx="7883">
                  <c:v>5.2244106016914297E-6</c:v>
                </c:pt>
                <c:pt idx="7884">
                  <c:v>5.2217995755296204E-6</c:v>
                </c:pt>
                <c:pt idx="7885">
                  <c:v>5.2191901801488587E-6</c:v>
                </c:pt>
                <c:pt idx="7886">
                  <c:v>5.216582414349779E-6</c:v>
                </c:pt>
                <c:pt idx="7887">
                  <c:v>5.2139762768944663E-6</c:v>
                </c:pt>
                <c:pt idx="7888">
                  <c:v>5.2113717665574367E-6</c:v>
                </c:pt>
                <c:pt idx="7889">
                  <c:v>5.2087688821537759E-6</c:v>
                </c:pt>
                <c:pt idx="7890">
                  <c:v>5.2061676224318579E-6</c:v>
                </c:pt>
                <c:pt idx="7891">
                  <c:v>5.2035679861806731E-6</c:v>
                </c:pt>
                <c:pt idx="7892">
                  <c:v>5.200969972201536E-6</c:v>
                </c:pt>
                <c:pt idx="7893">
                  <c:v>5.1983735792573608E-6</c:v>
                </c:pt>
                <c:pt idx="7894">
                  <c:v>5.195778806151562E-6</c:v>
                </c:pt>
                <c:pt idx="7895">
                  <c:v>5.193185651671705E-6</c:v>
                </c:pt>
                <c:pt idx="7896">
                  <c:v>5.1905941145951825E-6</c:v>
                </c:pt>
                <c:pt idx="7897">
                  <c:v>5.1880041937172984E-6</c:v>
                </c:pt>
                <c:pt idx="7898">
                  <c:v>5.1854158878175707E-6</c:v>
                </c:pt>
                <c:pt idx="7899">
                  <c:v>5.1828291957215313E-6</c:v>
                </c:pt>
                <c:pt idx="7900">
                  <c:v>5.1802441161883034E-6</c:v>
                </c:pt>
                <c:pt idx="7901">
                  <c:v>5.1776606480174446E-6</c:v>
                </c:pt>
                <c:pt idx="7902">
                  <c:v>5.1750787900207372E-6</c:v>
                </c:pt>
                <c:pt idx="7903">
                  <c:v>5.1724985409717529E-6</c:v>
                </c:pt>
                <c:pt idx="7904">
                  <c:v>5.1699198996844074E-6</c:v>
                </c:pt>
                <c:pt idx="7905">
                  <c:v>5.1673428649567823E-6</c:v>
                </c:pt>
                <c:pt idx="7906">
                  <c:v>5.1647674355768462E-6</c:v>
                </c:pt>
                <c:pt idx="7907">
                  <c:v>5.1621936103448057E-6</c:v>
                </c:pt>
                <c:pt idx="7908">
                  <c:v>5.1596213880731292E-6</c:v>
                </c:pt>
                <c:pt idx="7909">
                  <c:v>5.157050767564101E-6</c:v>
                </c:pt>
                <c:pt idx="7910">
                  <c:v>5.1544817476042804E-6</c:v>
                </c:pt>
                <c:pt idx="7911">
                  <c:v>5.15191432702042E-6</c:v>
                </c:pt>
                <c:pt idx="7912">
                  <c:v>5.1493485046011831E-6</c:v>
                </c:pt>
                <c:pt idx="7913">
                  <c:v>5.1467842791474793E-6</c:v>
                </c:pt>
                <c:pt idx="7914">
                  <c:v>5.1442216495002762E-6</c:v>
                </c:pt>
                <c:pt idx="7915">
                  <c:v>5.1416606144346464E-6</c:v>
                </c:pt>
                <c:pt idx="7916">
                  <c:v>5.1391011727657746E-6</c:v>
                </c:pt>
                <c:pt idx="7917">
                  <c:v>5.136543323320981E-6</c:v>
                </c:pt>
                <c:pt idx="7918">
                  <c:v>5.1339870648896531E-6</c:v>
                </c:pt>
                <c:pt idx="7919">
                  <c:v>5.1314323963011904E-6</c:v>
                </c:pt>
                <c:pt idx="7920">
                  <c:v>5.128879316369298E-6</c:v>
                </c:pt>
                <c:pt idx="7921">
                  <c:v>5.1263278238976078E-6</c:v>
                </c:pt>
                <c:pt idx="7922">
                  <c:v>5.1237779177019407E-6</c:v>
                </c:pt>
                <c:pt idx="7923">
                  <c:v>5.1212295966102021E-6</c:v>
                </c:pt>
                <c:pt idx="7924">
                  <c:v>5.1186828594402432E-6</c:v>
                </c:pt>
                <c:pt idx="7925">
                  <c:v>5.1161377049942926E-6</c:v>
                </c:pt>
                <c:pt idx="7926">
                  <c:v>5.1135941321144476E-6</c:v>
                </c:pt>
                <c:pt idx="7927">
                  <c:v>5.1110521396049901E-6</c:v>
                </c:pt>
                <c:pt idx="7928">
                  <c:v>5.1085117262823524E-6</c:v>
                </c:pt>
                <c:pt idx="7929">
                  <c:v>5.1059728910027477E-6</c:v>
                </c:pt>
                <c:pt idx="7930">
                  <c:v>5.1034356325569426E-6</c:v>
                </c:pt>
                <c:pt idx="7931">
                  <c:v>5.1008999497810477E-6</c:v>
                </c:pt>
                <c:pt idx="7932">
                  <c:v>5.0983658414955721E-6</c:v>
                </c:pt>
                <c:pt idx="7933">
                  <c:v>5.0958333065386544E-6</c:v>
                </c:pt>
                <c:pt idx="7934">
                  <c:v>5.0933023437383541E-6</c:v>
                </c:pt>
                <c:pt idx="7935">
                  <c:v>5.0907729519072242E-6</c:v>
                </c:pt>
                <c:pt idx="7936">
                  <c:v>5.0882451298974513E-6</c:v>
                </c:pt>
                <c:pt idx="7937">
                  <c:v>5.0857188765236363E-6</c:v>
                </c:pt>
                <c:pt idx="7938">
                  <c:v>5.0831941906124152E-6</c:v>
                </c:pt>
                <c:pt idx="7939">
                  <c:v>5.0806710710300308E-6</c:v>
                </c:pt>
                <c:pt idx="7940">
                  <c:v>5.078149516577586E-6</c:v>
                </c:pt>
                <c:pt idx="7941">
                  <c:v>5.075629526095801E-6</c:v>
                </c:pt>
                <c:pt idx="7942">
                  <c:v>5.0731110984373858E-6</c:v>
                </c:pt>
                <c:pt idx="7943">
                  <c:v>5.0705942324175369E-6</c:v>
                </c:pt>
                <c:pt idx="7944">
                  <c:v>5.0680789268909972E-6</c:v>
                </c:pt>
                <c:pt idx="7945">
                  <c:v>5.0655651806969749E-6</c:v>
                </c:pt>
                <c:pt idx="7946">
                  <c:v>5.0630529926647155E-6</c:v>
                </c:pt>
                <c:pt idx="7947">
                  <c:v>5.0605423616354965E-6</c:v>
                </c:pt>
                <c:pt idx="7948">
                  <c:v>5.0580332864625159E-6</c:v>
                </c:pt>
                <c:pt idx="7949">
                  <c:v>5.0555257659890282E-6</c:v>
                </c:pt>
                <c:pt idx="7950">
                  <c:v>5.0530197990428464E-6</c:v>
                </c:pt>
                <c:pt idx="7951">
                  <c:v>5.0505153844911538E-6</c:v>
                </c:pt>
                <c:pt idx="7952">
                  <c:v>5.0480125211637634E-6</c:v>
                </c:pt>
                <c:pt idx="7953">
                  <c:v>5.0455112080063691E-6</c:v>
                </c:pt>
                <c:pt idx="7954">
                  <c:v>5.0430114435883363E-6</c:v>
                </c:pt>
                <c:pt idx="7955">
                  <c:v>5.0405132270378608E-6</c:v>
                </c:pt>
                <c:pt idx="7956">
                  <c:v>5.0380165571012845E-6</c:v>
                </c:pt>
                <c:pt idx="7957">
                  <c:v>5.0355214326626205E-6</c:v>
                </c:pt>
                <c:pt idx="7958">
                  <c:v>5.0330278525413402E-6</c:v>
                </c:pt>
                <c:pt idx="7959">
                  <c:v>5.0305358155961633E-6</c:v>
                </c:pt>
                <c:pt idx="7960">
                  <c:v>5.028045320697674E-6</c:v>
                </c:pt>
                <c:pt idx="7961">
                  <c:v>5.0255563666792985E-6</c:v>
                </c:pt>
                <c:pt idx="7962">
                  <c:v>5.0230689524136048E-6</c:v>
                </c:pt>
                <c:pt idx="7963">
                  <c:v>5.0205830767577784E-6</c:v>
                </c:pt>
                <c:pt idx="7964">
                  <c:v>5.0180987385591448E-6</c:v>
                </c:pt>
                <c:pt idx="7965">
                  <c:v>5.0156159366768802E-6</c:v>
                </c:pt>
                <c:pt idx="7966">
                  <c:v>5.0131346699820549E-6</c:v>
                </c:pt>
                <c:pt idx="7967">
                  <c:v>5.0106549373357991E-6</c:v>
                </c:pt>
                <c:pt idx="7968">
                  <c:v>5.0081767375839745E-6</c:v>
                </c:pt>
                <c:pt idx="7969">
                  <c:v>5.005700069611415E-6</c:v>
                </c:pt>
                <c:pt idx="7970">
                  <c:v>5.0032249322659608E-6</c:v>
                </c:pt>
                <c:pt idx="7971">
                  <c:v>5.000751324407287E-6</c:v>
                </c:pt>
                <c:pt idx="7972">
                  <c:v>4.9982792449340069E-6</c:v>
                </c:pt>
                <c:pt idx="7973">
                  <c:v>4.9958086926806302E-6</c:v>
                </c:pt>
                <c:pt idx="7974">
                  <c:v>4.9933396665260394E-6</c:v>
                </c:pt>
                <c:pt idx="7975">
                  <c:v>4.9908721653338484E-6</c:v>
                </c:pt>
                <c:pt idx="7976">
                  <c:v>4.9884061879848732E-6</c:v>
                </c:pt>
                <c:pt idx="7977">
                  <c:v>4.985941733350058E-6</c:v>
                </c:pt>
                <c:pt idx="7978">
                  <c:v>4.9834788002851545E-6</c:v>
                </c:pt>
                <c:pt idx="7979">
                  <c:v>4.9810173876846787E-6</c:v>
                </c:pt>
                <c:pt idx="7980">
                  <c:v>4.9785574944063245E-6</c:v>
                </c:pt>
                <c:pt idx="7981">
                  <c:v>4.9760991193195791E-6</c:v>
                </c:pt>
                <c:pt idx="7982">
                  <c:v>4.9736422613326332E-6</c:v>
                </c:pt>
                <c:pt idx="7983">
                  <c:v>4.9711869192899254E-6</c:v>
                </c:pt>
                <c:pt idx="7984">
                  <c:v>4.9687330920746513E-6</c:v>
                </c:pt>
                <c:pt idx="7985">
                  <c:v>4.9662807785817115E-6</c:v>
                </c:pt>
                <c:pt idx="7986">
                  <c:v>4.9638299776692751E-6</c:v>
                </c:pt>
                <c:pt idx="7987">
                  <c:v>4.9613806882341833E-6</c:v>
                </c:pt>
                <c:pt idx="7988">
                  <c:v>4.9589329091580808E-6</c:v>
                </c:pt>
                <c:pt idx="7989">
                  <c:v>4.9564866393128231E-6</c:v>
                </c:pt>
                <c:pt idx="7990">
                  <c:v>4.9540418775819884E-6</c:v>
                </c:pt>
                <c:pt idx="7991">
                  <c:v>4.951598622860879E-6</c:v>
                </c:pt>
                <c:pt idx="7992">
                  <c:v>4.9491568740349689E-6</c:v>
                </c:pt>
                <c:pt idx="7993">
                  <c:v>4.9467166299746449E-6</c:v>
                </c:pt>
                <c:pt idx="7994">
                  <c:v>4.9442778895887827E-6</c:v>
                </c:pt>
                <c:pt idx="7995">
                  <c:v>4.9418406517496784E-6</c:v>
                </c:pt>
                <c:pt idx="7996">
                  <c:v>4.9394049153413346E-6</c:v>
                </c:pt>
                <c:pt idx="7997">
                  <c:v>4.936970679286173E-6</c:v>
                </c:pt>
                <c:pt idx="7998">
                  <c:v>4.9345379424433291E-6</c:v>
                </c:pt>
                <c:pt idx="7999">
                  <c:v>4.9321067037103769E-6</c:v>
                </c:pt>
                <c:pt idx="8000">
                  <c:v>4.9296769619965234E-6</c:v>
                </c:pt>
                <c:pt idx="8001">
                  <c:v>4.927248716174505E-6</c:v>
                </c:pt>
                <c:pt idx="8002">
                  <c:v>4.9248219651554439E-6</c:v>
                </c:pt>
                <c:pt idx="8003">
                  <c:v>4.9223967078353359E-6</c:v>
                </c:pt>
                <c:pt idx="8004">
                  <c:v>4.919972943100515E-6</c:v>
                </c:pt>
                <c:pt idx="8005">
                  <c:v>4.9175506698542173E-6</c:v>
                </c:pt>
                <c:pt idx="8006">
                  <c:v>4.9151298869846842E-6</c:v>
                </c:pt>
                <c:pt idx="8007">
                  <c:v>4.9127105934237089E-6</c:v>
                </c:pt>
                <c:pt idx="8008">
                  <c:v>4.9102927880400849E-6</c:v>
                </c:pt>
                <c:pt idx="8009">
                  <c:v>4.9078764697408685E-6</c:v>
                </c:pt>
                <c:pt idx="8010">
                  <c:v>4.9054616374446935E-6</c:v>
                </c:pt>
                <c:pt idx="8011">
                  <c:v>4.9030482900338813E-6</c:v>
                </c:pt>
                <c:pt idx="8012">
                  <c:v>4.9006364264289544E-6</c:v>
                </c:pt>
                <c:pt idx="8013">
                  <c:v>4.8982260455353793E-6</c:v>
                </c:pt>
                <c:pt idx="8014">
                  <c:v>4.8958171462489895E-6</c:v>
                </c:pt>
                <c:pt idx="8015">
                  <c:v>4.8934097274771665E-6</c:v>
                </c:pt>
                <c:pt idx="8016">
                  <c:v>4.8910037881388236E-6</c:v>
                </c:pt>
                <c:pt idx="8017">
                  <c:v>4.8885993271432357E-6</c:v>
                </c:pt>
                <c:pt idx="8018">
                  <c:v>4.8861963433846731E-6</c:v>
                </c:pt>
                <c:pt idx="8019">
                  <c:v>4.8837948357954763E-6</c:v>
                </c:pt>
                <c:pt idx="8020">
                  <c:v>4.8813948032718072E-6</c:v>
                </c:pt>
                <c:pt idx="8021">
                  <c:v>4.8789962447214075E-6</c:v>
                </c:pt>
                <c:pt idx="8022">
                  <c:v>4.8765991590899406E-6</c:v>
                </c:pt>
                <c:pt idx="8023">
                  <c:v>4.874203545260535E-6</c:v>
                </c:pt>
                <c:pt idx="8024">
                  <c:v>4.8718094021543045E-6</c:v>
                </c:pt>
                <c:pt idx="8025">
                  <c:v>4.8694167287038048E-6</c:v>
                </c:pt>
                <c:pt idx="8026">
                  <c:v>4.8670255238056093E-6</c:v>
                </c:pt>
                <c:pt idx="8027">
                  <c:v>4.8646357863941303E-6</c:v>
                </c:pt>
                <c:pt idx="8028">
                  <c:v>4.8622475153888884E-6</c:v>
                </c:pt>
                <c:pt idx="8029">
                  <c:v>4.8598607096998012E-6</c:v>
                </c:pt>
                <c:pt idx="8030">
                  <c:v>4.8574753682482299E-6</c:v>
                </c:pt>
                <c:pt idx="8031">
                  <c:v>4.8550914899670476E-6</c:v>
                </c:pt>
                <c:pt idx="8032">
                  <c:v>4.8527090737794494E-6</c:v>
                </c:pt>
                <c:pt idx="8033">
                  <c:v>4.8503281185938138E-6</c:v>
                </c:pt>
                <c:pt idx="8034">
                  <c:v>4.8479486233562626E-6</c:v>
                </c:pt>
                <c:pt idx="8035">
                  <c:v>4.84557058697702E-6</c:v>
                </c:pt>
                <c:pt idx="8036">
                  <c:v>4.8431940083830181E-6</c:v>
                </c:pt>
                <c:pt idx="8037">
                  <c:v>4.8408188865125883E-6</c:v>
                </c:pt>
                <c:pt idx="8038">
                  <c:v>4.8384452202944975E-6</c:v>
                </c:pt>
                <c:pt idx="8039">
                  <c:v>4.8360730086479384E-6</c:v>
                </c:pt>
                <c:pt idx="8040">
                  <c:v>4.833702250503503E-6</c:v>
                </c:pt>
                <c:pt idx="8041">
                  <c:v>4.8313329449026787E-6</c:v>
                </c:pt>
                <c:pt idx="8042">
                  <c:v>4.8289650904741801E-6</c:v>
                </c:pt>
                <c:pt idx="8043">
                  <c:v>4.8265986864550974E-6</c:v>
                </c:pt>
                <c:pt idx="8044">
                  <c:v>4.8242337316644812E-6</c:v>
                </c:pt>
                <c:pt idx="8045">
                  <c:v>4.8218702250531948E-6</c:v>
                </c:pt>
                <c:pt idx="8046">
                  <c:v>4.8195081655573333E-6</c:v>
                </c:pt>
                <c:pt idx="8047">
                  <c:v>4.8171475521034377E-6</c:v>
                </c:pt>
                <c:pt idx="8048">
                  <c:v>4.8147883836346377E-6</c:v>
                </c:pt>
                <c:pt idx="8049">
                  <c:v>4.8124306590793325E-6</c:v>
                </c:pt>
                <c:pt idx="8050">
                  <c:v>4.8100743774085456E-6</c:v>
                </c:pt>
                <c:pt idx="8051">
                  <c:v>4.8077195375316087E-6</c:v>
                </c:pt>
                <c:pt idx="8052">
                  <c:v>4.8053661383953039E-6</c:v>
                </c:pt>
                <c:pt idx="8053">
                  <c:v>4.8030141789577029E-6</c:v>
                </c:pt>
                <c:pt idx="8054">
                  <c:v>4.8006636581413255E-6</c:v>
                </c:pt>
                <c:pt idx="8055">
                  <c:v>4.7983145749060635E-6</c:v>
                </c:pt>
                <c:pt idx="8056">
                  <c:v>4.7959669281970578E-6</c:v>
                </c:pt>
                <c:pt idx="8057">
                  <c:v>4.7936207169499901E-6</c:v>
                </c:pt>
                <c:pt idx="8058">
                  <c:v>4.791275940111836E-6</c:v>
                </c:pt>
                <c:pt idx="8059">
                  <c:v>4.7889325966408423E-6</c:v>
                </c:pt>
                <c:pt idx="8060">
                  <c:v>4.7865906854857912E-6</c:v>
                </c:pt>
                <c:pt idx="8061">
                  <c:v>4.7842502055807772E-6</c:v>
                </c:pt>
                <c:pt idx="8062">
                  <c:v>4.7819111558971136E-6</c:v>
                </c:pt>
                <c:pt idx="8063">
                  <c:v>4.7795735353707075E-6</c:v>
                </c:pt>
                <c:pt idx="8064">
                  <c:v>4.7772373429487649E-6</c:v>
                </c:pt>
                <c:pt idx="8065">
                  <c:v>4.7749025776156017E-6</c:v>
                </c:pt>
                <c:pt idx="8066">
                  <c:v>4.7725692382943078E-6</c:v>
                </c:pt>
                <c:pt idx="8067">
                  <c:v>4.7702373239451054E-6</c:v>
                </c:pt>
                <c:pt idx="8068">
                  <c:v>4.7679068335394535E-6</c:v>
                </c:pt>
                <c:pt idx="8069">
                  <c:v>4.7655777660135082E-6</c:v>
                </c:pt>
                <c:pt idx="8070">
                  <c:v>4.763250120340504E-6</c:v>
                </c:pt>
                <c:pt idx="8071">
                  <c:v>4.760923895479034E-6</c:v>
                </c:pt>
                <c:pt idx="8072">
                  <c:v>4.7585990903782777E-6</c:v>
                </c:pt>
                <c:pt idx="8073">
                  <c:v>4.7562757039986554E-6</c:v>
                </c:pt>
                <c:pt idx="8074">
                  <c:v>4.7539537353117404E-6</c:v>
                </c:pt>
                <c:pt idx="8075">
                  <c:v>4.7516331832797099E-6</c:v>
                </c:pt>
                <c:pt idx="8076">
                  <c:v>4.7493140468501449E-6</c:v>
                </c:pt>
                <c:pt idx="8077">
                  <c:v>4.746996325007601E-6</c:v>
                </c:pt>
                <c:pt idx="8078">
                  <c:v>4.7446800167014542E-6</c:v>
                </c:pt>
                <c:pt idx="8079">
                  <c:v>4.7423651208922715E-6</c:v>
                </c:pt>
                <c:pt idx="8080">
                  <c:v>4.7400516365775012E-6</c:v>
                </c:pt>
                <c:pt idx="8081">
                  <c:v>4.7377395626937502E-6</c:v>
                </c:pt>
                <c:pt idx="8082">
                  <c:v>4.7354288982196653E-6</c:v>
                </c:pt>
                <c:pt idx="8083">
                  <c:v>4.7331196421193482E-6</c:v>
                </c:pt>
                <c:pt idx="8084">
                  <c:v>4.7308117933731777E-6</c:v>
                </c:pt>
                <c:pt idx="8085">
                  <c:v>4.7285053509521284E-6</c:v>
                </c:pt>
                <c:pt idx="8086">
                  <c:v>4.7262003138127056E-6</c:v>
                </c:pt>
                <c:pt idx="8087">
                  <c:v>4.7238966809481369E-6</c:v>
                </c:pt>
                <c:pt idx="8088">
                  <c:v>4.7215944513166837E-6</c:v>
                </c:pt>
                <c:pt idx="8089">
                  <c:v>4.7192936238877347E-6</c:v>
                </c:pt>
                <c:pt idx="8090">
                  <c:v>4.7169941976673492E-6</c:v>
                </c:pt>
                <c:pt idx="8091">
                  <c:v>4.7146961716010712E-6</c:v>
                </c:pt>
                <c:pt idx="8092">
                  <c:v>4.71239954467115E-6</c:v>
                </c:pt>
                <c:pt idx="8093">
                  <c:v>4.7101043158708995E-6</c:v>
                </c:pt>
                <c:pt idx="8094">
                  <c:v>4.7078104841587462E-6</c:v>
                </c:pt>
                <c:pt idx="8095">
                  <c:v>4.7055180485297288E-6</c:v>
                </c:pt>
                <c:pt idx="8096">
                  <c:v>4.7032270079644465E-6</c:v>
                </c:pt>
                <c:pt idx="8097">
                  <c:v>4.7009373614341599E-6</c:v>
                </c:pt>
                <c:pt idx="8098">
                  <c:v>4.698649107921215E-6</c:v>
                </c:pt>
                <c:pt idx="8099">
                  <c:v>4.6963622464190027E-6</c:v>
                </c:pt>
                <c:pt idx="8100">
                  <c:v>4.6940767759115758E-6</c:v>
                </c:pt>
                <c:pt idx="8101">
                  <c:v>4.6917926953685948E-6</c:v>
                </c:pt>
                <c:pt idx="8102">
                  <c:v>4.6895100037962098E-6</c:v>
                </c:pt>
                <c:pt idx="8103">
                  <c:v>4.6872287001658238E-6</c:v>
                </c:pt>
                <c:pt idx="8104">
                  <c:v>4.684948783459868E-6</c:v>
                </c:pt>
                <c:pt idx="8105">
                  <c:v>4.6826702526972192E-6</c:v>
                </c:pt>
                <c:pt idx="8106">
                  <c:v>4.6803931068366266E-6</c:v>
                </c:pt>
                <c:pt idx="8107">
                  <c:v>4.6781173448732897E-6</c:v>
                </c:pt>
                <c:pt idx="8108">
                  <c:v>4.6758429658133736E-6</c:v>
                </c:pt>
                <c:pt idx="8109">
                  <c:v>4.6735699686284332E-6</c:v>
                </c:pt>
                <c:pt idx="8110">
                  <c:v>4.6712983523313978E-6</c:v>
                </c:pt>
                <c:pt idx="8111">
                  <c:v>4.6690281158955443E-6</c:v>
                </c:pt>
                <c:pt idx="8112">
                  <c:v>4.6667592583355175E-6</c:v>
                </c:pt>
                <c:pt idx="8113">
                  <c:v>4.6644917786313737E-6</c:v>
                </c:pt>
                <c:pt idx="8114">
                  <c:v>4.662225675774156E-6</c:v>
                </c:pt>
                <c:pt idx="8115">
                  <c:v>4.6599609487911479E-6</c:v>
                </c:pt>
                <c:pt idx="8116">
                  <c:v>4.6576975966498298E-6</c:v>
                </c:pt>
                <c:pt idx="8117">
                  <c:v>4.655435618353902E-6</c:v>
                </c:pt>
                <c:pt idx="8118">
                  <c:v>4.6531750129180238E-6</c:v>
                </c:pt>
                <c:pt idx="8119">
                  <c:v>4.6509157793223718E-6</c:v>
                </c:pt>
                <c:pt idx="8120">
                  <c:v>4.6486579165832655E-6</c:v>
                </c:pt>
                <c:pt idx="8121">
                  <c:v>4.646401423702756E-6</c:v>
                </c:pt>
                <c:pt idx="8122">
                  <c:v>4.644146299673672E-6</c:v>
                </c:pt>
                <c:pt idx="8123">
                  <c:v>4.6418925434997631E-6</c:v>
                </c:pt>
                <c:pt idx="8124">
                  <c:v>4.6396401541956817E-6</c:v>
                </c:pt>
                <c:pt idx="8125">
                  <c:v>4.6373891307668723E-6</c:v>
                </c:pt>
                <c:pt idx="8126">
                  <c:v>4.6351394722045084E-6</c:v>
                </c:pt>
                <c:pt idx="8127">
                  <c:v>4.6328911775358472E-6</c:v>
                </c:pt>
                <c:pt idx="8128">
                  <c:v>4.6306442457537582E-6</c:v>
                </c:pt>
                <c:pt idx="8129">
                  <c:v>4.6283986759573505E-6</c:v>
                </c:pt>
                <c:pt idx="8130">
                  <c:v>4.6261544669004329E-6</c:v>
                </c:pt>
                <c:pt idx="8131">
                  <c:v>4.6239116178493631E-6</c:v>
                </c:pt>
                <c:pt idx="8132">
                  <c:v>4.6216701277201651E-6</c:v>
                </c:pt>
                <c:pt idx="8133">
                  <c:v>4.6194299955550461E-6</c:v>
                </c:pt>
                <c:pt idx="8134">
                  <c:v>4.6171912203369577E-6</c:v>
                </c:pt>
                <c:pt idx="8135">
                  <c:v>4.6149538010847603E-6</c:v>
                </c:pt>
                <c:pt idx="8136">
                  <c:v>4.6127177368281236E-6</c:v>
                </c:pt>
                <c:pt idx="8137">
                  <c:v>4.6104830265625741E-6</c:v>
                </c:pt>
                <c:pt idx="8138">
                  <c:v>4.608249669319449E-6</c:v>
                </c:pt>
                <c:pt idx="8139">
                  <c:v>4.6060176641159149E-6</c:v>
                </c:pt>
                <c:pt idx="8140">
                  <c:v>4.6037870099599963E-6</c:v>
                </c:pt>
                <c:pt idx="8141">
                  <c:v>4.6015577058705571E-6</c:v>
                </c:pt>
                <c:pt idx="8142">
                  <c:v>4.599329750877249E-6</c:v>
                </c:pt>
                <c:pt idx="8143">
                  <c:v>4.5971031440005573E-6</c:v>
                </c:pt>
                <c:pt idx="8144">
                  <c:v>4.5948778842468784E-6</c:v>
                </c:pt>
                <c:pt idx="8145">
                  <c:v>4.5926539706583045E-6</c:v>
                </c:pt>
                <c:pt idx="8146">
                  <c:v>4.590431402242876E-6</c:v>
                </c:pt>
                <c:pt idx="8147">
                  <c:v>4.5882101780194528E-6</c:v>
                </c:pt>
                <c:pt idx="8148">
                  <c:v>4.5859902970425224E-6</c:v>
                </c:pt>
                <c:pt idx="8149">
                  <c:v>4.5837717583077104E-6</c:v>
                </c:pt>
                <c:pt idx="8150">
                  <c:v>4.5815545608462857E-6</c:v>
                </c:pt>
                <c:pt idx="8151">
                  <c:v>4.5793387037002826E-6</c:v>
                </c:pt>
                <c:pt idx="8152">
                  <c:v>4.5771241858777783E-6</c:v>
                </c:pt>
                <c:pt idx="8153">
                  <c:v>4.5749110064224318E-6</c:v>
                </c:pt>
                <c:pt idx="8154">
                  <c:v>4.5726991643638034E-6</c:v>
                </c:pt>
                <c:pt idx="8155">
                  <c:v>4.5704886587223995E-6</c:v>
                </c:pt>
                <c:pt idx="8156">
                  <c:v>4.568279488534411E-6</c:v>
                </c:pt>
                <c:pt idx="8157">
                  <c:v>4.5660716528219704E-6</c:v>
                </c:pt>
                <c:pt idx="8158">
                  <c:v>4.5638651506476469E-6</c:v>
                </c:pt>
                <c:pt idx="8159">
                  <c:v>4.561659981015429E-6</c:v>
                </c:pt>
                <c:pt idx="8160">
                  <c:v>4.5594561429647668E-6</c:v>
                </c:pt>
                <c:pt idx="8161">
                  <c:v>4.5572536355457925E-6</c:v>
                </c:pt>
                <c:pt idx="8162">
                  <c:v>4.5550524577748941E-6</c:v>
                </c:pt>
                <c:pt idx="8163">
                  <c:v>4.5528526087038176E-6</c:v>
                </c:pt>
                <c:pt idx="8164">
                  <c:v>4.5506540873703197E-6</c:v>
                </c:pt>
                <c:pt idx="8165">
                  <c:v>4.5484568928031088E-6</c:v>
                </c:pt>
                <c:pt idx="8166">
                  <c:v>4.546261024041564E-6</c:v>
                </c:pt>
                <c:pt idx="8167">
                  <c:v>4.544066480135736E-6</c:v>
                </c:pt>
                <c:pt idx="8168">
                  <c:v>4.5418732601266328E-6</c:v>
                </c:pt>
                <c:pt idx="8169">
                  <c:v>4.5396813630412973E-6</c:v>
                </c:pt>
                <c:pt idx="8170">
                  <c:v>4.537490787942025E-6</c:v>
                </c:pt>
                <c:pt idx="8171">
                  <c:v>4.5353015338575065E-6</c:v>
                </c:pt>
                <c:pt idx="8172">
                  <c:v>4.5331135998270639E-6</c:v>
                </c:pt>
                <c:pt idx="8173">
                  <c:v>4.5309269849252248E-6</c:v>
                </c:pt>
                <c:pt idx="8174">
                  <c:v>4.5287416881683528E-6</c:v>
                </c:pt>
                <c:pt idx="8175">
                  <c:v>4.5265577086080268E-6</c:v>
                </c:pt>
                <c:pt idx="8176">
                  <c:v>4.5243750453064339E-6</c:v>
                </c:pt>
                <c:pt idx="8177">
                  <c:v>4.5221936972922094E-6</c:v>
                </c:pt>
                <c:pt idx="8178">
                  <c:v>4.520013663629138E-6</c:v>
                </c:pt>
                <c:pt idx="8179">
                  <c:v>4.5178349433670731E-6</c:v>
                </c:pt>
                <c:pt idx="8180">
                  <c:v>4.5156575355468898E-6</c:v>
                </c:pt>
                <c:pt idx="8181">
                  <c:v>4.5134814392200704E-6</c:v>
                </c:pt>
                <c:pt idx="8182">
                  <c:v>4.5113066534486604E-6</c:v>
                </c:pt>
                <c:pt idx="8183">
                  <c:v>4.5091331772857365E-6</c:v>
                </c:pt>
                <c:pt idx="8184">
                  <c:v>4.5069610097753652E-6</c:v>
                </c:pt>
                <c:pt idx="8185">
                  <c:v>4.5047901499722416E-6</c:v>
                </c:pt>
                <c:pt idx="8186">
                  <c:v>4.5026205969464565E-6</c:v>
                </c:pt>
                <c:pt idx="8187">
                  <c:v>4.5004523497347462E-6</c:v>
                </c:pt>
                <c:pt idx="8188">
                  <c:v>4.4982854074088085E-6</c:v>
                </c:pt>
                <c:pt idx="8189">
                  <c:v>4.4961197690264758E-6</c:v>
                </c:pt>
                <c:pt idx="8190">
                  <c:v>4.4939554336366267E-6</c:v>
                </c:pt>
                <c:pt idx="8191">
                  <c:v>4.491792400298709E-6</c:v>
                </c:pt>
                <c:pt idx="8192">
                  <c:v>4.4896306680826899E-6</c:v>
                </c:pt>
                <c:pt idx="8193">
                  <c:v>4.4874702360495801E-6</c:v>
                </c:pt>
                <c:pt idx="8194">
                  <c:v>4.4853111032465724E-6</c:v>
                </c:pt>
                <c:pt idx="8195">
                  <c:v>4.4831532687557287E-6</c:v>
                </c:pt>
                <c:pt idx="8196">
                  <c:v>4.4809967316258422E-6</c:v>
                </c:pt>
                <c:pt idx="8197">
                  <c:v>4.478841490916248E-6</c:v>
                </c:pt>
                <c:pt idx="8198">
                  <c:v>4.4766875457210163E-6</c:v>
                </c:pt>
                <c:pt idx="8199">
                  <c:v>4.4745348950767625E-6</c:v>
                </c:pt>
                <c:pt idx="8200">
                  <c:v>4.4723835380548995E-6</c:v>
                </c:pt>
                <c:pt idx="8201">
                  <c:v>4.4702334737372742E-6</c:v>
                </c:pt>
                <c:pt idx="8202">
                  <c:v>4.4680847011725905E-6</c:v>
                </c:pt>
                <c:pt idx="8203">
                  <c:v>4.4659372194442911E-6</c:v>
                </c:pt>
                <c:pt idx="8204">
                  <c:v>4.4637910276220213E-6</c:v>
                </c:pt>
                <c:pt idx="8205">
                  <c:v>4.4616461247665655E-6</c:v>
                </c:pt>
                <c:pt idx="8206">
                  <c:v>4.4595025099491393E-6</c:v>
                </c:pt>
                <c:pt idx="8207">
                  <c:v>4.4573601822514414E-6</c:v>
                </c:pt>
                <c:pt idx="8208">
                  <c:v>4.4552191407462484E-6</c:v>
                </c:pt>
                <c:pt idx="8209">
                  <c:v>4.4530793844926491E-6</c:v>
                </c:pt>
                <c:pt idx="8210">
                  <c:v>4.4509409125842945E-6</c:v>
                </c:pt>
                <c:pt idx="8211">
                  <c:v>4.4488037240818361E-6</c:v>
                </c:pt>
                <c:pt idx="8212">
                  <c:v>4.4466678180563642E-6</c:v>
                </c:pt>
                <c:pt idx="8213">
                  <c:v>4.4445331936134831E-6</c:v>
                </c:pt>
                <c:pt idx="8214">
                  <c:v>4.4423998498017199E-6</c:v>
                </c:pt>
                <c:pt idx="8215">
                  <c:v>4.4402677857089395E-6</c:v>
                </c:pt>
                <c:pt idx="8216">
                  <c:v>4.4381370004093485E-6</c:v>
                </c:pt>
                <c:pt idx="8217">
                  <c:v>4.4360074930836643E-6</c:v>
                </c:pt>
                <c:pt idx="8218">
                  <c:v>4.4338792625335846E-6</c:v>
                </c:pt>
                <c:pt idx="8219">
                  <c:v>4.4317523081193307E-6</c:v>
                </c:pt>
                <c:pt idx="8220">
                  <c:v>4.4296266288171906E-6</c:v>
                </c:pt>
                <c:pt idx="8221">
                  <c:v>4.4275022237244381E-6</c:v>
                </c:pt>
                <c:pt idx="8222">
                  <c:v>4.4253790919247072E-6</c:v>
                </c:pt>
                <c:pt idx="8223">
                  <c:v>4.4232572324927965E-6</c:v>
                </c:pt>
                <c:pt idx="8224">
                  <c:v>4.4211366445138791E-6</c:v>
                </c:pt>
                <c:pt idx="8225">
                  <c:v>4.4190173270834745E-6</c:v>
                </c:pt>
                <c:pt idx="8226">
                  <c:v>4.4168992792882822E-6</c:v>
                </c:pt>
                <c:pt idx="8227">
                  <c:v>4.4147825002014076E-6</c:v>
                </c:pt>
                <c:pt idx="8228">
                  <c:v>4.4126669889302143E-6</c:v>
                </c:pt>
                <c:pt idx="8229">
                  <c:v>4.4105527445493613E-6</c:v>
                </c:pt>
                <c:pt idx="8230">
                  <c:v>4.4084397661485955E-6</c:v>
                </c:pt>
                <c:pt idx="8231">
                  <c:v>4.4063280528280164E-6</c:v>
                </c:pt>
                <c:pt idx="8232">
                  <c:v>4.4042176036788958E-6</c:v>
                </c:pt>
                <c:pt idx="8233">
                  <c:v>4.4021084177837275E-6</c:v>
                </c:pt>
                <c:pt idx="8234">
                  <c:v>4.4000004942353258E-6</c:v>
                </c:pt>
                <c:pt idx="8235">
                  <c:v>4.3978938321368038E-6</c:v>
                </c:pt>
                <c:pt idx="8236">
                  <c:v>4.3957884305824657E-6</c:v>
                </c:pt>
                <c:pt idx="8237">
                  <c:v>4.3936842886531163E-6</c:v>
                </c:pt>
                <c:pt idx="8238">
                  <c:v>4.3915814054636419E-6</c:v>
                </c:pt>
                <c:pt idx="8239">
                  <c:v>4.3894797800963661E-6</c:v>
                </c:pt>
                <c:pt idx="8240">
                  <c:v>4.3873794116438828E-6</c:v>
                </c:pt>
                <c:pt idx="8241">
                  <c:v>4.3852802992328442E-6</c:v>
                </c:pt>
                <c:pt idx="8242">
                  <c:v>4.38318244193357E-6</c:v>
                </c:pt>
                <c:pt idx="8243">
                  <c:v>4.3810858388504591E-6</c:v>
                </c:pt>
                <c:pt idx="8244">
                  <c:v>4.378990489098125E-6</c:v>
                </c:pt>
                <c:pt idx="8245">
                  <c:v>4.3768963917587066E-6</c:v>
                </c:pt>
                <c:pt idx="8246">
                  <c:v>4.3748035459483081E-6</c:v>
                </c:pt>
                <c:pt idx="8247">
                  <c:v>4.372711950769565E-6</c:v>
                </c:pt>
                <c:pt idx="8248">
                  <c:v>4.3706216053163698E-6</c:v>
                </c:pt>
                <c:pt idx="8249">
                  <c:v>4.3685325086928521E-6</c:v>
                </c:pt>
                <c:pt idx="8250">
                  <c:v>4.3664446600133747E-6</c:v>
                </c:pt>
                <c:pt idx="8251">
                  <c:v>4.364358058383552E-6</c:v>
                </c:pt>
                <c:pt idx="8252">
                  <c:v>4.3622727028955671E-6</c:v>
                </c:pt>
                <c:pt idx="8253">
                  <c:v>4.3601885926754625E-6</c:v>
                </c:pt>
                <c:pt idx="8254">
                  <c:v>4.3581057268169138E-6</c:v>
                </c:pt>
                <c:pt idx="8255">
                  <c:v>4.3560241044238194E-6</c:v>
                </c:pt>
                <c:pt idx="8256">
                  <c:v>4.3539437246338751E-6</c:v>
                </c:pt>
                <c:pt idx="8257">
                  <c:v>4.3518645865288517E-6</c:v>
                </c:pt>
                <c:pt idx="8258">
                  <c:v>4.3497866892290264E-6</c:v>
                </c:pt>
                <c:pt idx="8259">
                  <c:v>4.3477100318412837E-6</c:v>
                </c:pt>
                <c:pt idx="8260">
                  <c:v>4.3456346134873824E-6</c:v>
                </c:pt>
                <c:pt idx="8261">
                  <c:v>4.343560433280385E-6</c:v>
                </c:pt>
                <c:pt idx="8262">
                  <c:v>4.341487490319976E-6</c:v>
                </c:pt>
                <c:pt idx="8263">
                  <c:v>4.3394157837395441E-6</c:v>
                </c:pt>
                <c:pt idx="8264">
                  <c:v>4.3373453126402502E-6</c:v>
                </c:pt>
                <c:pt idx="8265">
                  <c:v>4.3352760761334397E-6</c:v>
                </c:pt>
                <c:pt idx="8266">
                  <c:v>4.3332080733640728E-6</c:v>
                </c:pt>
                <c:pt idx="8267">
                  <c:v>4.3311413034214475E-6</c:v>
                </c:pt>
                <c:pt idx="8268">
                  <c:v>4.3290757654285324E-6</c:v>
                </c:pt>
                <c:pt idx="8269">
                  <c:v>4.3270114585183512E-6</c:v>
                </c:pt>
                <c:pt idx="8270">
                  <c:v>4.3249483817918826E-6</c:v>
                </c:pt>
                <c:pt idx="8271">
                  <c:v>4.3228865343836147E-6</c:v>
                </c:pt>
                <c:pt idx="8272">
                  <c:v>4.3208259154147322E-6</c:v>
                </c:pt>
                <c:pt idx="8273">
                  <c:v>4.3187665239977801E-6</c:v>
                </c:pt>
                <c:pt idx="8274">
                  <c:v>4.3167083592553949E-6</c:v>
                </c:pt>
                <c:pt idx="8275">
                  <c:v>4.3146514203203283E-6</c:v>
                </c:pt>
                <c:pt idx="8276">
                  <c:v>4.3125957063166721E-6</c:v>
                </c:pt>
                <c:pt idx="8277">
                  <c:v>4.310541216355233E-6</c:v>
                </c:pt>
                <c:pt idx="8278">
                  <c:v>4.3084879495802715E-6</c:v>
                </c:pt>
                <c:pt idx="8279">
                  <c:v>4.3064359051040683E-6</c:v>
                </c:pt>
                <c:pt idx="8280">
                  <c:v>4.304385082048987E-6</c:v>
                </c:pt>
                <c:pt idx="8281">
                  <c:v>4.3023354795707655E-6</c:v>
                </c:pt>
                <c:pt idx="8282">
                  <c:v>4.3002870967698902E-6</c:v>
                </c:pt>
                <c:pt idx="8283">
                  <c:v>4.2982399327802294E-6</c:v>
                </c:pt>
                <c:pt idx="8284">
                  <c:v>4.2961939867456876E-6</c:v>
                </c:pt>
                <c:pt idx="8285">
                  <c:v>4.2941492577782814E-6</c:v>
                </c:pt>
                <c:pt idx="8286">
                  <c:v>4.2921057450233721E-6</c:v>
                </c:pt>
                <c:pt idx="8287">
                  <c:v>4.2900634476130256E-6</c:v>
                </c:pt>
                <c:pt idx="8288">
                  <c:v>4.2880223646707786E-6</c:v>
                </c:pt>
                <c:pt idx="8289">
                  <c:v>4.285982495334815E-6</c:v>
                </c:pt>
                <c:pt idx="8290">
                  <c:v>4.2839438387301201E-6</c:v>
                </c:pt>
                <c:pt idx="8291">
                  <c:v>4.2819063940195323E-6</c:v>
                </c:pt>
                <c:pt idx="8292">
                  <c:v>4.2798701603108861E-6</c:v>
                </c:pt>
                <c:pt idx="8293">
                  <c:v>4.2778351367452691E-6</c:v>
                </c:pt>
                <c:pt idx="8294">
                  <c:v>4.2758013224737219E-6</c:v>
                </c:pt>
                <c:pt idx="8295">
                  <c:v>4.2737687166155609E-6</c:v>
                </c:pt>
                <c:pt idx="8296">
                  <c:v>4.271737318323272E-6</c:v>
                </c:pt>
                <c:pt idx="8297">
                  <c:v>4.2697071267361366E-6</c:v>
                </c:pt>
                <c:pt idx="8298">
                  <c:v>4.2676781409848881E-6</c:v>
                </c:pt>
                <c:pt idx="8299">
                  <c:v>4.2656503602102717E-6</c:v>
                </c:pt>
                <c:pt idx="8300">
                  <c:v>4.2636237835629734E-6</c:v>
                </c:pt>
                <c:pt idx="8301">
                  <c:v>4.2615984101851334E-6</c:v>
                </c:pt>
                <c:pt idx="8302">
                  <c:v>4.2595742392057469E-6</c:v>
                </c:pt>
                <c:pt idx="8303">
                  <c:v>4.2575512697868613E-6</c:v>
                </c:pt>
                <c:pt idx="8304">
                  <c:v>4.2555295010589301E-6</c:v>
                </c:pt>
                <c:pt idx="8305">
                  <c:v>4.253508932249905E-6</c:v>
                </c:pt>
                <c:pt idx="8306">
                  <c:v>4.2514895622703889E-6</c:v>
                </c:pt>
                <c:pt idx="8307">
                  <c:v>4.2494713905019453E-6</c:v>
                </c:pt>
                <c:pt idx="8308">
                  <c:v>4.2474544160041092E-6</c:v>
                </c:pt>
                <c:pt idx="8309">
                  <c:v>4.2454386379523178E-6</c:v>
                </c:pt>
                <c:pt idx="8310">
                  <c:v>4.2434240554674983E-6</c:v>
                </c:pt>
                <c:pt idx="8311">
                  <c:v>4.2414106677035053E-6</c:v>
                </c:pt>
                <c:pt idx="8312">
                  <c:v>4.2393984738240947E-6</c:v>
                </c:pt>
                <c:pt idx="8313">
                  <c:v>4.2373874729615253E-6</c:v>
                </c:pt>
                <c:pt idx="8314">
                  <c:v>4.2353776642809663E-6</c:v>
                </c:pt>
                <c:pt idx="8315">
                  <c:v>4.2333690469344532E-6</c:v>
                </c:pt>
                <c:pt idx="8316">
                  <c:v>4.2313616200656027E-6</c:v>
                </c:pt>
                <c:pt idx="8317">
                  <c:v>4.229355382827878E-6</c:v>
                </c:pt>
                <c:pt idx="8318">
                  <c:v>4.2273503343846427E-6</c:v>
                </c:pt>
                <c:pt idx="8319">
                  <c:v>4.2253464738907529E-6</c:v>
                </c:pt>
                <c:pt idx="8320">
                  <c:v>4.223343800488054E-6</c:v>
                </c:pt>
                <c:pt idx="8321">
                  <c:v>4.2213423133511487E-6</c:v>
                </c:pt>
                <c:pt idx="8322">
                  <c:v>4.2193420116232685E-6</c:v>
                </c:pt>
                <c:pt idx="8323">
                  <c:v>4.2173428944575318E-6</c:v>
                </c:pt>
                <c:pt idx="8324">
                  <c:v>4.2153449610397386E-6</c:v>
                </c:pt>
                <c:pt idx="8325">
                  <c:v>4.2133482105015436E-6</c:v>
                </c:pt>
                <c:pt idx="8326">
                  <c:v>4.2113526420072845E-6</c:v>
                </c:pt>
                <c:pt idx="8327">
                  <c:v>4.2093582547311193E-6</c:v>
                </c:pt>
                <c:pt idx="8328">
                  <c:v>4.2073650478159651E-6</c:v>
                </c:pt>
                <c:pt idx="8329">
                  <c:v>4.205373020437354E-6</c:v>
                </c:pt>
                <c:pt idx="8330">
                  <c:v>4.203382171757843E-6</c:v>
                </c:pt>
                <c:pt idx="8331">
                  <c:v>4.2013925009315529E-6</c:v>
                </c:pt>
                <c:pt idx="8332">
                  <c:v>4.1994040071269802E-6</c:v>
                </c:pt>
                <c:pt idx="8333">
                  <c:v>4.1974166894996509E-6</c:v>
                </c:pt>
                <c:pt idx="8334">
                  <c:v>4.1954305472421994E-6</c:v>
                </c:pt>
                <c:pt idx="8335">
                  <c:v>4.1934455794933143E-6</c:v>
                </c:pt>
                <c:pt idx="8336">
                  <c:v>4.1914617854242705E-6</c:v>
                </c:pt>
                <c:pt idx="8337">
                  <c:v>4.1894791642160905E-6</c:v>
                </c:pt>
                <c:pt idx="8338">
                  <c:v>4.1874977150186758E-6</c:v>
                </c:pt>
                <c:pt idx="8339">
                  <c:v>4.1855174370144187E-6</c:v>
                </c:pt>
                <c:pt idx="8340">
                  <c:v>4.1835383293727795E-6</c:v>
                </c:pt>
                <c:pt idx="8341">
                  <c:v>4.1815603912548238E-6</c:v>
                </c:pt>
                <c:pt idx="8342">
                  <c:v>4.1795836218313793E-6</c:v>
                </c:pt>
                <c:pt idx="8343">
                  <c:v>4.1776080202830372E-6</c:v>
                </c:pt>
                <c:pt idx="8344">
                  <c:v>4.1756335857819864E-6</c:v>
                </c:pt>
                <c:pt idx="8345">
                  <c:v>4.1736603174875355E-6</c:v>
                </c:pt>
                <c:pt idx="8346">
                  <c:v>4.1716882145913468E-6</c:v>
                </c:pt>
                <c:pt idx="8347">
                  <c:v>4.1697172762541011E-6</c:v>
                </c:pt>
                <c:pt idx="8348">
                  <c:v>4.1677475016462296E-6</c:v>
                </c:pt>
                <c:pt idx="8349">
                  <c:v>4.1657788899704439E-6</c:v>
                </c:pt>
                <c:pt idx="8350">
                  <c:v>4.1638114403759436E-6</c:v>
                </c:pt>
                <c:pt idx="8351">
                  <c:v>4.1618451520442177E-6</c:v>
                </c:pt>
                <c:pt idx="8352">
                  <c:v>4.1598800241664768E-6</c:v>
                </c:pt>
                <c:pt idx="8353">
                  <c:v>4.1579160559029989E-6</c:v>
                </c:pt>
                <c:pt idx="8354">
                  <c:v>4.1559532464463327E-6</c:v>
                </c:pt>
                <c:pt idx="8355">
                  <c:v>4.1539915949761735E-6</c:v>
                </c:pt>
                <c:pt idx="8356">
                  <c:v>4.1520311006638688E-6</c:v>
                </c:pt>
                <c:pt idx="8357">
                  <c:v>4.1500717626904862E-6</c:v>
                </c:pt>
                <c:pt idx="8358">
                  <c:v>4.1481135802467389E-6</c:v>
                </c:pt>
                <c:pt idx="8359">
                  <c:v>4.1461565525150267E-6</c:v>
                </c:pt>
                <c:pt idx="8360">
                  <c:v>4.1442006786649312E-6</c:v>
                </c:pt>
                <c:pt idx="8361">
                  <c:v>4.1422459578981815E-6</c:v>
                </c:pt>
                <c:pt idx="8362">
                  <c:v>4.140292389385717E-6</c:v>
                </c:pt>
                <c:pt idx="8363">
                  <c:v>4.1383399723081561E-6</c:v>
                </c:pt>
                <c:pt idx="8364">
                  <c:v>4.1363887058781749E-6</c:v>
                </c:pt>
                <c:pt idx="8365">
                  <c:v>4.1344385892553041E-6</c:v>
                </c:pt>
                <c:pt idx="8366">
                  <c:v>4.1324896216356129E-6</c:v>
                </c:pt>
                <c:pt idx="8367">
                  <c:v>4.1305418022024141E-6</c:v>
                </c:pt>
                <c:pt idx="8368">
                  <c:v>4.1285951301531127E-6</c:v>
                </c:pt>
                <c:pt idx="8369">
                  <c:v>4.1266496046768119E-6</c:v>
                </c:pt>
                <c:pt idx="8370">
                  <c:v>4.1247052249498873E-6</c:v>
                </c:pt>
                <c:pt idx="8371">
                  <c:v>4.1227619901806782E-6</c:v>
                </c:pt>
                <c:pt idx="8372">
                  <c:v>4.1208198995468901E-6</c:v>
                </c:pt>
                <c:pt idx="8373">
                  <c:v>4.1188789522358559E-6</c:v>
                </c:pt>
                <c:pt idx="8374">
                  <c:v>4.116939147466822E-6</c:v>
                </c:pt>
                <c:pt idx="8375">
                  <c:v>4.1150004844061117E-6</c:v>
                </c:pt>
                <c:pt idx="8376">
                  <c:v>4.113062962251981E-6</c:v>
                </c:pt>
                <c:pt idx="8377">
                  <c:v>4.1111265802122518E-6</c:v>
                </c:pt>
                <c:pt idx="8378">
                  <c:v>4.1091913374642145E-6</c:v>
                </c:pt>
                <c:pt idx="8379">
                  <c:v>4.1072572332170063E-6</c:v>
                </c:pt>
                <c:pt idx="8380">
                  <c:v>4.1053242666670614E-6</c:v>
                </c:pt>
                <c:pt idx="8381">
                  <c:v>4.1033924370025614E-6</c:v>
                </c:pt>
                <c:pt idx="8382">
                  <c:v>4.1014617434212916E-6</c:v>
                </c:pt>
                <c:pt idx="8383">
                  <c:v>4.0995321851305562E-6</c:v>
                </c:pt>
                <c:pt idx="8384">
                  <c:v>4.0976037613294195E-6</c:v>
                </c:pt>
                <c:pt idx="8385">
                  <c:v>4.095676471204303E-6</c:v>
                </c:pt>
                <c:pt idx="8386">
                  <c:v>4.0937503139733664E-6</c:v>
                </c:pt>
                <c:pt idx="8387">
                  <c:v>4.0918252888243466E-6</c:v>
                </c:pt>
                <c:pt idx="8388">
                  <c:v>4.089901394954525E-6</c:v>
                </c:pt>
                <c:pt idx="8389">
                  <c:v>4.0879786315928652E-6</c:v>
                </c:pt>
                <c:pt idx="8390">
                  <c:v>4.0860569979157929E-6</c:v>
                </c:pt>
                <c:pt idx="8391">
                  <c:v>4.0841364931314397E-6</c:v>
                </c:pt>
                <c:pt idx="8392">
                  <c:v>4.0822171164574015E-6</c:v>
                </c:pt>
                <c:pt idx="8393">
                  <c:v>4.0802988671649842E-6</c:v>
                </c:pt>
                <c:pt idx="8394">
                  <c:v>4.0783817442210337E-6</c:v>
                </c:pt>
                <c:pt idx="8395">
                  <c:v>4.0764657470839403E-6</c:v>
                </c:pt>
                <c:pt idx="8396">
                  <c:v>4.0745508748633657E-6</c:v>
                </c:pt>
                <c:pt idx="8397">
                  <c:v>4.0726371267801393E-6</c:v>
                </c:pt>
                <c:pt idx="8398">
                  <c:v>4.0707245020425177E-6</c:v>
                </c:pt>
                <c:pt idx="8399">
                  <c:v>4.0688129998505678E-6</c:v>
                </c:pt>
                <c:pt idx="8400">
                  <c:v>4.0669026194138487E-6</c:v>
                </c:pt>
                <c:pt idx="8401">
                  <c:v>4.0649933599513859E-6</c:v>
                </c:pt>
                <c:pt idx="8402">
                  <c:v>4.063085220674009E-6</c:v>
                </c:pt>
                <c:pt idx="8403">
                  <c:v>4.0611782007800105E-6</c:v>
                </c:pt>
                <c:pt idx="8404">
                  <c:v>4.0592722994991479E-6</c:v>
                </c:pt>
                <c:pt idx="8405">
                  <c:v>4.057367516030991E-6</c:v>
                </c:pt>
                <c:pt idx="8406">
                  <c:v>4.055463849584601E-6</c:v>
                </c:pt>
                <c:pt idx="8407">
                  <c:v>4.0535612994004271E-6</c:v>
                </c:pt>
                <c:pt idx="8408">
                  <c:v>4.0516598646668188E-6</c:v>
                </c:pt>
                <c:pt idx="8409">
                  <c:v>4.0497595446079396E-6</c:v>
                </c:pt>
                <c:pt idx="8410">
                  <c:v>4.0478603384354323E-6</c:v>
                </c:pt>
                <c:pt idx="8411">
                  <c:v>4.0459622453747122E-6</c:v>
                </c:pt>
                <c:pt idx="8412">
                  <c:v>4.0440652646430854E-6</c:v>
                </c:pt>
                <c:pt idx="8413">
                  <c:v>4.0421693954453412E-6</c:v>
                </c:pt>
                <c:pt idx="8414">
                  <c:v>4.0402746370175906E-6</c:v>
                </c:pt>
                <c:pt idx="8415">
                  <c:v>4.0383809885659156E-6</c:v>
                </c:pt>
                <c:pt idx="8416">
                  <c:v>4.0364884493058138E-6</c:v>
                </c:pt>
                <c:pt idx="8417">
                  <c:v>4.0345970184840457E-6</c:v>
                </c:pt>
                <c:pt idx="8418">
                  <c:v>4.0327066952954923E-6</c:v>
                </c:pt>
                <c:pt idx="8419">
                  <c:v>4.0308174789663271E-6</c:v>
                </c:pt>
                <c:pt idx="8420">
                  <c:v>4.0289293687320714E-6</c:v>
                </c:pt>
                <c:pt idx="8421">
                  <c:v>4.0270423637983118E-6</c:v>
                </c:pt>
                <c:pt idx="8422">
                  <c:v>4.0251564634018334E-6</c:v>
                </c:pt>
                <c:pt idx="8423">
                  <c:v>4.0232716667669769E-6</c:v>
                </c:pt>
                <c:pt idx="8424">
                  <c:v>4.0213879731099733E-6</c:v>
                </c:pt>
                <c:pt idx="8425">
                  <c:v>4.0195053816564312E-6</c:v>
                </c:pt>
                <c:pt idx="8426">
                  <c:v>4.0176238916412885E-6</c:v>
                </c:pt>
                <c:pt idx="8427">
                  <c:v>4.0157435022914276E-6</c:v>
                </c:pt>
                <c:pt idx="8428">
                  <c:v>4.013864212821273E-6</c:v>
                </c:pt>
                <c:pt idx="8429">
                  <c:v>4.0119860224763681E-6</c:v>
                </c:pt>
                <c:pt idx="8430">
                  <c:v>4.0101089304724241E-6</c:v>
                </c:pt>
                <c:pt idx="8431">
                  <c:v>4.0082329360345107E-6</c:v>
                </c:pt>
                <c:pt idx="8432">
                  <c:v>4.0063580384187086E-6</c:v>
                </c:pt>
                <c:pt idx="8433">
                  <c:v>4.0044842368296124E-6</c:v>
                </c:pt>
                <c:pt idx="8434">
                  <c:v>4.002611530502851E-6</c:v>
                </c:pt>
                <c:pt idx="8435">
                  <c:v>4.0007399186833674E-6</c:v>
                </c:pt>
                <c:pt idx="8436">
                  <c:v>3.9988694005863508E-6</c:v>
                </c:pt>
                <c:pt idx="8437">
                  <c:v>3.9969999754579708E-6</c:v>
                </c:pt>
                <c:pt idx="8438">
                  <c:v>3.9951316425320268E-6</c:v>
                </c:pt>
                <c:pt idx="8439">
                  <c:v>3.9932644010342865E-6</c:v>
                </c:pt>
                <c:pt idx="8440">
                  <c:v>3.9913982502041288E-6</c:v>
                </c:pt>
                <c:pt idx="8441">
                  <c:v>3.9895331892685752E-6</c:v>
                </c:pt>
                <c:pt idx="8442">
                  <c:v>3.9876692174898709E-6</c:v>
                </c:pt>
                <c:pt idx="8443">
                  <c:v>3.9858063340790065E-6</c:v>
                </c:pt>
                <c:pt idx="8444">
                  <c:v>3.9839445382778502E-6</c:v>
                </c:pt>
                <c:pt idx="8445">
                  <c:v>3.9820838293375342E-6</c:v>
                </c:pt>
                <c:pt idx="8446">
                  <c:v>3.9802242064795862E-6</c:v>
                </c:pt>
                <c:pt idx="8447">
                  <c:v>3.9783656689563538E-6</c:v>
                </c:pt>
                <c:pt idx="8448">
                  <c:v>3.9765082160078818E-6</c:v>
                </c:pt>
                <c:pt idx="8449">
                  <c:v>3.974651846866205E-6</c:v>
                </c:pt>
                <c:pt idx="8450">
                  <c:v>3.9727965607726047E-6</c:v>
                </c:pt>
                <c:pt idx="8451">
                  <c:v>3.9709423569775974E-6</c:v>
                </c:pt>
                <c:pt idx="8452">
                  <c:v>3.9690892347236867E-6</c:v>
                </c:pt>
                <c:pt idx="8453">
                  <c:v>3.9672371932410974E-6</c:v>
                </c:pt>
                <c:pt idx="8454">
                  <c:v>3.9653862317907932E-6</c:v>
                </c:pt>
                <c:pt idx="8455">
                  <c:v>3.9635363496042461E-6</c:v>
                </c:pt>
                <c:pt idx="8456">
                  <c:v>3.9616875459221501E-6</c:v>
                </c:pt>
                <c:pt idx="8457">
                  <c:v>3.9598398200158639E-6</c:v>
                </c:pt>
                <c:pt idx="8458">
                  <c:v>3.9579931711058554E-6</c:v>
                </c:pt>
                <c:pt idx="8459">
                  <c:v>3.9561475984432508E-6</c:v>
                </c:pt>
                <c:pt idx="8460">
                  <c:v>3.954303101288361E-6</c:v>
                </c:pt>
                <c:pt idx="8461">
                  <c:v>3.9524596788720953E-6</c:v>
                </c:pt>
                <c:pt idx="8462">
                  <c:v>3.9506173304560026E-6</c:v>
                </c:pt>
                <c:pt idx="8463">
                  <c:v>3.9487760552893416E-6</c:v>
                </c:pt>
                <c:pt idx="8464">
                  <c:v>3.9469358526134614E-6</c:v>
                </c:pt>
                <c:pt idx="8465">
                  <c:v>3.9450967216788723E-6</c:v>
                </c:pt>
                <c:pt idx="8466">
                  <c:v>3.9432586617452635E-6</c:v>
                </c:pt>
                <c:pt idx="8467">
                  <c:v>3.9414216720643431E-6</c:v>
                </c:pt>
                <c:pt idx="8468">
                  <c:v>3.9395857518756441E-6</c:v>
                </c:pt>
                <c:pt idx="8469">
                  <c:v>3.9377509004492019E-6</c:v>
                </c:pt>
                <c:pt idx="8470">
                  <c:v>3.9359171170257719E-6</c:v>
                </c:pt>
                <c:pt idx="8471">
                  <c:v>3.934084400859516E-6</c:v>
                </c:pt>
                <c:pt idx="8472">
                  <c:v>3.932252751213741E-6</c:v>
                </c:pt>
                <c:pt idx="8473">
                  <c:v>3.9304221673438303E-6</c:v>
                </c:pt>
                <c:pt idx="8474">
                  <c:v>3.9285926484972443E-6</c:v>
                </c:pt>
                <c:pt idx="8475">
                  <c:v>3.9267641939305862E-6</c:v>
                </c:pt>
                <c:pt idx="8476">
                  <c:v>3.9249368029095717E-6</c:v>
                </c:pt>
                <c:pt idx="8477">
                  <c:v>3.9231104746919898E-6</c:v>
                </c:pt>
                <c:pt idx="8478">
                  <c:v>3.9212852085234991E-6</c:v>
                </c:pt>
                <c:pt idx="8479">
                  <c:v>3.9194610036801213E-6</c:v>
                </c:pt>
                <c:pt idx="8480">
                  <c:v>3.9176378594087101E-6</c:v>
                </c:pt>
                <c:pt idx="8481">
                  <c:v>3.9158157750458795E-6</c:v>
                </c:pt>
                <c:pt idx="8482">
                  <c:v>3.9139947496359935E-6</c:v>
                </c:pt>
                <c:pt idx="8483">
                  <c:v>3.9121747826569568E-6</c:v>
                </c:pt>
                <c:pt idx="8484">
                  <c:v>3.9103558732901547E-6</c:v>
                </c:pt>
                <c:pt idx="8485">
                  <c:v>3.9085380208236195E-6</c:v>
                </c:pt>
                <c:pt idx="8486">
                  <c:v>3.9067212244951553E-6</c:v>
                </c:pt>
                <c:pt idx="8487">
                  <c:v>3.9049054835728231E-6</c:v>
                </c:pt>
                <c:pt idx="8488">
                  <c:v>3.9030907973337305E-6</c:v>
                </c:pt>
                <c:pt idx="8489">
                  <c:v>3.9012771650259873E-6</c:v>
                </c:pt>
                <c:pt idx="8490">
                  <c:v>3.8994645859278868E-6</c:v>
                </c:pt>
                <c:pt idx="8491">
                  <c:v>3.8976530593056392E-6</c:v>
                </c:pt>
                <c:pt idx="8492">
                  <c:v>3.8958425844175893E-6</c:v>
                </c:pt>
                <c:pt idx="8493">
                  <c:v>3.894033160531162E-6</c:v>
                </c:pt>
                <c:pt idx="8494">
                  <c:v>3.8922247869227938E-6</c:v>
                </c:pt>
                <c:pt idx="8495">
                  <c:v>3.8904174628610692E-6</c:v>
                </c:pt>
                <c:pt idx="8496">
                  <c:v>3.8886111876025288E-6</c:v>
                </c:pt>
                <c:pt idx="8497">
                  <c:v>3.8868059604338158E-6</c:v>
                </c:pt>
                <c:pt idx="8498">
                  <c:v>3.8850017806126566E-6</c:v>
                </c:pt>
                <c:pt idx="8499">
                  <c:v>3.8831986474058222E-6</c:v>
                </c:pt>
                <c:pt idx="8500">
                  <c:v>3.8813965601101202E-6</c:v>
                </c:pt>
                <c:pt idx="8501">
                  <c:v>3.8795955179724462E-6</c:v>
                </c:pt>
                <c:pt idx="8502">
                  <c:v>3.8777955202697506E-6</c:v>
                </c:pt>
                <c:pt idx="8503">
                  <c:v>3.8759965662879872E-6</c:v>
                </c:pt>
                <c:pt idx="8504">
                  <c:v>3.8741986552842558E-6</c:v>
                </c:pt>
                <c:pt idx="8505">
                  <c:v>3.8724017865456738E-6</c:v>
                </c:pt>
                <c:pt idx="8506">
                  <c:v>3.8706059593473292E-6</c:v>
                </c:pt>
                <c:pt idx="8507">
                  <c:v>3.8688111729565293E-6</c:v>
                </c:pt>
                <c:pt idx="8508">
                  <c:v>3.8670174266495378E-6</c:v>
                </c:pt>
                <c:pt idx="8509">
                  <c:v>3.8652247197116121E-6</c:v>
                </c:pt>
                <c:pt idx="8510">
                  <c:v>3.8634330514201875E-6</c:v>
                </c:pt>
                <c:pt idx="8511">
                  <c:v>3.8616424210407398E-6</c:v>
                </c:pt>
                <c:pt idx="8512">
                  <c:v>3.8598528278686308E-6</c:v>
                </c:pt>
                <c:pt idx="8513">
                  <c:v>3.8580642711705044E-6</c:v>
                </c:pt>
                <c:pt idx="8514">
                  <c:v>3.8562767502219764E-6</c:v>
                </c:pt>
                <c:pt idx="8515">
                  <c:v>3.8544902643285026E-6</c:v>
                </c:pt>
                <c:pt idx="8516">
                  <c:v>3.8527048127459595E-6</c:v>
                </c:pt>
                <c:pt idx="8517">
                  <c:v>3.8509203947642295E-6</c:v>
                </c:pt>
                <c:pt idx="8518">
                  <c:v>3.8491370096612803E-6</c:v>
                </c:pt>
                <c:pt idx="8519">
                  <c:v>3.8473546567281473E-6</c:v>
                </c:pt>
                <c:pt idx="8520">
                  <c:v>3.8455733352480989E-6</c:v>
                </c:pt>
                <c:pt idx="8521">
                  <c:v>3.8437930444925151E-6</c:v>
                </c:pt>
                <c:pt idx="8522">
                  <c:v>3.8420137837624901E-6</c:v>
                </c:pt>
                <c:pt idx="8523">
                  <c:v>3.8402355523305507E-6</c:v>
                </c:pt>
                <c:pt idx="8524">
                  <c:v>3.8384583494781554E-6</c:v>
                </c:pt>
                <c:pt idx="8525">
                  <c:v>3.8366821745164275E-6</c:v>
                </c:pt>
                <c:pt idx="8526">
                  <c:v>3.8349070267071761E-6</c:v>
                </c:pt>
                <c:pt idx="8527">
                  <c:v>3.8331329053418939E-6</c:v>
                </c:pt>
                <c:pt idx="8528">
                  <c:v>3.831359809720956E-6</c:v>
                </c:pt>
                <c:pt idx="8529">
                  <c:v>3.8295877391162411E-6</c:v>
                </c:pt>
                <c:pt idx="8530">
                  <c:v>3.8278166928292664E-6</c:v>
                </c:pt>
                <c:pt idx="8531">
                  <c:v>3.8260466701496593E-6</c:v>
                </c:pt>
                <c:pt idx="8532">
                  <c:v>3.8242776703593491E-6</c:v>
                </c:pt>
                <c:pt idx="8533">
                  <c:v>3.8225096927491179E-6</c:v>
                </c:pt>
                <c:pt idx="8534">
                  <c:v>3.8207427366186243E-6</c:v>
                </c:pt>
                <c:pt idx="8535">
                  <c:v>3.8189768012597903E-6</c:v>
                </c:pt>
                <c:pt idx="8536">
                  <c:v>3.8172118859527014E-6</c:v>
                </c:pt>
                <c:pt idx="8537">
                  <c:v>3.8154479900069928E-6</c:v>
                </c:pt>
                <c:pt idx="8538">
                  <c:v>3.8136851127038994E-6</c:v>
                </c:pt>
                <c:pt idx="8539">
                  <c:v>3.8119232533335241E-6</c:v>
                </c:pt>
                <c:pt idx="8540">
                  <c:v>3.8101624112154412E-6</c:v>
                </c:pt>
                <c:pt idx="8541">
                  <c:v>3.8084025856202147E-6</c:v>
                </c:pt>
                <c:pt idx="8542">
                  <c:v>3.8066437758479225E-6</c:v>
                </c:pt>
                <c:pt idx="8543">
                  <c:v>3.8048859812074427E-6</c:v>
                </c:pt>
                <c:pt idx="8544">
                  <c:v>3.8031292009793324E-6</c:v>
                </c:pt>
                <c:pt idx="8545">
                  <c:v>3.8013734344777259E-6</c:v>
                </c:pt>
                <c:pt idx="8546">
                  <c:v>3.7996186809843395E-6</c:v>
                </c:pt>
                <c:pt idx="8547">
                  <c:v>3.797864939814418E-6</c:v>
                </c:pt>
                <c:pt idx="8548">
                  <c:v>3.7961122102549455E-6</c:v>
                </c:pt>
                <c:pt idx="8549">
                  <c:v>3.7943604916017144E-6</c:v>
                </c:pt>
                <c:pt idx="8550">
                  <c:v>3.792609783179861E-6</c:v>
                </c:pt>
                <c:pt idx="8551">
                  <c:v>3.7908600842657498E-6</c:v>
                </c:pt>
                <c:pt idx="8552">
                  <c:v>3.7891113941650807E-6</c:v>
                </c:pt>
                <c:pt idx="8553">
                  <c:v>3.7873637121923468E-6</c:v>
                </c:pt>
                <c:pt idx="8554">
                  <c:v>3.7856170376338336E-6</c:v>
                </c:pt>
                <c:pt idx="8555">
                  <c:v>3.7838713698051439E-6</c:v>
                </c:pt>
                <c:pt idx="8556">
                  <c:v>3.7821267080101302E-6</c:v>
                </c:pt>
                <c:pt idx="8557">
                  <c:v>3.7803830515449813E-6</c:v>
                </c:pt>
                <c:pt idx="8558">
                  <c:v>3.7786403997146754E-6</c:v>
                </c:pt>
                <c:pt idx="8559">
                  <c:v>3.7768987518329443E-6</c:v>
                </c:pt>
                <c:pt idx="8560">
                  <c:v>3.7751581072058651E-6</c:v>
                </c:pt>
                <c:pt idx="8561">
                  <c:v>3.7734184651278009E-6</c:v>
                </c:pt>
                <c:pt idx="8562">
                  <c:v>3.77167982492234E-6</c:v>
                </c:pt>
                <c:pt idx="8563">
                  <c:v>3.7699421858849725E-6</c:v>
                </c:pt>
                <c:pt idx="8564">
                  <c:v>3.7682055473199308E-6</c:v>
                </c:pt>
                <c:pt idx="8565">
                  <c:v>3.766469908560624E-6</c:v>
                </c:pt>
                <c:pt idx="8566">
                  <c:v>3.7647352688919648E-6</c:v>
                </c:pt>
                <c:pt idx="8567">
                  <c:v>3.7630016276280456E-6</c:v>
                </c:pt>
                <c:pt idx="8568">
                  <c:v>3.7612689840916524E-6</c:v>
                </c:pt>
                <c:pt idx="8569">
                  <c:v>3.759537337654989E-6</c:v>
                </c:pt>
                <c:pt idx="8570">
                  <c:v>3.7578066874096752E-6</c:v>
                </c:pt>
                <c:pt idx="8571">
                  <c:v>3.7560770329002326E-6</c:v>
                </c:pt>
                <c:pt idx="8572">
                  <c:v>3.7543483733497596E-6</c:v>
                </c:pt>
                <c:pt idx="8573">
                  <c:v>3.7526207080838017E-6</c:v>
                </c:pt>
                <c:pt idx="8574">
                  <c:v>3.7508940364162171E-6</c:v>
                </c:pt>
                <c:pt idx="8575">
                  <c:v>3.7491683576533033E-6</c:v>
                </c:pt>
                <c:pt idx="8576">
                  <c:v>3.7474436711100381E-6</c:v>
                </c:pt>
                <c:pt idx="8577">
                  <c:v>3.7457199761100961E-6</c:v>
                </c:pt>
                <c:pt idx="8578">
                  <c:v>3.7439972719695351E-6</c:v>
                </c:pt>
                <c:pt idx="8579">
                  <c:v>3.742275557992817E-6</c:v>
                </c:pt>
                <c:pt idx="8580">
                  <c:v>3.7405548335133454E-6</c:v>
                </c:pt>
                <c:pt idx="8581">
                  <c:v>3.7388350978366909E-6</c:v>
                </c:pt>
                <c:pt idx="8582">
                  <c:v>3.737116350277078E-6</c:v>
                </c:pt>
                <c:pt idx="8583">
                  <c:v>3.7353985901776466E-6</c:v>
                </c:pt>
                <c:pt idx="8584">
                  <c:v>3.7336818168334648E-6</c:v>
                </c:pt>
                <c:pt idx="8585">
                  <c:v>3.7319660295684979E-6</c:v>
                </c:pt>
                <c:pt idx="8586">
                  <c:v>3.7302512277153637E-6</c:v>
                </c:pt>
                <c:pt idx="8587">
                  <c:v>3.7285374105789016E-6</c:v>
                </c:pt>
                <c:pt idx="8588">
                  <c:v>3.7268245774927912E-6</c:v>
                </c:pt>
                <c:pt idx="8589">
                  <c:v>3.7251127277791338E-6</c:v>
                </c:pt>
                <c:pt idx="8590">
                  <c:v>3.723401860752511E-6</c:v>
                </c:pt>
                <c:pt idx="8591">
                  <c:v>3.7216919757401434E-6</c:v>
                </c:pt>
                <c:pt idx="8592">
                  <c:v>3.7199830720577202E-6</c:v>
                </c:pt>
                <c:pt idx="8593">
                  <c:v>3.7182751490537121E-6</c:v>
                </c:pt>
                <c:pt idx="8594">
                  <c:v>3.7165682060287337E-6</c:v>
                </c:pt>
                <c:pt idx="8595">
                  <c:v>3.7148622423122149E-6</c:v>
                </c:pt>
                <c:pt idx="8596">
                  <c:v>3.7131572572421262E-6</c:v>
                </c:pt>
                <c:pt idx="8597">
                  <c:v>3.7114532501288155E-6</c:v>
                </c:pt>
                <c:pt idx="8598">
                  <c:v>3.7097502203113552E-6</c:v>
                </c:pt>
                <c:pt idx="8599">
                  <c:v>3.7080481671172563E-6</c:v>
                </c:pt>
                <c:pt idx="8600">
                  <c:v>3.7063470898665626E-6</c:v>
                </c:pt>
                <c:pt idx="8601">
                  <c:v>3.7046469878878861E-6</c:v>
                </c:pt>
                <c:pt idx="8602">
                  <c:v>3.7029478605184017E-6</c:v>
                </c:pt>
                <c:pt idx="8603">
                  <c:v>3.7012497070877944E-6</c:v>
                </c:pt>
                <c:pt idx="8604">
                  <c:v>3.6995525269142468E-6</c:v>
                </c:pt>
                <c:pt idx="8605">
                  <c:v>3.6978563193445758E-6</c:v>
                </c:pt>
                <c:pt idx="8606">
                  <c:v>3.6961610836980401E-6</c:v>
                </c:pt>
                <c:pt idx="8607">
                  <c:v>3.6944668193024687E-6</c:v>
                </c:pt>
                <c:pt idx="8608">
                  <c:v>3.6927735255142748E-6</c:v>
                </c:pt>
                <c:pt idx="8609">
                  <c:v>3.6910812016423288E-6</c:v>
                </c:pt>
                <c:pt idx="8610">
                  <c:v>3.6893898470240802E-6</c:v>
                </c:pt>
                <c:pt idx="8611">
                  <c:v>3.687699461005501E-6</c:v>
                </c:pt>
                <c:pt idx="8612">
                  <c:v>3.6860100429051057E-6</c:v>
                </c:pt>
                <c:pt idx="8613">
                  <c:v>3.6843215920699323E-6</c:v>
                </c:pt>
                <c:pt idx="8614">
                  <c:v>3.6826341078355479E-6</c:v>
                </c:pt>
                <c:pt idx="8615">
                  <c:v>3.6809475895300651E-6</c:v>
                </c:pt>
                <c:pt idx="8616">
                  <c:v>3.6792620364901466E-6</c:v>
                </c:pt>
                <c:pt idx="8617">
                  <c:v>3.6775774480609259E-6</c:v>
                </c:pt>
                <c:pt idx="8618">
                  <c:v>3.6758938235800985E-6</c:v>
                </c:pt>
                <c:pt idx="8619">
                  <c:v>3.6742111623779338E-6</c:v>
                </c:pt>
                <c:pt idx="8620">
                  <c:v>3.6725294637931924E-6</c:v>
                </c:pt>
                <c:pt idx="8621">
                  <c:v>3.6708487271771158E-6</c:v>
                </c:pt>
                <c:pt idx="8622">
                  <c:v>3.6691689518535882E-6</c:v>
                </c:pt>
                <c:pt idx="8623">
                  <c:v>3.6674901371749137E-6</c:v>
                </c:pt>
                <c:pt idx="8624">
                  <c:v>3.6658122824819495E-6</c:v>
                </c:pt>
                <c:pt idx="8625">
                  <c:v>3.6641353871081546E-6</c:v>
                </c:pt>
                <c:pt idx="8626">
                  <c:v>3.6624594503954684E-6</c:v>
                </c:pt>
                <c:pt idx="8627">
                  <c:v>3.6607844716942818E-6</c:v>
                </c:pt>
                <c:pt idx="8628">
                  <c:v>3.6591104503475883E-6</c:v>
                </c:pt>
                <c:pt idx="8629">
                  <c:v>3.6574373856869817E-6</c:v>
                </c:pt>
                <c:pt idx="8630">
                  <c:v>3.6557652770723637E-6</c:v>
                </c:pt>
                <c:pt idx="8631">
                  <c:v>3.6540941238364034E-6</c:v>
                </c:pt>
                <c:pt idx="8632">
                  <c:v>3.6524239253202249E-6</c:v>
                </c:pt>
                <c:pt idx="8633">
                  <c:v>3.6507546808931956E-6</c:v>
                </c:pt>
                <c:pt idx="8634">
                  <c:v>3.6490863898776837E-6</c:v>
                </c:pt>
                <c:pt idx="8635">
                  <c:v>3.6474190516243029E-6</c:v>
                </c:pt>
                <c:pt idx="8636">
                  <c:v>3.6457526654921071E-6</c:v>
                </c:pt>
                <c:pt idx="8637">
                  <c:v>3.6440872308129602E-6</c:v>
                </c:pt>
                <c:pt idx="8638">
                  <c:v>3.6424227469469504E-6</c:v>
                </c:pt>
                <c:pt idx="8639">
                  <c:v>3.6407592132428038E-6</c:v>
                </c:pt>
                <c:pt idx="8640">
                  <c:v>3.6390966290418832E-6</c:v>
                </c:pt>
                <c:pt idx="8641">
                  <c:v>3.6374349936939816E-6</c:v>
                </c:pt>
                <c:pt idx="8642">
                  <c:v>3.6357743065572729E-6</c:v>
                </c:pt>
                <c:pt idx="8643">
                  <c:v>3.6341145669825821E-6</c:v>
                </c:pt>
                <c:pt idx="8644">
                  <c:v>3.6324557743094125E-6</c:v>
                </c:pt>
                <c:pt idx="8645">
                  <c:v>3.630797927905387E-6</c:v>
                </c:pt>
                <c:pt idx="8646">
                  <c:v>3.6291410271110464E-6</c:v>
                </c:pt>
                <c:pt idx="8647">
                  <c:v>3.6274850712753651E-6</c:v>
                </c:pt>
                <c:pt idx="8648">
                  <c:v>3.6258300597753362E-6</c:v>
                </c:pt>
                <c:pt idx="8649">
                  <c:v>3.6241759919412914E-6</c:v>
                </c:pt>
                <c:pt idx="8650">
                  <c:v>3.6225228671355186E-6</c:v>
                </c:pt>
                <c:pt idx="8651">
                  <c:v>3.6208706847090626E-6</c:v>
                </c:pt>
                <c:pt idx="8652">
                  <c:v>3.6192194440252211E-6</c:v>
                </c:pt>
                <c:pt idx="8653">
                  <c:v>3.6175691444399859E-6</c:v>
                </c:pt>
                <c:pt idx="8654">
                  <c:v>3.6159197852980832E-6</c:v>
                </c:pt>
                <c:pt idx="8655">
                  <c:v>3.6142713659721927E-6</c:v>
                </c:pt>
                <c:pt idx="8656">
                  <c:v>3.6126238858080831E-6</c:v>
                </c:pt>
                <c:pt idx="8657">
                  <c:v>3.6109773442342252E-6</c:v>
                </c:pt>
                <c:pt idx="8658">
                  <c:v>3.6093317404095674E-6</c:v>
                </c:pt>
                <c:pt idx="8659">
                  <c:v>3.6076870738888859E-6</c:v>
                </c:pt>
                <c:pt idx="8660">
                  <c:v>3.6060433439730139E-6</c:v>
                </c:pt>
                <c:pt idx="8661">
                  <c:v>3.604400550022018E-6</c:v>
                </c:pt>
                <c:pt idx="8662">
                  <c:v>3.602758691384776E-6</c:v>
                </c:pt>
                <c:pt idx="8663">
                  <c:v>3.6011177674379998E-6</c:v>
                </c:pt>
                <c:pt idx="8664">
                  <c:v>3.5994777775315777E-6</c:v>
                </c:pt>
                <c:pt idx="8665">
                  <c:v>3.597838721027639E-6</c:v>
                </c:pt>
                <c:pt idx="8666">
                  <c:v>3.5962005972965966E-6</c:v>
                </c:pt>
                <c:pt idx="8667">
                  <c:v>3.5945634057015838E-6</c:v>
                </c:pt>
                <c:pt idx="8668">
                  <c:v>3.5929271455984343E-6</c:v>
                </c:pt>
                <c:pt idx="8669">
                  <c:v>3.5912918163513003E-6</c:v>
                </c:pt>
                <c:pt idx="8670">
                  <c:v>3.5896574173326253E-6</c:v>
                </c:pt>
                <c:pt idx="8671">
                  <c:v>3.5880239479075593E-6</c:v>
                </c:pt>
                <c:pt idx="8672">
                  <c:v>3.5863914074300826E-6</c:v>
                </c:pt>
                <c:pt idx="8673">
                  <c:v>3.5847597952819331E-6</c:v>
                </c:pt>
                <c:pt idx="8674">
                  <c:v>3.5831291108180996E-6</c:v>
                </c:pt>
                <c:pt idx="8675">
                  <c:v>3.5814993534018977E-6</c:v>
                </c:pt>
                <c:pt idx="8676">
                  <c:v>3.5798705224242968E-6</c:v>
                </c:pt>
                <c:pt idx="8677">
                  <c:v>3.57824261723017E-6</c:v>
                </c:pt>
                <c:pt idx="8678">
                  <c:v>3.5766156371921037E-6</c:v>
                </c:pt>
                <c:pt idx="8679">
                  <c:v>3.574989581690903E-6</c:v>
                </c:pt>
                <c:pt idx="8680">
                  <c:v>3.573364450080765E-6</c:v>
                </c:pt>
                <c:pt idx="8681">
                  <c:v>3.5717402417434957E-6</c:v>
                </c:pt>
                <c:pt idx="8682">
                  <c:v>3.5701169560497801E-6</c:v>
                </c:pt>
                <c:pt idx="8683">
                  <c:v>3.5684945923630689E-6</c:v>
                </c:pt>
                <c:pt idx="8684">
                  <c:v>3.5668731500550562E-6</c:v>
                </c:pt>
                <c:pt idx="8685">
                  <c:v>3.5652526285056631E-6</c:v>
                </c:pt>
                <c:pt idx="8686">
                  <c:v>3.5636330270875766E-6</c:v>
                </c:pt>
                <c:pt idx="8687">
                  <c:v>3.5620143451623942E-6</c:v>
                </c:pt>
                <c:pt idx="8688">
                  <c:v>3.5603965821192541E-6</c:v>
                </c:pt>
                <c:pt idx="8689">
                  <c:v>3.5587797373207458E-6</c:v>
                </c:pt>
                <c:pt idx="8690">
                  <c:v>3.5571638101376977E-6</c:v>
                </c:pt>
                <c:pt idx="8691">
                  <c:v>3.5555487999684324E-6</c:v>
                </c:pt>
                <c:pt idx="8692">
                  <c:v>3.5539347061654796E-6</c:v>
                </c:pt>
                <c:pt idx="8693">
                  <c:v>3.552321528112721E-6</c:v>
                </c:pt>
                <c:pt idx="8694">
                  <c:v>3.5507092651829746E-6</c:v>
                </c:pt>
                <c:pt idx="8695">
                  <c:v>3.5490979167610956E-6</c:v>
                </c:pt>
                <c:pt idx="8696">
                  <c:v>3.5474874822247335E-6</c:v>
                </c:pt>
                <c:pt idx="8697">
                  <c:v>3.5458779609404987E-6</c:v>
                </c:pt>
                <c:pt idx="8698">
                  <c:v>3.5442693523024135E-6</c:v>
                </c:pt>
                <c:pt idx="8699">
                  <c:v>3.5426616556780701E-6</c:v>
                </c:pt>
                <c:pt idx="8700">
                  <c:v>3.5410548704432789E-6</c:v>
                </c:pt>
                <c:pt idx="8701">
                  <c:v>3.5394489960011814E-6</c:v>
                </c:pt>
                <c:pt idx="8702">
                  <c:v>3.5378440317093456E-6</c:v>
                </c:pt>
                <c:pt idx="8703">
                  <c:v>3.5362399769527379E-6</c:v>
                </c:pt>
                <c:pt idx="8704">
                  <c:v>3.5346368311244345E-6</c:v>
                </c:pt>
                <c:pt idx="8705">
                  <c:v>3.5330345935912031E-6</c:v>
                </c:pt>
                <c:pt idx="8706">
                  <c:v>3.5314332637470964E-6</c:v>
                </c:pt>
                <c:pt idx="8707">
                  <c:v>3.5298328409751854E-6</c:v>
                </c:pt>
                <c:pt idx="8708">
                  <c:v>3.5282333246513647E-6</c:v>
                </c:pt>
                <c:pt idx="8709">
                  <c:v>3.5266347141596782E-6</c:v>
                </c:pt>
                <c:pt idx="8710">
                  <c:v>3.5250370088922964E-6</c:v>
                </c:pt>
                <c:pt idx="8711">
                  <c:v>3.5234402082342416E-6</c:v>
                </c:pt>
                <c:pt idx="8712">
                  <c:v>3.5218443115595536E-6</c:v>
                </c:pt>
                <c:pt idx="8713">
                  <c:v>3.5202493182694994E-6</c:v>
                </c:pt>
                <c:pt idx="8714">
                  <c:v>3.5186552277391021E-6</c:v>
                </c:pt>
                <c:pt idx="8715">
                  <c:v>3.5170620393515189E-6</c:v>
                </c:pt>
                <c:pt idx="8716">
                  <c:v>3.5154697525170704E-6</c:v>
                </c:pt>
                <c:pt idx="8717">
                  <c:v>3.5138783666008238E-6</c:v>
                </c:pt>
                <c:pt idx="8718">
                  <c:v>3.5122878809950099E-6</c:v>
                </c:pt>
                <c:pt idx="8719">
                  <c:v>3.5106982950999507E-6</c:v>
                </c:pt>
                <c:pt idx="8720">
                  <c:v>3.5091096082898154E-6</c:v>
                </c:pt>
                <c:pt idx="8721">
                  <c:v>3.5075218199658813E-6</c:v>
                </c:pt>
                <c:pt idx="8722">
                  <c:v>3.5059349295185092E-6</c:v>
                </c:pt>
                <c:pt idx="8723">
                  <c:v>3.5043489363309211E-6</c:v>
                </c:pt>
                <c:pt idx="8724">
                  <c:v>3.5027638397982375E-6</c:v>
                </c:pt>
                <c:pt idx="8725">
                  <c:v>3.5011796393046782E-6</c:v>
                </c:pt>
                <c:pt idx="8726">
                  <c:v>3.4995963342652839E-6</c:v>
                </c:pt>
                <c:pt idx="8727">
                  <c:v>3.4980139240500515E-6</c:v>
                </c:pt>
                <c:pt idx="8728">
                  <c:v>3.496432408056018E-6</c:v>
                </c:pt>
                <c:pt idx="8729">
                  <c:v>3.4948517856882872E-6</c:v>
                </c:pt>
                <c:pt idx="8730">
                  <c:v>3.493272056325887E-6</c:v>
                </c:pt>
                <c:pt idx="8731">
                  <c:v>3.4916932193748697E-6</c:v>
                </c:pt>
                <c:pt idx="8732">
                  <c:v>3.4901152742303887E-6</c:v>
                </c:pt>
                <c:pt idx="8733">
                  <c:v>3.4885382202805194E-6</c:v>
                </c:pt>
                <c:pt idx="8734">
                  <c:v>3.486962056921373E-6</c:v>
                </c:pt>
                <c:pt idx="8735">
                  <c:v>3.4853867835571039E-6</c:v>
                </c:pt>
                <c:pt idx="8736">
                  <c:v>3.4838123995847837E-6</c:v>
                </c:pt>
                <c:pt idx="8737">
                  <c:v>3.482238904390619E-6</c:v>
                </c:pt>
                <c:pt idx="8738">
                  <c:v>3.4806662973877306E-6</c:v>
                </c:pt>
                <c:pt idx="8739">
                  <c:v>3.4790945779633039E-6</c:v>
                </c:pt>
                <c:pt idx="8740">
                  <c:v>3.4775237455125462E-6</c:v>
                </c:pt>
                <c:pt idx="8741">
                  <c:v>3.4759537994575118E-6</c:v>
                </c:pt>
                <c:pt idx="8742">
                  <c:v>3.4743847391755094E-6</c:v>
                </c:pt>
                <c:pt idx="8743">
                  <c:v>3.4728165640707035E-6</c:v>
                </c:pt>
                <c:pt idx="8744">
                  <c:v>3.4712492735552646E-6</c:v>
                </c:pt>
                <c:pt idx="8745">
                  <c:v>3.4696828670869219E-6</c:v>
                </c:pt>
                <c:pt idx="8746">
                  <c:v>3.4681173438644071E-6</c:v>
                </c:pt>
                <c:pt idx="8747">
                  <c:v>3.4665527035044031E-6</c:v>
                </c:pt>
                <c:pt idx="8748">
                  <c:v>3.4649889453269211E-6</c:v>
                </c:pt>
                <c:pt idx="8749">
                  <c:v>3.463426068746462E-6</c:v>
                </c:pt>
                <c:pt idx="8750">
                  <c:v>3.4618640731667154E-6</c:v>
                </c:pt>
                <c:pt idx="8751">
                  <c:v>3.4603029579843427E-6</c:v>
                </c:pt>
                <c:pt idx="8752">
                  <c:v>3.4587427226040016E-6</c:v>
                </c:pt>
                <c:pt idx="8753">
                  <c:v>3.4571833664382969E-6</c:v>
                </c:pt>
                <c:pt idx="8754">
                  <c:v>3.455624888892805E-6</c:v>
                </c:pt>
                <c:pt idx="8755">
                  <c:v>3.4540672893623301E-6</c:v>
                </c:pt>
                <c:pt idx="8756">
                  <c:v>3.4525105672683679E-6</c:v>
                </c:pt>
                <c:pt idx="8757">
                  <c:v>3.4509547220066847E-6</c:v>
                </c:pt>
                <c:pt idx="8758">
                  <c:v>3.4493997529809869E-6</c:v>
                </c:pt>
                <c:pt idx="8759">
                  <c:v>3.4478456596216294E-6</c:v>
                </c:pt>
                <c:pt idx="8760">
                  <c:v>3.4462924413145596E-6</c:v>
                </c:pt>
                <c:pt idx="8761">
                  <c:v>3.4447400974723859E-6</c:v>
                </c:pt>
                <c:pt idx="8762">
                  <c:v>3.4431886275156184E-6</c:v>
                </c:pt>
                <c:pt idx="8763">
                  <c:v>3.4416380308391084E-6</c:v>
                </c:pt>
                <c:pt idx="8764">
                  <c:v>3.4400883068643082E-6</c:v>
                </c:pt>
                <c:pt idx="8765">
                  <c:v>3.438539455001912E-6</c:v>
                </c:pt>
                <c:pt idx="8766">
                  <c:v>3.4369914746556535E-6</c:v>
                </c:pt>
                <c:pt idx="8767">
                  <c:v>3.4354443652408958E-6</c:v>
                </c:pt>
                <c:pt idx="8768">
                  <c:v>3.4338981261622975E-6</c:v>
                </c:pt>
                <c:pt idx="8769">
                  <c:v>3.4323527568547669E-6</c:v>
                </c:pt>
                <c:pt idx="8770">
                  <c:v>3.4308082567089875E-6</c:v>
                </c:pt>
                <c:pt idx="8771">
                  <c:v>3.4292646251421891E-6</c:v>
                </c:pt>
                <c:pt idx="8772">
                  <c:v>3.4277218615794733E-6</c:v>
                </c:pt>
                <c:pt idx="8773">
                  <c:v>3.426179965420385E-6</c:v>
                </c:pt>
                <c:pt idx="8774">
                  <c:v>3.4246389360909506E-6</c:v>
                </c:pt>
                <c:pt idx="8775">
                  <c:v>3.4230987730064921E-6</c:v>
                </c:pt>
                <c:pt idx="8776">
                  <c:v>3.4215594755753921E-6</c:v>
                </c:pt>
                <c:pt idx="8777">
                  <c:v>3.4200210432139064E-6</c:v>
                </c:pt>
                <c:pt idx="8778">
                  <c:v>3.4184834753461687E-6</c:v>
                </c:pt>
                <c:pt idx="8779">
                  <c:v>3.4169467713893397E-6</c:v>
                </c:pt>
                <c:pt idx="8780">
                  <c:v>3.4154109307499498E-6</c:v>
                </c:pt>
                <c:pt idx="8781">
                  <c:v>3.4138759528608883E-6</c:v>
                </c:pt>
                <c:pt idx="8782">
                  <c:v>3.412341837129599E-6</c:v>
                </c:pt>
                <c:pt idx="8783">
                  <c:v>3.4108085829713994E-6</c:v>
                </c:pt>
                <c:pt idx="8784">
                  <c:v>3.409276189827926E-6</c:v>
                </c:pt>
                <c:pt idx="8785">
                  <c:v>3.4077446570969168E-6</c:v>
                </c:pt>
                <c:pt idx="8786">
                  <c:v>3.4062139842024493E-6</c:v>
                </c:pt>
                <c:pt idx="8787">
                  <c:v>3.4046841705764218E-6</c:v>
                </c:pt>
                <c:pt idx="8788">
                  <c:v>3.4031552156253527E-6</c:v>
                </c:pt>
                <c:pt idx="8789">
                  <c:v>3.4016271187820499E-6</c:v>
                </c:pt>
                <c:pt idx="8790">
                  <c:v>3.4000998794687103E-6</c:v>
                </c:pt>
                <c:pt idx="8791">
                  <c:v>3.3985734971005977E-6</c:v>
                </c:pt>
                <c:pt idx="8792">
                  <c:v>3.3970479711008133E-6</c:v>
                </c:pt>
                <c:pt idx="8793">
                  <c:v>3.3955233009002916E-6</c:v>
                </c:pt>
                <c:pt idx="8794">
                  <c:v>3.3939994859230158E-6</c:v>
                </c:pt>
                <c:pt idx="8795">
                  <c:v>3.3924765255824148E-6</c:v>
                </c:pt>
                <c:pt idx="8796">
                  <c:v>3.3909544193181E-6</c:v>
                </c:pt>
                <c:pt idx="8797">
                  <c:v>3.3894331665444176E-6</c:v>
                </c:pt>
                <c:pt idx="8798">
                  <c:v>3.3879127666834973E-6</c:v>
                </c:pt>
                <c:pt idx="8799">
                  <c:v>3.3863932191836392E-6</c:v>
                </c:pt>
                <c:pt idx="8800">
                  <c:v>3.3848745234495166E-6</c:v>
                </c:pt>
                <c:pt idx="8801">
                  <c:v>3.3833566789156484E-6</c:v>
                </c:pt>
                <c:pt idx="8802">
                  <c:v>3.3818396850059659E-6</c:v>
                </c:pt>
                <c:pt idx="8803">
                  <c:v>3.380323541155867E-6</c:v>
                </c:pt>
                <c:pt idx="8804">
                  <c:v>3.3788082467938632E-6</c:v>
                </c:pt>
                <c:pt idx="8805">
                  <c:v>3.3772938013379133E-6</c:v>
                </c:pt>
                <c:pt idx="8806">
                  <c:v>3.3757802042320761E-6</c:v>
                </c:pt>
                <c:pt idx="8807">
                  <c:v>3.3742674548952163E-6</c:v>
                </c:pt>
                <c:pt idx="8808">
                  <c:v>3.3727555527539803E-6</c:v>
                </c:pt>
                <c:pt idx="8809">
                  <c:v>3.3712444972610542E-6</c:v>
                </c:pt>
                <c:pt idx="8810">
                  <c:v>3.3697342878256984E-6</c:v>
                </c:pt>
                <c:pt idx="8811">
                  <c:v>3.3682249238831975E-6</c:v>
                </c:pt>
                <c:pt idx="8812">
                  <c:v>3.3667164048765962E-6</c:v>
                </c:pt>
                <c:pt idx="8813">
                  <c:v>3.3652087302238175E-6</c:v>
                </c:pt>
                <c:pt idx="8814">
                  <c:v>3.3637018993687917E-6</c:v>
                </c:pt>
                <c:pt idx="8815">
                  <c:v>3.3621959117449196E-6</c:v>
                </c:pt>
                <c:pt idx="8816">
                  <c:v>3.3606907667787693E-6</c:v>
                </c:pt>
                <c:pt idx="8817">
                  <c:v>3.3591864639046554E-6</c:v>
                </c:pt>
                <c:pt idx="8818">
                  <c:v>3.3576830025646106E-6</c:v>
                </c:pt>
                <c:pt idx="8819">
                  <c:v>3.3561803821938201E-6</c:v>
                </c:pt>
                <c:pt idx="8820">
                  <c:v>3.3546786022169865E-6</c:v>
                </c:pt>
                <c:pt idx="8821">
                  <c:v>3.3531776620847524E-6</c:v>
                </c:pt>
                <c:pt idx="8822">
                  <c:v>3.3516775612227034E-6</c:v>
                </c:pt>
                <c:pt idx="8823">
                  <c:v>3.3501782990641855E-6</c:v>
                </c:pt>
                <c:pt idx="8824">
                  <c:v>3.3486798750683714E-6</c:v>
                </c:pt>
                <c:pt idx="8825">
                  <c:v>3.3471822886513167E-6</c:v>
                </c:pt>
                <c:pt idx="8826">
                  <c:v>3.3456855392549279E-6</c:v>
                </c:pt>
                <c:pt idx="8827">
                  <c:v>3.3441896263288029E-6</c:v>
                </c:pt>
                <c:pt idx="8828">
                  <c:v>3.3426945492975955E-6</c:v>
                </c:pt>
                <c:pt idx="8829">
                  <c:v>3.341200307611763E-6</c:v>
                </c:pt>
                <c:pt idx="8830">
                  <c:v>3.3397069007113523E-6</c:v>
                </c:pt>
                <c:pt idx="8831">
                  <c:v>3.3382143280295728E-6</c:v>
                </c:pt>
                <c:pt idx="8832">
                  <c:v>3.3367225890109592E-6</c:v>
                </c:pt>
                <c:pt idx="8833">
                  <c:v>3.3352316831582962E-6</c:v>
                </c:pt>
                <c:pt idx="8834">
                  <c:v>3.3337416097290091E-6</c:v>
                </c:pt>
                <c:pt idx="8835">
                  <c:v>3.3322523683424841E-6</c:v>
                </c:pt>
                <c:pt idx="8836">
                  <c:v>3.3307639584015583E-6</c:v>
                </c:pt>
                <c:pt idx="8837">
                  <c:v>3.3292763793276607E-6</c:v>
                </c:pt>
                <c:pt idx="8838">
                  <c:v>3.3277896305679208E-6</c:v>
                </c:pt>
                <c:pt idx="8839">
                  <c:v>3.3263037115771329E-6</c:v>
                </c:pt>
                <c:pt idx="8840">
                  <c:v>3.3248186217852529E-6</c:v>
                </c:pt>
                <c:pt idx="8841">
                  <c:v>3.3233343606479253E-6</c:v>
                </c:pt>
                <c:pt idx="8842">
                  <c:v>3.3218509276104044E-6</c:v>
                </c:pt>
                <c:pt idx="8843">
                  <c:v>3.3203683221111892E-6</c:v>
                </c:pt>
                <c:pt idx="8844">
                  <c:v>3.3188865435999942E-6</c:v>
                </c:pt>
                <c:pt idx="8845">
                  <c:v>3.317405591516194E-6</c:v>
                </c:pt>
                <c:pt idx="8846">
                  <c:v>3.3159254653283543E-6</c:v>
                </c:pt>
                <c:pt idx="8847">
                  <c:v>3.3144461644623158E-6</c:v>
                </c:pt>
                <c:pt idx="8848">
                  <c:v>3.3129676883695422E-6</c:v>
                </c:pt>
                <c:pt idx="8849">
                  <c:v>3.3114900365090895E-6</c:v>
                </c:pt>
                <c:pt idx="8850">
                  <c:v>3.3100132083152992E-6</c:v>
                </c:pt>
                <c:pt idx="8851">
                  <c:v>3.3085372032480961E-6</c:v>
                </c:pt>
                <c:pt idx="8852">
                  <c:v>3.3070620207570492E-6</c:v>
                </c:pt>
                <c:pt idx="8853">
                  <c:v>3.305587660284982E-6</c:v>
                </c:pt>
                <c:pt idx="8854">
                  <c:v>3.3041141212823463E-6</c:v>
                </c:pt>
                <c:pt idx="8855">
                  <c:v>3.3026414032071575E-6</c:v>
                </c:pt>
                <c:pt idx="8856">
                  <c:v>3.3011695055106957E-6</c:v>
                </c:pt>
                <c:pt idx="8857">
                  <c:v>3.2996984276339612E-6</c:v>
                </c:pt>
                <c:pt idx="8858">
                  <c:v>3.298228169043391E-6</c:v>
                </c:pt>
                <c:pt idx="8859">
                  <c:v>3.2967587291808365E-6</c:v>
                </c:pt>
                <c:pt idx="8860">
                  <c:v>3.2952901074957233E-6</c:v>
                </c:pt>
                <c:pt idx="8861">
                  <c:v>3.2938223034629101E-6</c:v>
                </c:pt>
                <c:pt idx="8862">
                  <c:v>3.2923553165148217E-6</c:v>
                </c:pt>
                <c:pt idx="8863">
                  <c:v>3.2908891461093027E-6</c:v>
                </c:pt>
                <c:pt idx="8864">
                  <c:v>3.2894237917117578E-6</c:v>
                </c:pt>
                <c:pt idx="8865">
                  <c:v>3.2879592527630464E-6</c:v>
                </c:pt>
                <c:pt idx="8866">
                  <c:v>3.2864955287294208E-6</c:v>
                </c:pt>
                <c:pt idx="8867">
                  <c:v>3.285032619066851E-6</c:v>
                </c:pt>
                <c:pt idx="8868">
                  <c:v>3.2835705232246011E-6</c:v>
                </c:pt>
                <c:pt idx="8869">
                  <c:v>3.28210924065951E-6</c:v>
                </c:pt>
                <c:pt idx="8870">
                  <c:v>3.2806487708359301E-6</c:v>
                </c:pt>
                <c:pt idx="8871">
                  <c:v>3.2791891132115309E-6</c:v>
                </c:pt>
                <c:pt idx="8872">
                  <c:v>3.277730267233733E-6</c:v>
                </c:pt>
                <c:pt idx="8873">
                  <c:v>3.2762722323752601E-6</c:v>
                </c:pt>
                <c:pt idx="8874">
                  <c:v>3.2748150080843876E-6</c:v>
                </c:pt>
                <c:pt idx="8875">
                  <c:v>3.2733585938169246E-6</c:v>
                </c:pt>
                <c:pt idx="8876">
                  <c:v>3.2719029890539375E-6</c:v>
                </c:pt>
                <c:pt idx="8877">
                  <c:v>3.2704481932343294E-6</c:v>
                </c:pt>
                <c:pt idx="8878">
                  <c:v>3.2689942058258004E-6</c:v>
                </c:pt>
                <c:pt idx="8879">
                  <c:v>3.2675410262858605E-6</c:v>
                </c:pt>
                <c:pt idx="8880">
                  <c:v>3.2660886540830296E-6</c:v>
                </c:pt>
                <c:pt idx="8881">
                  <c:v>3.2646370886791861E-6</c:v>
                </c:pt>
                <c:pt idx="8882">
                  <c:v>3.2631863295259988E-6</c:v>
                </c:pt>
                <c:pt idx="8883">
                  <c:v>3.2617363761003305E-6</c:v>
                </c:pt>
                <c:pt idx="8884">
                  <c:v>3.2602872278546904E-6</c:v>
                </c:pt>
                <c:pt idx="8885">
                  <c:v>3.2588388842490947E-6</c:v>
                </c:pt>
                <c:pt idx="8886">
                  <c:v>3.2573913447686967E-6</c:v>
                </c:pt>
                <c:pt idx="8887">
                  <c:v>3.2559446088566761E-6</c:v>
                </c:pt>
                <c:pt idx="8888">
                  <c:v>3.2544986759813676E-6</c:v>
                </c:pt>
                <c:pt idx="8889">
                  <c:v>3.2530535456185625E-6</c:v>
                </c:pt>
                <c:pt idx="8890">
                  <c:v>3.2516092172197735E-6</c:v>
                </c:pt>
                <c:pt idx="8891">
                  <c:v>3.25016569026161E-6</c:v>
                </c:pt>
                <c:pt idx="8892">
                  <c:v>3.2487229642105396E-6</c:v>
                </c:pt>
                <c:pt idx="8893">
                  <c:v>3.2472810385263639E-6</c:v>
                </c:pt>
                <c:pt idx="8894">
                  <c:v>3.2458399126763785E-6</c:v>
                </c:pt>
                <c:pt idx="8895">
                  <c:v>3.2443995861353205E-6</c:v>
                </c:pt>
                <c:pt idx="8896">
                  <c:v>3.2429600583712963E-6</c:v>
                </c:pt>
                <c:pt idx="8897">
                  <c:v>3.2415213288422664E-6</c:v>
                </c:pt>
                <c:pt idx="8898">
                  <c:v>3.2400833970312292E-6</c:v>
                </c:pt>
                <c:pt idx="8899">
                  <c:v>3.2386462623969926E-6</c:v>
                </c:pt>
                <c:pt idx="8900">
                  <c:v>3.2372099244058127E-6</c:v>
                </c:pt>
                <c:pt idx="8901">
                  <c:v>3.2357743825489041E-6</c:v>
                </c:pt>
                <c:pt idx="8902">
                  <c:v>3.2343396362757925E-6</c:v>
                </c:pt>
                <c:pt idx="8903">
                  <c:v>3.2329056850609895E-6</c:v>
                </c:pt>
                <c:pt idx="8904">
                  <c:v>3.2314725283864005E-6</c:v>
                </c:pt>
                <c:pt idx="8905">
                  <c:v>3.2300401657098334E-6</c:v>
                </c:pt>
                <c:pt idx="8906">
                  <c:v>3.2286085965175038E-6</c:v>
                </c:pt>
                <c:pt idx="8907">
                  <c:v>3.2271778202680497E-6</c:v>
                </c:pt>
                <c:pt idx="8908">
                  <c:v>3.2257478364485007E-6</c:v>
                </c:pt>
                <c:pt idx="8909">
                  <c:v>3.2243186445218079E-6</c:v>
                </c:pt>
                <c:pt idx="8910">
                  <c:v>3.2228902439583377E-6</c:v>
                </c:pt>
                <c:pt idx="8911">
                  <c:v>3.2214626342533139E-6</c:v>
                </c:pt>
                <c:pt idx="8912">
                  <c:v>3.2200358148604506E-6</c:v>
                </c:pt>
                <c:pt idx="8913">
                  <c:v>3.2186097852583169E-6</c:v>
                </c:pt>
                <c:pt idx="8914">
                  <c:v>3.2171845449328655E-6</c:v>
                </c:pt>
                <c:pt idx="8915">
                  <c:v>3.2157600933460419E-6</c:v>
                </c:pt>
                <c:pt idx="8916">
                  <c:v>3.2143364299845888E-6</c:v>
                </c:pt>
                <c:pt idx="8917">
                  <c:v>3.2129135543252175E-6</c:v>
                </c:pt>
                <c:pt idx="8918">
                  <c:v>3.2114914658380569E-6</c:v>
                </c:pt>
                <c:pt idx="8919">
                  <c:v>3.2100701640006291E-6</c:v>
                </c:pt>
                <c:pt idx="8920">
                  <c:v>3.2086496482978081E-6</c:v>
                </c:pt>
                <c:pt idx="8921">
                  <c:v>3.2072299182739591E-6</c:v>
                </c:pt>
                <c:pt idx="8922">
                  <c:v>3.2058109731992147E-6</c:v>
                </c:pt>
                <c:pt idx="8923">
                  <c:v>3.2043928127613212E-6</c:v>
                </c:pt>
                <c:pt idx="8924">
                  <c:v>3.2029754363737384E-6</c:v>
                </c:pt>
                <c:pt idx="8925">
                  <c:v>3.2015588435059682E-6</c:v>
                </c:pt>
                <c:pt idx="8926">
                  <c:v>3.2001430336522418E-6</c:v>
                </c:pt>
                <c:pt idx="8927">
                  <c:v>3.1987280062828875E-6</c:v>
                </c:pt>
                <c:pt idx="8928">
                  <c:v>3.1973137608755837E-6</c:v>
                </c:pt>
                <c:pt idx="8929">
                  <c:v>3.1959002969326603E-6</c:v>
                </c:pt>
                <c:pt idx="8930">
                  <c:v>3.1944876139152665E-6</c:v>
                </c:pt>
                <c:pt idx="8931">
                  <c:v>3.1930757113092192E-6</c:v>
                </c:pt>
                <c:pt idx="8932">
                  <c:v>3.1916645886076438E-6</c:v>
                </c:pt>
                <c:pt idx="8933">
                  <c:v>3.1902542452798463E-6</c:v>
                </c:pt>
                <c:pt idx="8934">
                  <c:v>3.1888446808197362E-6</c:v>
                </c:pt>
                <c:pt idx="8935">
                  <c:v>3.1874358947112558E-6</c:v>
                </c:pt>
                <c:pt idx="8936">
                  <c:v>3.1860278864318363E-6</c:v>
                </c:pt>
                <c:pt idx="8937">
                  <c:v>3.1846206554662193E-6</c:v>
                </c:pt>
                <c:pt idx="8938">
                  <c:v>3.1832142013064455E-6</c:v>
                </c:pt>
                <c:pt idx="8939">
                  <c:v>3.1818085234380548E-6</c:v>
                </c:pt>
                <c:pt idx="8940">
                  <c:v>3.1804036213366185E-6</c:v>
                </c:pt>
                <c:pt idx="8941">
                  <c:v>3.1789994945022673E-6</c:v>
                </c:pt>
                <c:pt idx="8942">
                  <c:v>3.1775961424113849E-6</c:v>
                </c:pt>
                <c:pt idx="8943">
                  <c:v>3.176193564547648E-6</c:v>
                </c:pt>
                <c:pt idx="8944">
                  <c:v>3.1747917604192451E-6</c:v>
                </c:pt>
                <c:pt idx="8945">
                  <c:v>3.1733907294934188E-6</c:v>
                </c:pt>
                <c:pt idx="8946">
                  <c:v>3.1719904712619391E-6</c:v>
                </c:pt>
                <c:pt idx="8947">
                  <c:v>3.1705909852238166E-6</c:v>
                </c:pt>
                <c:pt idx="8948">
                  <c:v>3.1691922708544023E-6</c:v>
                </c:pt>
                <c:pt idx="8949">
                  <c:v>3.1677943276535074E-6</c:v>
                </c:pt>
                <c:pt idx="8950">
                  <c:v>3.1663971551110022E-6</c:v>
                </c:pt>
                <c:pt idx="8951">
                  <c:v>3.165000752710307E-6</c:v>
                </c:pt>
                <c:pt idx="8952">
                  <c:v>3.1636051199455324E-6</c:v>
                </c:pt>
                <c:pt idx="8953">
                  <c:v>3.1622102563008923E-6</c:v>
                </c:pt>
                <c:pt idx="8954">
                  <c:v>3.1608161612884066E-6</c:v>
                </c:pt>
                <c:pt idx="8955">
                  <c:v>3.159422834379363E-6</c:v>
                </c:pt>
                <c:pt idx="8956">
                  <c:v>3.158030275069432E-6</c:v>
                </c:pt>
                <c:pt idx="8957">
                  <c:v>3.1566384828615274E-6</c:v>
                </c:pt>
                <c:pt idx="8958">
                  <c:v>3.1552474572349877E-6</c:v>
                </c:pt>
                <c:pt idx="8959">
                  <c:v>3.1538571976934875E-6</c:v>
                </c:pt>
                <c:pt idx="8960">
                  <c:v>3.1524677037308303E-6</c:v>
                </c:pt>
                <c:pt idx="8961">
                  <c:v>3.1510789748343795E-6</c:v>
                </c:pt>
                <c:pt idx="8962">
                  <c:v>3.1496910104987257E-6</c:v>
                </c:pt>
                <c:pt idx="8963">
                  <c:v>3.1483038102256839E-6</c:v>
                </c:pt>
                <c:pt idx="8964">
                  <c:v>3.1469173735106081E-6</c:v>
                </c:pt>
                <c:pt idx="8965">
                  <c:v>3.1455316998390231E-6</c:v>
                </c:pt>
                <c:pt idx="8966">
                  <c:v>3.1441467887207158E-6</c:v>
                </c:pt>
                <c:pt idx="8967">
                  <c:v>3.1427626396419768E-6</c:v>
                </c:pt>
                <c:pt idx="8968">
                  <c:v>3.1413792520963413E-6</c:v>
                </c:pt>
                <c:pt idx="8969">
                  <c:v>3.139996625601539E-6</c:v>
                </c:pt>
                <c:pt idx="8970">
                  <c:v>3.1386147596348315E-6</c:v>
                </c:pt>
                <c:pt idx="8971">
                  <c:v>3.1372336536977127E-6</c:v>
                </c:pt>
                <c:pt idx="8972">
                  <c:v>3.1358533072988489E-6</c:v>
                </c:pt>
                <c:pt idx="8973">
                  <c:v>3.1344737199234953E-6</c:v>
                </c:pt>
                <c:pt idx="8974">
                  <c:v>3.1330948910810893E-6</c:v>
                </c:pt>
                <c:pt idx="8975">
                  <c:v>3.1317168202712399E-6</c:v>
                </c:pt>
                <c:pt idx="8976">
                  <c:v>3.1303395069871795E-6</c:v>
                </c:pt>
                <c:pt idx="8977">
                  <c:v>3.1289629507292921E-6</c:v>
                </c:pt>
                <c:pt idx="8978">
                  <c:v>3.1275871510051542E-6</c:v>
                </c:pt>
                <c:pt idx="8979">
                  <c:v>3.1262121073159168E-6</c:v>
                </c:pt>
                <c:pt idx="8980">
                  <c:v>3.1248378191563472E-6</c:v>
                </c:pt>
                <c:pt idx="8981">
                  <c:v>3.123464286028382E-6</c:v>
                </c:pt>
                <c:pt idx="8982">
                  <c:v>3.1220915074444805E-6</c:v>
                </c:pt>
                <c:pt idx="8983">
                  <c:v>3.1207194828938076E-6</c:v>
                </c:pt>
                <c:pt idx="8984">
                  <c:v>3.1193482118895938E-6</c:v>
                </c:pt>
                <c:pt idx="8985">
                  <c:v>3.117977693935289E-6</c:v>
                </c:pt>
                <c:pt idx="8986">
                  <c:v>3.1166079285279678E-6</c:v>
                </c:pt>
                <c:pt idx="8987">
                  <c:v>3.1152389151718643E-6</c:v>
                </c:pt>
                <c:pt idx="8988">
                  <c:v>3.113870653378338E-6</c:v>
                </c:pt>
                <c:pt idx="8989">
                  <c:v>3.1125031426523594E-6</c:v>
                </c:pt>
                <c:pt idx="8990">
                  <c:v>3.1111363824891829E-6</c:v>
                </c:pt>
                <c:pt idx="8991">
                  <c:v>3.1097703724080314E-6</c:v>
                </c:pt>
                <c:pt idx="8992">
                  <c:v>3.1084051119049228E-6</c:v>
                </c:pt>
                <c:pt idx="8993">
                  <c:v>3.1070406004829866E-6</c:v>
                </c:pt>
                <c:pt idx="8994">
                  <c:v>3.105676837669319E-6</c:v>
                </c:pt>
                <c:pt idx="8995">
                  <c:v>3.1043138229509707E-6</c:v>
                </c:pt>
                <c:pt idx="8996">
                  <c:v>3.1029515558389589E-6</c:v>
                </c:pt>
                <c:pt idx="8997">
                  <c:v>3.1015900358513791E-6</c:v>
                </c:pt>
                <c:pt idx="8998">
                  <c:v>3.1002292624831785E-6</c:v>
                </c:pt>
                <c:pt idx="8999">
                  <c:v>3.0988692352532239E-6</c:v>
                </c:pt>
                <c:pt idx="9000">
                  <c:v>3.0975099536706498E-6</c:v>
                </c:pt>
                <c:pt idx="9001">
                  <c:v>3.096151417238269E-6</c:v>
                </c:pt>
                <c:pt idx="9002">
                  <c:v>3.0947936254659838E-6</c:v>
                </c:pt>
                <c:pt idx="9003">
                  <c:v>3.0934365778707909E-6</c:v>
                </c:pt>
                <c:pt idx="9004">
                  <c:v>3.0920802739633322E-6</c:v>
                </c:pt>
                <c:pt idx="9005">
                  <c:v>3.0907247132445825E-6</c:v>
                </c:pt>
                <c:pt idx="9006">
                  <c:v>3.0893698952393488E-6</c:v>
                </c:pt>
                <c:pt idx="9007">
                  <c:v>3.0880158194493588E-6</c:v>
                </c:pt>
                <c:pt idx="9008">
                  <c:v>3.0866624853834275E-6</c:v>
                </c:pt>
                <c:pt idx="9009">
                  <c:v>3.0853098926376788E-6</c:v>
                </c:pt>
                <c:pt idx="9010">
                  <c:v>3.083958040514331E-6</c:v>
                </c:pt>
                <c:pt idx="9011">
                  <c:v>3.0826069287173095E-6</c:v>
                </c:pt>
                <c:pt idx="9012">
                  <c:v>3.0812565567167517E-6</c:v>
                </c:pt>
                <c:pt idx="9013">
                  <c:v>3.0799069240066179E-6</c:v>
                </c:pt>
                <c:pt idx="9014">
                  <c:v>3.078558030104659E-6</c:v>
                </c:pt>
                <c:pt idx="9015">
                  <c:v>3.0772098745356467E-6</c:v>
                </c:pt>
                <c:pt idx="9016">
                  <c:v>3.075862456801376E-6</c:v>
                </c:pt>
                <c:pt idx="9017">
                  <c:v>3.0745157764273463E-6</c:v>
                </c:pt>
                <c:pt idx="9018">
                  <c:v>3.0731698329294483E-6</c:v>
                </c:pt>
                <c:pt idx="9019">
                  <c:v>3.0718246258172596E-6</c:v>
                </c:pt>
                <c:pt idx="9020">
                  <c:v>3.0704801546073975E-6</c:v>
                </c:pt>
                <c:pt idx="9021">
                  <c:v>3.0691364188235237E-6</c:v>
                </c:pt>
                <c:pt idx="9022">
                  <c:v>3.0677934179829837E-6</c:v>
                </c:pt>
                <c:pt idx="9023">
                  <c:v>3.0664511515968543E-6</c:v>
                </c:pt>
                <c:pt idx="9024">
                  <c:v>3.0651096191832479E-6</c:v>
                </c:pt>
                <c:pt idx="9025">
                  <c:v>3.0637688202705836E-6</c:v>
                </c:pt>
                <c:pt idx="9026">
                  <c:v>3.0624287543644258E-6</c:v>
                </c:pt>
                <c:pt idx="9027">
                  <c:v>3.0610894209939292E-6</c:v>
                </c:pt>
                <c:pt idx="9028">
                  <c:v>3.0597508196786609E-6</c:v>
                </c:pt>
                <c:pt idx="9029">
                  <c:v>3.0584129499319324E-6</c:v>
                </c:pt>
                <c:pt idx="9030">
                  <c:v>3.057075811274046E-6</c:v>
                </c:pt>
                <c:pt idx="9031">
                  <c:v>3.0557394032323188E-6</c:v>
                </c:pt>
                <c:pt idx="9032">
                  <c:v>3.0544037253277689E-6</c:v>
                </c:pt>
                <c:pt idx="9033">
                  <c:v>3.0530687770718777E-6</c:v>
                </c:pt>
                <c:pt idx="9034">
                  <c:v>3.0517345579996541E-6</c:v>
                </c:pt>
                <c:pt idx="9035">
                  <c:v>3.0504010676233042E-6</c:v>
                </c:pt>
                <c:pt idx="9036">
                  <c:v>3.0490683054620428E-6</c:v>
                </c:pt>
                <c:pt idx="9037">
                  <c:v>3.0477362710585618E-6</c:v>
                </c:pt>
                <c:pt idx="9038">
                  <c:v>3.0464049639162598E-6</c:v>
                </c:pt>
                <c:pt idx="9039">
                  <c:v>3.0450743835620438E-6</c:v>
                </c:pt>
                <c:pt idx="9040">
                  <c:v>3.0437445295297778E-6</c:v>
                </c:pt>
                <c:pt idx="9041">
                  <c:v>3.0424154013305797E-6</c:v>
                </c:pt>
                <c:pt idx="9042">
                  <c:v>3.0410869984990528E-6</c:v>
                </c:pt>
                <c:pt idx="9043">
                  <c:v>3.0397593205602267E-6</c:v>
                </c:pt>
                <c:pt idx="9044">
                  <c:v>3.038432367032929E-6</c:v>
                </c:pt>
                <c:pt idx="9045">
                  <c:v>3.03710613744294E-6</c:v>
                </c:pt>
                <c:pt idx="9046">
                  <c:v>3.0357806313229829E-6</c:v>
                </c:pt>
                <c:pt idx="9047">
                  <c:v>3.034455848199554E-6</c:v>
                </c:pt>
                <c:pt idx="9048">
                  <c:v>3.0331317875896514E-6</c:v>
                </c:pt>
                <c:pt idx="9049">
                  <c:v>3.0318084490336471E-6</c:v>
                </c:pt>
                <c:pt idx="9050">
                  <c:v>3.0304858320492532E-6</c:v>
                </c:pt>
                <c:pt idx="9051">
                  <c:v>3.0291639361611516E-6</c:v>
                </c:pt>
                <c:pt idx="9052">
                  <c:v>3.027842760917336E-6</c:v>
                </c:pt>
                <c:pt idx="9053">
                  <c:v>3.0265223058267745E-6</c:v>
                </c:pt>
                <c:pt idx="9054">
                  <c:v>3.0252025704250459E-6</c:v>
                </c:pt>
                <c:pt idx="9055">
                  <c:v>3.0238835542382774E-6</c:v>
                </c:pt>
                <c:pt idx="9056">
                  <c:v>3.0225652568027507E-6</c:v>
                </c:pt>
                <c:pt idx="9057">
                  <c:v>3.0212476776485626E-6</c:v>
                </c:pt>
                <c:pt idx="9058">
                  <c:v>3.0199308162963608E-6</c:v>
                </c:pt>
                <c:pt idx="9059">
                  <c:v>3.018614672290044E-6</c:v>
                </c:pt>
                <c:pt idx="9060">
                  <c:v>3.0172992451509675E-6</c:v>
                </c:pt>
                <c:pt idx="9061">
                  <c:v>3.0159845344074127E-6</c:v>
                </c:pt>
                <c:pt idx="9062">
                  <c:v>3.0146705396108756E-6</c:v>
                </c:pt>
                <c:pt idx="9063">
                  <c:v>3.0133572602739777E-6</c:v>
                </c:pt>
                <c:pt idx="9064">
                  <c:v>3.0120446959326055E-6</c:v>
                </c:pt>
                <c:pt idx="9065">
                  <c:v>3.0107328461295174E-6</c:v>
                </c:pt>
                <c:pt idx="9066">
                  <c:v>3.0094217103849567E-6</c:v>
                </c:pt>
                <c:pt idx="9067">
                  <c:v>3.0081112882423924E-6</c:v>
                </c:pt>
                <c:pt idx="9068">
                  <c:v>3.0068015792358488E-6</c:v>
                </c:pt>
                <c:pt idx="9069">
                  <c:v>3.0054925828931732E-6</c:v>
                </c:pt>
                <c:pt idx="9070">
                  <c:v>3.0041842987491201E-6</c:v>
                </c:pt>
                <c:pt idx="9071">
                  <c:v>3.0028767263452847E-6</c:v>
                </c:pt>
                <c:pt idx="9072">
                  <c:v>3.0015698652171031E-6</c:v>
                </c:pt>
                <c:pt idx="9073">
                  <c:v>3.0002637148906193E-6</c:v>
                </c:pt>
                <c:pt idx="9074">
                  <c:v>2.9989582749149938E-6</c:v>
                </c:pt>
                <c:pt idx="9075">
                  <c:v>2.997653544816966E-6</c:v>
                </c:pt>
                <c:pt idx="9076">
                  <c:v>2.9963495241301569E-6</c:v>
                </c:pt>
                <c:pt idx="9077">
                  <c:v>2.9950462124112515E-6</c:v>
                </c:pt>
                <c:pt idx="9078">
                  <c:v>2.9937436091783347E-6</c:v>
                </c:pt>
                <c:pt idx="9079">
                  <c:v>2.9924417139725649E-6</c:v>
                </c:pt>
                <c:pt idx="9080">
                  <c:v>2.991140526341942E-6</c:v>
                </c:pt>
                <c:pt idx="9081">
                  <c:v>2.9898400458121031E-6</c:v>
                </c:pt>
                <c:pt idx="9082">
                  <c:v>2.9885402719317523E-6</c:v>
                </c:pt>
                <c:pt idx="9083">
                  <c:v>2.9872412042401842E-6</c:v>
                </c:pt>
                <c:pt idx="9084">
                  <c:v>2.9859428422706032E-6</c:v>
                </c:pt>
                <c:pt idx="9085">
                  <c:v>2.9846451855662556E-6</c:v>
                </c:pt>
                <c:pt idx="9086">
                  <c:v>2.9833482336610544E-6</c:v>
                </c:pt>
                <c:pt idx="9087">
                  <c:v>2.9820519861151074E-6</c:v>
                </c:pt>
                <c:pt idx="9088">
                  <c:v>2.9807564424500808E-6</c:v>
                </c:pt>
                <c:pt idx="9089">
                  <c:v>2.979461602210626E-6</c:v>
                </c:pt>
                <c:pt idx="9090">
                  <c:v>2.9781674649481969E-6</c:v>
                </c:pt>
                <c:pt idx="9091">
                  <c:v>2.9768740301919858E-6</c:v>
                </c:pt>
                <c:pt idx="9092">
                  <c:v>2.9755812974941414E-6</c:v>
                </c:pt>
                <c:pt idx="9093">
                  <c:v>2.9742892663974531E-6</c:v>
                </c:pt>
                <c:pt idx="9094">
                  <c:v>2.9729979364386418E-6</c:v>
                </c:pt>
                <c:pt idx="9095">
                  <c:v>2.971707307161202E-6</c:v>
                </c:pt>
                <c:pt idx="9096">
                  <c:v>2.9704173781154308E-6</c:v>
                </c:pt>
                <c:pt idx="9097">
                  <c:v>2.9691281489066502E-6</c:v>
                </c:pt>
                <c:pt idx="9098">
                  <c:v>2.9678396188863075E-6</c:v>
                </c:pt>
                <c:pt idx="9099">
                  <c:v>2.9665517877924084E-6</c:v>
                </c:pt>
                <c:pt idx="9100">
                  <c:v>2.9652646551090225E-6</c:v>
                </c:pt>
                <c:pt idx="9101">
                  <c:v>2.9639782203720737E-6</c:v>
                </c:pt>
                <c:pt idx="9102">
                  <c:v>2.9626924831403415E-6</c:v>
                </c:pt>
                <c:pt idx="9103">
                  <c:v>2.9614074429504559E-6</c:v>
                </c:pt>
                <c:pt idx="9104">
                  <c:v>2.960123099345818E-6</c:v>
                </c:pt>
                <c:pt idx="9105">
                  <c:v>2.9588394518926372E-6</c:v>
                </c:pt>
                <c:pt idx="9106">
                  <c:v>2.9575565001189586E-6</c:v>
                </c:pt>
                <c:pt idx="9107">
                  <c:v>2.9562742435756303E-6</c:v>
                </c:pt>
                <c:pt idx="9108">
                  <c:v>2.9549926818202613E-6</c:v>
                </c:pt>
                <c:pt idx="9109">
                  <c:v>2.9537118143883579E-6</c:v>
                </c:pt>
                <c:pt idx="9110">
                  <c:v>2.9524316408381957E-6</c:v>
                </c:pt>
                <c:pt idx="9111">
                  <c:v>2.9511521607187916E-6</c:v>
                </c:pt>
                <c:pt idx="9112">
                  <c:v>2.9498733735730849E-6</c:v>
                </c:pt>
                <c:pt idx="9113">
                  <c:v>2.9485952789507937E-6</c:v>
                </c:pt>
                <c:pt idx="9114">
                  <c:v>2.9473178764083315E-6</c:v>
                </c:pt>
                <c:pt idx="9115">
                  <c:v>2.9460411654960877E-6</c:v>
                </c:pt>
                <c:pt idx="9116">
                  <c:v>2.9447651457551826E-6</c:v>
                </c:pt>
                <c:pt idx="9117">
                  <c:v>2.9434898167494609E-6</c:v>
                </c:pt>
                <c:pt idx="9118">
                  <c:v>2.9422151780207411E-6</c:v>
                </c:pt>
                <c:pt idx="9119">
                  <c:v>2.9409412291175763E-6</c:v>
                </c:pt>
                <c:pt idx="9120">
                  <c:v>2.9396679696111755E-6</c:v>
                </c:pt>
                <c:pt idx="9121">
                  <c:v>2.9383953990348233E-6</c:v>
                </c:pt>
                <c:pt idx="9122">
                  <c:v>2.9371235169444764E-6</c:v>
                </c:pt>
                <c:pt idx="9123">
                  <c:v>2.9358523229027743E-6</c:v>
                </c:pt>
                <c:pt idx="9124">
                  <c:v>2.9345818164504169E-6</c:v>
                </c:pt>
                <c:pt idx="9125">
                  <c:v>2.9333119971507369E-6</c:v>
                </c:pt>
                <c:pt idx="9126">
                  <c:v>2.9320428645578209E-6</c:v>
                </c:pt>
                <c:pt idx="9127">
                  <c:v>2.9307744182197717E-6</c:v>
                </c:pt>
                <c:pt idx="9128">
                  <c:v>2.9295066576945492E-6</c:v>
                </c:pt>
                <c:pt idx="9129">
                  <c:v>2.9282395825309198E-6</c:v>
                </c:pt>
                <c:pt idx="9130">
                  <c:v>2.9269731923033986E-6</c:v>
                </c:pt>
                <c:pt idx="9131">
                  <c:v>2.9257074865487309E-6</c:v>
                </c:pt>
                <c:pt idx="9132">
                  <c:v>2.9244424648262148E-6</c:v>
                </c:pt>
                <c:pt idx="9133">
                  <c:v>2.9231781267018412E-6</c:v>
                </c:pt>
                <c:pt idx="9134">
                  <c:v>2.9219144717197218E-6</c:v>
                </c:pt>
                <c:pt idx="9135">
                  <c:v>2.9206514994465056E-6</c:v>
                </c:pt>
                <c:pt idx="9136">
                  <c:v>2.9193892094396602E-6</c:v>
                </c:pt>
                <c:pt idx="9137">
                  <c:v>2.9181276012506643E-6</c:v>
                </c:pt>
                <c:pt idx="9138">
                  <c:v>2.9168666744376513E-6</c:v>
                </c:pt>
                <c:pt idx="9139">
                  <c:v>2.9156064285654264E-6</c:v>
                </c:pt>
                <c:pt idx="9140">
                  <c:v>2.9143468631927991E-6</c:v>
                </c:pt>
                <c:pt idx="9141">
                  <c:v>2.9130879778694285E-6</c:v>
                </c:pt>
                <c:pt idx="9142">
                  <c:v>2.9118297721674167E-6</c:v>
                </c:pt>
                <c:pt idx="9143">
                  <c:v>2.9105722456371078E-6</c:v>
                </c:pt>
                <c:pt idx="9144">
                  <c:v>2.9093153978354905E-6</c:v>
                </c:pt>
                <c:pt idx="9145">
                  <c:v>2.9080592283419629E-6</c:v>
                </c:pt>
                <c:pt idx="9146">
                  <c:v>2.9068037366983955E-6</c:v>
                </c:pt>
                <c:pt idx="9147">
                  <c:v>2.9055489224690908E-6</c:v>
                </c:pt>
                <c:pt idx="9148">
                  <c:v>2.9042947852249625E-6</c:v>
                </c:pt>
                <c:pt idx="9149">
                  <c:v>2.9030413245152141E-6</c:v>
                </c:pt>
                <c:pt idx="9150">
                  <c:v>2.9017885399114175E-6</c:v>
                </c:pt>
                <c:pt idx="9151">
                  <c:v>2.9005364309760371E-6</c:v>
                </c:pt>
                <c:pt idx="9152">
                  <c:v>2.8992849972655665E-6</c:v>
                </c:pt>
                <c:pt idx="9153">
                  <c:v>2.8980342383431262E-6</c:v>
                </c:pt>
                <c:pt idx="9154">
                  <c:v>2.8967841537784592E-6</c:v>
                </c:pt>
                <c:pt idx="9155">
                  <c:v>2.8955347431353406E-6</c:v>
                </c:pt>
                <c:pt idx="9156">
                  <c:v>2.8942860059684589E-6</c:v>
                </c:pt>
                <c:pt idx="9157">
                  <c:v>2.8930379418548032E-6</c:v>
                </c:pt>
                <c:pt idx="9158">
                  <c:v>2.8917905503497329E-6</c:v>
                </c:pt>
                <c:pt idx="9159">
                  <c:v>2.8905438310152012E-6</c:v>
                </c:pt>
                <c:pt idx="9160">
                  <c:v>2.8892977834354454E-6</c:v>
                </c:pt>
                <c:pt idx="9161">
                  <c:v>2.8880524071574124E-6</c:v>
                </c:pt>
                <c:pt idx="9162">
                  <c:v>2.8868077017534387E-6</c:v>
                </c:pt>
                <c:pt idx="9163">
                  <c:v>2.8855636667868039E-6</c:v>
                </c:pt>
                <c:pt idx="9164">
                  <c:v>2.8843203018305043E-6</c:v>
                </c:pt>
                <c:pt idx="9165">
                  <c:v>2.8830776064515806E-6</c:v>
                </c:pt>
                <c:pt idx="9166">
                  <c:v>2.8818355802080558E-6</c:v>
                </c:pt>
                <c:pt idx="9167">
                  <c:v>2.8805942226801332E-6</c:v>
                </c:pt>
                <c:pt idx="9168">
                  <c:v>2.8793535334264728E-6</c:v>
                </c:pt>
                <c:pt idx="9169">
                  <c:v>2.8781135120123297E-6</c:v>
                </c:pt>
                <c:pt idx="9170">
                  <c:v>2.8768741580251044E-6</c:v>
                </c:pt>
                <c:pt idx="9171">
                  <c:v>2.8756354710150908E-6</c:v>
                </c:pt>
                <c:pt idx="9172">
                  <c:v>2.8743974505547488E-6</c:v>
                </c:pt>
                <c:pt idx="9173">
                  <c:v>2.873160096223086E-6</c:v>
                </c:pt>
                <c:pt idx="9174">
                  <c:v>2.871923407577634E-6</c:v>
                </c:pt>
                <c:pt idx="9175">
                  <c:v>2.8706873841980341E-6</c:v>
                </c:pt>
                <c:pt idx="9176">
                  <c:v>2.8694520256549222E-6</c:v>
                </c:pt>
                <c:pt idx="9177">
                  <c:v>2.8682173315130328E-6</c:v>
                </c:pt>
                <c:pt idx="9178">
                  <c:v>2.8669833013436397E-6</c:v>
                </c:pt>
                <c:pt idx="9179">
                  <c:v>2.8657499347245689E-6</c:v>
                </c:pt>
                <c:pt idx="9180">
                  <c:v>2.8645172312277432E-6</c:v>
                </c:pt>
                <c:pt idx="9181">
                  <c:v>2.86328519041608E-6</c:v>
                </c:pt>
                <c:pt idx="9182">
                  <c:v>2.8620538118745797E-6</c:v>
                </c:pt>
                <c:pt idx="9183">
                  <c:v>2.8608230951668115E-6</c:v>
                </c:pt>
                <c:pt idx="9184">
                  <c:v>2.859593039862894E-6</c:v>
                </c:pt>
                <c:pt idx="9185">
                  <c:v>2.8583636456138102E-6</c:v>
                </c:pt>
                <c:pt idx="9186">
                  <c:v>2.8571349117982217E-6</c:v>
                </c:pt>
                <c:pt idx="9187">
                  <c:v>2.8559068381669253E-6</c:v>
                </c:pt>
                <c:pt idx="9188">
                  <c:v>2.8546794242541195E-6</c:v>
                </c:pt>
                <c:pt idx="9189">
                  <c:v>2.8534526696160297E-6</c:v>
                </c:pt>
                <c:pt idx="9190">
                  <c:v>2.8522265738308899E-6</c:v>
                </c:pt>
                <c:pt idx="9191">
                  <c:v>2.8510011364834332E-6</c:v>
                </c:pt>
                <c:pt idx="9192">
                  <c:v>2.8497763571370634E-6</c:v>
                </c:pt>
                <c:pt idx="9193">
                  <c:v>2.8485522353771395E-6</c:v>
                </c:pt>
                <c:pt idx="9194">
                  <c:v>2.8473287707800731E-6</c:v>
                </c:pt>
                <c:pt idx="9195">
                  <c:v>2.8461059629164066E-6</c:v>
                </c:pt>
                <c:pt idx="9196">
                  <c:v>2.8448838113631975E-6</c:v>
                </c:pt>
                <c:pt idx="9197">
                  <c:v>2.8436623157039705E-6</c:v>
                </c:pt>
                <c:pt idx="9198">
                  <c:v>2.8424414755164109E-6</c:v>
                </c:pt>
                <c:pt idx="9199">
                  <c:v>2.8412212903692652E-6</c:v>
                </c:pt>
                <c:pt idx="9200">
                  <c:v>2.8400017598531668E-6</c:v>
                </c:pt>
                <c:pt idx="9201">
                  <c:v>2.8387828835375149E-6</c:v>
                </c:pt>
                <c:pt idx="9202">
                  <c:v>2.8375646609981812E-6</c:v>
                </c:pt>
                <c:pt idx="9203">
                  <c:v>2.8363470918328838E-6</c:v>
                </c:pt>
                <c:pt idx="9204">
                  <c:v>2.835130175602744E-6</c:v>
                </c:pt>
                <c:pt idx="9205">
                  <c:v>2.8339139118938144E-6</c:v>
                </c:pt>
                <c:pt idx="9206">
                  <c:v>2.8326983002832277E-6</c:v>
                </c:pt>
                <c:pt idx="9207">
                  <c:v>2.831483340357658E-6</c:v>
                </c:pt>
                <c:pt idx="9208">
                  <c:v>2.8302690316979363E-6</c:v>
                </c:pt>
                <c:pt idx="9209">
                  <c:v>2.8290553738760141E-6</c:v>
                </c:pt>
                <c:pt idx="9210">
                  <c:v>2.8278423664856358E-6</c:v>
                </c:pt>
                <c:pt idx="9211">
                  <c:v>2.8266300090993681E-6</c:v>
                </c:pt>
                <c:pt idx="9212">
                  <c:v>2.8254183012962619E-6</c:v>
                </c:pt>
                <c:pt idx="9213">
                  <c:v>2.8242072426771031E-6</c:v>
                </c:pt>
                <c:pt idx="9214">
                  <c:v>2.822996832806227E-6</c:v>
                </c:pt>
                <c:pt idx="9215">
                  <c:v>2.8217870712697445E-6</c:v>
                </c:pt>
                <c:pt idx="9216">
                  <c:v>2.8205779576601772E-6</c:v>
                </c:pt>
                <c:pt idx="9217">
                  <c:v>2.8193694915489498E-6</c:v>
                </c:pt>
                <c:pt idx="9218">
                  <c:v>2.8181616725292142E-6</c:v>
                </c:pt>
                <c:pt idx="9219">
                  <c:v>2.8169545001852478E-6</c:v>
                </c:pt>
                <c:pt idx="9220">
                  <c:v>2.8157479740955383E-6</c:v>
                </c:pt>
                <c:pt idx="9221">
                  <c:v>2.814542093844995E-6</c:v>
                </c:pt>
                <c:pt idx="9222">
                  <c:v>2.813336859024936E-6</c:v>
                </c:pt>
                <c:pt idx="9223">
                  <c:v>2.8121322692208971E-6</c:v>
                </c:pt>
                <c:pt idx="9224">
                  <c:v>2.8109283240095587E-6</c:v>
                </c:pt>
                <c:pt idx="9225">
                  <c:v>2.8097250229892692E-6</c:v>
                </c:pt>
                <c:pt idx="9226">
                  <c:v>2.8085223657373473E-6</c:v>
                </c:pt>
                <c:pt idx="9227">
                  <c:v>2.8073203518375199E-6</c:v>
                </c:pt>
                <c:pt idx="9228">
                  <c:v>2.8061189808951274E-6</c:v>
                </c:pt>
                <c:pt idx="9229">
                  <c:v>2.8049182524792895E-6</c:v>
                </c:pt>
                <c:pt idx="9230">
                  <c:v>2.8037181661807619E-6</c:v>
                </c:pt>
                <c:pt idx="9231">
                  <c:v>2.8025187215966609E-6</c:v>
                </c:pt>
                <c:pt idx="9232">
                  <c:v>2.8013199183031423E-6</c:v>
                </c:pt>
                <c:pt idx="9233">
                  <c:v>2.8001217558979463E-6</c:v>
                </c:pt>
                <c:pt idx="9234">
                  <c:v>2.7989242339700032E-6</c:v>
                </c:pt>
                <c:pt idx="9235">
                  <c:v>2.7977273521024711E-6</c:v>
                </c:pt>
                <c:pt idx="9236">
                  <c:v>2.7965311098879327E-6</c:v>
                </c:pt>
                <c:pt idx="9237">
                  <c:v>2.7953355069101763E-6</c:v>
                </c:pt>
                <c:pt idx="9238">
                  <c:v>2.7941405427775491E-6</c:v>
                </c:pt>
                <c:pt idx="9239">
                  <c:v>2.7929462170623232E-6</c:v>
                </c:pt>
                <c:pt idx="9240">
                  <c:v>2.7917525293583082E-6</c:v>
                </c:pt>
                <c:pt idx="9241">
                  <c:v>2.7905594792656677E-6</c:v>
                </c:pt>
                <c:pt idx="9242">
                  <c:v>2.7893670663636716E-6</c:v>
                </c:pt>
                <c:pt idx="9243">
                  <c:v>2.7881752902530831E-6</c:v>
                </c:pt>
                <c:pt idx="9244">
                  <c:v>2.7869841505258944E-6</c:v>
                </c:pt>
                <c:pt idx="9245">
                  <c:v>2.7857936467683589E-6</c:v>
                </c:pt>
                <c:pt idx="9246">
                  <c:v>2.7846037785730829E-6</c:v>
                </c:pt>
                <c:pt idx="9247">
                  <c:v>2.783414545539012E-6</c:v>
                </c:pt>
                <c:pt idx="9248">
                  <c:v>2.7822259472593577E-6</c:v>
                </c:pt>
                <c:pt idx="9249">
                  <c:v>2.7810379833185771E-6</c:v>
                </c:pt>
                <c:pt idx="9250">
                  <c:v>2.7798506533225589E-6</c:v>
                </c:pt>
                <c:pt idx="9251">
                  <c:v>2.7786639568563773E-6</c:v>
                </c:pt>
                <c:pt idx="9252">
                  <c:v>2.777477893511457E-6</c:v>
                </c:pt>
                <c:pt idx="9253">
                  <c:v>2.7762924629005802E-6</c:v>
                </c:pt>
                <c:pt idx="9254">
                  <c:v>2.7751076646007189E-6</c:v>
                </c:pt>
                <c:pt idx="9255">
                  <c:v>2.7739234982102202E-6</c:v>
                </c:pt>
                <c:pt idx="9256">
                  <c:v>2.7727399633337415E-6</c:v>
                </c:pt>
                <c:pt idx="9257">
                  <c:v>2.7715570595551908E-6</c:v>
                </c:pt>
                <c:pt idx="9258">
                  <c:v>2.7703747864798302E-6</c:v>
                </c:pt>
                <c:pt idx="9259">
                  <c:v>2.7691931437041871E-6</c:v>
                </c:pt>
                <c:pt idx="9260">
                  <c:v>2.7680121308191018E-6</c:v>
                </c:pt>
                <c:pt idx="9261">
                  <c:v>2.7668317474217224E-6</c:v>
                </c:pt>
                <c:pt idx="9262">
                  <c:v>2.7656519931154873E-6</c:v>
                </c:pt>
                <c:pt idx="9263">
                  <c:v>2.7644728674981383E-6</c:v>
                </c:pt>
                <c:pt idx="9264">
                  <c:v>2.7632943701587221E-6</c:v>
                </c:pt>
                <c:pt idx="9265">
                  <c:v>2.7621165007075668E-6</c:v>
                </c:pt>
                <c:pt idx="9266">
                  <c:v>2.7609392587343373E-6</c:v>
                </c:pt>
                <c:pt idx="9267">
                  <c:v>2.7597626438379624E-6</c:v>
                </c:pt>
                <c:pt idx="9268">
                  <c:v>2.7585866556236819E-6</c:v>
                </c:pt>
                <c:pt idx="9269">
                  <c:v>2.7574112936910233E-6</c:v>
                </c:pt>
                <c:pt idx="9270">
                  <c:v>2.7562365576338393E-6</c:v>
                </c:pt>
                <c:pt idx="9271">
                  <c:v>2.7550624470522877E-6</c:v>
                </c:pt>
                <c:pt idx="9272">
                  <c:v>2.7538889615527539E-6</c:v>
                </c:pt>
                <c:pt idx="9273">
                  <c:v>2.7527161007896819E-6</c:v>
                </c:pt>
                <c:pt idx="9274">
                  <c:v>2.7515438641969963E-6</c:v>
                </c:pt>
                <c:pt idx="9275">
                  <c:v>2.7503722515371855E-6</c:v>
                </c:pt>
                <c:pt idx="9276">
                  <c:v>2.7492012623641085E-6</c:v>
                </c:pt>
                <c:pt idx="9277">
                  <c:v>2.7480308962796725E-6</c:v>
                </c:pt>
                <c:pt idx="9278">
                  <c:v>2.7468611528801456E-6</c:v>
                </c:pt>
                <c:pt idx="9279">
                  <c:v>2.7456920317710179E-6</c:v>
                </c:pt>
                <c:pt idx="9280">
                  <c:v>2.7445235325491429E-6</c:v>
                </c:pt>
                <c:pt idx="9281">
                  <c:v>2.7433556548354846E-6</c:v>
                </c:pt>
                <c:pt idx="9282">
                  <c:v>2.742188398215585E-6</c:v>
                </c:pt>
                <c:pt idx="9283">
                  <c:v>2.7410217622961147E-6</c:v>
                </c:pt>
                <c:pt idx="9284">
                  <c:v>2.7398557466899858E-6</c:v>
                </c:pt>
                <c:pt idx="9285">
                  <c:v>2.7386903509895988E-6</c:v>
                </c:pt>
                <c:pt idx="9286">
                  <c:v>2.7375255748084361E-6</c:v>
                </c:pt>
                <c:pt idx="9287">
                  <c:v>2.7363614177513753E-6</c:v>
                </c:pt>
                <c:pt idx="9288">
                  <c:v>2.7351978794176437E-6</c:v>
                </c:pt>
                <c:pt idx="9289">
                  <c:v>2.7340349594127044E-6</c:v>
                </c:pt>
                <c:pt idx="9290">
                  <c:v>2.7328726573482486E-6</c:v>
                </c:pt>
                <c:pt idx="9291">
                  <c:v>2.7317109728303168E-6</c:v>
                </c:pt>
                <c:pt idx="9292">
                  <c:v>2.7305499054563623E-6</c:v>
                </c:pt>
                <c:pt idx="9293">
                  <c:v>2.7293894548448609E-6</c:v>
                </c:pt>
                <c:pt idx="9294">
                  <c:v>2.7282296205938631E-6</c:v>
                </c:pt>
                <c:pt idx="9295">
                  <c:v>2.7270704023076285E-6</c:v>
                </c:pt>
                <c:pt idx="9296">
                  <c:v>2.7259117996114131E-6</c:v>
                </c:pt>
                <c:pt idx="9297">
                  <c:v>2.7247538120952712E-6</c:v>
                </c:pt>
                <c:pt idx="9298">
                  <c:v>2.7235964393702571E-6</c:v>
                </c:pt>
                <c:pt idx="9299">
                  <c:v>2.7224396810536191E-6</c:v>
                </c:pt>
                <c:pt idx="9300">
                  <c:v>2.7212835367422229E-6</c:v>
                </c:pt>
                <c:pt idx="9301">
                  <c:v>2.7201280060538825E-6</c:v>
                </c:pt>
                <c:pt idx="9302">
                  <c:v>2.7189730885978595E-6</c:v>
                </c:pt>
                <c:pt idx="9303">
                  <c:v>2.7178187839777955E-6</c:v>
                </c:pt>
                <c:pt idx="9304">
                  <c:v>2.7166650918035355E-6</c:v>
                </c:pt>
                <c:pt idx="9305">
                  <c:v>2.7155120116910964E-6</c:v>
                </c:pt>
                <c:pt idx="9306">
                  <c:v>2.7143595432508938E-6</c:v>
                </c:pt>
                <c:pt idx="9307">
                  <c:v>2.7132076860847976E-6</c:v>
                </c:pt>
                <c:pt idx="9308">
                  <c:v>2.7120564398155762E-6</c:v>
                </c:pt>
                <c:pt idx="9309">
                  <c:v>2.710905804045689E-6</c:v>
                </c:pt>
                <c:pt idx="9310">
                  <c:v>2.7097557783837692E-6</c:v>
                </c:pt>
                <c:pt idx="9311">
                  <c:v>2.7086063624593055E-6</c:v>
                </c:pt>
                <c:pt idx="9312">
                  <c:v>2.7074575558668169E-6</c:v>
                </c:pt>
                <c:pt idx="9313">
                  <c:v>2.7063093582246163E-6</c:v>
                </c:pt>
                <c:pt idx="9314">
                  <c:v>2.7051617691424977E-6</c:v>
                </c:pt>
                <c:pt idx="9315">
                  <c:v>2.704014788239328E-6</c:v>
                </c:pt>
                <c:pt idx="9316">
                  <c:v>2.7028684151284126E-6</c:v>
                </c:pt>
                <c:pt idx="9317">
                  <c:v>2.7017226494145411E-6</c:v>
                </c:pt>
                <c:pt idx="9318">
                  <c:v>2.7005774907232966E-6</c:v>
                </c:pt>
                <c:pt idx="9319">
                  <c:v>2.6994329386600532E-6</c:v>
                </c:pt>
                <c:pt idx="9320">
                  <c:v>2.698288992836337E-6</c:v>
                </c:pt>
                <c:pt idx="9321">
                  <c:v>2.697145652884421E-6</c:v>
                </c:pt>
                <c:pt idx="9322">
                  <c:v>2.6960029184017798E-6</c:v>
                </c:pt>
                <c:pt idx="9323">
                  <c:v>2.6948607890066287E-6</c:v>
                </c:pt>
                <c:pt idx="9324">
                  <c:v>2.6937192643233253E-6</c:v>
                </c:pt>
                <c:pt idx="9325">
                  <c:v>2.6925783439560573E-6</c:v>
                </c:pt>
                <c:pt idx="9326">
                  <c:v>2.691438027529735E-6</c:v>
                </c:pt>
                <c:pt idx="9327">
                  <c:v>2.6902983146607945E-6</c:v>
                </c:pt>
                <c:pt idx="9328">
                  <c:v>2.6891592049601295E-6</c:v>
                </c:pt>
                <c:pt idx="9329">
                  <c:v>2.6880206980447503E-6</c:v>
                </c:pt>
                <c:pt idx="9330">
                  <c:v>2.6868827935377717E-6</c:v>
                </c:pt>
                <c:pt idx="9331">
                  <c:v>2.6857454910567638E-6</c:v>
                </c:pt>
                <c:pt idx="9332">
                  <c:v>2.6846087902108545E-6</c:v>
                </c:pt>
                <c:pt idx="9333">
                  <c:v>2.6834726906298233E-6</c:v>
                </c:pt>
                <c:pt idx="9334">
                  <c:v>2.6823371919233714E-6</c:v>
                </c:pt>
                <c:pt idx="9335">
                  <c:v>2.6812022937072882E-6</c:v>
                </c:pt>
                <c:pt idx="9336">
                  <c:v>2.6800679956180088E-6</c:v>
                </c:pt>
                <c:pt idx="9337">
                  <c:v>2.6789342972573605E-6</c:v>
                </c:pt>
                <c:pt idx="9338">
                  <c:v>2.677801198250714E-6</c:v>
                </c:pt>
                <c:pt idx="9339">
                  <c:v>2.6766686982149946E-6</c:v>
                </c:pt>
                <c:pt idx="9340">
                  <c:v>2.675536796776122E-6</c:v>
                </c:pt>
                <c:pt idx="9341">
                  <c:v>2.6744054935544886E-6</c:v>
                </c:pt>
                <c:pt idx="9342">
                  <c:v>2.6732747881620733E-6</c:v>
                </c:pt>
                <c:pt idx="9343">
                  <c:v>2.672144680231429E-6</c:v>
                </c:pt>
                <c:pt idx="9344">
                  <c:v>2.6710151693750948E-6</c:v>
                </c:pt>
                <c:pt idx="9345">
                  <c:v>2.6698862552117001E-6</c:v>
                </c:pt>
                <c:pt idx="9346">
                  <c:v>2.6687579373804075E-6</c:v>
                </c:pt>
                <c:pt idx="9347">
                  <c:v>2.6676302154859255E-6</c:v>
                </c:pt>
                <c:pt idx="9348">
                  <c:v>2.6665030891535094E-6</c:v>
                </c:pt>
                <c:pt idx="9349">
                  <c:v>2.6653765580144629E-6</c:v>
                </c:pt>
                <c:pt idx="9350">
                  <c:v>2.6642506216801454E-6</c:v>
                </c:pt>
                <c:pt idx="9351">
                  <c:v>2.6631252797824186E-6</c:v>
                </c:pt>
                <c:pt idx="9352">
                  <c:v>2.6620005319447412E-6</c:v>
                </c:pt>
                <c:pt idx="9353">
                  <c:v>2.6608763777850991E-6</c:v>
                </c:pt>
                <c:pt idx="9354">
                  <c:v>2.6597528169275225E-6</c:v>
                </c:pt>
                <c:pt idx="9355">
                  <c:v>2.6586298490020765E-6</c:v>
                </c:pt>
                <c:pt idx="9356">
                  <c:v>2.6575074736333467E-6</c:v>
                </c:pt>
                <c:pt idx="9357">
                  <c:v>2.6563856904375515E-6</c:v>
                </c:pt>
                <c:pt idx="9358">
                  <c:v>2.6552644990513449E-6</c:v>
                </c:pt>
                <c:pt idx="9359">
                  <c:v>2.6541438990915022E-6</c:v>
                </c:pt>
                <c:pt idx="9360">
                  <c:v>2.6530238901808397E-6</c:v>
                </c:pt>
                <c:pt idx="9361">
                  <c:v>2.651904472017194E-6</c:v>
                </c:pt>
                <c:pt idx="9362">
                  <c:v>2.6507856440456997E-6</c:v>
                </c:pt>
                <c:pt idx="9363">
                  <c:v>2.649667406056752E-6</c:v>
                </c:pt>
                <c:pt idx="9364">
                  <c:v>2.6485497576397484E-6</c:v>
                </c:pt>
                <c:pt idx="9365">
                  <c:v>2.6474326984045295E-6</c:v>
                </c:pt>
                <c:pt idx="9366">
                  <c:v>2.6463162279813089E-6</c:v>
                </c:pt>
                <c:pt idx="9367">
                  <c:v>2.6452003460063183E-6</c:v>
                </c:pt>
                <c:pt idx="9368">
                  <c:v>2.644085052095975E-6</c:v>
                </c:pt>
                <c:pt idx="9369">
                  <c:v>2.6429703458870525E-6</c:v>
                </c:pt>
                <c:pt idx="9370">
                  <c:v>2.6418562270079915E-6</c:v>
                </c:pt>
                <c:pt idx="9371">
                  <c:v>2.6407426950817793E-6</c:v>
                </c:pt>
                <c:pt idx="9372">
                  <c:v>2.6396297497374056E-6</c:v>
                </c:pt>
                <c:pt idx="9373">
                  <c:v>2.6385173906098713E-6</c:v>
                </c:pt>
                <c:pt idx="9374">
                  <c:v>2.6374056173286957E-6</c:v>
                </c:pt>
                <c:pt idx="9375">
                  <c:v>2.6362944295151206E-6</c:v>
                </c:pt>
                <c:pt idx="9376">
                  <c:v>2.6351838268106565E-6</c:v>
                </c:pt>
                <c:pt idx="9377">
                  <c:v>2.6340738088371E-6</c:v>
                </c:pt>
                <c:pt idx="9378">
                  <c:v>2.6329643752222158E-6</c:v>
                </c:pt>
                <c:pt idx="9379">
                  <c:v>2.6318555256140363E-6</c:v>
                </c:pt>
                <c:pt idx="9380">
                  <c:v>2.6307472596266101E-6</c:v>
                </c:pt>
                <c:pt idx="9381">
                  <c:v>2.6296395768942328E-6</c:v>
                </c:pt>
                <c:pt idx="9382">
                  <c:v>2.6285324770571788E-6</c:v>
                </c:pt>
                <c:pt idx="9383">
                  <c:v>2.6274259597360317E-6</c:v>
                </c:pt>
                <c:pt idx="9384">
                  <c:v>2.6263200245744467E-6</c:v>
                </c:pt>
                <c:pt idx="9385">
                  <c:v>2.6252146711935613E-6</c:v>
                </c:pt>
                <c:pt idx="9386">
                  <c:v>2.6241098992375657E-6</c:v>
                </c:pt>
                <c:pt idx="9387">
                  <c:v>2.623005708330985E-6</c:v>
                </c:pt>
                <c:pt idx="9388">
                  <c:v>2.6219020981043244E-6</c:v>
                </c:pt>
                <c:pt idx="9389">
                  <c:v>2.6207990682082447E-6</c:v>
                </c:pt>
                <c:pt idx="9390">
                  <c:v>2.6196966182595774E-6</c:v>
                </c:pt>
                <c:pt idx="9391">
                  <c:v>2.6185947478953091E-6</c:v>
                </c:pt>
                <c:pt idx="9392">
                  <c:v>2.6174934567583849E-6</c:v>
                </c:pt>
                <c:pt idx="9393">
                  <c:v>2.6163927444721323E-6</c:v>
                </c:pt>
                <c:pt idx="9394">
                  <c:v>2.615292610680022E-6</c:v>
                </c:pt>
                <c:pt idx="9395">
                  <c:v>2.6141930550172738E-6</c:v>
                </c:pt>
                <c:pt idx="9396">
                  <c:v>2.61309407711371E-6</c:v>
                </c:pt>
                <c:pt idx="9397">
                  <c:v>2.6119956766050989E-6</c:v>
                </c:pt>
                <c:pt idx="9398">
                  <c:v>2.6108978531331379E-6</c:v>
                </c:pt>
                <c:pt idx="9399">
                  <c:v>2.6098006063341056E-6</c:v>
                </c:pt>
                <c:pt idx="9400">
                  <c:v>2.6087039358360915E-6</c:v>
                </c:pt>
                <c:pt idx="9401">
                  <c:v>2.6076078412872346E-6</c:v>
                </c:pt>
                <c:pt idx="9402">
                  <c:v>2.6065123223161465E-6</c:v>
                </c:pt>
                <c:pt idx="9403">
                  <c:v>2.6054173785573814E-6</c:v>
                </c:pt>
                <c:pt idx="9404">
                  <c:v>2.6043230096655063E-6</c:v>
                </c:pt>
                <c:pt idx="9405">
                  <c:v>2.6032292152614745E-6</c:v>
                </c:pt>
                <c:pt idx="9406">
                  <c:v>2.6021359949862834E-6</c:v>
                </c:pt>
                <c:pt idx="9407">
                  <c:v>2.6010433484868198E-6</c:v>
                </c:pt>
                <c:pt idx="9408">
                  <c:v>2.5999512753904966E-6</c:v>
                </c:pt>
                <c:pt idx="9409">
                  <c:v>2.5988597753447391E-6</c:v>
                </c:pt>
                <c:pt idx="9410">
                  <c:v>2.5977688479887616E-6</c:v>
                </c:pt>
                <c:pt idx="9411">
                  <c:v>2.5966784929564226E-6</c:v>
                </c:pt>
                <c:pt idx="9412">
                  <c:v>2.595588709890303E-6</c:v>
                </c:pt>
                <c:pt idx="9413">
                  <c:v>2.59449949842479E-6</c:v>
                </c:pt>
                <c:pt idx="9414">
                  <c:v>2.5934108582170423E-6</c:v>
                </c:pt>
                <c:pt idx="9415">
                  <c:v>2.5923227888907325E-6</c:v>
                </c:pt>
                <c:pt idx="9416">
                  <c:v>2.5912352900894884E-6</c:v>
                </c:pt>
                <c:pt idx="9417">
                  <c:v>2.5901483614628184E-6</c:v>
                </c:pt>
                <c:pt idx="9418">
                  <c:v>2.5890620026408206E-6</c:v>
                </c:pt>
                <c:pt idx="9419">
                  <c:v>2.5879762132735324E-6</c:v>
                </c:pt>
                <c:pt idx="9420">
                  <c:v>2.5868909930027935E-6</c:v>
                </c:pt>
                <c:pt idx="9421">
                  <c:v>2.5858063414651413E-6</c:v>
                </c:pt>
                <c:pt idx="9422">
                  <c:v>2.5847222583029672E-6</c:v>
                </c:pt>
                <c:pt idx="9423">
                  <c:v>2.5836387431645156E-6</c:v>
                </c:pt>
                <c:pt idx="9424">
                  <c:v>2.5825557956927123E-6</c:v>
                </c:pt>
                <c:pt idx="9425">
                  <c:v>2.5814734155223271E-6</c:v>
                </c:pt>
                <c:pt idx="9426">
                  <c:v>2.5803916023079974E-6</c:v>
                </c:pt>
                <c:pt idx="9427">
                  <c:v>2.5793103556850205E-6</c:v>
                </c:pt>
                <c:pt idx="9428">
                  <c:v>2.578229675294581E-6</c:v>
                </c:pt>
                <c:pt idx="9429">
                  <c:v>2.5771495607976518E-6</c:v>
                </c:pt>
                <c:pt idx="9430">
                  <c:v>2.5760700118219569E-6</c:v>
                </c:pt>
                <c:pt idx="9431">
                  <c:v>2.5749910280150335E-6</c:v>
                </c:pt>
                <c:pt idx="9432">
                  <c:v>2.573912609030261E-6</c:v>
                </c:pt>
                <c:pt idx="9433">
                  <c:v>2.5728347545017368E-6</c:v>
                </c:pt>
                <c:pt idx="9434">
                  <c:v>2.5717574640833556E-6</c:v>
                </c:pt>
                <c:pt idx="9435">
                  <c:v>2.5706807374209031E-6</c:v>
                </c:pt>
                <c:pt idx="9436">
                  <c:v>2.5696045741548361E-6</c:v>
                </c:pt>
                <c:pt idx="9437">
                  <c:v>2.5685289739314686E-6</c:v>
                </c:pt>
                <c:pt idx="9438">
                  <c:v>2.5674539364029304E-6</c:v>
                </c:pt>
                <c:pt idx="9439">
                  <c:v>2.566379461216032E-6</c:v>
                </c:pt>
                <c:pt idx="9440">
                  <c:v>2.5653055480095084E-6</c:v>
                </c:pt>
                <c:pt idx="9441">
                  <c:v>2.564232196441819E-6</c:v>
                </c:pt>
                <c:pt idx="9442">
                  <c:v>2.5631594061522197E-6</c:v>
                </c:pt>
                <c:pt idx="9443">
                  <c:v>2.5620871767857887E-6</c:v>
                </c:pt>
                <c:pt idx="9444">
                  <c:v>2.5610155080072926E-6</c:v>
                </c:pt>
                <c:pt idx="9445">
                  <c:v>2.5599443994484434E-6</c:v>
                </c:pt>
                <c:pt idx="9446">
                  <c:v>2.5588738507634202E-6</c:v>
                </c:pt>
                <c:pt idx="9447">
                  <c:v>2.5578038615983312E-6</c:v>
                </c:pt>
                <c:pt idx="9448">
                  <c:v>2.5567344316078585E-6</c:v>
                </c:pt>
                <c:pt idx="9449">
                  <c:v>2.5556655604912549E-6</c:v>
                </c:pt>
                <c:pt idx="9450">
                  <c:v>2.5545972477430401E-6</c:v>
                </c:pt>
                <c:pt idx="9451">
                  <c:v>2.5535294931627264E-6</c:v>
                </c:pt>
                <c:pt idx="9452">
                  <c:v>2.5524622963561525E-6</c:v>
                </c:pt>
                <c:pt idx="9453">
                  <c:v>2.5513956569737251E-6</c:v>
                </c:pt>
                <c:pt idx="9454">
                  <c:v>2.5503295746605941E-6</c:v>
                </c:pt>
                <c:pt idx="9455">
                  <c:v>2.5492640490676888E-6</c:v>
                </c:pt>
                <c:pt idx="9456">
                  <c:v>2.5481990798517236E-6</c:v>
                </c:pt>
                <c:pt idx="9457">
                  <c:v>2.5471346666641364E-6</c:v>
                </c:pt>
                <c:pt idx="9458">
                  <c:v>2.5460708091510962E-6</c:v>
                </c:pt>
                <c:pt idx="9459">
                  <c:v>2.5450075069645661E-6</c:v>
                </c:pt>
                <c:pt idx="9460">
                  <c:v>2.5439447597650179E-6</c:v>
                </c:pt>
                <c:pt idx="9461">
                  <c:v>2.5428825671938746E-6</c:v>
                </c:pt>
                <c:pt idx="9462">
                  <c:v>2.5418209289121334E-6</c:v>
                </c:pt>
                <c:pt idx="9463">
                  <c:v>2.5407598445727466E-6</c:v>
                </c:pt>
                <c:pt idx="9464">
                  <c:v>2.539699313823432E-6</c:v>
                </c:pt>
                <c:pt idx="9465">
                  <c:v>2.5386393363176552E-6</c:v>
                </c:pt>
                <c:pt idx="9466">
                  <c:v>2.5375799117146592E-6</c:v>
                </c:pt>
                <c:pt idx="9467">
                  <c:v>2.5365210396684055E-6</c:v>
                </c:pt>
                <c:pt idx="9468">
                  <c:v>2.5354627198248882E-6</c:v>
                </c:pt>
                <c:pt idx="9469">
                  <c:v>2.5344049518495847E-6</c:v>
                </c:pt>
                <c:pt idx="9470">
                  <c:v>2.5333477353889749E-6</c:v>
                </c:pt>
                <c:pt idx="9471">
                  <c:v>2.532291070095319E-6</c:v>
                </c:pt>
                <c:pt idx="9472">
                  <c:v>2.5312349556403186E-6</c:v>
                </c:pt>
                <c:pt idx="9473">
                  <c:v>2.5301793916629958E-6</c:v>
                </c:pt>
                <c:pt idx="9474">
                  <c:v>2.5291243778218399E-6</c:v>
                </c:pt>
                <c:pt idx="9475">
                  <c:v>2.5280699137810758E-6</c:v>
                </c:pt>
                <c:pt idx="9476">
                  <c:v>2.5270159991859761E-6</c:v>
                </c:pt>
                <c:pt idx="9477">
                  <c:v>2.5259626337012555E-6</c:v>
                </c:pt>
                <c:pt idx="9478">
                  <c:v>2.524909816983663E-6</c:v>
                </c:pt>
                <c:pt idx="9479">
                  <c:v>2.5238575486847201E-6</c:v>
                </c:pt>
                <c:pt idx="9480">
                  <c:v>2.5228058284616645E-6</c:v>
                </c:pt>
                <c:pt idx="9481">
                  <c:v>2.5217546559774787E-6</c:v>
                </c:pt>
                <c:pt idx="9482">
                  <c:v>2.5207040308898918E-6</c:v>
                </c:pt>
                <c:pt idx="9483">
                  <c:v>2.5196539528487105E-6</c:v>
                </c:pt>
                <c:pt idx="9484">
                  <c:v>2.5186044215230981E-6</c:v>
                </c:pt>
                <c:pt idx="9485">
                  <c:v>2.5175554365633578E-6</c:v>
                </c:pt>
                <c:pt idx="9486">
                  <c:v>2.516506997625504E-6</c:v>
                </c:pt>
                <c:pt idx="9487">
                  <c:v>2.5154591043849021E-6</c:v>
                </c:pt>
                <c:pt idx="9488">
                  <c:v>2.514411756484418E-6</c:v>
                </c:pt>
                <c:pt idx="9489">
                  <c:v>2.5133649535890015E-6</c:v>
                </c:pt>
                <c:pt idx="9490">
                  <c:v>2.5123186953556545E-6</c:v>
                </c:pt>
                <c:pt idx="9491">
                  <c:v>2.5112729814498094E-6</c:v>
                </c:pt>
                <c:pt idx="9492">
                  <c:v>2.5102278115317049E-6</c:v>
                </c:pt>
                <c:pt idx="9493">
                  <c:v>2.509183185253641E-6</c:v>
                </c:pt>
                <c:pt idx="9494">
                  <c:v>2.508139102287233E-6</c:v>
                </c:pt>
                <c:pt idx="9495">
                  <c:v>2.5070955622852958E-6</c:v>
                </c:pt>
                <c:pt idx="9496">
                  <c:v>2.5060525649063252E-6</c:v>
                </c:pt>
                <c:pt idx="9497">
                  <c:v>2.5050101098280949E-6</c:v>
                </c:pt>
                <c:pt idx="9498">
                  <c:v>2.5039681966960183E-6</c:v>
                </c:pt>
                <c:pt idx="9499">
                  <c:v>2.5029268251747675E-6</c:v>
                </c:pt>
                <c:pt idx="9500">
                  <c:v>2.5018859949346889E-6</c:v>
                </c:pt>
                <c:pt idx="9501">
                  <c:v>2.5008457056273811E-6</c:v>
                </c:pt>
                <c:pt idx="9502">
                  <c:v>2.4998059569236786E-6</c:v>
                </c:pt>
                <c:pt idx="9503">
                  <c:v>2.4987667484865135E-6</c:v>
                </c:pt>
                <c:pt idx="9504">
                  <c:v>2.497728079973656E-6</c:v>
                </c:pt>
                <c:pt idx="9505">
                  <c:v>2.4966899510485412E-6</c:v>
                </c:pt>
                <c:pt idx="9506">
                  <c:v>2.4956523613802551E-6</c:v>
                </c:pt>
                <c:pt idx="9507">
                  <c:v>2.4946153106327176E-6</c:v>
                </c:pt>
                <c:pt idx="9508">
                  <c:v>2.4935787984619799E-6</c:v>
                </c:pt>
                <c:pt idx="9509">
                  <c:v>2.4925428245432651E-6</c:v>
                </c:pt>
                <c:pt idx="9510">
                  <c:v>2.491507388533119E-6</c:v>
                </c:pt>
                <c:pt idx="9511">
                  <c:v>2.490472490093734E-6</c:v>
                </c:pt>
                <c:pt idx="9512">
                  <c:v>2.4894381289064549E-6</c:v>
                </c:pt>
                <c:pt idx="9513">
                  <c:v>2.4884043046204623E-6</c:v>
                </c:pt>
                <c:pt idx="9514">
                  <c:v>2.4873710169040878E-6</c:v>
                </c:pt>
                <c:pt idx="9515">
                  <c:v>2.4863382654312825E-6</c:v>
                </c:pt>
                <c:pt idx="9516">
                  <c:v>2.4853060498573892E-6</c:v>
                </c:pt>
                <c:pt idx="9517">
                  <c:v>2.4842743698568316E-6</c:v>
                </c:pt>
                <c:pt idx="9518">
                  <c:v>2.4832432250962143E-6</c:v>
                </c:pt>
                <c:pt idx="9519">
                  <c:v>2.4822126152369899E-6</c:v>
                </c:pt>
                <c:pt idx="9520">
                  <c:v>2.4811825399489199E-6</c:v>
                </c:pt>
                <c:pt idx="9521">
                  <c:v>2.4801529988939678E-6</c:v>
                </c:pt>
                <c:pt idx="9522">
                  <c:v>2.479123991755816E-6</c:v>
                </c:pt>
                <c:pt idx="9523">
                  <c:v>2.4780955181861356E-6</c:v>
                </c:pt>
                <c:pt idx="9524">
                  <c:v>2.4770675778556769E-6</c:v>
                </c:pt>
                <c:pt idx="9525">
                  <c:v>2.4760401704407713E-6</c:v>
                </c:pt>
                <c:pt idx="9526">
                  <c:v>2.4750132955992136E-6</c:v>
                </c:pt>
                <c:pt idx="9527">
                  <c:v>2.4739869530078282E-6</c:v>
                </c:pt>
                <c:pt idx="9528">
                  <c:v>2.4729611423356065E-6</c:v>
                </c:pt>
                <c:pt idx="9529">
                  <c:v>2.471935863246444E-6</c:v>
                </c:pt>
                <c:pt idx="9530">
                  <c:v>2.4709111154098332E-6</c:v>
                </c:pt>
                <c:pt idx="9531">
                  <c:v>2.4698868985008603E-6</c:v>
                </c:pt>
                <c:pt idx="9532">
                  <c:v>2.4688632121894857E-6</c:v>
                </c:pt>
                <c:pt idx="9533">
                  <c:v>2.4678400561378859E-6</c:v>
                </c:pt>
                <c:pt idx="9534">
                  <c:v>2.466817430027217E-6</c:v>
                </c:pt>
                <c:pt idx="9535">
                  <c:v>2.4657953335201355E-6</c:v>
                </c:pt>
                <c:pt idx="9536">
                  <c:v>2.464773766335644E-6</c:v>
                </c:pt>
                <c:pt idx="9537">
                  <c:v>2.4637527280086669E-6</c:v>
                </c:pt>
                <c:pt idx="9538">
                  <c:v>2.4627322183468629E-6</c:v>
                </c:pt>
                <c:pt idx="9539">
                  <c:v>2.4617122369711127E-6</c:v>
                </c:pt>
                <c:pt idx="9540">
                  <c:v>2.4606927835692961E-6</c:v>
                </c:pt>
                <c:pt idx="9541">
                  <c:v>2.4596738577975246E-6</c:v>
                </c:pt>
                <c:pt idx="9542">
                  <c:v>2.4586554593308119E-6</c:v>
                </c:pt>
                <c:pt idx="9543">
                  <c:v>2.4576375878497499E-6</c:v>
                </c:pt>
                <c:pt idx="9544">
                  <c:v>2.4566202430165067E-6</c:v>
                </c:pt>
                <c:pt idx="9545">
                  <c:v>2.4556034245121318E-6</c:v>
                </c:pt>
                <c:pt idx="9546">
                  <c:v>2.4545871320099294E-6</c:v>
                </c:pt>
                <c:pt idx="9547">
                  <c:v>2.453571365178103E-6</c:v>
                </c:pt>
                <c:pt idx="9548">
                  <c:v>2.4525561236904396E-6</c:v>
                </c:pt>
                <c:pt idx="9549">
                  <c:v>2.4515414072262604E-6</c:v>
                </c:pt>
                <c:pt idx="9550">
                  <c:v>2.4505272154598129E-6</c:v>
                </c:pt>
                <c:pt idx="9551">
                  <c:v>2.4495135480575995E-6</c:v>
                </c:pt>
                <c:pt idx="9552">
                  <c:v>2.4485004047049632E-6</c:v>
                </c:pt>
                <c:pt idx="9553">
                  <c:v>2.4474877850688942E-6</c:v>
                </c:pt>
                <c:pt idx="9554">
                  <c:v>2.4464756888219312E-6</c:v>
                </c:pt>
                <c:pt idx="9555">
                  <c:v>2.4454641156554016E-6</c:v>
                </c:pt>
                <c:pt idx="9556">
                  <c:v>2.4444530652290508E-6</c:v>
                </c:pt>
                <c:pt idx="9557">
                  <c:v>2.4434425372214261E-6</c:v>
                </c:pt>
                <c:pt idx="9558">
                  <c:v>2.4424325313166032E-6</c:v>
                </c:pt>
                <c:pt idx="9559">
                  <c:v>2.4414230471803472E-6</c:v>
                </c:pt>
                <c:pt idx="9560">
                  <c:v>2.4404140844971946E-6</c:v>
                </c:pt>
                <c:pt idx="9561">
                  <c:v>2.4394056429439689E-6</c:v>
                </c:pt>
                <c:pt idx="9562">
                  <c:v>2.4383977221924372E-6</c:v>
                </c:pt>
                <c:pt idx="9563">
                  <c:v>2.4373903219225465E-6</c:v>
                </c:pt>
                <c:pt idx="9564">
                  <c:v>2.4363834418065457E-6</c:v>
                </c:pt>
                <c:pt idx="9565">
                  <c:v>2.4353770815380343E-6</c:v>
                </c:pt>
                <c:pt idx="9566">
                  <c:v>2.4343712407791608E-6</c:v>
                </c:pt>
                <c:pt idx="9567">
                  <c:v>2.433365919210799E-6</c:v>
                </c:pt>
                <c:pt idx="9568">
                  <c:v>2.4323611165193224E-6</c:v>
                </c:pt>
                <c:pt idx="9569">
                  <c:v>2.4313568323728667E-6</c:v>
                </c:pt>
                <c:pt idx="9570">
                  <c:v>2.4303530664582692E-6</c:v>
                </c:pt>
                <c:pt idx="9571">
                  <c:v>2.4293498184546863E-6</c:v>
                </c:pt>
                <c:pt idx="9572">
                  <c:v>2.4283470880362334E-6</c:v>
                </c:pt>
                <c:pt idx="9573">
                  <c:v>2.4273448748825329E-6</c:v>
                </c:pt>
                <c:pt idx="9574">
                  <c:v>2.4263431786786967E-6</c:v>
                </c:pt>
                <c:pt idx="9575">
                  <c:v>2.4253419991047995E-6</c:v>
                </c:pt>
                <c:pt idx="9576">
                  <c:v>2.4243413358332703E-6</c:v>
                </c:pt>
                <c:pt idx="9577">
                  <c:v>2.4233411885551709E-6</c:v>
                </c:pt>
                <c:pt idx="9578">
                  <c:v>2.4223415569433813E-6</c:v>
                </c:pt>
                <c:pt idx="9579">
                  <c:v>2.4213424406762866E-6</c:v>
                </c:pt>
                <c:pt idx="9580">
                  <c:v>2.4203438394508738E-6</c:v>
                </c:pt>
                <c:pt idx="9581">
                  <c:v>2.4193457529328457E-6</c:v>
                </c:pt>
                <c:pt idx="9582">
                  <c:v>2.418348180806541E-6</c:v>
                </c:pt>
                <c:pt idx="9583">
                  <c:v>2.4173511227617341E-6</c:v>
                </c:pt>
                <c:pt idx="9584">
                  <c:v>2.4163545784701033E-6</c:v>
                </c:pt>
                <c:pt idx="9585">
                  <c:v>2.4153585476218847E-6</c:v>
                </c:pt>
                <c:pt idx="9586">
                  <c:v>2.4143630298996868E-6</c:v>
                </c:pt>
                <c:pt idx="9587">
                  <c:v>2.4133680249811158E-6</c:v>
                </c:pt>
                <c:pt idx="9588">
                  <c:v>2.4123735325492396E-6</c:v>
                </c:pt>
                <c:pt idx="9589">
                  <c:v>2.4113795522925972E-6</c:v>
                </c:pt>
                <c:pt idx="9590">
                  <c:v>2.4103860838946941E-6</c:v>
                </c:pt>
                <c:pt idx="9591">
                  <c:v>2.4093931270314574E-6</c:v>
                </c:pt>
                <c:pt idx="9592">
                  <c:v>2.4084006813973185E-6</c:v>
                </c:pt>
                <c:pt idx="9593">
                  <c:v>2.4074087466686446E-6</c:v>
                </c:pt>
                <c:pt idx="9594">
                  <c:v>2.4064173225272652E-6</c:v>
                </c:pt>
                <c:pt idx="9595">
                  <c:v>2.4054264086735042E-6</c:v>
                </c:pt>
                <c:pt idx="9596">
                  <c:v>2.4044360047765894E-6</c:v>
                </c:pt>
                <c:pt idx="9597">
                  <c:v>2.4034461105268688E-6</c:v>
                </c:pt>
                <c:pt idx="9598">
                  <c:v>2.4024567256070739E-6</c:v>
                </c:pt>
                <c:pt idx="9599">
                  <c:v>2.4014678497079886E-6</c:v>
                </c:pt>
                <c:pt idx="9600">
                  <c:v>2.4004794825154141E-6</c:v>
                </c:pt>
                <c:pt idx="9601">
                  <c:v>2.3994916237075565E-6</c:v>
                </c:pt>
                <c:pt idx="9602">
                  <c:v>2.398504272981077E-6</c:v>
                </c:pt>
                <c:pt idx="9603">
                  <c:v>2.3975174300146467E-6</c:v>
                </c:pt>
                <c:pt idx="9604">
                  <c:v>2.3965310944923775E-6</c:v>
                </c:pt>
                <c:pt idx="9605">
                  <c:v>2.3955452661167828E-6</c:v>
                </c:pt>
                <c:pt idx="9606">
                  <c:v>2.3945599445594232E-6</c:v>
                </c:pt>
                <c:pt idx="9607">
                  <c:v>2.3935751295102824E-6</c:v>
                </c:pt>
                <c:pt idx="9608">
                  <c:v>2.3925908206647416E-6</c:v>
                </c:pt>
                <c:pt idx="9609">
                  <c:v>2.3916070177002579E-6</c:v>
                </c:pt>
                <c:pt idx="9610">
                  <c:v>2.3906237203126611E-6</c:v>
                </c:pt>
                <c:pt idx="9611">
                  <c:v>2.389640928190218E-6</c:v>
                </c:pt>
                <c:pt idx="9612">
                  <c:v>2.38865864101626E-6</c:v>
                </c:pt>
                <c:pt idx="9613">
                  <c:v>2.3876768584795008E-6</c:v>
                </c:pt>
                <c:pt idx="9614">
                  <c:v>2.3866955802740762E-6</c:v>
                </c:pt>
                <c:pt idx="9615">
                  <c:v>2.3857148060891557E-6</c:v>
                </c:pt>
                <c:pt idx="9616">
                  <c:v>2.3847345356063653E-6</c:v>
                </c:pt>
                <c:pt idx="9617">
                  <c:v>2.383754768525679E-6</c:v>
                </c:pt>
                <c:pt idx="9618">
                  <c:v>2.382775504529169E-6</c:v>
                </c:pt>
                <c:pt idx="9619">
                  <c:v>2.3817967433043372E-6</c:v>
                </c:pt>
                <c:pt idx="9620">
                  <c:v>2.3808184845569503E-6</c:v>
                </c:pt>
                <c:pt idx="9621">
                  <c:v>2.3798407279620356E-6</c:v>
                </c:pt>
                <c:pt idx="9622">
                  <c:v>2.3788634732129036E-6</c:v>
                </c:pt>
                <c:pt idx="9623">
                  <c:v>2.377886720008244E-6</c:v>
                </c:pt>
                <c:pt idx="9624">
                  <c:v>2.3769104680778736E-6</c:v>
                </c:pt>
                <c:pt idx="9625">
                  <c:v>2.3759347169740592E-6</c:v>
                </c:pt>
                <c:pt idx="9626">
                  <c:v>2.3749594665353001E-6</c:v>
                </c:pt>
                <c:pt idx="9627">
                  <c:v>2.3739847163967474E-6</c:v>
                </c:pt>
                <c:pt idx="9628">
                  <c:v>2.373010466258185E-6</c:v>
                </c:pt>
                <c:pt idx="9629">
                  <c:v>2.3720367158118915E-6</c:v>
                </c:pt>
                <c:pt idx="9630">
                  <c:v>2.3710634647452286E-6</c:v>
                </c:pt>
                <c:pt idx="9631">
                  <c:v>2.3700907127509321E-6</c:v>
                </c:pt>
                <c:pt idx="9632">
                  <c:v>2.3691184595270807E-6</c:v>
                </c:pt>
                <c:pt idx="9633">
                  <c:v>2.3681467047668353E-6</c:v>
                </c:pt>
                <c:pt idx="9634">
                  <c:v>2.3671754481558882E-6</c:v>
                </c:pt>
                <c:pt idx="9635">
                  <c:v>2.3662046893981092E-6</c:v>
                </c:pt>
                <c:pt idx="9636">
                  <c:v>2.3652344281796195E-6</c:v>
                </c:pt>
                <c:pt idx="9637">
                  <c:v>2.364264664191917E-6</c:v>
                </c:pt>
                <c:pt idx="9638">
                  <c:v>2.3632953971446406E-6</c:v>
                </c:pt>
                <c:pt idx="9639">
                  <c:v>2.3623266267168889E-6</c:v>
                </c:pt>
                <c:pt idx="9640">
                  <c:v>2.3613583526084975E-6</c:v>
                </c:pt>
                <c:pt idx="9641">
                  <c:v>2.360390574511836E-6</c:v>
                </c:pt>
                <c:pt idx="9642">
                  <c:v>2.3594232921271587E-6</c:v>
                </c:pt>
                <c:pt idx="9643">
                  <c:v>2.3584565051498215E-6</c:v>
                </c:pt>
                <c:pt idx="9644">
                  <c:v>2.3574902132677309E-6</c:v>
                </c:pt>
                <c:pt idx="9645">
                  <c:v>2.3565244161869146E-6</c:v>
                </c:pt>
                <c:pt idx="9646">
                  <c:v>2.3555591135957159E-6</c:v>
                </c:pt>
                <c:pt idx="9647">
                  <c:v>2.3545943051878209E-6</c:v>
                </c:pt>
                <c:pt idx="9648">
                  <c:v>2.3536299906749878E-6</c:v>
                </c:pt>
                <c:pt idx="9649">
                  <c:v>2.3526661697385737E-6</c:v>
                </c:pt>
                <c:pt idx="9650">
                  <c:v>2.3517028420780238E-6</c:v>
                </c:pt>
                <c:pt idx="9651">
                  <c:v>2.3507400073980828E-6</c:v>
                </c:pt>
                <c:pt idx="9652">
                  <c:v>2.3497776653858732E-6</c:v>
                </c:pt>
                <c:pt idx="9653">
                  <c:v>2.3488158157465818E-6</c:v>
                </c:pt>
                <c:pt idx="9654">
                  <c:v>2.347854458177947E-6</c:v>
                </c:pt>
                <c:pt idx="9655">
                  <c:v>2.3468935923728546E-6</c:v>
                </c:pt>
                <c:pt idx="9656">
                  <c:v>2.345933218029494E-6</c:v>
                </c:pt>
                <c:pt idx="9657">
                  <c:v>2.3449733348513486E-6</c:v>
                </c:pt>
                <c:pt idx="9658">
                  <c:v>2.3440139425370344E-6</c:v>
                </c:pt>
                <c:pt idx="9659">
                  <c:v>2.3430550407777601E-6</c:v>
                </c:pt>
                <c:pt idx="9660">
                  <c:v>2.3420966292827366E-6</c:v>
                </c:pt>
                <c:pt idx="9661">
                  <c:v>2.3411387077436092E-6</c:v>
                </c:pt>
                <c:pt idx="9662">
                  <c:v>2.3401812758573223E-6</c:v>
                </c:pt>
                <c:pt idx="9663">
                  <c:v>2.339224333338787E-6</c:v>
                </c:pt>
                <c:pt idx="9664">
                  <c:v>2.3382678798726931E-6</c:v>
                </c:pt>
                <c:pt idx="9665">
                  <c:v>2.3373119151617055E-6</c:v>
                </c:pt>
                <c:pt idx="9666">
                  <c:v>2.3363564389137621E-6</c:v>
                </c:pt>
                <c:pt idx="9667">
                  <c:v>2.3354014508192808E-6</c:v>
                </c:pt>
                <c:pt idx="9668">
                  <c:v>2.3344469505866337E-6</c:v>
                </c:pt>
                <c:pt idx="9669">
                  <c:v>2.3334929379167856E-6</c:v>
                </c:pt>
                <c:pt idx="9670">
                  <c:v>2.3325394125058781E-6</c:v>
                </c:pt>
                <c:pt idx="9671">
                  <c:v>2.3315863740578453E-6</c:v>
                </c:pt>
                <c:pt idx="9672">
                  <c:v>2.3306338222692619E-6</c:v>
                </c:pt>
                <c:pt idx="9673">
                  <c:v>2.3296817568571137E-6</c:v>
                </c:pt>
                <c:pt idx="9674">
                  <c:v>2.3287301775082921E-6</c:v>
                </c:pt>
                <c:pt idx="9675">
                  <c:v>2.3277790839275845E-6</c:v>
                </c:pt>
                <c:pt idx="9676">
                  <c:v>2.3268284758250401E-6</c:v>
                </c:pt>
                <c:pt idx="9677">
                  <c:v>2.3258783528932486E-6</c:v>
                </c:pt>
                <c:pt idx="9678">
                  <c:v>2.324928714842676E-6</c:v>
                </c:pt>
                <c:pt idx="9679">
                  <c:v>2.323979561376432E-6</c:v>
                </c:pt>
                <c:pt idx="9680">
                  <c:v>2.323030892192796E-6</c:v>
                </c:pt>
                <c:pt idx="9681">
                  <c:v>2.3220827069953039E-6</c:v>
                </c:pt>
                <c:pt idx="9682">
                  <c:v>2.3211350054927406E-6</c:v>
                </c:pt>
                <c:pt idx="9683">
                  <c:v>2.3201877873890576E-6</c:v>
                </c:pt>
                <c:pt idx="9684">
                  <c:v>2.3192410523808781E-6</c:v>
                </c:pt>
                <c:pt idx="9685">
                  <c:v>2.3182948001826454E-6</c:v>
                </c:pt>
                <c:pt idx="9686">
                  <c:v>2.3173490304914011E-6</c:v>
                </c:pt>
                <c:pt idx="9687">
                  <c:v>2.3164037430094471E-6</c:v>
                </c:pt>
                <c:pt idx="9688">
                  <c:v>2.3154589374568562E-6</c:v>
                </c:pt>
                <c:pt idx="9689">
                  <c:v>2.3145146135237806E-6</c:v>
                </c:pt>
                <c:pt idx="9690">
                  <c:v>2.3135707709181793E-6</c:v>
                </c:pt>
                <c:pt idx="9691">
                  <c:v>2.3126274093532126E-6</c:v>
                </c:pt>
                <c:pt idx="9692">
                  <c:v>2.3116845285247052E-6</c:v>
                </c:pt>
                <c:pt idx="9693">
                  <c:v>2.3107421281462386E-6</c:v>
                </c:pt>
                <c:pt idx="9694">
                  <c:v>2.3098002079240866E-6</c:v>
                </c:pt>
                <c:pt idx="9695">
                  <c:v>2.3088587675597241E-6</c:v>
                </c:pt>
                <c:pt idx="9696">
                  <c:v>2.307917806759841E-6</c:v>
                </c:pt>
                <c:pt idx="9697">
                  <c:v>2.3069773252363424E-6</c:v>
                </c:pt>
                <c:pt idx="9698">
                  <c:v>2.3060373226963361E-6</c:v>
                </c:pt>
                <c:pt idx="9699">
                  <c:v>2.3050977988421422E-6</c:v>
                </c:pt>
                <c:pt idx="9700">
                  <c:v>2.304158753381292E-6</c:v>
                </c:pt>
                <c:pt idx="9701">
                  <c:v>2.3032201860290071E-6</c:v>
                </c:pt>
                <c:pt idx="9702">
                  <c:v>2.3022820964832491E-6</c:v>
                </c:pt>
                <c:pt idx="9703">
                  <c:v>2.3013444844596627E-6</c:v>
                </c:pt>
                <c:pt idx="9704">
                  <c:v>2.3004073496665932E-6</c:v>
                </c:pt>
                <c:pt idx="9705">
                  <c:v>2.2994706918076275E-6</c:v>
                </c:pt>
                <c:pt idx="9706">
                  <c:v>2.2985345105915438E-6</c:v>
                </c:pt>
                <c:pt idx="9707">
                  <c:v>2.2975988057323083E-6</c:v>
                </c:pt>
                <c:pt idx="9708">
                  <c:v>2.2966635769391113E-6</c:v>
                </c:pt>
                <c:pt idx="9709">
                  <c:v>2.2957288239138752E-6</c:v>
                </c:pt>
                <c:pt idx="9710">
                  <c:v>2.2947945463761618E-6</c:v>
                </c:pt>
                <c:pt idx="9711">
                  <c:v>2.2938607440283147E-6</c:v>
                </c:pt>
                <c:pt idx="9712">
                  <c:v>2.2929274166250854E-6</c:v>
                </c:pt>
                <c:pt idx="9713">
                  <c:v>2.2919945637499487E-6</c:v>
                </c:pt>
                <c:pt idx="9714">
                  <c:v>2.2910621852401033E-6</c:v>
                </c:pt>
                <c:pt idx="9715">
                  <c:v>2.2901302807589547E-6</c:v>
                </c:pt>
                <c:pt idx="9716">
                  <c:v>2.289198850032243E-6</c:v>
                </c:pt>
                <c:pt idx="9717">
                  <c:v>2.2882678927561202E-6</c:v>
                </c:pt>
                <c:pt idx="9718">
                  <c:v>2.2873374086443247E-6</c:v>
                </c:pt>
                <c:pt idx="9719">
                  <c:v>2.2864073974157512E-6</c:v>
                </c:pt>
                <c:pt idx="9720">
                  <c:v>2.2854778587721492E-6</c:v>
                </c:pt>
                <c:pt idx="9721">
                  <c:v>2.2845487924328278E-6</c:v>
                </c:pt>
                <c:pt idx="9722">
                  <c:v>2.2836201981098503E-6</c:v>
                </c:pt>
                <c:pt idx="9723">
                  <c:v>2.2826920755105465E-6</c:v>
                </c:pt>
                <c:pt idx="9724">
                  <c:v>2.2817644243474034E-6</c:v>
                </c:pt>
                <c:pt idx="9725">
                  <c:v>2.2808372443380566E-6</c:v>
                </c:pt>
                <c:pt idx="9726">
                  <c:v>2.2799105351953967E-6</c:v>
                </c:pt>
                <c:pt idx="9727">
                  <c:v>2.2789842966251005E-6</c:v>
                </c:pt>
                <c:pt idx="9728">
                  <c:v>2.2780585283503588E-6</c:v>
                </c:pt>
                <c:pt idx="9729">
                  <c:v>2.2771332300772513E-6</c:v>
                </c:pt>
                <c:pt idx="9730">
                  <c:v>2.2762084015170389E-6</c:v>
                </c:pt>
                <c:pt idx="9731">
                  <c:v>2.2752840423984222E-6</c:v>
                </c:pt>
                <c:pt idx="9732">
                  <c:v>2.2743601524207141E-6</c:v>
                </c:pt>
                <c:pt idx="9733">
                  <c:v>2.2734367313007044E-6</c:v>
                </c:pt>
                <c:pt idx="9734">
                  <c:v>2.2725137787603045E-6</c:v>
                </c:pt>
                <c:pt idx="9735">
                  <c:v>2.271591294504381E-6</c:v>
                </c:pt>
                <c:pt idx="9736">
                  <c:v>2.2706692782552515E-6</c:v>
                </c:pt>
                <c:pt idx="9737">
                  <c:v>2.2697477297280374E-6</c:v>
                </c:pt>
                <c:pt idx="9738">
                  <c:v>2.2688266486331545E-6</c:v>
                </c:pt>
                <c:pt idx="9739">
                  <c:v>2.2679060346861255E-6</c:v>
                </c:pt>
                <c:pt idx="9740">
                  <c:v>2.2669858876076159E-6</c:v>
                </c:pt>
                <c:pt idx="9741">
                  <c:v>2.2660662071135491E-6</c:v>
                </c:pt>
                <c:pt idx="9742">
                  <c:v>2.2651469929126919E-6</c:v>
                </c:pt>
                <c:pt idx="9743">
                  <c:v>2.2642282447312167E-6</c:v>
                </c:pt>
                <c:pt idx="9744">
                  <c:v>2.2633099622782879E-6</c:v>
                </c:pt>
                <c:pt idx="9745">
                  <c:v>2.2623921452706549E-6</c:v>
                </c:pt>
                <c:pt idx="9746">
                  <c:v>2.2614747934301612E-6</c:v>
                </c:pt>
                <c:pt idx="9747">
                  <c:v>2.260557906473953E-6</c:v>
                </c:pt>
                <c:pt idx="9748">
                  <c:v>2.2596414841144711E-6</c:v>
                </c:pt>
                <c:pt idx="9749">
                  <c:v>2.2587255260692535E-6</c:v>
                </c:pt>
                <c:pt idx="9750">
                  <c:v>2.2578100320609527E-6</c:v>
                </c:pt>
                <c:pt idx="9751">
                  <c:v>2.256895001807512E-6</c:v>
                </c:pt>
                <c:pt idx="9752">
                  <c:v>2.2559804350197227E-6</c:v>
                </c:pt>
                <c:pt idx="9753">
                  <c:v>2.2550663314257291E-6</c:v>
                </c:pt>
                <c:pt idx="9754">
                  <c:v>2.2541526907367252E-6</c:v>
                </c:pt>
                <c:pt idx="9755">
                  <c:v>2.2532395126690261E-6</c:v>
                </c:pt>
                <c:pt idx="9756">
                  <c:v>2.252326796956225E-6</c:v>
                </c:pt>
                <c:pt idx="9757">
                  <c:v>2.2514145433028042E-6</c:v>
                </c:pt>
                <c:pt idx="9758">
                  <c:v>2.2505027514305602E-6</c:v>
                </c:pt>
                <c:pt idx="9759">
                  <c:v>2.2495914210663427E-6</c:v>
                </c:pt>
                <c:pt idx="9760">
                  <c:v>2.248680551920137E-6</c:v>
                </c:pt>
                <c:pt idx="9761">
                  <c:v>2.247770143719198E-6</c:v>
                </c:pt>
                <c:pt idx="9762">
                  <c:v>2.2468601961836567E-6</c:v>
                </c:pt>
                <c:pt idx="9763">
                  <c:v>2.2459507090289761E-6</c:v>
                </c:pt>
                <c:pt idx="9764">
                  <c:v>2.2450416819781189E-6</c:v>
                </c:pt>
                <c:pt idx="9765">
                  <c:v>2.244133114746958E-6</c:v>
                </c:pt>
                <c:pt idx="9766">
                  <c:v>2.2432250070710078E-6</c:v>
                </c:pt>
                <c:pt idx="9767">
                  <c:v>2.2423173586568069E-6</c:v>
                </c:pt>
                <c:pt idx="9768">
                  <c:v>2.2414101692305355E-6</c:v>
                </c:pt>
                <c:pt idx="9769">
                  <c:v>2.2405034385088575E-6</c:v>
                </c:pt>
                <c:pt idx="9770">
                  <c:v>2.2395971662280605E-6</c:v>
                </c:pt>
                <c:pt idx="9771">
                  <c:v>2.2386913520954922E-6</c:v>
                </c:pt>
                <c:pt idx="9772">
                  <c:v>2.237785995833259E-6</c:v>
                </c:pt>
                <c:pt idx="9773">
                  <c:v>2.2368810971782323E-6</c:v>
                </c:pt>
                <c:pt idx="9774">
                  <c:v>2.235976655838353E-6</c:v>
                </c:pt>
                <c:pt idx="9775">
                  <c:v>2.2350726715363358E-6</c:v>
                </c:pt>
                <c:pt idx="9776">
                  <c:v>2.2341691440096049E-6</c:v>
                </c:pt>
                <c:pt idx="9777">
                  <c:v>2.2332660729667166E-6</c:v>
                </c:pt>
                <c:pt idx="9778">
                  <c:v>2.2323634581358063E-6</c:v>
                </c:pt>
                <c:pt idx="9779">
                  <c:v>2.2314612992403592E-6</c:v>
                </c:pt>
                <c:pt idx="9780">
                  <c:v>2.2305595959992159E-6</c:v>
                </c:pt>
                <c:pt idx="9781">
                  <c:v>2.2296583481507597E-6</c:v>
                </c:pt>
                <c:pt idx="9782">
                  <c:v>2.2287575554045464E-6</c:v>
                </c:pt>
                <c:pt idx="9783">
                  <c:v>2.2278572174896816E-6</c:v>
                </c:pt>
                <c:pt idx="9784">
                  <c:v>2.2269573341257988E-6</c:v>
                </c:pt>
                <c:pt idx="9785">
                  <c:v>2.2260579050520288E-6</c:v>
                </c:pt>
                <c:pt idx="9786">
                  <c:v>2.2251589299787431E-6</c:v>
                </c:pt>
                <c:pt idx="9787">
                  <c:v>2.22426040863099E-6</c:v>
                </c:pt>
                <c:pt idx="9788">
                  <c:v>2.2233623407484654E-6</c:v>
                </c:pt>
                <c:pt idx="9789">
                  <c:v>2.2224647260421446E-6</c:v>
                </c:pt>
                <c:pt idx="9790">
                  <c:v>2.2215675642376509E-6</c:v>
                </c:pt>
                <c:pt idx="9791">
                  <c:v>2.2206708550752513E-6</c:v>
                </c:pt>
                <c:pt idx="9792">
                  <c:v>2.2197745982665192E-6</c:v>
                </c:pt>
                <c:pt idx="9793">
                  <c:v>2.2188787935424692E-6</c:v>
                </c:pt>
                <c:pt idx="9794">
                  <c:v>2.2179834406295003E-6</c:v>
                </c:pt>
                <c:pt idx="9795">
                  <c:v>2.2170885392494008E-6</c:v>
                </c:pt>
                <c:pt idx="9796">
                  <c:v>2.2161940891433774E-6</c:v>
                </c:pt>
                <c:pt idx="9797">
                  <c:v>2.2153000900239824E-6</c:v>
                </c:pt>
                <c:pt idx="9798">
                  <c:v>2.2144065416232014E-6</c:v>
                </c:pt>
                <c:pt idx="9799">
                  <c:v>2.2135134436683897E-6</c:v>
                </c:pt>
                <c:pt idx="9800">
                  <c:v>2.2126207959254783E-6</c:v>
                </c:pt>
                <c:pt idx="9801">
                  <c:v>2.2117285980070949E-6</c:v>
                </c:pt>
                <c:pt idx="9802">
                  <c:v>2.2108368497563079E-6</c:v>
                </c:pt>
                <c:pt idx="9803">
                  <c:v>2.209945550858086E-6</c:v>
                </c:pt>
                <c:pt idx="9804">
                  <c:v>2.2090547010551195E-6</c:v>
                </c:pt>
                <c:pt idx="9805">
                  <c:v>2.2081643000615484E-6</c:v>
                </c:pt>
                <c:pt idx="9806">
                  <c:v>2.2072743476108719E-6</c:v>
                </c:pt>
                <c:pt idx="9807">
                  <c:v>2.206384843431988E-6</c:v>
                </c:pt>
                <c:pt idx="9808">
                  <c:v>2.2054957872492161E-6</c:v>
                </c:pt>
                <c:pt idx="9809">
                  <c:v>2.2046071788061607E-6</c:v>
                </c:pt>
                <c:pt idx="9810">
                  <c:v>2.2037190178179632E-6</c:v>
                </c:pt>
                <c:pt idx="9811">
                  <c:v>2.2028313040190624E-6</c:v>
                </c:pt>
                <c:pt idx="9812">
                  <c:v>2.2019440371345376E-6</c:v>
                </c:pt>
                <c:pt idx="9813">
                  <c:v>2.2010572169087505E-6</c:v>
                </c:pt>
                <c:pt idx="9814">
                  <c:v>2.2001708430576143E-6</c:v>
                </c:pt>
                <c:pt idx="9815">
                  <c:v>2.1992849153115538E-6</c:v>
                </c:pt>
                <c:pt idx="9816">
                  <c:v>2.1983994334154954E-6</c:v>
                </c:pt>
                <c:pt idx="9817">
                  <c:v>2.1975143970859287E-6</c:v>
                </c:pt>
                <c:pt idx="9818">
                  <c:v>2.1966298060538533E-6</c:v>
                </c:pt>
                <c:pt idx="9819">
                  <c:v>2.1957456600647443E-6</c:v>
                </c:pt>
                <c:pt idx="9820">
                  <c:v>2.1948619588356753E-6</c:v>
                </c:pt>
                <c:pt idx="9821">
                  <c:v>2.1939787021029748E-6</c:v>
                </c:pt>
                <c:pt idx="9822">
                  <c:v>2.1930958895983877E-6</c:v>
                </c:pt>
                <c:pt idx="9823">
                  <c:v>2.1922135210491086E-6</c:v>
                </c:pt>
                <c:pt idx="9824">
                  <c:v>2.1913315962015116E-6</c:v>
                </c:pt>
                <c:pt idx="9825">
                  <c:v>2.1904501147736588E-6</c:v>
                </c:pt>
                <c:pt idx="9826">
                  <c:v>2.1895690765028036E-6</c:v>
                </c:pt>
                <c:pt idx="9827">
                  <c:v>2.1886884811168973E-6</c:v>
                </c:pt>
                <c:pt idx="9828">
                  <c:v>2.1878083283630559E-6</c:v>
                </c:pt>
                <c:pt idx="9829">
                  <c:v>2.1869286179600993E-6</c:v>
                </c:pt>
                <c:pt idx="9830">
                  <c:v>2.1860493496413069E-6</c:v>
                </c:pt>
                <c:pt idx="9831">
                  <c:v>2.1851705231543232E-6</c:v>
                </c:pt>
                <c:pt idx="9832">
                  <c:v>2.1842921382185689E-6</c:v>
                </c:pt>
                <c:pt idx="9833">
                  <c:v>2.1834141945678693E-6</c:v>
                </c:pt>
                <c:pt idx="9834">
                  <c:v>2.1825366919504312E-6</c:v>
                </c:pt>
                <c:pt idx="9835">
                  <c:v>2.1816596300862399E-6</c:v>
                </c:pt>
                <c:pt idx="9836">
                  <c:v>2.1807830087144072E-6</c:v>
                </c:pt>
                <c:pt idx="9837">
                  <c:v>2.1799068275695051E-6</c:v>
                </c:pt>
                <c:pt idx="9838">
                  <c:v>2.1790310863815588E-6</c:v>
                </c:pt>
                <c:pt idx="9839">
                  <c:v>2.178155784899684E-6</c:v>
                </c:pt>
                <c:pt idx="9840">
                  <c:v>2.17728092284482E-6</c:v>
                </c:pt>
                <c:pt idx="9841">
                  <c:v>2.1764064999570168E-6</c:v>
                </c:pt>
                <c:pt idx="9842">
                  <c:v>2.1755325159717645E-6</c:v>
                </c:pt>
                <c:pt idx="9843">
                  <c:v>2.1746589706200367E-6</c:v>
                </c:pt>
                <c:pt idx="9844">
                  <c:v>2.1737858636518345E-6</c:v>
                </c:pt>
                <c:pt idx="9845">
                  <c:v>2.1729131947890787E-6</c:v>
                </c:pt>
                <c:pt idx="9846">
                  <c:v>2.1720409637680121E-6</c:v>
                </c:pt>
                <c:pt idx="9847">
                  <c:v>2.1711691703391882E-6</c:v>
                </c:pt>
                <c:pt idx="9848">
                  <c:v>2.1702978142250835E-6</c:v>
                </c:pt>
                <c:pt idx="9849">
                  <c:v>2.1694268951625026E-6</c:v>
                </c:pt>
                <c:pt idx="9850">
                  <c:v>2.1685564129025354E-6</c:v>
                </c:pt>
                <c:pt idx="9851">
                  <c:v>2.1676863671682362E-6</c:v>
                </c:pt>
                <c:pt idx="9852">
                  <c:v>2.1668167577016557E-6</c:v>
                </c:pt>
                <c:pt idx="9853">
                  <c:v>2.1659475842356307E-6</c:v>
                </c:pt>
                <c:pt idx="9854">
                  <c:v>2.1650788465219688E-6</c:v>
                </c:pt>
                <c:pt idx="9855">
                  <c:v>2.1642105442844757E-6</c:v>
                </c:pt>
                <c:pt idx="9856">
                  <c:v>2.1633426772659419E-6</c:v>
                </c:pt>
                <c:pt idx="9857">
                  <c:v>2.1624752452046333E-6</c:v>
                </c:pt>
                <c:pt idx="9858">
                  <c:v>2.1616082478343166E-6</c:v>
                </c:pt>
                <c:pt idx="9859">
                  <c:v>2.1607416849076813E-6</c:v>
                </c:pt>
                <c:pt idx="9860">
                  <c:v>2.1598755561494942E-6</c:v>
                </c:pt>
                <c:pt idx="9861">
                  <c:v>2.1590098612987634E-6</c:v>
                </c:pt>
                <c:pt idx="9862">
                  <c:v>2.15814460010871E-6</c:v>
                </c:pt>
                <c:pt idx="9863">
                  <c:v>2.1572797723046671E-6</c:v>
                </c:pt>
                <c:pt idx="9864">
                  <c:v>2.1564153776261899E-6</c:v>
                </c:pt>
                <c:pt idx="9865">
                  <c:v>2.1555514158270356E-6</c:v>
                </c:pt>
                <c:pt idx="9866">
                  <c:v>2.1546878866330917E-6</c:v>
                </c:pt>
                <c:pt idx="9867">
                  <c:v>2.1538247897891366E-6</c:v>
                </c:pt>
                <c:pt idx="9868">
                  <c:v>2.1529621250307817E-6</c:v>
                </c:pt>
                <c:pt idx="9869">
                  <c:v>2.152099892112498E-6</c:v>
                </c:pt>
                <c:pt idx="9870">
                  <c:v>2.1512380907609123E-6</c:v>
                </c:pt>
                <c:pt idx="9871">
                  <c:v>2.1503767207215345E-6</c:v>
                </c:pt>
                <c:pt idx="9872">
                  <c:v>2.1495157817353579E-6</c:v>
                </c:pt>
                <c:pt idx="9873">
                  <c:v>2.148655273538924E-6</c:v>
                </c:pt>
                <c:pt idx="9874">
                  <c:v>2.1477951958875754E-6</c:v>
                </c:pt>
                <c:pt idx="9875">
                  <c:v>2.1469355485088833E-6</c:v>
                </c:pt>
                <c:pt idx="9876">
                  <c:v>2.1460763311492462E-6</c:v>
                </c:pt>
                <c:pt idx="9877">
                  <c:v>2.1452175435459221E-6</c:v>
                </c:pt>
                <c:pt idx="9878">
                  <c:v>2.1443591854549548E-6</c:v>
                </c:pt>
                <c:pt idx="9879">
                  <c:v>2.1435012566046682E-6</c:v>
                </c:pt>
                <c:pt idx="9880">
                  <c:v>2.1426437567375272E-6</c:v>
                </c:pt>
                <c:pt idx="9881">
                  <c:v>2.1417866856100944E-6</c:v>
                </c:pt>
                <c:pt idx="9882">
                  <c:v>2.1409300429512557E-6</c:v>
                </c:pt>
                <c:pt idx="9883">
                  <c:v>2.1400738285040079E-6</c:v>
                </c:pt>
                <c:pt idx="9884">
                  <c:v>2.1392180420254506E-6</c:v>
                </c:pt>
                <c:pt idx="9885">
                  <c:v>2.1383626832450132E-6</c:v>
                </c:pt>
                <c:pt idx="9886">
                  <c:v>2.1375077519108676E-6</c:v>
                </c:pt>
                <c:pt idx="9887">
                  <c:v>2.1366532477667327E-6</c:v>
                </c:pt>
                <c:pt idx="9888">
                  <c:v>2.1357991705981667E-6</c:v>
                </c:pt>
                <c:pt idx="9889">
                  <c:v>2.1349455200196025E-6</c:v>
                </c:pt>
                <c:pt idx="9890">
                  <c:v>2.1340922959141973E-6</c:v>
                </c:pt>
                <c:pt idx="9891">
                  <c:v>2.1332394979708181E-6</c:v>
                </c:pt>
                <c:pt idx="9892">
                  <c:v>2.1323871259340773E-6</c:v>
                </c:pt>
                <c:pt idx="9893">
                  <c:v>2.1315351795626379E-6</c:v>
                </c:pt>
                <c:pt idx="9894">
                  <c:v>2.1306836585875829E-6</c:v>
                </c:pt>
                <c:pt idx="9895">
                  <c:v>2.1298325627586862E-6</c:v>
                </c:pt>
                <c:pt idx="9896">
                  <c:v>2.1289818918166583E-6</c:v>
                </c:pt>
                <c:pt idx="9897">
                  <c:v>2.1281316455208392E-6</c:v>
                </c:pt>
                <c:pt idx="9898">
                  <c:v>2.1272818236030542E-6</c:v>
                </c:pt>
                <c:pt idx="9899">
                  <c:v>2.1264324258137868E-6</c:v>
                </c:pt>
                <c:pt idx="9900">
                  <c:v>2.1255834518990605E-6</c:v>
                </c:pt>
                <c:pt idx="9901">
                  <c:v>2.1247349016004829E-6</c:v>
                </c:pt>
                <c:pt idx="9902">
                  <c:v>2.1238867746782601E-6</c:v>
                </c:pt>
                <c:pt idx="9903">
                  <c:v>2.1230390708651365E-6</c:v>
                </c:pt>
                <c:pt idx="9904">
                  <c:v>2.1221917899078583E-6</c:v>
                </c:pt>
                <c:pt idx="9905">
                  <c:v>2.1213449315671427E-6</c:v>
                </c:pt>
                <c:pt idx="9906">
                  <c:v>2.1204984955762861E-6</c:v>
                </c:pt>
                <c:pt idx="9907">
                  <c:v>2.1196524816825702E-6</c:v>
                </c:pt>
                <c:pt idx="9908">
                  <c:v>2.1188068896472186E-6</c:v>
                </c:pt>
                <c:pt idx="9909">
                  <c:v>2.1179617192040765E-6</c:v>
                </c:pt>
                <c:pt idx="9910">
                  <c:v>2.1171169701055301E-6</c:v>
                </c:pt>
                <c:pt idx="9911">
                  <c:v>2.1162726420949812E-6</c:v>
                </c:pt>
                <c:pt idx="9912">
                  <c:v>2.1154287349343362E-6</c:v>
                </c:pt>
                <c:pt idx="9913">
                  <c:v>2.1145852483581619E-6</c:v>
                </c:pt>
                <c:pt idx="9914">
                  <c:v>2.1137421821195503E-6</c:v>
                </c:pt>
                <c:pt idx="9915">
                  <c:v>2.1128995359671755E-6</c:v>
                </c:pt>
                <c:pt idx="9916">
                  <c:v>2.1120573096453164E-6</c:v>
                </c:pt>
                <c:pt idx="9917">
                  <c:v>2.1112155029167377E-6</c:v>
                </c:pt>
                <c:pt idx="9918">
                  <c:v>2.1103741155169035E-6</c:v>
                </c:pt>
                <c:pt idx="9919">
                  <c:v>2.1095331471997816E-6</c:v>
                </c:pt>
                <c:pt idx="9920">
                  <c:v>2.1086925977103455E-6</c:v>
                </c:pt>
                <c:pt idx="9921">
                  <c:v>2.1078524668120356E-6</c:v>
                </c:pt>
                <c:pt idx="9922">
                  <c:v>2.1070127542410501E-6</c:v>
                </c:pt>
                <c:pt idx="9923">
                  <c:v>2.1061734597474598E-6</c:v>
                </c:pt>
                <c:pt idx="9924">
                  <c:v>2.1053345830952232E-6</c:v>
                </c:pt>
                <c:pt idx="9925">
                  <c:v>2.104496124021066E-6</c:v>
                </c:pt>
                <c:pt idx="9926">
                  <c:v>2.103658082275586E-6</c:v>
                </c:pt>
                <c:pt idx="9927">
                  <c:v>2.1028204576232473E-6</c:v>
                </c:pt>
                <c:pt idx="9928">
                  <c:v>2.1019832498013047E-6</c:v>
                </c:pt>
                <c:pt idx="9929">
                  <c:v>2.1011464585654481E-6</c:v>
                </c:pt>
                <c:pt idx="9930">
                  <c:v>2.1003100836669629E-6</c:v>
                </c:pt>
                <c:pt idx="9931">
                  <c:v>2.0994741248527675E-6</c:v>
                </c:pt>
                <c:pt idx="9932">
                  <c:v>2.0986385818881591E-6</c:v>
                </c:pt>
                <c:pt idx="9933">
                  <c:v>2.0978034545112882E-6</c:v>
                </c:pt>
                <c:pt idx="9934">
                  <c:v>2.0969687424787001E-6</c:v>
                </c:pt>
                <c:pt idx="9935">
                  <c:v>2.0961344455380023E-6</c:v>
                </c:pt>
                <c:pt idx="9936">
                  <c:v>2.0953005634551575E-6</c:v>
                </c:pt>
                <c:pt idx="9937">
                  <c:v>2.0944670959690381E-6</c:v>
                </c:pt>
                <c:pt idx="9938">
                  <c:v>2.0936340428323257E-6</c:v>
                </c:pt>
                <c:pt idx="9939">
                  <c:v>2.0928014038114828E-6</c:v>
                </c:pt>
                <c:pt idx="9940">
                  <c:v>2.0919691786459078E-6</c:v>
                </c:pt>
                <c:pt idx="9941">
                  <c:v>2.0911373670933345E-6</c:v>
                </c:pt>
                <c:pt idx="9942">
                  <c:v>2.0903059689025938E-6</c:v>
                </c:pt>
                <c:pt idx="9943">
                  <c:v>2.0894749838408183E-6</c:v>
                </c:pt>
                <c:pt idx="9944">
                  <c:v>2.088644411648109E-6</c:v>
                </c:pt>
                <c:pt idx="9945">
                  <c:v>2.0878142520828845E-6</c:v>
                </c:pt>
                <c:pt idx="9946">
                  <c:v>2.0869845048946605E-6</c:v>
                </c:pt>
                <c:pt idx="9947">
                  <c:v>2.0861551698512337E-6</c:v>
                </c:pt>
                <c:pt idx="9948">
                  <c:v>2.0853262466934196E-6</c:v>
                </c:pt>
                <c:pt idx="9949">
                  <c:v>2.0844977351802991E-6</c:v>
                </c:pt>
                <c:pt idx="9950">
                  <c:v>2.0836696350666083E-6</c:v>
                </c:pt>
                <c:pt idx="9951">
                  <c:v>2.0828419461027367E-6</c:v>
                </c:pt>
                <c:pt idx="9952">
                  <c:v>2.082014668057295E-6</c:v>
                </c:pt>
                <c:pt idx="9953">
                  <c:v>2.081187800671985E-6</c:v>
                </c:pt>
                <c:pt idx="9954">
                  <c:v>2.0803613437022188E-6</c:v>
                </c:pt>
                <c:pt idx="9955">
                  <c:v>2.0795352969171176E-6</c:v>
                </c:pt>
                <c:pt idx="9956">
                  <c:v>2.0787096600588908E-6</c:v>
                </c:pt>
                <c:pt idx="9957">
                  <c:v>2.0778844328834747E-6</c:v>
                </c:pt>
                <c:pt idx="9958">
                  <c:v>2.0770596151604709E-6</c:v>
                </c:pt>
                <c:pt idx="9959">
                  <c:v>2.0762352066326207E-6</c:v>
                </c:pt>
                <c:pt idx="9960">
                  <c:v>2.0754112070608722E-6</c:v>
                </c:pt>
                <c:pt idx="9961">
                  <c:v>2.0745876161973163E-6</c:v>
                </c:pt>
                <c:pt idx="9962">
                  <c:v>2.0737644338122144E-6</c:v>
                </c:pt>
                <c:pt idx="9963">
                  <c:v>2.0729416596490124E-6</c:v>
                </c:pt>
                <c:pt idx="9964">
                  <c:v>2.0721192934693143E-6</c:v>
                </c:pt>
                <c:pt idx="9965">
                  <c:v>2.0712973350303913E-6</c:v>
                </c:pt>
                <c:pt idx="9966">
                  <c:v>2.0704757840852024E-6</c:v>
                </c:pt>
                <c:pt idx="9967">
                  <c:v>2.0696546404048179E-6</c:v>
                </c:pt>
                <c:pt idx="9968">
                  <c:v>2.0688339037335541E-6</c:v>
                </c:pt>
                <c:pt idx="9969">
                  <c:v>2.0680135738338429E-6</c:v>
                </c:pt>
                <c:pt idx="9970">
                  <c:v>2.0671936504593273E-6</c:v>
                </c:pt>
                <c:pt idx="9971">
                  <c:v>2.0663741333817255E-6</c:v>
                </c:pt>
                <c:pt idx="9972">
                  <c:v>2.0655550223460459E-6</c:v>
                </c:pt>
                <c:pt idx="9973">
                  <c:v>2.0647363171109112E-6</c:v>
                </c:pt>
                <c:pt idx="9974">
                  <c:v>2.0639180174485326E-6</c:v>
                </c:pt>
                <c:pt idx="9975">
                  <c:v>2.0631001231044425E-6</c:v>
                </c:pt>
                <c:pt idx="9976">
                  <c:v>2.0622826338824624E-6</c:v>
                </c:pt>
                <c:pt idx="9977">
                  <c:v>2.0614655494211684E-6</c:v>
                </c:pt>
                <c:pt idx="9978">
                  <c:v>2.0606488695962722E-6</c:v>
                </c:pt>
                <c:pt idx="9979">
                  <c:v>2.0598325941405512E-6</c:v>
                </c:pt>
                <c:pt idx="9980">
                  <c:v>2.0590167228003864E-6</c:v>
                </c:pt>
                <c:pt idx="9981">
                  <c:v>2.058201255335741E-6</c:v>
                </c:pt>
                <c:pt idx="9982">
                  <c:v>2.057386191520121E-6</c:v>
                </c:pt>
                <c:pt idx="9983">
                  <c:v>2.0565715311004209E-6</c:v>
                </c:pt>
                <c:pt idx="9984">
                  <c:v>2.05575727384156E-6</c:v>
                </c:pt>
                <c:pt idx="9985">
                  <c:v>2.0549434194996928E-6</c:v>
                </c:pt>
                <c:pt idx="9986">
                  <c:v>2.0541299678489785E-6</c:v>
                </c:pt>
                <c:pt idx="9987">
                  <c:v>2.05331691863699E-6</c:v>
                </c:pt>
                <c:pt idx="9988">
                  <c:v>2.0525042716293063E-6</c:v>
                </c:pt>
                <c:pt idx="9989">
                  <c:v>2.0516920265827615E-6</c:v>
                </c:pt>
                <c:pt idx="9990">
                  <c:v>2.0508801832721347E-6</c:v>
                </c:pt>
                <c:pt idx="9991">
                  <c:v>2.0500687414456982E-6</c:v>
                </c:pt>
                <c:pt idx="9992">
                  <c:v>2.0492577008696719E-6</c:v>
                </c:pt>
                <c:pt idx="9993">
                  <c:v>2.048447061306003E-6</c:v>
                </c:pt>
                <c:pt idx="9994">
                  <c:v>2.0476368225123563E-6</c:v>
                </c:pt>
                <c:pt idx="9995">
                  <c:v>2.0468269842643125E-6</c:v>
                </c:pt>
                <c:pt idx="9996">
                  <c:v>2.0460175463109957E-6</c:v>
                </c:pt>
                <c:pt idx="9997">
                  <c:v>2.0452085084150053E-6</c:v>
                </c:pt>
              </c:numCache>
            </c:numRef>
          </c:yVal>
          <c:smooth val="1"/>
          <c:extLst>
            <c:ext xmlns:c16="http://schemas.microsoft.com/office/drawing/2014/chart" uri="{C3380CC4-5D6E-409C-BE32-E72D297353CC}">
              <c16:uniqueId val="{00000000-C22F-4073-8862-85AC266F14D1}"/>
            </c:ext>
          </c:extLst>
        </c:ser>
        <c:dLbls>
          <c:showLegendKey val="0"/>
          <c:showVal val="0"/>
          <c:showCatName val="0"/>
          <c:showSerName val="0"/>
          <c:showPercent val="0"/>
          <c:showBubbleSize val="0"/>
        </c:dLbls>
        <c:axId val="464027000"/>
        <c:axId val="464027392"/>
      </c:scatterChart>
      <c:valAx>
        <c:axId val="464027000"/>
        <c:scaling>
          <c:orientation val="minMax"/>
          <c:max val="25"/>
          <c:min val="0"/>
        </c:scaling>
        <c:delete val="0"/>
        <c:axPos val="b"/>
        <c:title>
          <c:tx>
            <c:rich>
              <a:bodyPr/>
              <a:lstStyle/>
              <a:p>
                <a:pPr>
                  <a:defRPr/>
                </a:pPr>
                <a:r>
                  <a:rPr lang="en-US"/>
                  <a:t>Wavelength (microns)</a:t>
                </a:r>
              </a:p>
            </c:rich>
          </c:tx>
          <c:overlay val="0"/>
        </c:title>
        <c:numFmt formatCode="General" sourceLinked="1"/>
        <c:majorTickMark val="none"/>
        <c:minorTickMark val="none"/>
        <c:tickLblPos val="nextTo"/>
        <c:crossAx val="464027392"/>
        <c:crosses val="autoZero"/>
        <c:crossBetween val="midCat"/>
        <c:majorUnit val="1"/>
      </c:valAx>
      <c:valAx>
        <c:axId val="464027392"/>
        <c:scaling>
          <c:orientation val="minMax"/>
          <c:min val="0"/>
        </c:scaling>
        <c:delete val="0"/>
        <c:axPos val="l"/>
        <c:title>
          <c:tx>
            <c:rich>
              <a:bodyPr/>
              <a:lstStyle/>
              <a:p>
                <a:pPr>
                  <a:defRPr/>
                </a:pPr>
                <a:r>
                  <a:rPr lang="en-US"/>
                  <a:t>Relative Energy</a:t>
                </a:r>
              </a:p>
            </c:rich>
          </c:tx>
          <c:overlay val="0"/>
        </c:title>
        <c:numFmt formatCode="General" sourceLinked="1"/>
        <c:majorTickMark val="none"/>
        <c:minorTickMark val="none"/>
        <c:tickLblPos val="nextTo"/>
        <c:crossAx val="464027000"/>
        <c:crossesAt val="0"/>
        <c:crossBetween val="midCat"/>
      </c:valAx>
      <c:spPr>
        <a:ln>
          <a:solidFill>
            <a:schemeClr val="accent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Theoretical</a:t>
            </a:r>
            <a:r>
              <a:rPr lang="en-US" sz="2000" baseline="0"/>
              <a:t> Calibration Curve of a Sensor</a:t>
            </a:r>
            <a:endParaRPr lang="en-US" sz="2000"/>
          </a:p>
        </c:rich>
      </c:tx>
      <c:layout>
        <c:manualLayout>
          <c:xMode val="edge"/>
          <c:yMode val="edge"/>
          <c:x val="0.22160515854863028"/>
          <c:y val="1.45705530270610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52639480376237E-2"/>
          <c:y val="0.11504025479961071"/>
          <c:w val="0.9312557063635527"/>
          <c:h val="0.77619990268070427"/>
        </c:manualLayout>
      </c:layout>
      <c:scatterChart>
        <c:scatterStyle val="lineMarker"/>
        <c:varyColors val="0"/>
        <c:ser>
          <c:idx val="1"/>
          <c:order val="0"/>
          <c:tx>
            <c:strRef>
              <c:f>'Delta T^4 Error Chart'!$AQ$3</c:f>
              <c:strCache>
                <c:ptCount val="1"/>
              </c:strCache>
            </c:strRef>
          </c:tx>
          <c:spPr>
            <a:ln w="19050" cap="rnd">
              <a:solidFill>
                <a:schemeClr val="accent1"/>
              </a:solidFill>
              <a:round/>
            </a:ln>
            <a:effectLst/>
          </c:spPr>
          <c:marker>
            <c:symbol val="none"/>
          </c:marker>
          <c:xVal>
            <c:numRef>
              <c:f>'Delta T^4 Error Chart'!$AQ$4:$AQ$29</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xVal>
          <c:yVal>
            <c:numRef>
              <c:f>'Delta T^4 Error Chart'!$AR$4:$AR$29</c:f>
              <c:numCache>
                <c:formatCode>General</c:formatCode>
                <c:ptCount val="26"/>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numCache>
            </c:numRef>
          </c:yVal>
          <c:smooth val="0"/>
          <c:extLst>
            <c:ext xmlns:c16="http://schemas.microsoft.com/office/drawing/2014/chart" uri="{C3380CC4-5D6E-409C-BE32-E72D297353CC}">
              <c16:uniqueId val="{00000000-5DE2-4531-BC41-6FC5718ADD39}"/>
            </c:ext>
          </c:extLst>
        </c:ser>
        <c:dLbls>
          <c:showLegendKey val="0"/>
          <c:showVal val="0"/>
          <c:showCatName val="0"/>
          <c:showSerName val="0"/>
          <c:showPercent val="0"/>
          <c:showBubbleSize val="0"/>
        </c:dLbls>
        <c:axId val="1260862320"/>
        <c:axId val="1261817712"/>
      </c:scatterChart>
      <c:valAx>
        <c:axId val="1260862320"/>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500"/>
                  <a:t>Voltage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1817712"/>
        <c:crosses val="autoZero"/>
        <c:crossBetween val="midCat"/>
      </c:valAx>
      <c:valAx>
        <c:axId val="1261817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500"/>
                  <a:t>Temperature</a:t>
                </a:r>
              </a:p>
            </c:rich>
          </c:tx>
          <c:layout>
            <c:manualLayout>
              <c:xMode val="edge"/>
              <c:yMode val="edge"/>
              <c:x val="0"/>
              <c:y val="0.3266953182633277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862320"/>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0.62781</cdr:x>
      <cdr:y>0.41942</cdr:y>
    </cdr:from>
    <cdr:to>
      <cdr:x>0.76731</cdr:x>
      <cdr:y>0.52555</cdr:y>
    </cdr:to>
    <cdr:cxnSp macro="">
      <cdr:nvCxnSpPr>
        <cdr:cNvPr id="3" name="Straight Arrow Connector 2">
          <a:extLst xmlns:a="http://schemas.openxmlformats.org/drawingml/2006/main">
            <a:ext uri="{FF2B5EF4-FFF2-40B4-BE49-F238E27FC236}">
              <a16:creationId xmlns:a16="http://schemas.microsoft.com/office/drawing/2014/main" id="{BCA8D603-5BE1-803D-8532-424DE87065BE}"/>
            </a:ext>
          </a:extLst>
        </cdr:cNvPr>
        <cdr:cNvCxnSpPr/>
      </cdr:nvCxnSpPr>
      <cdr:spPr>
        <a:xfrm xmlns:a="http://schemas.openxmlformats.org/drawingml/2006/main" flipV="1">
          <a:off x="5167138" y="1517008"/>
          <a:ext cx="1148080" cy="383886"/>
        </a:xfrm>
        <a:prstGeom xmlns:a="http://schemas.openxmlformats.org/drawingml/2006/main" prst="straightConnector1">
          <a:avLst/>
        </a:prstGeom>
        <a:ln xmlns:a="http://schemas.openxmlformats.org/drawingml/2006/main" w="15875">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0.60806</cdr:x>
      <cdr:y>0.48617</cdr:y>
    </cdr:from>
    <cdr:to>
      <cdr:x>0.61917</cdr:x>
      <cdr:y>0.51383</cdr:y>
    </cdr:to>
    <cdr:sp macro="" textlink="">
      <cdr:nvSpPr>
        <cdr:cNvPr id="4" name="Oval 3">
          <a:extLst xmlns:a="http://schemas.openxmlformats.org/drawingml/2006/main">
            <a:ext uri="{FF2B5EF4-FFF2-40B4-BE49-F238E27FC236}">
              <a16:creationId xmlns:a16="http://schemas.microsoft.com/office/drawing/2014/main" id="{392D5A33-F6EE-F2AF-1ACD-220E2EB47247}"/>
            </a:ext>
          </a:extLst>
        </cdr:cNvPr>
        <cdr:cNvSpPr/>
      </cdr:nvSpPr>
      <cdr:spPr>
        <a:xfrm xmlns:a="http://schemas.openxmlformats.org/drawingml/2006/main">
          <a:off x="5004578" y="1758445"/>
          <a:ext cx="91440" cy="100070"/>
        </a:xfrm>
        <a:prstGeom xmlns:a="http://schemas.openxmlformats.org/drawingml/2006/main" prst="ellipse">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0.7599</cdr:x>
      <cdr:y>0.37262</cdr:y>
    </cdr:from>
    <cdr:to>
      <cdr:x>0.77101</cdr:x>
      <cdr:y>0.40029</cdr:y>
    </cdr:to>
    <cdr:sp macro="" textlink="">
      <cdr:nvSpPr>
        <cdr:cNvPr id="5" name="Oval 4">
          <a:extLst xmlns:a="http://schemas.openxmlformats.org/drawingml/2006/main">
            <a:ext uri="{FF2B5EF4-FFF2-40B4-BE49-F238E27FC236}">
              <a16:creationId xmlns:a16="http://schemas.microsoft.com/office/drawing/2014/main" id="{B63CD422-8953-8E21-E797-4B3AC956E7F3}"/>
            </a:ext>
          </a:extLst>
        </cdr:cNvPr>
        <cdr:cNvSpPr/>
      </cdr:nvSpPr>
      <cdr:spPr>
        <a:xfrm xmlns:a="http://schemas.openxmlformats.org/drawingml/2006/main">
          <a:off x="6254258" y="1347761"/>
          <a:ext cx="91440" cy="100070"/>
        </a:xfrm>
        <a:prstGeom xmlns:a="http://schemas.openxmlformats.org/drawingml/2006/main" prst="ellipse">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0.0862</cdr:x>
      <cdr:y>0.53371</cdr:y>
    </cdr:from>
    <cdr:to>
      <cdr:x>0.53029</cdr:x>
      <cdr:y>0.86517</cdr:y>
    </cdr:to>
    <cdr:cxnSp macro="">
      <cdr:nvCxnSpPr>
        <cdr:cNvPr id="6" name="Straight Arrow Connector 5">
          <a:extLst xmlns:a="http://schemas.openxmlformats.org/drawingml/2006/main">
            <a:ext uri="{FF2B5EF4-FFF2-40B4-BE49-F238E27FC236}">
              <a16:creationId xmlns:a16="http://schemas.microsoft.com/office/drawing/2014/main" id="{CADB6275-0C1B-7AAD-0E69-D6C32B623D5B}"/>
            </a:ext>
          </a:extLst>
        </cdr:cNvPr>
        <cdr:cNvCxnSpPr/>
      </cdr:nvCxnSpPr>
      <cdr:spPr>
        <a:xfrm xmlns:a="http://schemas.openxmlformats.org/drawingml/2006/main" flipV="1">
          <a:off x="709438" y="1930400"/>
          <a:ext cx="3655060" cy="1198880"/>
        </a:xfrm>
        <a:prstGeom xmlns:a="http://schemas.openxmlformats.org/drawingml/2006/main" prst="straightConnector1">
          <a:avLst/>
        </a:prstGeom>
        <a:ln xmlns:a="http://schemas.openxmlformats.org/drawingml/2006/main" w="15875">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0.52906</cdr:x>
      <cdr:y>0.54619</cdr:y>
    </cdr:from>
    <cdr:to>
      <cdr:x>0.54017</cdr:x>
      <cdr:y>0.57386</cdr:y>
    </cdr:to>
    <cdr:sp macro="" textlink="">
      <cdr:nvSpPr>
        <cdr:cNvPr id="8" name="Oval 7">
          <a:extLst xmlns:a="http://schemas.openxmlformats.org/drawingml/2006/main">
            <a:ext uri="{FF2B5EF4-FFF2-40B4-BE49-F238E27FC236}">
              <a16:creationId xmlns:a16="http://schemas.microsoft.com/office/drawing/2014/main" id="{1F88D25C-7DE7-312D-BE14-D2E43FA7BA8B}"/>
            </a:ext>
          </a:extLst>
        </cdr:cNvPr>
        <cdr:cNvSpPr/>
      </cdr:nvSpPr>
      <cdr:spPr>
        <a:xfrm xmlns:a="http://schemas.openxmlformats.org/drawingml/2006/main">
          <a:off x="4354338" y="1975548"/>
          <a:ext cx="91440" cy="100070"/>
        </a:xfrm>
        <a:prstGeom xmlns:a="http://schemas.openxmlformats.org/drawingml/2006/main" prst="ellipse">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Lucy will be the first space mission to study the Trojan asteroids associated with Jupiter.  It was also launched last year. The L’Ralph instrument on Lucy employs two detectors: The visible wavelength multicolor imager and the infrared Linear Etalon Imaging Spectral Array, which is passively cooled to 100K.  The temperature zones of the L’Ralph instrument are shown in the bottom right figure.  The coldest cryosystem zone maintained at 100K, while the Telescope Detector Assembly, labeled as TDA is at 170K, the Instrument Pointing Platform - IPP at 245K and the Main Electronics Box - MEB is at 290K.</a:t>
            </a:r>
          </a:p>
        </p:txBody>
      </p:sp>
      <p:sp>
        <p:nvSpPr>
          <p:cNvPr id="4" name="Slide Number Placeholder 3"/>
          <p:cNvSpPr>
            <a:spLocks noGrp="1"/>
          </p:cNvSpPr>
          <p:nvPr>
            <p:ph type="sldNum" sz="quarter" idx="5"/>
          </p:nvPr>
        </p:nvSpPr>
        <p:spPr/>
        <p:txBody>
          <a:bodyPr/>
          <a:lstStyle/>
          <a:p>
            <a:fld id="{B05A1F4E-1271-4DD2-8353-14BF6992A116}" type="slidenum">
              <a:rPr lang="en-US" smtClean="0"/>
              <a:t>2</a:t>
            </a:fld>
            <a:endParaRPr lang="en-US" dirty="0"/>
          </a:p>
        </p:txBody>
      </p:sp>
    </p:spTree>
    <p:extLst>
      <p:ext uri="{BB962C8B-B14F-4D97-AF65-F5344CB8AC3E}">
        <p14:creationId xmlns:p14="http://schemas.microsoft.com/office/powerpoint/2010/main" val="181059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2024 – August 26-30, 2024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94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2024 – August 26-30, 2024</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2024 – August 26-30, 2024</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2024 – August 26-30, 2024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38200"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a:solidFill>
                  <a:schemeClr val="bg1"/>
                </a:solidFill>
                <a:latin typeface="Arial" charset="0"/>
                <a:ea typeface="+mn-ea"/>
              </a:rPr>
              <a:t>	</a:t>
            </a: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2024 – August 26-30, 2024</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4" name="Picture 3"/>
          <p:cNvPicPr>
            <a:picLocks noChangeAspect="1"/>
          </p:cNvPicPr>
          <p:nvPr userDrawn="1"/>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5720" y="45720"/>
            <a:ext cx="868680" cy="810267"/>
          </a:xfrm>
          <a:prstGeom prst="rect">
            <a:avLst/>
          </a:prstGeom>
        </p:spPr>
      </p:pic>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50930" y="0"/>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7.jpeg"/><Relationship Id="rId7"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8.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5"/>
          <p:cNvSpPr>
            <a:spLocks noGrp="1" noChangeArrowheads="1"/>
          </p:cNvSpPr>
          <p:nvPr>
            <p:ph type="subTitle" idx="1"/>
          </p:nvPr>
        </p:nvSpPr>
        <p:spPr>
          <a:xfrm>
            <a:off x="5029200" y="3601427"/>
            <a:ext cx="6096000" cy="914400"/>
          </a:xfrm>
        </p:spPr>
        <p:txBody>
          <a:bodyPr/>
          <a:lstStyle/>
          <a:p>
            <a:pPr eaLnBrk="1" hangingPunct="1"/>
            <a:r>
              <a:rPr lang="en-US" sz="1800" dirty="0">
                <a:solidFill>
                  <a:schemeClr val="tx1"/>
                </a:solidFill>
                <a:ea typeface="ＭＳ Ｐゴシック" charset="-128"/>
              </a:rPr>
              <a:t>Presented By</a:t>
            </a:r>
          </a:p>
          <a:p>
            <a:pPr eaLnBrk="1" hangingPunct="1"/>
            <a:r>
              <a:rPr lang="en-US" sz="1800" dirty="0">
                <a:solidFill>
                  <a:schemeClr val="tx1"/>
                </a:solidFill>
                <a:ea typeface="ＭＳ Ｐゴシック" charset="-128"/>
              </a:rPr>
              <a:t>Daniel Bae</a:t>
            </a:r>
            <a:endParaRPr lang="en-US" dirty="0">
              <a:solidFill>
                <a:schemeClr val="tx1"/>
              </a:solidFill>
              <a:ea typeface="ＭＳ Ｐゴシック" charset="-128"/>
            </a:endParaRPr>
          </a:p>
        </p:txBody>
      </p:sp>
      <p:sp>
        <p:nvSpPr>
          <p:cNvPr id="13314" name="Rectangle 10"/>
          <p:cNvSpPr>
            <a:spLocks noGrp="1" noChangeArrowheads="1"/>
          </p:cNvSpPr>
          <p:nvPr>
            <p:ph type="ctrTitle"/>
          </p:nvPr>
        </p:nvSpPr>
        <p:spPr>
          <a:xfrm>
            <a:off x="4800600" y="1457812"/>
            <a:ext cx="6134100" cy="1600200"/>
          </a:xfrm>
        </p:spPr>
        <p:txBody>
          <a:bodyPr/>
          <a:lstStyle/>
          <a:p>
            <a:pPr eaLnBrk="1" hangingPunct="1"/>
            <a:r>
              <a:rPr lang="en-US" sz="2400" dirty="0">
                <a:ea typeface="ＭＳ Ｐゴシック" charset="-128"/>
              </a:rPr>
              <a:t>L’Ralph Early On-Orbit Thermal Performance and Investigation of the Colder-than-Expected Cryoradiator</a:t>
            </a:r>
            <a:br>
              <a:rPr lang="en-US" sz="2400" dirty="0">
                <a:ea typeface="ＭＳ Ｐゴシック" charset="-128"/>
              </a:rPr>
            </a:br>
            <a:r>
              <a:rPr lang="en-US" sz="1800" dirty="0">
                <a:effectLst/>
                <a:highlight>
                  <a:srgbClr val="FFFF00"/>
                </a:highlight>
                <a:latin typeface="Calibri" panose="020F0502020204030204" pitchFamily="34" charset="0"/>
                <a:ea typeface="Malgun Gothic" panose="020B0503020000020004" pitchFamily="34" charset="-127"/>
              </a:rPr>
              <a:t>TFAWS24-PT-45</a:t>
            </a:r>
            <a:br>
              <a:rPr lang="en-US" dirty="0">
                <a:ea typeface="ＭＳ Ｐゴシック" charset="-128"/>
              </a:rPr>
            </a:br>
            <a:r>
              <a:rPr lang="en-US" sz="1400" i="1" dirty="0">
                <a:ea typeface="ＭＳ Ｐゴシック" charset="-128"/>
              </a:rPr>
              <a:t>Daniel Bae, NASA GSFC 545</a:t>
            </a:r>
            <a:br>
              <a:rPr lang="en-US" sz="1400" i="1" dirty="0">
                <a:ea typeface="ＭＳ Ｐゴシック" charset="-128"/>
              </a:rPr>
            </a:br>
            <a:r>
              <a:rPr lang="en-US" sz="1400" i="1" dirty="0">
                <a:ea typeface="ＭＳ Ｐゴシック" charset="-128"/>
              </a:rPr>
              <a:t>Owen Warner, NASA GSFC 545 OSTEM Intern</a:t>
            </a:r>
            <a:br>
              <a:rPr lang="en-US" sz="1400" i="1" dirty="0">
                <a:ea typeface="ＭＳ Ｐゴシック" charset="-128"/>
              </a:rPr>
            </a:br>
            <a:r>
              <a:rPr lang="en-US" sz="1400" i="1" dirty="0">
                <a:ea typeface="ＭＳ Ｐゴシック" charset="-128"/>
              </a:rPr>
              <a:t>Juan Rodriguez-Ruiz, NASA GSFC 545</a:t>
            </a:r>
            <a:endParaRPr lang="en-US" sz="2400" b="0" i="1" dirty="0">
              <a:ea typeface="ＭＳ Ｐゴシック" charset="-128"/>
            </a:endParaRPr>
          </a:p>
        </p:txBody>
      </p:sp>
      <p:sp>
        <p:nvSpPr>
          <p:cNvPr id="13315" name="Rectangle 11"/>
          <p:cNvSpPr>
            <a:spLocks noChangeArrowheads="1"/>
          </p:cNvSpPr>
          <p:nvPr/>
        </p:nvSpPr>
        <p:spPr bwMode="auto">
          <a:xfrm>
            <a:off x="6477000" y="4800600"/>
            <a:ext cx="4038600" cy="1477962"/>
          </a:xfrm>
          <a:prstGeom prst="rect">
            <a:avLst/>
          </a:prstGeom>
          <a:noFill/>
          <a:ln w="9525">
            <a:noFill/>
            <a:miter lim="800000"/>
            <a:headEnd/>
            <a:tailEnd/>
          </a:ln>
        </p:spPr>
        <p:txBody>
          <a:bodyPr wrap="square" lIns="91440" tIns="45720" rIns="91440" bIns="45720" anchor="t">
            <a:spAutoFit/>
          </a:bodyPr>
          <a:lstStyle/>
          <a:p>
            <a:pPr algn="l" eaLnBrk="1" hangingPunct="1"/>
            <a:r>
              <a:rPr lang="en-US" sz="1800" b="0">
                <a:solidFill>
                  <a:schemeClr val="accent2"/>
                </a:solidFill>
                <a:latin typeface="Arial"/>
                <a:ea typeface="ＭＳ Ｐゴシック"/>
                <a:cs typeface="Arial"/>
              </a:rPr>
              <a:t>Thermal &amp; Fluids Analysis Workshop</a:t>
            </a:r>
            <a:br>
              <a:rPr lang="en-US" sz="1800" b="0">
                <a:latin typeface="Arial" pitchFamily="34" charset="0"/>
              </a:rPr>
            </a:br>
            <a:r>
              <a:rPr lang="en-US" sz="1800" b="0">
                <a:solidFill>
                  <a:schemeClr val="accent2"/>
                </a:solidFill>
                <a:latin typeface="Arial"/>
                <a:ea typeface="ＭＳ Ｐゴシック"/>
                <a:cs typeface="Arial"/>
              </a:rPr>
              <a:t>TFAWS 2024</a:t>
            </a:r>
            <a:br>
              <a:rPr lang="en-US" sz="1800" b="0">
                <a:latin typeface="Arial" pitchFamily="34" charset="0"/>
              </a:rPr>
            </a:br>
            <a:r>
              <a:rPr lang="en-US" sz="1800" b="0">
                <a:solidFill>
                  <a:schemeClr val="accent2"/>
                </a:solidFill>
                <a:latin typeface="Arial"/>
                <a:ea typeface="ＭＳ Ｐゴシック"/>
                <a:cs typeface="Arial"/>
              </a:rPr>
              <a:t>August 26-30, 2024</a:t>
            </a:r>
          </a:p>
          <a:p>
            <a:pPr algn="l" eaLnBrk="1" hangingPunct="1"/>
            <a:r>
              <a:rPr lang="en-US" sz="1800" b="0">
                <a:solidFill>
                  <a:schemeClr val="accent2"/>
                </a:solidFill>
                <a:latin typeface="Arial"/>
                <a:ea typeface="ＭＳ Ｐゴシック"/>
                <a:cs typeface="Arial"/>
              </a:rPr>
              <a:t>NASA Glenn Research Center</a:t>
            </a:r>
          </a:p>
          <a:p>
            <a:pPr algn="l" eaLnBrk="1" hangingPunct="1"/>
            <a:r>
              <a:rPr lang="en-US" sz="1800" b="0">
                <a:solidFill>
                  <a:schemeClr val="accent2"/>
                </a:solidFill>
                <a:latin typeface="Arial"/>
                <a:ea typeface="ＭＳ Ｐゴシック"/>
                <a:cs typeface="Arial"/>
              </a:rPr>
              <a:t>Cleveland, OH</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spcBef>
                <a:spcPct val="50000"/>
              </a:spcBef>
              <a:tabLst>
                <a:tab pos="4459288" algn="ctr"/>
              </a:tabLst>
              <a:defRPr/>
            </a:pPr>
            <a:r>
              <a:rPr lang="en-US" sz="2800" dirty="0">
                <a:solidFill>
                  <a:schemeClr val="bg1"/>
                </a:solidFill>
                <a:latin typeface="Arial" charset="0"/>
                <a:ea typeface="+mn-ea"/>
              </a:rPr>
              <a:t>	TFAWS </a:t>
            </a:r>
            <a:r>
              <a:rPr lang="en-US" sz="2800" dirty="0">
                <a:solidFill>
                  <a:srgbClr val="FF0000"/>
                </a:solidFill>
                <a:latin typeface="Arial" charset="0"/>
                <a:ea typeface="+mn-ea"/>
              </a:rPr>
              <a:t>Passive Thermal </a:t>
            </a:r>
            <a:r>
              <a:rPr lang="en-US" sz="2800" dirty="0">
                <a:solidFill>
                  <a:schemeClr val="bg1"/>
                </a:solidFill>
                <a:latin typeface="Arial" charset="0"/>
                <a:ea typeface="+mn-ea"/>
              </a:rPr>
              <a:t>Paper Session</a:t>
            </a:r>
          </a:p>
        </p:txBody>
      </p:sp>
      <p:pic>
        <p:nvPicPr>
          <p:cNvPr id="2" name="Graphic 1">
            <a:extLst>
              <a:ext uri="{FF2B5EF4-FFF2-40B4-BE49-F238E27FC236}">
                <a16:creationId xmlns:a16="http://schemas.microsoft.com/office/drawing/2014/main" id="{A5900BD7-A98A-53B4-DB32-EDBE31DE33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20272" y="109728"/>
            <a:ext cx="838200" cy="698700"/>
          </a:xfrm>
          <a:prstGeom prst="rect">
            <a:avLst/>
          </a:prstGeom>
        </p:spPr>
      </p:pic>
      <p:pic>
        <p:nvPicPr>
          <p:cNvPr id="5" name="Picture 4" descr="Logo">
            <a:extLst>
              <a:ext uri="{FF2B5EF4-FFF2-40B4-BE49-F238E27FC236}">
                <a16:creationId xmlns:a16="http://schemas.microsoft.com/office/drawing/2014/main" id="{D4E2AD1C-FE65-7794-C0DE-B0C288375B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876" y="1633156"/>
            <a:ext cx="3845924" cy="5148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432DC7-2BBF-4495-1C4D-6BCF4E291A0F}"/>
              </a:ext>
            </a:extLst>
          </p:cNvPr>
          <p:cNvPicPr>
            <a:picLocks noChangeAspect="1"/>
          </p:cNvPicPr>
          <p:nvPr/>
        </p:nvPicPr>
        <p:blipFill>
          <a:blip r:embed="rId2"/>
          <a:stretch>
            <a:fillRect/>
          </a:stretch>
        </p:blipFill>
        <p:spPr>
          <a:xfrm>
            <a:off x="1448189" y="1440576"/>
            <a:ext cx="4884843" cy="4587638"/>
          </a:xfrm>
          <a:prstGeom prst="rect">
            <a:avLst/>
          </a:prstGeom>
        </p:spPr>
      </p:pic>
      <p:sp>
        <p:nvSpPr>
          <p:cNvPr id="2" name="Title 1">
            <a:extLst>
              <a:ext uri="{FF2B5EF4-FFF2-40B4-BE49-F238E27FC236}">
                <a16:creationId xmlns:a16="http://schemas.microsoft.com/office/drawing/2014/main" id="{FF542840-89E1-92A1-5873-0945E90D223C}"/>
              </a:ext>
            </a:extLst>
          </p:cNvPr>
          <p:cNvSpPr>
            <a:spLocks noGrp="1"/>
          </p:cNvSpPr>
          <p:nvPr>
            <p:ph type="title"/>
          </p:nvPr>
        </p:nvSpPr>
        <p:spPr/>
        <p:txBody>
          <a:bodyPr/>
          <a:lstStyle/>
          <a:p>
            <a:r>
              <a:rPr lang="en-US" dirty="0"/>
              <a:t>Test Results: Aluminum</a:t>
            </a:r>
          </a:p>
        </p:txBody>
      </p:sp>
      <p:pic>
        <p:nvPicPr>
          <p:cNvPr id="8" name="Picture 7">
            <a:extLst>
              <a:ext uri="{FF2B5EF4-FFF2-40B4-BE49-F238E27FC236}">
                <a16:creationId xmlns:a16="http://schemas.microsoft.com/office/drawing/2014/main" id="{B02019FF-650F-659C-56AB-32587E1B9083}"/>
              </a:ext>
            </a:extLst>
          </p:cNvPr>
          <p:cNvPicPr>
            <a:picLocks noChangeAspect="1"/>
          </p:cNvPicPr>
          <p:nvPr/>
        </p:nvPicPr>
        <p:blipFill rotWithShape="1">
          <a:blip r:embed="rId3"/>
          <a:srcRect l="11014" r="11082" b="9071"/>
          <a:stretch/>
        </p:blipFill>
        <p:spPr>
          <a:xfrm>
            <a:off x="6096000" y="3150956"/>
            <a:ext cx="4496188" cy="2637454"/>
          </a:xfrm>
          <a:prstGeom prst="rect">
            <a:avLst/>
          </a:prstGeom>
        </p:spPr>
      </p:pic>
      <p:sp>
        <p:nvSpPr>
          <p:cNvPr id="11" name="TextBox 10">
            <a:extLst>
              <a:ext uri="{FF2B5EF4-FFF2-40B4-BE49-F238E27FC236}">
                <a16:creationId xmlns:a16="http://schemas.microsoft.com/office/drawing/2014/main" id="{48396E83-95D0-A8DF-99E4-DDFF567BDAAC}"/>
              </a:ext>
            </a:extLst>
          </p:cNvPr>
          <p:cNvSpPr txBox="1"/>
          <p:nvPr/>
        </p:nvSpPr>
        <p:spPr>
          <a:xfrm>
            <a:off x="7098942" y="2159492"/>
            <a:ext cx="2936973" cy="738664"/>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Theoretical directional emissivity curve of a conductor</a:t>
            </a:r>
          </a:p>
        </p:txBody>
      </p:sp>
      <p:cxnSp>
        <p:nvCxnSpPr>
          <p:cNvPr id="12" name="Straight Arrow Connector 11">
            <a:extLst>
              <a:ext uri="{FF2B5EF4-FFF2-40B4-BE49-F238E27FC236}">
                <a16:creationId xmlns:a16="http://schemas.microsoft.com/office/drawing/2014/main" id="{24C2D22C-1613-02DD-8699-4263D4BB9835}"/>
              </a:ext>
            </a:extLst>
          </p:cNvPr>
          <p:cNvCxnSpPr>
            <a:cxnSpLocks/>
          </p:cNvCxnSpPr>
          <p:nvPr/>
        </p:nvCxnSpPr>
        <p:spPr>
          <a:xfrm flipH="1">
            <a:off x="8647979" y="2887463"/>
            <a:ext cx="88777" cy="36176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E786D27-465A-C855-B7A8-FB61BD45CD07}"/>
              </a:ext>
            </a:extLst>
          </p:cNvPr>
          <p:cNvSpPr txBox="1"/>
          <p:nvPr/>
        </p:nvSpPr>
        <p:spPr>
          <a:xfrm>
            <a:off x="3014319" y="1198764"/>
            <a:ext cx="2936973" cy="738664"/>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Measured Directional Emissivity Curve using the IR camera method</a:t>
            </a:r>
          </a:p>
        </p:txBody>
      </p:sp>
      <p:sp>
        <p:nvSpPr>
          <p:cNvPr id="4" name="Slide Number Placeholder 4">
            <a:extLst>
              <a:ext uri="{FF2B5EF4-FFF2-40B4-BE49-F238E27FC236}">
                <a16:creationId xmlns:a16="http://schemas.microsoft.com/office/drawing/2014/main" id="{1CA045FA-50F0-6BE3-1C41-7E5145176A9A}"/>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10</a:t>
            </a:fld>
            <a:endParaRPr lang="en-US"/>
          </a:p>
        </p:txBody>
      </p:sp>
    </p:spTree>
    <p:extLst>
      <p:ext uri="{BB962C8B-B14F-4D97-AF65-F5344CB8AC3E}">
        <p14:creationId xmlns:p14="http://schemas.microsoft.com/office/powerpoint/2010/main" val="51916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E5B8-BD2E-2FD6-E03F-61ACFCB73429}"/>
              </a:ext>
            </a:extLst>
          </p:cNvPr>
          <p:cNvSpPr>
            <a:spLocks noGrp="1"/>
          </p:cNvSpPr>
          <p:nvPr>
            <p:ph type="title"/>
          </p:nvPr>
        </p:nvSpPr>
        <p:spPr/>
        <p:txBody>
          <a:bodyPr/>
          <a:lstStyle/>
          <a:p>
            <a:r>
              <a:rPr lang="en-US" dirty="0"/>
              <a:t>Test Results: Z307</a:t>
            </a:r>
          </a:p>
        </p:txBody>
      </p:sp>
      <p:pic>
        <p:nvPicPr>
          <p:cNvPr id="4" name="Picture 3">
            <a:extLst>
              <a:ext uri="{FF2B5EF4-FFF2-40B4-BE49-F238E27FC236}">
                <a16:creationId xmlns:a16="http://schemas.microsoft.com/office/drawing/2014/main" id="{EA77F462-6818-B460-BFAB-902B0B8B688F}"/>
              </a:ext>
            </a:extLst>
          </p:cNvPr>
          <p:cNvPicPr>
            <a:picLocks noChangeAspect="1"/>
          </p:cNvPicPr>
          <p:nvPr/>
        </p:nvPicPr>
        <p:blipFill>
          <a:blip r:embed="rId2"/>
          <a:stretch>
            <a:fillRect/>
          </a:stretch>
        </p:blipFill>
        <p:spPr>
          <a:xfrm>
            <a:off x="2411217" y="1882068"/>
            <a:ext cx="4672482" cy="4509833"/>
          </a:xfrm>
          <a:prstGeom prst="rect">
            <a:avLst/>
          </a:prstGeom>
        </p:spPr>
      </p:pic>
      <p:sp>
        <p:nvSpPr>
          <p:cNvPr id="5" name="TextBox 4">
            <a:extLst>
              <a:ext uri="{FF2B5EF4-FFF2-40B4-BE49-F238E27FC236}">
                <a16:creationId xmlns:a16="http://schemas.microsoft.com/office/drawing/2014/main" id="{45B9F119-99AF-7969-C409-9676B89F32AF}"/>
              </a:ext>
            </a:extLst>
          </p:cNvPr>
          <p:cNvSpPr txBox="1"/>
          <p:nvPr/>
        </p:nvSpPr>
        <p:spPr>
          <a:xfrm>
            <a:off x="5487880" y="1949811"/>
            <a:ext cx="6094520" cy="707886"/>
          </a:xfrm>
          <a:prstGeom prst="rect">
            <a:avLst/>
          </a:prstGeom>
          <a:noFill/>
        </p:spPr>
        <p:txBody>
          <a:bodyPr wrap="square">
            <a:spAutoFit/>
          </a:bodyPr>
          <a:lstStyle/>
          <a:p>
            <a:pPr lvl="1">
              <a:buFontTx/>
              <a:buChar char="-"/>
            </a:pPr>
            <a:r>
              <a:rPr lang="en-US" sz="2000" dirty="0"/>
              <a:t>Test results from Z307 are consistent with a very diffuse, high emissivity di-electric material</a:t>
            </a:r>
          </a:p>
        </p:txBody>
      </p:sp>
      <p:sp>
        <p:nvSpPr>
          <p:cNvPr id="7" name="TextBox 6">
            <a:extLst>
              <a:ext uri="{FF2B5EF4-FFF2-40B4-BE49-F238E27FC236}">
                <a16:creationId xmlns:a16="http://schemas.microsoft.com/office/drawing/2014/main" id="{28EF558E-45CC-4A96-8074-FC08F8D70A6C}"/>
              </a:ext>
            </a:extLst>
          </p:cNvPr>
          <p:cNvSpPr txBox="1"/>
          <p:nvPr/>
        </p:nvSpPr>
        <p:spPr>
          <a:xfrm>
            <a:off x="7332955" y="4598633"/>
            <a:ext cx="3373515" cy="1015663"/>
          </a:xfrm>
          <a:prstGeom prst="rect">
            <a:avLst/>
          </a:prstGeom>
          <a:noFill/>
        </p:spPr>
        <p:txBody>
          <a:bodyPr wrap="square" rtlCol="0">
            <a:spAutoFit/>
          </a:bodyPr>
          <a:lstStyle/>
          <a:p>
            <a:r>
              <a:rPr lang="en-US" dirty="0"/>
              <a:t>IR Camera measurement methodology and data processing works!</a:t>
            </a:r>
          </a:p>
        </p:txBody>
      </p:sp>
      <p:sp>
        <p:nvSpPr>
          <p:cNvPr id="3" name="Slide Number Placeholder 4">
            <a:extLst>
              <a:ext uri="{FF2B5EF4-FFF2-40B4-BE49-F238E27FC236}">
                <a16:creationId xmlns:a16="http://schemas.microsoft.com/office/drawing/2014/main" id="{9E01A0B1-0820-A99E-1F5B-50934EA0765A}"/>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11</a:t>
            </a:fld>
            <a:endParaRPr lang="en-US"/>
          </a:p>
        </p:txBody>
      </p:sp>
    </p:spTree>
    <p:extLst>
      <p:ext uri="{BB962C8B-B14F-4D97-AF65-F5344CB8AC3E}">
        <p14:creationId xmlns:p14="http://schemas.microsoft.com/office/powerpoint/2010/main" val="142547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A980-3BF9-2B46-982F-2708FBFA2D70}"/>
              </a:ext>
            </a:extLst>
          </p:cNvPr>
          <p:cNvSpPr>
            <a:spLocks noGrp="1"/>
          </p:cNvSpPr>
          <p:nvPr>
            <p:ph type="title"/>
          </p:nvPr>
        </p:nvSpPr>
        <p:spPr/>
        <p:txBody>
          <a:bodyPr/>
          <a:lstStyle/>
          <a:p>
            <a:r>
              <a:rPr lang="en-US" dirty="0"/>
              <a:t>Solar Array Sample (Backside)</a:t>
            </a:r>
          </a:p>
        </p:txBody>
      </p:sp>
      <p:pic>
        <p:nvPicPr>
          <p:cNvPr id="4" name="Picture 3">
            <a:extLst>
              <a:ext uri="{FF2B5EF4-FFF2-40B4-BE49-F238E27FC236}">
                <a16:creationId xmlns:a16="http://schemas.microsoft.com/office/drawing/2014/main" id="{09790D88-B5E6-99A3-49C6-9CAAB4AF25BC}"/>
              </a:ext>
            </a:extLst>
          </p:cNvPr>
          <p:cNvPicPr>
            <a:picLocks noChangeAspect="1"/>
          </p:cNvPicPr>
          <p:nvPr/>
        </p:nvPicPr>
        <p:blipFill>
          <a:blip r:embed="rId2"/>
          <a:stretch>
            <a:fillRect/>
          </a:stretch>
        </p:blipFill>
        <p:spPr>
          <a:xfrm>
            <a:off x="2095333" y="1619096"/>
            <a:ext cx="4675834" cy="4948669"/>
          </a:xfrm>
          <a:prstGeom prst="rect">
            <a:avLst/>
          </a:prstGeom>
        </p:spPr>
      </p:pic>
      <p:sp>
        <p:nvSpPr>
          <p:cNvPr id="6" name="TextBox 5">
            <a:extLst>
              <a:ext uri="{FF2B5EF4-FFF2-40B4-BE49-F238E27FC236}">
                <a16:creationId xmlns:a16="http://schemas.microsoft.com/office/drawing/2014/main" id="{59A82523-DED3-DBF7-E667-463D6C713C87}"/>
              </a:ext>
            </a:extLst>
          </p:cNvPr>
          <p:cNvSpPr txBox="1"/>
          <p:nvPr/>
        </p:nvSpPr>
        <p:spPr>
          <a:xfrm>
            <a:off x="4840201" y="1126664"/>
            <a:ext cx="1946096" cy="30777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Kapton/Scrim</a:t>
            </a:r>
          </a:p>
        </p:txBody>
      </p:sp>
      <p:cxnSp>
        <p:nvCxnSpPr>
          <p:cNvPr id="8" name="Straight Arrow Connector 7">
            <a:extLst>
              <a:ext uri="{FF2B5EF4-FFF2-40B4-BE49-F238E27FC236}">
                <a16:creationId xmlns:a16="http://schemas.microsoft.com/office/drawing/2014/main" id="{98D02881-9766-1C0B-1837-F547E5E8087B}"/>
              </a:ext>
            </a:extLst>
          </p:cNvPr>
          <p:cNvCxnSpPr>
            <a:cxnSpLocks/>
          </p:cNvCxnSpPr>
          <p:nvPr/>
        </p:nvCxnSpPr>
        <p:spPr>
          <a:xfrm flipH="1">
            <a:off x="5010300" y="1572232"/>
            <a:ext cx="766569" cy="22578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9222A2-657B-1735-0C08-C83D885029EC}"/>
              </a:ext>
            </a:extLst>
          </p:cNvPr>
          <p:cNvSpPr txBox="1"/>
          <p:nvPr/>
        </p:nvSpPr>
        <p:spPr>
          <a:xfrm>
            <a:off x="638945" y="2394984"/>
            <a:ext cx="1946096" cy="30777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Foam</a:t>
            </a:r>
          </a:p>
        </p:txBody>
      </p:sp>
      <p:cxnSp>
        <p:nvCxnSpPr>
          <p:cNvPr id="10" name="Straight Arrow Connector 9">
            <a:extLst>
              <a:ext uri="{FF2B5EF4-FFF2-40B4-BE49-F238E27FC236}">
                <a16:creationId xmlns:a16="http://schemas.microsoft.com/office/drawing/2014/main" id="{DBF5E708-F240-5672-346B-48557210BAC7}"/>
              </a:ext>
            </a:extLst>
          </p:cNvPr>
          <p:cNvCxnSpPr>
            <a:cxnSpLocks/>
          </p:cNvCxnSpPr>
          <p:nvPr/>
        </p:nvCxnSpPr>
        <p:spPr>
          <a:xfrm>
            <a:off x="2002654" y="2702760"/>
            <a:ext cx="1400786" cy="112732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106EE4-CFAD-79DE-88C0-40F30ECDEA44}"/>
              </a:ext>
            </a:extLst>
          </p:cNvPr>
          <p:cNvSpPr txBox="1"/>
          <p:nvPr/>
        </p:nvSpPr>
        <p:spPr>
          <a:xfrm>
            <a:off x="3307265" y="1079801"/>
            <a:ext cx="1946096" cy="30777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Solar Cell</a:t>
            </a:r>
          </a:p>
        </p:txBody>
      </p:sp>
      <p:cxnSp>
        <p:nvCxnSpPr>
          <p:cNvPr id="14" name="Straight Arrow Connector 13">
            <a:extLst>
              <a:ext uri="{FF2B5EF4-FFF2-40B4-BE49-F238E27FC236}">
                <a16:creationId xmlns:a16="http://schemas.microsoft.com/office/drawing/2014/main" id="{CD89DFAD-CA9E-8A6D-0E8D-8940F94FCD28}"/>
              </a:ext>
            </a:extLst>
          </p:cNvPr>
          <p:cNvCxnSpPr>
            <a:cxnSpLocks/>
          </p:cNvCxnSpPr>
          <p:nvPr/>
        </p:nvCxnSpPr>
        <p:spPr>
          <a:xfrm flipH="1">
            <a:off x="4468762" y="1432622"/>
            <a:ext cx="62143" cy="19247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3E1F41D-8AB1-B077-D9AA-B968B185E78A}"/>
              </a:ext>
            </a:extLst>
          </p:cNvPr>
          <p:cNvPicPr>
            <a:picLocks noChangeAspect="1"/>
          </p:cNvPicPr>
          <p:nvPr/>
        </p:nvPicPr>
        <p:blipFill>
          <a:blip r:embed="rId3"/>
          <a:stretch>
            <a:fillRect/>
          </a:stretch>
        </p:blipFill>
        <p:spPr>
          <a:xfrm>
            <a:off x="6863847" y="2660397"/>
            <a:ext cx="3731647" cy="2789596"/>
          </a:xfrm>
          <a:prstGeom prst="rect">
            <a:avLst/>
          </a:prstGeom>
        </p:spPr>
      </p:pic>
      <p:sp>
        <p:nvSpPr>
          <p:cNvPr id="3" name="Slide Number Placeholder 4">
            <a:extLst>
              <a:ext uri="{FF2B5EF4-FFF2-40B4-BE49-F238E27FC236}">
                <a16:creationId xmlns:a16="http://schemas.microsoft.com/office/drawing/2014/main" id="{11C838D0-AA42-B04C-825C-F3F0E6886874}"/>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12</a:t>
            </a:fld>
            <a:endParaRPr lang="en-US"/>
          </a:p>
        </p:txBody>
      </p:sp>
    </p:spTree>
    <p:extLst>
      <p:ext uri="{BB962C8B-B14F-4D97-AF65-F5344CB8AC3E}">
        <p14:creationId xmlns:p14="http://schemas.microsoft.com/office/powerpoint/2010/main" val="65577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983F-9712-B60E-98BD-04D200AD0634}"/>
              </a:ext>
            </a:extLst>
          </p:cNvPr>
          <p:cNvSpPr>
            <a:spLocks noGrp="1"/>
          </p:cNvSpPr>
          <p:nvPr>
            <p:ph type="title"/>
          </p:nvPr>
        </p:nvSpPr>
        <p:spPr/>
        <p:txBody>
          <a:bodyPr/>
          <a:lstStyle/>
          <a:p>
            <a:r>
              <a:rPr lang="en-US" dirty="0"/>
              <a:t>Test Results: Foam</a:t>
            </a:r>
          </a:p>
        </p:txBody>
      </p:sp>
      <p:sp>
        <p:nvSpPr>
          <p:cNvPr id="3" name="Content Placeholder 2">
            <a:extLst>
              <a:ext uri="{FF2B5EF4-FFF2-40B4-BE49-F238E27FC236}">
                <a16:creationId xmlns:a16="http://schemas.microsoft.com/office/drawing/2014/main" id="{4BB94F7A-97EC-34B7-8B32-5E982D9AA73A}"/>
              </a:ext>
            </a:extLst>
          </p:cNvPr>
          <p:cNvSpPr>
            <a:spLocks noGrp="1"/>
          </p:cNvSpPr>
          <p:nvPr>
            <p:ph idx="1"/>
          </p:nvPr>
        </p:nvSpPr>
        <p:spPr>
          <a:xfrm>
            <a:off x="609600" y="914400"/>
            <a:ext cx="4086687" cy="5410200"/>
          </a:xfrm>
        </p:spPr>
        <p:txBody>
          <a:bodyPr/>
          <a:lstStyle/>
          <a:p>
            <a:r>
              <a:rPr lang="en-US" dirty="0"/>
              <a:t>Experimental data agrees with literature review; significant drop off due to topology</a:t>
            </a:r>
          </a:p>
        </p:txBody>
      </p:sp>
      <p:pic>
        <p:nvPicPr>
          <p:cNvPr id="4" name="Picture 3">
            <a:extLst>
              <a:ext uri="{FF2B5EF4-FFF2-40B4-BE49-F238E27FC236}">
                <a16:creationId xmlns:a16="http://schemas.microsoft.com/office/drawing/2014/main" id="{629DD98F-EEC3-3F2C-453B-1C87E0019131}"/>
              </a:ext>
            </a:extLst>
          </p:cNvPr>
          <p:cNvPicPr>
            <a:picLocks noChangeAspect="1"/>
          </p:cNvPicPr>
          <p:nvPr/>
        </p:nvPicPr>
        <p:blipFill>
          <a:blip r:embed="rId2"/>
          <a:stretch>
            <a:fillRect/>
          </a:stretch>
        </p:blipFill>
        <p:spPr>
          <a:xfrm>
            <a:off x="5176767" y="1297828"/>
            <a:ext cx="5295924" cy="4937303"/>
          </a:xfrm>
          <a:prstGeom prst="rect">
            <a:avLst/>
          </a:prstGeom>
        </p:spPr>
      </p:pic>
      <p:sp>
        <p:nvSpPr>
          <p:cNvPr id="6" name="TextBox 5">
            <a:extLst>
              <a:ext uri="{FF2B5EF4-FFF2-40B4-BE49-F238E27FC236}">
                <a16:creationId xmlns:a16="http://schemas.microsoft.com/office/drawing/2014/main" id="{C398B6C2-5D94-5EF5-6B87-2A53C775027F}"/>
              </a:ext>
            </a:extLst>
          </p:cNvPr>
          <p:cNvSpPr txBox="1"/>
          <p:nvPr/>
        </p:nvSpPr>
        <p:spPr>
          <a:xfrm>
            <a:off x="9965573" y="3103065"/>
            <a:ext cx="1946096" cy="95410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Emissivity drops off significantly after 40°</a:t>
            </a:r>
          </a:p>
        </p:txBody>
      </p:sp>
      <p:cxnSp>
        <p:nvCxnSpPr>
          <p:cNvPr id="7" name="Straight Arrow Connector 6">
            <a:extLst>
              <a:ext uri="{FF2B5EF4-FFF2-40B4-BE49-F238E27FC236}">
                <a16:creationId xmlns:a16="http://schemas.microsoft.com/office/drawing/2014/main" id="{17B67228-4CF3-A77A-E676-8A33402A0DE2}"/>
              </a:ext>
            </a:extLst>
          </p:cNvPr>
          <p:cNvCxnSpPr>
            <a:cxnSpLocks/>
          </p:cNvCxnSpPr>
          <p:nvPr/>
        </p:nvCxnSpPr>
        <p:spPr>
          <a:xfrm flipH="1">
            <a:off x="8954609" y="3494968"/>
            <a:ext cx="1518082" cy="10809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909998-D7F4-A32F-1ED7-B79C12841F83}"/>
              </a:ext>
            </a:extLst>
          </p:cNvPr>
          <p:cNvPicPr>
            <a:picLocks noChangeAspect="1"/>
          </p:cNvPicPr>
          <p:nvPr/>
        </p:nvPicPr>
        <p:blipFill>
          <a:blip r:embed="rId3"/>
          <a:stretch>
            <a:fillRect/>
          </a:stretch>
        </p:blipFill>
        <p:spPr>
          <a:xfrm>
            <a:off x="703062" y="2788626"/>
            <a:ext cx="4367173" cy="2893081"/>
          </a:xfrm>
          <a:prstGeom prst="rect">
            <a:avLst/>
          </a:prstGeom>
        </p:spPr>
      </p:pic>
      <p:sp>
        <p:nvSpPr>
          <p:cNvPr id="8" name="TextBox 7">
            <a:extLst>
              <a:ext uri="{FF2B5EF4-FFF2-40B4-BE49-F238E27FC236}">
                <a16:creationId xmlns:a16="http://schemas.microsoft.com/office/drawing/2014/main" id="{C14501CE-D931-2CEB-8CA4-41135DB23AFA}"/>
              </a:ext>
            </a:extLst>
          </p:cNvPr>
          <p:cNvSpPr txBox="1"/>
          <p:nvPr/>
        </p:nvSpPr>
        <p:spPr>
          <a:xfrm>
            <a:off x="763480" y="5761608"/>
            <a:ext cx="3994951" cy="600164"/>
          </a:xfrm>
          <a:prstGeom prst="rect">
            <a:avLst/>
          </a:prstGeom>
          <a:noFill/>
        </p:spPr>
        <p:txBody>
          <a:bodyPr wrap="square" rtlCol="0">
            <a:spAutoFit/>
          </a:bodyPr>
          <a:lstStyle/>
          <a:p>
            <a:pPr algn="l"/>
            <a:r>
              <a:rPr lang="en-US" sz="1100" dirty="0"/>
              <a:t>Figure taken from Li et al., 2018, “Tomography-based analysis of apparent directional spectral emissivity</a:t>
            </a:r>
          </a:p>
          <a:p>
            <a:pPr algn="l"/>
            <a:r>
              <a:rPr lang="en-US" sz="1100" dirty="0"/>
              <a:t>of high-porosity nickel foams”</a:t>
            </a:r>
          </a:p>
        </p:txBody>
      </p:sp>
      <p:sp>
        <p:nvSpPr>
          <p:cNvPr id="10" name="TextBox 9">
            <a:extLst>
              <a:ext uri="{FF2B5EF4-FFF2-40B4-BE49-F238E27FC236}">
                <a16:creationId xmlns:a16="http://schemas.microsoft.com/office/drawing/2014/main" id="{05982000-4591-2557-9B03-B6815D4C35B7}"/>
              </a:ext>
            </a:extLst>
          </p:cNvPr>
          <p:cNvSpPr txBox="1"/>
          <p:nvPr/>
        </p:nvSpPr>
        <p:spPr>
          <a:xfrm>
            <a:off x="9884294" y="4628311"/>
            <a:ext cx="1946097" cy="95410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Consistent with the directional emissivity hypothesis</a:t>
            </a:r>
          </a:p>
        </p:txBody>
      </p:sp>
      <p:sp>
        <p:nvSpPr>
          <p:cNvPr id="11" name="Rectangle 10">
            <a:extLst>
              <a:ext uri="{FF2B5EF4-FFF2-40B4-BE49-F238E27FC236}">
                <a16:creationId xmlns:a16="http://schemas.microsoft.com/office/drawing/2014/main" id="{418ED673-34E2-2EF8-CA3E-CF40C9A502C6}"/>
              </a:ext>
            </a:extLst>
          </p:cNvPr>
          <p:cNvSpPr/>
          <p:nvPr/>
        </p:nvSpPr>
        <p:spPr>
          <a:xfrm>
            <a:off x="10263382" y="4564763"/>
            <a:ext cx="1648287" cy="1286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5FD6EBA9-1C93-3955-3B24-F19BE6C9ED2B}"/>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13</a:t>
            </a:fld>
            <a:endParaRPr lang="en-US"/>
          </a:p>
        </p:txBody>
      </p:sp>
    </p:spTree>
    <p:extLst>
      <p:ext uri="{BB962C8B-B14F-4D97-AF65-F5344CB8AC3E}">
        <p14:creationId xmlns:p14="http://schemas.microsoft.com/office/powerpoint/2010/main" val="380833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3427CB-2F80-5B50-A534-4A80AF68C7BC}"/>
              </a:ext>
            </a:extLst>
          </p:cNvPr>
          <p:cNvPicPr>
            <a:picLocks noChangeAspect="1"/>
          </p:cNvPicPr>
          <p:nvPr/>
        </p:nvPicPr>
        <p:blipFill>
          <a:blip r:embed="rId2"/>
          <a:stretch>
            <a:fillRect/>
          </a:stretch>
        </p:blipFill>
        <p:spPr>
          <a:xfrm>
            <a:off x="3657390" y="1526172"/>
            <a:ext cx="4816257" cy="4511431"/>
          </a:xfrm>
          <a:prstGeom prst="rect">
            <a:avLst/>
          </a:prstGeom>
        </p:spPr>
      </p:pic>
      <p:sp>
        <p:nvSpPr>
          <p:cNvPr id="2" name="Title 1">
            <a:extLst>
              <a:ext uri="{FF2B5EF4-FFF2-40B4-BE49-F238E27FC236}">
                <a16:creationId xmlns:a16="http://schemas.microsoft.com/office/drawing/2014/main" id="{3B79A346-53CA-AB9A-9720-6824471A90BA}"/>
              </a:ext>
            </a:extLst>
          </p:cNvPr>
          <p:cNvSpPr>
            <a:spLocks noGrp="1"/>
          </p:cNvSpPr>
          <p:nvPr>
            <p:ph type="title"/>
          </p:nvPr>
        </p:nvSpPr>
        <p:spPr/>
        <p:txBody>
          <a:bodyPr/>
          <a:lstStyle/>
          <a:p>
            <a:r>
              <a:rPr lang="en-US" dirty="0"/>
              <a:t>Test Results: Kapton</a:t>
            </a:r>
          </a:p>
        </p:txBody>
      </p:sp>
      <p:sp>
        <p:nvSpPr>
          <p:cNvPr id="6" name="TextBox 5">
            <a:extLst>
              <a:ext uri="{FF2B5EF4-FFF2-40B4-BE49-F238E27FC236}">
                <a16:creationId xmlns:a16="http://schemas.microsoft.com/office/drawing/2014/main" id="{EC10DFBB-9191-2AFE-4BB0-761FB289B1F6}"/>
              </a:ext>
            </a:extLst>
          </p:cNvPr>
          <p:cNvSpPr txBox="1"/>
          <p:nvPr/>
        </p:nvSpPr>
        <p:spPr>
          <a:xfrm>
            <a:off x="8092386" y="2853157"/>
            <a:ext cx="1946096" cy="1600438"/>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Kapton/Scrim also experiences a drop of emissivity at glancing angles</a:t>
            </a:r>
          </a:p>
        </p:txBody>
      </p:sp>
      <p:cxnSp>
        <p:nvCxnSpPr>
          <p:cNvPr id="7" name="Straight Arrow Connector 6">
            <a:extLst>
              <a:ext uri="{FF2B5EF4-FFF2-40B4-BE49-F238E27FC236}">
                <a16:creationId xmlns:a16="http://schemas.microsoft.com/office/drawing/2014/main" id="{C82A0E6B-737F-309D-06DA-BD90C13C8494}"/>
              </a:ext>
            </a:extLst>
          </p:cNvPr>
          <p:cNvCxnSpPr>
            <a:cxnSpLocks/>
          </p:cNvCxnSpPr>
          <p:nvPr/>
        </p:nvCxnSpPr>
        <p:spPr>
          <a:xfrm flipH="1">
            <a:off x="7016529" y="3781887"/>
            <a:ext cx="1518082" cy="85837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4">
            <a:extLst>
              <a:ext uri="{FF2B5EF4-FFF2-40B4-BE49-F238E27FC236}">
                <a16:creationId xmlns:a16="http://schemas.microsoft.com/office/drawing/2014/main" id="{21C9926A-2D68-785D-D45D-7BA928D5D87B}"/>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14</a:t>
            </a:fld>
            <a:endParaRPr lang="en-US"/>
          </a:p>
        </p:txBody>
      </p:sp>
    </p:spTree>
    <p:extLst>
      <p:ext uri="{BB962C8B-B14F-4D97-AF65-F5344CB8AC3E}">
        <p14:creationId xmlns:p14="http://schemas.microsoft.com/office/powerpoint/2010/main" val="99789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FC7D02-F96B-4031-A7B0-159DA911F2B3}"/>
              </a:ext>
            </a:extLst>
          </p:cNvPr>
          <p:cNvPicPr>
            <a:picLocks noChangeAspect="1"/>
          </p:cNvPicPr>
          <p:nvPr/>
        </p:nvPicPr>
        <p:blipFill>
          <a:blip r:embed="rId2"/>
          <a:stretch>
            <a:fillRect/>
          </a:stretch>
        </p:blipFill>
        <p:spPr>
          <a:xfrm>
            <a:off x="2888151" y="1850849"/>
            <a:ext cx="4740051" cy="4503810"/>
          </a:xfrm>
          <a:prstGeom prst="rect">
            <a:avLst/>
          </a:prstGeom>
        </p:spPr>
      </p:pic>
      <p:sp>
        <p:nvSpPr>
          <p:cNvPr id="2" name="Title 1">
            <a:extLst>
              <a:ext uri="{FF2B5EF4-FFF2-40B4-BE49-F238E27FC236}">
                <a16:creationId xmlns:a16="http://schemas.microsoft.com/office/drawing/2014/main" id="{F6CADE71-6971-A24E-99D9-80713BC80215}"/>
              </a:ext>
            </a:extLst>
          </p:cNvPr>
          <p:cNvSpPr>
            <a:spLocks noGrp="1"/>
          </p:cNvSpPr>
          <p:nvPr>
            <p:ph type="title"/>
          </p:nvPr>
        </p:nvSpPr>
        <p:spPr/>
        <p:txBody>
          <a:bodyPr/>
          <a:lstStyle/>
          <a:p>
            <a:r>
              <a:rPr lang="en-US" dirty="0"/>
              <a:t>Test Results: Backside of the Solar Cell</a:t>
            </a:r>
          </a:p>
        </p:txBody>
      </p:sp>
      <p:sp>
        <p:nvSpPr>
          <p:cNvPr id="8" name="TextBox 7">
            <a:extLst>
              <a:ext uri="{FF2B5EF4-FFF2-40B4-BE49-F238E27FC236}">
                <a16:creationId xmlns:a16="http://schemas.microsoft.com/office/drawing/2014/main" id="{0C3789B1-4519-6BDB-E9F3-669B9E0CDA0B}"/>
              </a:ext>
            </a:extLst>
          </p:cNvPr>
          <p:cNvSpPr txBox="1"/>
          <p:nvPr/>
        </p:nvSpPr>
        <p:spPr>
          <a:xfrm>
            <a:off x="6698591" y="3116305"/>
            <a:ext cx="1946096" cy="95410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Emissivity increases at glancing angles</a:t>
            </a:r>
          </a:p>
        </p:txBody>
      </p:sp>
      <p:cxnSp>
        <p:nvCxnSpPr>
          <p:cNvPr id="9" name="Straight Arrow Connector 8">
            <a:extLst>
              <a:ext uri="{FF2B5EF4-FFF2-40B4-BE49-F238E27FC236}">
                <a16:creationId xmlns:a16="http://schemas.microsoft.com/office/drawing/2014/main" id="{F28D5126-8234-1153-FA66-FD4BC2A5E7D5}"/>
              </a:ext>
            </a:extLst>
          </p:cNvPr>
          <p:cNvCxnSpPr>
            <a:cxnSpLocks/>
          </p:cNvCxnSpPr>
          <p:nvPr/>
        </p:nvCxnSpPr>
        <p:spPr>
          <a:xfrm flipH="1">
            <a:off x="5581095" y="3854968"/>
            <a:ext cx="1562470" cy="9074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7CB8E90-E117-7F2C-CE5D-FCF7508C8A5F}"/>
              </a:ext>
            </a:extLst>
          </p:cNvPr>
          <p:cNvSpPr txBox="1"/>
          <p:nvPr/>
        </p:nvSpPr>
        <p:spPr>
          <a:xfrm>
            <a:off x="7522449" y="4803638"/>
            <a:ext cx="2806036" cy="1169551"/>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The solar cell has much lower emissivity than the foam and Kapton, so it’s energy contribution to the cryo-radiator is less </a:t>
            </a:r>
          </a:p>
        </p:txBody>
      </p:sp>
      <p:sp>
        <p:nvSpPr>
          <p:cNvPr id="11" name="Rectangle 10">
            <a:extLst>
              <a:ext uri="{FF2B5EF4-FFF2-40B4-BE49-F238E27FC236}">
                <a16:creationId xmlns:a16="http://schemas.microsoft.com/office/drawing/2014/main" id="{D274D637-16F8-62C0-260C-4822051829D1}"/>
              </a:ext>
            </a:extLst>
          </p:cNvPr>
          <p:cNvSpPr/>
          <p:nvPr/>
        </p:nvSpPr>
        <p:spPr>
          <a:xfrm>
            <a:off x="7948578" y="4590228"/>
            <a:ext cx="2318267" cy="15963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BF0CED5-870E-C1FD-758D-4FD937066CC7}"/>
              </a:ext>
            </a:extLst>
          </p:cNvPr>
          <p:cNvSpPr txBox="1"/>
          <p:nvPr/>
        </p:nvSpPr>
        <p:spPr>
          <a:xfrm>
            <a:off x="5581096" y="1459619"/>
            <a:ext cx="4002319" cy="95410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Data from the solar cell is inconclusive and scattered, unknown environmental factors caused two trials to not agree. Needs further investigation</a:t>
            </a:r>
          </a:p>
        </p:txBody>
      </p:sp>
      <p:sp>
        <p:nvSpPr>
          <p:cNvPr id="14" name="Rectangle 13">
            <a:extLst>
              <a:ext uri="{FF2B5EF4-FFF2-40B4-BE49-F238E27FC236}">
                <a16:creationId xmlns:a16="http://schemas.microsoft.com/office/drawing/2014/main" id="{8C9201A3-FD5F-FED9-CBCB-B888D6790281}"/>
              </a:ext>
            </a:extLst>
          </p:cNvPr>
          <p:cNvSpPr/>
          <p:nvPr/>
        </p:nvSpPr>
        <p:spPr>
          <a:xfrm>
            <a:off x="5921453" y="1399797"/>
            <a:ext cx="3736303" cy="1095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4">
            <a:extLst>
              <a:ext uri="{FF2B5EF4-FFF2-40B4-BE49-F238E27FC236}">
                <a16:creationId xmlns:a16="http://schemas.microsoft.com/office/drawing/2014/main" id="{597FC867-7819-FE96-3F67-5845033167F1}"/>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15</a:t>
            </a:fld>
            <a:endParaRPr lang="en-US"/>
          </a:p>
        </p:txBody>
      </p:sp>
    </p:spTree>
    <p:extLst>
      <p:ext uri="{BB962C8B-B14F-4D97-AF65-F5344CB8AC3E}">
        <p14:creationId xmlns:p14="http://schemas.microsoft.com/office/powerpoint/2010/main" val="2898886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7D163C-54D8-6AC4-3E64-F9596D153D35}"/>
              </a:ext>
            </a:extLst>
          </p:cNvPr>
          <p:cNvPicPr>
            <a:picLocks noChangeAspect="1"/>
          </p:cNvPicPr>
          <p:nvPr/>
        </p:nvPicPr>
        <p:blipFill rotWithShape="1">
          <a:blip r:embed="rId2"/>
          <a:srcRect t="9339" r="42106"/>
          <a:stretch/>
        </p:blipFill>
        <p:spPr>
          <a:xfrm>
            <a:off x="5511100" y="2221209"/>
            <a:ext cx="6467563" cy="3479669"/>
          </a:xfrm>
          <a:prstGeom prst="rect">
            <a:avLst/>
          </a:prstGeom>
        </p:spPr>
      </p:pic>
      <p:pic>
        <p:nvPicPr>
          <p:cNvPr id="54" name="Picture 53">
            <a:extLst>
              <a:ext uri="{FF2B5EF4-FFF2-40B4-BE49-F238E27FC236}">
                <a16:creationId xmlns:a16="http://schemas.microsoft.com/office/drawing/2014/main" id="{BC1A1820-9443-B75A-B89F-6B6A439F5162}"/>
              </a:ext>
            </a:extLst>
          </p:cNvPr>
          <p:cNvPicPr>
            <a:picLocks noChangeAspect="1"/>
          </p:cNvPicPr>
          <p:nvPr/>
        </p:nvPicPr>
        <p:blipFill rotWithShape="1">
          <a:blip r:embed="rId3"/>
          <a:srcRect b="40035"/>
          <a:stretch/>
        </p:blipFill>
        <p:spPr>
          <a:xfrm>
            <a:off x="9913013" y="818212"/>
            <a:ext cx="1416584" cy="1373961"/>
          </a:xfrm>
          <a:prstGeom prst="rect">
            <a:avLst/>
          </a:prstGeom>
          <a:ln>
            <a:solidFill>
              <a:schemeClr val="tx1"/>
            </a:solidFill>
          </a:ln>
        </p:spPr>
      </p:pic>
      <p:sp>
        <p:nvSpPr>
          <p:cNvPr id="2" name="Title 1">
            <a:extLst>
              <a:ext uri="{FF2B5EF4-FFF2-40B4-BE49-F238E27FC236}">
                <a16:creationId xmlns:a16="http://schemas.microsoft.com/office/drawing/2014/main" id="{70E8A6FC-ACB5-A66E-E347-4F900551DBDB}"/>
              </a:ext>
            </a:extLst>
          </p:cNvPr>
          <p:cNvSpPr>
            <a:spLocks noGrp="1"/>
          </p:cNvSpPr>
          <p:nvPr>
            <p:ph type="title"/>
          </p:nvPr>
        </p:nvSpPr>
        <p:spPr/>
        <p:txBody>
          <a:bodyPr/>
          <a:lstStyle/>
          <a:p>
            <a:r>
              <a:rPr lang="en-US" dirty="0"/>
              <a:t>Directional Emissivity Impact on L’Ralph Thermal Predicts</a:t>
            </a:r>
          </a:p>
        </p:txBody>
      </p:sp>
      <p:sp>
        <p:nvSpPr>
          <p:cNvPr id="12" name="Content Placeholder 11">
            <a:extLst>
              <a:ext uri="{FF2B5EF4-FFF2-40B4-BE49-F238E27FC236}">
                <a16:creationId xmlns:a16="http://schemas.microsoft.com/office/drawing/2014/main" id="{F271DF09-33A6-7620-41FA-949926283EE6}"/>
              </a:ext>
            </a:extLst>
          </p:cNvPr>
          <p:cNvSpPr>
            <a:spLocks noGrp="1"/>
          </p:cNvSpPr>
          <p:nvPr>
            <p:ph idx="1"/>
          </p:nvPr>
        </p:nvSpPr>
        <p:spPr>
          <a:xfrm>
            <a:off x="609600" y="914400"/>
            <a:ext cx="4439582" cy="5192990"/>
          </a:xfrm>
        </p:spPr>
        <p:txBody>
          <a:bodyPr>
            <a:normAutofit fontScale="85000" lnSpcReduction="20000"/>
          </a:bodyPr>
          <a:lstStyle/>
          <a:p>
            <a:r>
              <a:rPr lang="en-US" dirty="0"/>
              <a:t>Inputted directional emissivity curve into the L’Ralph TD model to see its impact on the thermal model predicts</a:t>
            </a:r>
          </a:p>
          <a:p>
            <a:pPr lvl="1"/>
            <a:r>
              <a:rPr lang="en-US" dirty="0"/>
              <a:t>Used area weighted averaging of the three backside surfaces to generate effective directional emissivity curve</a:t>
            </a:r>
          </a:p>
          <a:p>
            <a:endParaRPr lang="en-US" dirty="0"/>
          </a:p>
          <a:p>
            <a:r>
              <a:rPr lang="en-US" dirty="0"/>
              <a:t>Unfortunately, directional emissivity only partially explains the cooler temperature that we see on flight</a:t>
            </a:r>
          </a:p>
          <a:p>
            <a:endParaRPr lang="en-US" dirty="0"/>
          </a:p>
          <a:p>
            <a:r>
              <a:rPr lang="en-US" dirty="0"/>
              <a:t>Thankfully, at &gt;5 AU, the radiative coupling between the solar array and the cryoradiator drops off by &gt;10x, so for L’Ralph’s science, the reduced radiative coupling should not cause significant impact</a:t>
            </a:r>
          </a:p>
        </p:txBody>
      </p:sp>
      <p:sp>
        <p:nvSpPr>
          <p:cNvPr id="4" name="Footer Placeholder 3">
            <a:extLst>
              <a:ext uri="{FF2B5EF4-FFF2-40B4-BE49-F238E27FC236}">
                <a16:creationId xmlns:a16="http://schemas.microsoft.com/office/drawing/2014/main" id="{1B971C14-2CCD-7A93-BAA5-30A03BE063C2}"/>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123B18EF-C5FB-FF41-E0F0-C7FECACB0B99}"/>
              </a:ext>
            </a:extLst>
          </p:cNvPr>
          <p:cNvSpPr>
            <a:spLocks noGrp="1"/>
          </p:cNvSpPr>
          <p:nvPr>
            <p:ph type="sldNum" sz="quarter" idx="12"/>
          </p:nvPr>
        </p:nvSpPr>
        <p:spPr/>
        <p:txBody>
          <a:bodyPr/>
          <a:lstStyle/>
          <a:p>
            <a:fld id="{33F42015-0FC7-4B0E-8D2B-76EADF48D957}" type="slidenum">
              <a:rPr lang="en-US" smtClean="0"/>
              <a:pPr/>
              <a:t>16</a:t>
            </a:fld>
            <a:endParaRPr lang="en-US"/>
          </a:p>
        </p:txBody>
      </p:sp>
      <p:cxnSp>
        <p:nvCxnSpPr>
          <p:cNvPr id="9" name="Straight Arrow Connector 8">
            <a:extLst>
              <a:ext uri="{FF2B5EF4-FFF2-40B4-BE49-F238E27FC236}">
                <a16:creationId xmlns:a16="http://schemas.microsoft.com/office/drawing/2014/main" id="{B23FF311-7F0E-6995-57C7-897630705312}"/>
              </a:ext>
            </a:extLst>
          </p:cNvPr>
          <p:cNvCxnSpPr/>
          <p:nvPr/>
        </p:nvCxnSpPr>
        <p:spPr bwMode="auto">
          <a:xfrm>
            <a:off x="9116707" y="3049428"/>
            <a:ext cx="126950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983DBF4E-ED87-D81E-12B0-1A63DEEE89B9}"/>
              </a:ext>
            </a:extLst>
          </p:cNvPr>
          <p:cNvSpPr txBox="1"/>
          <p:nvPr/>
        </p:nvSpPr>
        <p:spPr>
          <a:xfrm>
            <a:off x="8548536" y="2587763"/>
            <a:ext cx="2405848" cy="461665"/>
          </a:xfrm>
          <a:prstGeom prst="rect">
            <a:avLst/>
          </a:prstGeom>
          <a:noFill/>
        </p:spPr>
        <p:txBody>
          <a:bodyPr wrap="square" rtlCol="0">
            <a:spAutoFit/>
          </a:bodyPr>
          <a:lstStyle/>
          <a:p>
            <a:r>
              <a:rPr lang="en-US" sz="1200" dirty="0"/>
              <a:t>More glancing angle between the solar array and the cryoradiator</a:t>
            </a:r>
          </a:p>
        </p:txBody>
      </p:sp>
      <p:cxnSp>
        <p:nvCxnSpPr>
          <p:cNvPr id="20" name="Straight Connector 19">
            <a:extLst>
              <a:ext uri="{FF2B5EF4-FFF2-40B4-BE49-F238E27FC236}">
                <a16:creationId xmlns:a16="http://schemas.microsoft.com/office/drawing/2014/main" id="{B552E31E-1C71-53DF-F7DB-3AC0CEBFC707}"/>
              </a:ext>
            </a:extLst>
          </p:cNvPr>
          <p:cNvCxnSpPr>
            <a:cxnSpLocks/>
          </p:cNvCxnSpPr>
          <p:nvPr/>
        </p:nvCxnSpPr>
        <p:spPr bwMode="auto">
          <a:xfrm flipH="1" flipV="1">
            <a:off x="6731222" y="2221209"/>
            <a:ext cx="364722" cy="1529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D25C9E32-1AAE-A862-5C1F-082E62CA1587}"/>
              </a:ext>
            </a:extLst>
          </p:cNvPr>
          <p:cNvCxnSpPr>
            <a:cxnSpLocks/>
            <a:stCxn id="35" idx="2"/>
          </p:cNvCxnSpPr>
          <p:nvPr/>
        </p:nvCxnSpPr>
        <p:spPr bwMode="auto">
          <a:xfrm>
            <a:off x="8454611" y="2218783"/>
            <a:ext cx="192429" cy="15534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8" name="Picture 27">
            <a:extLst>
              <a:ext uri="{FF2B5EF4-FFF2-40B4-BE49-F238E27FC236}">
                <a16:creationId xmlns:a16="http://schemas.microsoft.com/office/drawing/2014/main" id="{866E4518-BAC7-0EB4-511E-2B74D509C183}"/>
              </a:ext>
            </a:extLst>
          </p:cNvPr>
          <p:cNvPicPr>
            <a:picLocks noChangeAspect="1"/>
          </p:cNvPicPr>
          <p:nvPr/>
        </p:nvPicPr>
        <p:blipFill rotWithShape="1">
          <a:blip r:embed="rId4"/>
          <a:srcRect b="37274"/>
          <a:stretch/>
        </p:blipFill>
        <p:spPr>
          <a:xfrm>
            <a:off x="6005644" y="882765"/>
            <a:ext cx="1339044" cy="1323522"/>
          </a:xfrm>
          <a:prstGeom prst="rect">
            <a:avLst/>
          </a:prstGeom>
          <a:ln>
            <a:solidFill>
              <a:schemeClr val="tx1"/>
            </a:solidFill>
          </a:ln>
        </p:spPr>
      </p:pic>
      <p:sp>
        <p:nvSpPr>
          <p:cNvPr id="31" name="TextBox 30">
            <a:extLst>
              <a:ext uri="{FF2B5EF4-FFF2-40B4-BE49-F238E27FC236}">
                <a16:creationId xmlns:a16="http://schemas.microsoft.com/office/drawing/2014/main" id="{52E7511A-0C97-4264-91AC-0C3CA6DF76A4}"/>
              </a:ext>
            </a:extLst>
          </p:cNvPr>
          <p:cNvSpPr txBox="1"/>
          <p:nvPr/>
        </p:nvSpPr>
        <p:spPr>
          <a:xfrm>
            <a:off x="5875435" y="882765"/>
            <a:ext cx="949910" cy="307777"/>
          </a:xfrm>
          <a:prstGeom prst="rect">
            <a:avLst/>
          </a:prstGeom>
          <a:noFill/>
        </p:spPr>
        <p:txBody>
          <a:bodyPr wrap="square" rtlCol="0">
            <a:spAutoFit/>
          </a:bodyPr>
          <a:lstStyle/>
          <a:p>
            <a:r>
              <a:rPr lang="en-US" sz="1400" dirty="0"/>
              <a:t>-75 deg</a:t>
            </a:r>
          </a:p>
        </p:txBody>
      </p:sp>
      <p:pic>
        <p:nvPicPr>
          <p:cNvPr id="35" name="Picture 34">
            <a:extLst>
              <a:ext uri="{FF2B5EF4-FFF2-40B4-BE49-F238E27FC236}">
                <a16:creationId xmlns:a16="http://schemas.microsoft.com/office/drawing/2014/main" id="{B0F023D2-40D4-719E-7E4D-B8B21EBACCB0}"/>
              </a:ext>
            </a:extLst>
          </p:cNvPr>
          <p:cNvPicPr>
            <a:picLocks noChangeAspect="1"/>
          </p:cNvPicPr>
          <p:nvPr/>
        </p:nvPicPr>
        <p:blipFill rotWithShape="1">
          <a:blip r:embed="rId5"/>
          <a:srcRect b="33812"/>
          <a:stretch/>
        </p:blipFill>
        <p:spPr>
          <a:xfrm>
            <a:off x="7819857" y="900291"/>
            <a:ext cx="1269507" cy="1318492"/>
          </a:xfrm>
          <a:prstGeom prst="rect">
            <a:avLst/>
          </a:prstGeom>
          <a:ln>
            <a:solidFill>
              <a:schemeClr val="tx1"/>
            </a:solidFill>
          </a:ln>
        </p:spPr>
      </p:pic>
      <p:cxnSp>
        <p:nvCxnSpPr>
          <p:cNvPr id="41" name="Straight Connector 40">
            <a:extLst>
              <a:ext uri="{FF2B5EF4-FFF2-40B4-BE49-F238E27FC236}">
                <a16:creationId xmlns:a16="http://schemas.microsoft.com/office/drawing/2014/main" id="{99A90280-0A94-A90D-A67F-BE9F6BCC95EE}"/>
              </a:ext>
            </a:extLst>
          </p:cNvPr>
          <p:cNvCxnSpPr>
            <a:cxnSpLocks/>
          </p:cNvCxnSpPr>
          <p:nvPr/>
        </p:nvCxnSpPr>
        <p:spPr bwMode="auto">
          <a:xfrm flipV="1">
            <a:off x="7095944" y="2374126"/>
            <a:ext cx="0" cy="257073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5" name="Straight Connector 44">
            <a:extLst>
              <a:ext uri="{FF2B5EF4-FFF2-40B4-BE49-F238E27FC236}">
                <a16:creationId xmlns:a16="http://schemas.microsoft.com/office/drawing/2014/main" id="{8FEC6783-1FBF-65E1-D4F1-5AE22057C737}"/>
              </a:ext>
            </a:extLst>
          </p:cNvPr>
          <p:cNvCxnSpPr>
            <a:cxnSpLocks/>
          </p:cNvCxnSpPr>
          <p:nvPr/>
        </p:nvCxnSpPr>
        <p:spPr bwMode="auto">
          <a:xfrm flipV="1">
            <a:off x="8622903" y="2374126"/>
            <a:ext cx="0" cy="2570737"/>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8" name="TextBox 47">
            <a:extLst>
              <a:ext uri="{FF2B5EF4-FFF2-40B4-BE49-F238E27FC236}">
                <a16:creationId xmlns:a16="http://schemas.microsoft.com/office/drawing/2014/main" id="{8737AF23-7A73-2F7B-16C4-0C9633EF4911}"/>
              </a:ext>
            </a:extLst>
          </p:cNvPr>
          <p:cNvSpPr txBox="1"/>
          <p:nvPr/>
        </p:nvSpPr>
        <p:spPr>
          <a:xfrm>
            <a:off x="7657688" y="845631"/>
            <a:ext cx="949910" cy="307777"/>
          </a:xfrm>
          <a:prstGeom prst="rect">
            <a:avLst/>
          </a:prstGeom>
          <a:noFill/>
        </p:spPr>
        <p:txBody>
          <a:bodyPr wrap="square" rtlCol="0">
            <a:spAutoFit/>
          </a:bodyPr>
          <a:lstStyle/>
          <a:p>
            <a:r>
              <a:rPr lang="en-US" sz="1400" dirty="0"/>
              <a:t>0 deg</a:t>
            </a:r>
          </a:p>
        </p:txBody>
      </p:sp>
      <p:cxnSp>
        <p:nvCxnSpPr>
          <p:cNvPr id="49" name="Straight Connector 48">
            <a:extLst>
              <a:ext uri="{FF2B5EF4-FFF2-40B4-BE49-F238E27FC236}">
                <a16:creationId xmlns:a16="http://schemas.microsoft.com/office/drawing/2014/main" id="{A0897AE1-0BAE-7BE6-96AC-11D5A35746F2}"/>
              </a:ext>
            </a:extLst>
          </p:cNvPr>
          <p:cNvCxnSpPr>
            <a:cxnSpLocks/>
          </p:cNvCxnSpPr>
          <p:nvPr/>
        </p:nvCxnSpPr>
        <p:spPr bwMode="auto">
          <a:xfrm flipV="1">
            <a:off x="10908176" y="2374126"/>
            <a:ext cx="0" cy="257073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0" name="Straight Connector 49">
            <a:extLst>
              <a:ext uri="{FF2B5EF4-FFF2-40B4-BE49-F238E27FC236}">
                <a16:creationId xmlns:a16="http://schemas.microsoft.com/office/drawing/2014/main" id="{58585968-A862-7D0B-E1B9-8ABB314FD421}"/>
              </a:ext>
            </a:extLst>
          </p:cNvPr>
          <p:cNvCxnSpPr>
            <a:cxnSpLocks/>
            <a:stCxn id="54" idx="2"/>
          </p:cNvCxnSpPr>
          <p:nvPr/>
        </p:nvCxnSpPr>
        <p:spPr bwMode="auto">
          <a:xfrm>
            <a:off x="10621305" y="2192173"/>
            <a:ext cx="282602" cy="19047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TextBox 51">
            <a:extLst>
              <a:ext uri="{FF2B5EF4-FFF2-40B4-BE49-F238E27FC236}">
                <a16:creationId xmlns:a16="http://schemas.microsoft.com/office/drawing/2014/main" id="{D436124B-ECA4-594E-826E-2988524B4DE9}"/>
              </a:ext>
            </a:extLst>
          </p:cNvPr>
          <p:cNvSpPr txBox="1"/>
          <p:nvPr/>
        </p:nvSpPr>
        <p:spPr>
          <a:xfrm>
            <a:off x="9743692" y="866578"/>
            <a:ext cx="949910" cy="307777"/>
          </a:xfrm>
          <a:prstGeom prst="rect">
            <a:avLst/>
          </a:prstGeom>
          <a:noFill/>
        </p:spPr>
        <p:txBody>
          <a:bodyPr wrap="square" rtlCol="0">
            <a:spAutoFit/>
          </a:bodyPr>
          <a:lstStyle/>
          <a:p>
            <a:r>
              <a:rPr lang="en-US" sz="1400" dirty="0"/>
              <a:t>110 deg</a:t>
            </a:r>
          </a:p>
        </p:txBody>
      </p:sp>
      <p:pic>
        <p:nvPicPr>
          <p:cNvPr id="55" name="Picture 54">
            <a:extLst>
              <a:ext uri="{FF2B5EF4-FFF2-40B4-BE49-F238E27FC236}">
                <a16:creationId xmlns:a16="http://schemas.microsoft.com/office/drawing/2014/main" id="{DAD41C08-5532-2437-F6E1-7A9AD8DAC282}"/>
              </a:ext>
            </a:extLst>
          </p:cNvPr>
          <p:cNvPicPr>
            <a:picLocks noChangeAspect="1"/>
          </p:cNvPicPr>
          <p:nvPr/>
        </p:nvPicPr>
        <p:blipFill rotWithShape="1">
          <a:blip r:embed="rId2"/>
          <a:srcRect l="57715" t="23364" b="26675"/>
          <a:stretch/>
        </p:blipFill>
        <p:spPr>
          <a:xfrm>
            <a:off x="7344688" y="5606535"/>
            <a:ext cx="3081800" cy="1251017"/>
          </a:xfrm>
          <a:prstGeom prst="rect">
            <a:avLst/>
          </a:prstGeom>
        </p:spPr>
      </p:pic>
      <p:sp>
        <p:nvSpPr>
          <p:cNvPr id="6" name="Sun 5">
            <a:extLst>
              <a:ext uri="{FF2B5EF4-FFF2-40B4-BE49-F238E27FC236}">
                <a16:creationId xmlns:a16="http://schemas.microsoft.com/office/drawing/2014/main" id="{8F988DFB-879F-8D87-E654-9767585E2746}"/>
              </a:ext>
            </a:extLst>
          </p:cNvPr>
          <p:cNvSpPr/>
          <p:nvPr/>
        </p:nvSpPr>
        <p:spPr bwMode="auto">
          <a:xfrm>
            <a:off x="11769773" y="1450462"/>
            <a:ext cx="274320" cy="274320"/>
          </a:xfrm>
          <a:prstGeom prst="sun">
            <a:avLst/>
          </a:prstGeom>
          <a:solidFill>
            <a:srgbClr val="FFFF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8" name="Callout: Line 7">
            <a:extLst>
              <a:ext uri="{FF2B5EF4-FFF2-40B4-BE49-F238E27FC236}">
                <a16:creationId xmlns:a16="http://schemas.microsoft.com/office/drawing/2014/main" id="{50DCD393-AD06-D184-D1A1-58B787357F5F}"/>
              </a:ext>
            </a:extLst>
          </p:cNvPr>
          <p:cNvSpPr/>
          <p:nvPr/>
        </p:nvSpPr>
        <p:spPr bwMode="auto">
          <a:xfrm>
            <a:off x="11257867" y="947588"/>
            <a:ext cx="649066" cy="211589"/>
          </a:xfrm>
          <a:prstGeom prst="borderCallout1">
            <a:avLst>
              <a:gd name="adj1" fmla="val 6163"/>
              <a:gd name="adj2" fmla="val 2609"/>
              <a:gd name="adj3" fmla="val -9175"/>
              <a:gd name="adj4" fmla="val -105354"/>
            </a:avLst>
          </a:prstGeom>
          <a:ln w="12700">
            <a:headEnd type="none" w="med" len="med"/>
            <a:tailEnd type="none" w="med" len="med"/>
          </a:ln>
          <a:effectLst>
            <a:glow rad="635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pitchFamily="18" charset="0"/>
              </a:rPr>
              <a:t>SA</a:t>
            </a:r>
          </a:p>
        </p:txBody>
      </p:sp>
      <p:sp>
        <p:nvSpPr>
          <p:cNvPr id="13" name="Callout: Line 12">
            <a:extLst>
              <a:ext uri="{FF2B5EF4-FFF2-40B4-BE49-F238E27FC236}">
                <a16:creationId xmlns:a16="http://schemas.microsoft.com/office/drawing/2014/main" id="{D41376B3-E828-FAA4-2C72-435E8E9B4BF0}"/>
              </a:ext>
            </a:extLst>
          </p:cNvPr>
          <p:cNvSpPr/>
          <p:nvPr/>
        </p:nvSpPr>
        <p:spPr bwMode="auto">
          <a:xfrm>
            <a:off x="9258685" y="1354780"/>
            <a:ext cx="733502" cy="300824"/>
          </a:xfrm>
          <a:prstGeom prst="borderCallout1">
            <a:avLst>
              <a:gd name="adj1" fmla="val 43282"/>
              <a:gd name="adj2" fmla="val 99720"/>
              <a:gd name="adj3" fmla="val 281"/>
              <a:gd name="adj4" fmla="val 168877"/>
            </a:avLst>
          </a:prstGeom>
          <a:ln w="12700">
            <a:headEnd type="none" w="med" len="med"/>
            <a:tailEnd type="none" w="med" len="med"/>
          </a:ln>
          <a:effectLst>
            <a:glow rad="635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pitchFamily="18" charset="0"/>
              </a:rPr>
              <a:t>Cryorad</a:t>
            </a:r>
            <a:endParaRPr kumimoji="0" lang="en-US" sz="1400" b="1" i="0" u="none" strike="noStrike" cap="none" normalizeH="0" baseline="0" dirty="0">
              <a:ln>
                <a:noFill/>
              </a:ln>
              <a:solidFill>
                <a:schemeClr val="tx1"/>
              </a:solidFill>
              <a:effectLst/>
              <a:latin typeface="Times" pitchFamily="18" charset="0"/>
            </a:endParaRPr>
          </a:p>
        </p:txBody>
      </p:sp>
    </p:spTree>
    <p:extLst>
      <p:ext uri="{BB962C8B-B14F-4D97-AF65-F5344CB8AC3E}">
        <p14:creationId xmlns:p14="http://schemas.microsoft.com/office/powerpoint/2010/main" val="302050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91A1-36E1-F789-DBC4-AC7EB455955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ECFED1C-E88C-61B2-5C0F-6728218FADCE}"/>
              </a:ext>
            </a:extLst>
          </p:cNvPr>
          <p:cNvSpPr>
            <a:spLocks noGrp="1"/>
          </p:cNvSpPr>
          <p:nvPr>
            <p:ph idx="1"/>
          </p:nvPr>
        </p:nvSpPr>
        <p:spPr/>
        <p:txBody>
          <a:bodyPr/>
          <a:lstStyle/>
          <a:p>
            <a:r>
              <a:rPr lang="en-US" dirty="0"/>
              <a:t>Successful directional emissivity measurement system (for limited spectral range) was developed with very little cost</a:t>
            </a:r>
          </a:p>
          <a:p>
            <a:endParaRPr lang="en-US" dirty="0"/>
          </a:p>
          <a:p>
            <a:r>
              <a:rPr lang="en-US" dirty="0"/>
              <a:t>Significant emissivity drop off at glancing angles is confirmed… however, this only partially explains the cooler temperature</a:t>
            </a:r>
          </a:p>
          <a:p>
            <a:pPr lvl="1"/>
            <a:r>
              <a:rPr lang="en-US" dirty="0"/>
              <a:t>Lesson learned: Try and do your best to mimic flight like environment, especially for cryogenic instrument; radiative heat load from the solar array was the only thermal heat source we could not verify via ground testing</a:t>
            </a:r>
          </a:p>
        </p:txBody>
      </p:sp>
      <p:sp>
        <p:nvSpPr>
          <p:cNvPr id="4" name="Footer Placeholder 3">
            <a:extLst>
              <a:ext uri="{FF2B5EF4-FFF2-40B4-BE49-F238E27FC236}">
                <a16:creationId xmlns:a16="http://schemas.microsoft.com/office/drawing/2014/main" id="{C61E1FAA-AC7D-C5F9-CBA4-A99FD69BCBBD}"/>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9D8010A3-73AA-B837-CD27-3A83C47FBE93}"/>
              </a:ext>
            </a:extLst>
          </p:cNvPr>
          <p:cNvSpPr>
            <a:spLocks noGrp="1"/>
          </p:cNvSpPr>
          <p:nvPr>
            <p:ph type="sldNum" sz="quarter" idx="12"/>
          </p:nvPr>
        </p:nvSpPr>
        <p:spPr/>
        <p:txBody>
          <a:bodyPr/>
          <a:lstStyle/>
          <a:p>
            <a:fld id="{33F42015-0FC7-4B0E-8D2B-76EADF48D957}" type="slidenum">
              <a:rPr lang="en-US" smtClean="0"/>
              <a:pPr/>
              <a:t>17</a:t>
            </a:fld>
            <a:endParaRPr lang="en-US"/>
          </a:p>
        </p:txBody>
      </p:sp>
    </p:spTree>
    <p:extLst>
      <p:ext uri="{BB962C8B-B14F-4D97-AF65-F5344CB8AC3E}">
        <p14:creationId xmlns:p14="http://schemas.microsoft.com/office/powerpoint/2010/main" val="246109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5F47-F880-3E40-4F03-E3131000701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460666EB-C6F5-403A-5190-E4ABF01D1B93}"/>
              </a:ext>
            </a:extLst>
          </p:cNvPr>
          <p:cNvSpPr>
            <a:spLocks noGrp="1"/>
          </p:cNvSpPr>
          <p:nvPr>
            <p:ph idx="1"/>
          </p:nvPr>
        </p:nvSpPr>
        <p:spPr/>
        <p:txBody>
          <a:bodyPr/>
          <a:lstStyle/>
          <a:p>
            <a:r>
              <a:rPr lang="en-US" dirty="0"/>
              <a:t>Huge thank you to Owen Warner, our OSTEM summer intern, for doing amazing work!</a:t>
            </a:r>
          </a:p>
          <a:p>
            <a:endParaRPr lang="en-US" dirty="0"/>
          </a:p>
          <a:p>
            <a:r>
              <a:rPr lang="en-US" dirty="0"/>
              <a:t>Huge thank you to the L’Ralph team for performing custom on-orbit IPP maneuvers for us, and for providing funds</a:t>
            </a:r>
          </a:p>
        </p:txBody>
      </p:sp>
      <p:sp>
        <p:nvSpPr>
          <p:cNvPr id="4" name="Footer Placeholder 3">
            <a:extLst>
              <a:ext uri="{FF2B5EF4-FFF2-40B4-BE49-F238E27FC236}">
                <a16:creationId xmlns:a16="http://schemas.microsoft.com/office/drawing/2014/main" id="{FA534BB7-A747-AE89-F6C2-79EAC2D816EA}"/>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417A90CB-92CC-FAFA-AAD7-57B6D37846C7}"/>
              </a:ext>
            </a:extLst>
          </p:cNvPr>
          <p:cNvSpPr>
            <a:spLocks noGrp="1"/>
          </p:cNvSpPr>
          <p:nvPr>
            <p:ph type="sldNum" sz="quarter" idx="12"/>
          </p:nvPr>
        </p:nvSpPr>
        <p:spPr/>
        <p:txBody>
          <a:bodyPr/>
          <a:lstStyle/>
          <a:p>
            <a:fld id="{33F42015-0FC7-4B0E-8D2B-76EADF48D957}" type="slidenum">
              <a:rPr lang="en-US" smtClean="0"/>
              <a:pPr/>
              <a:t>18</a:t>
            </a:fld>
            <a:endParaRPr lang="en-US"/>
          </a:p>
        </p:txBody>
      </p:sp>
    </p:spTree>
    <p:extLst>
      <p:ext uri="{BB962C8B-B14F-4D97-AF65-F5344CB8AC3E}">
        <p14:creationId xmlns:p14="http://schemas.microsoft.com/office/powerpoint/2010/main" val="338202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C5C6AF-3477-4C4B-906F-A9A6A8D060DF}"/>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679356-F7F0-4C86-BF51-F4B7BDAD7652}" type="slidenum">
              <a:rPr lang="en-US" smtClean="0"/>
              <a:pPr/>
              <a:t>2</a:t>
            </a:fld>
            <a:endParaRPr lang="en-US" dirty="0"/>
          </a:p>
        </p:txBody>
      </p:sp>
      <p:sp>
        <p:nvSpPr>
          <p:cNvPr id="7" name="Content Placeholder 2">
            <a:extLst>
              <a:ext uri="{FF2B5EF4-FFF2-40B4-BE49-F238E27FC236}">
                <a16:creationId xmlns:a16="http://schemas.microsoft.com/office/drawing/2014/main" id="{85182283-FA4D-436D-B26C-14A74E279311}"/>
              </a:ext>
            </a:extLst>
          </p:cNvPr>
          <p:cNvSpPr>
            <a:spLocks noGrp="1"/>
          </p:cNvSpPr>
          <p:nvPr>
            <p:ph idx="4294967295"/>
          </p:nvPr>
        </p:nvSpPr>
        <p:spPr>
          <a:xfrm>
            <a:off x="7917070" y="839650"/>
            <a:ext cx="4067314" cy="1483560"/>
          </a:xfrm>
        </p:spPr>
        <p:txBody>
          <a:bodyPr vert="horz" lIns="91440" tIns="45720" rIns="91440" bIns="45720" rtlCol="0" anchor="t">
            <a:noAutofit/>
          </a:bodyPr>
          <a:lstStyle/>
          <a:p>
            <a:pPr marL="0" indent="0">
              <a:lnSpc>
                <a:spcPct val="110000"/>
              </a:lnSpc>
              <a:buNone/>
            </a:pPr>
            <a:r>
              <a:rPr lang="en-US" sz="1200" dirty="0"/>
              <a:t>The first space mission to explore a population of small bodies known as the Trojan asteroids, which orbit the Sun “in front of” and “behind” the gas giant Jupiter. The Trojan Asteroids are leftovers from the early days of our solar system, effectively the fossils of planet formation. Lucy launched on October 16</a:t>
            </a:r>
            <a:r>
              <a:rPr lang="en-US" sz="1200" baseline="30000" dirty="0"/>
              <a:t>th</a:t>
            </a:r>
            <a:r>
              <a:rPr lang="en-US" sz="1200" dirty="0"/>
              <a:t>, 2021 </a:t>
            </a:r>
          </a:p>
        </p:txBody>
      </p:sp>
      <p:pic>
        <p:nvPicPr>
          <p:cNvPr id="5" name="Picture 4" descr="A group of planets in space&#10;&#10;Description automatically generated with low confidence">
            <a:extLst>
              <a:ext uri="{FF2B5EF4-FFF2-40B4-BE49-F238E27FC236}">
                <a16:creationId xmlns:a16="http://schemas.microsoft.com/office/drawing/2014/main" id="{6C91925D-3A7D-4F16-BAAF-CEA74E242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84" r="8084"/>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6" name="Title 1">
            <a:extLst>
              <a:ext uri="{FF2B5EF4-FFF2-40B4-BE49-F238E27FC236}">
                <a16:creationId xmlns:a16="http://schemas.microsoft.com/office/drawing/2014/main" id="{F070DA72-F695-45C9-B993-CC630451435E}"/>
              </a:ext>
            </a:extLst>
          </p:cNvPr>
          <p:cNvSpPr txBox="1">
            <a:spLocks/>
          </p:cNvSpPr>
          <p:nvPr/>
        </p:nvSpPr>
        <p:spPr>
          <a:xfrm>
            <a:off x="8115993" y="136525"/>
            <a:ext cx="3389515" cy="6162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1">
                    <a:lumMod val="85000"/>
                    <a:lumOff val="15000"/>
                  </a:schemeClr>
                </a:solidFill>
                <a:latin typeface="Arial" panose="020B0604020202020204" pitchFamily="34" charset="0"/>
                <a:cs typeface="Arial" panose="020B0604020202020204" pitchFamily="34" charset="0"/>
              </a:rPr>
              <a:t>Lucy</a:t>
            </a:r>
          </a:p>
        </p:txBody>
      </p:sp>
      <p:sp>
        <p:nvSpPr>
          <p:cNvPr id="10" name="Title 1">
            <a:extLst>
              <a:ext uri="{FF2B5EF4-FFF2-40B4-BE49-F238E27FC236}">
                <a16:creationId xmlns:a16="http://schemas.microsoft.com/office/drawing/2014/main" id="{4552BB50-A3BD-44AF-B868-FD02520DA9CF}"/>
              </a:ext>
            </a:extLst>
          </p:cNvPr>
          <p:cNvSpPr txBox="1">
            <a:spLocks/>
          </p:cNvSpPr>
          <p:nvPr/>
        </p:nvSpPr>
        <p:spPr>
          <a:xfrm>
            <a:off x="8115992" y="2181894"/>
            <a:ext cx="3389515" cy="6162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1">
                    <a:lumMod val="85000"/>
                    <a:lumOff val="15000"/>
                  </a:schemeClr>
                </a:solidFill>
                <a:latin typeface="Arial" panose="020B0604020202020204" pitchFamily="34" charset="0"/>
                <a:cs typeface="Arial" panose="020B0604020202020204" pitchFamily="34" charset="0"/>
              </a:rPr>
              <a:t>L’Ralph</a:t>
            </a:r>
          </a:p>
        </p:txBody>
      </p:sp>
      <p:sp>
        <p:nvSpPr>
          <p:cNvPr id="11" name="Content Placeholder 2">
            <a:extLst>
              <a:ext uri="{FF2B5EF4-FFF2-40B4-BE49-F238E27FC236}">
                <a16:creationId xmlns:a16="http://schemas.microsoft.com/office/drawing/2014/main" id="{3C183157-C10C-4780-93FA-7F4EFD92C13B}"/>
              </a:ext>
            </a:extLst>
          </p:cNvPr>
          <p:cNvSpPr txBox="1">
            <a:spLocks/>
          </p:cNvSpPr>
          <p:nvPr/>
        </p:nvSpPr>
        <p:spPr>
          <a:xfrm>
            <a:off x="7917070" y="2798133"/>
            <a:ext cx="4067314" cy="1186702"/>
          </a:xfrm>
          <a:prstGeom prst="rect">
            <a:avLst/>
          </a:prstGeom>
        </p:spPr>
        <p:txBody>
          <a:bodyPr vert="horz" lIns="91440" tIns="45720" rIns="91440" bIns="45720" rtlCol="0" anchor="t">
            <a:normAutofit/>
          </a:bodyPr>
          <a:lstStyle>
            <a:defPPr>
              <a:defRPr lang="en-US"/>
            </a:defPPr>
            <a:lvl1pPr indent="0">
              <a:lnSpc>
                <a:spcPct val="90000"/>
              </a:lnSpc>
              <a:spcBef>
                <a:spcPts val="1000"/>
              </a:spcBef>
              <a:buFont typeface="Arial" panose="020B0604020202020204" pitchFamily="34" charset="0"/>
              <a:buNone/>
              <a:defRPr sz="12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10000"/>
              </a:lnSpc>
            </a:pPr>
            <a:r>
              <a:rPr lang="en-US" dirty="0">
                <a:latin typeface="Arial" panose="020B0604020202020204" pitchFamily="34" charset="0"/>
                <a:cs typeface="Arial" panose="020B0604020202020204" pitchFamily="34" charset="0"/>
              </a:rPr>
              <a:t>GSFC in-house instrument on Lucy with two detectors: The visible wavelength multicolor imager (MVIC) and the infrared Linear Etalon Imaging Spectral Array (LEISA), which is passively cooled to 100K. Image below shows temperature zones</a:t>
            </a:r>
          </a:p>
        </p:txBody>
      </p:sp>
      <p:grpSp>
        <p:nvGrpSpPr>
          <p:cNvPr id="27" name="Group 26">
            <a:extLst>
              <a:ext uri="{FF2B5EF4-FFF2-40B4-BE49-F238E27FC236}">
                <a16:creationId xmlns:a16="http://schemas.microsoft.com/office/drawing/2014/main" id="{D28CBF2B-68A2-415B-A645-7E89AB3CB17F}"/>
              </a:ext>
            </a:extLst>
          </p:cNvPr>
          <p:cNvGrpSpPr/>
          <p:nvPr/>
        </p:nvGrpSpPr>
        <p:grpSpPr>
          <a:xfrm>
            <a:off x="7917070" y="3911629"/>
            <a:ext cx="3734045" cy="2858437"/>
            <a:chOff x="7917070" y="3863038"/>
            <a:chExt cx="3734045" cy="2858437"/>
          </a:xfrm>
        </p:grpSpPr>
        <p:pic>
          <p:nvPicPr>
            <p:cNvPr id="18" name="Picture 17">
              <a:extLst>
                <a:ext uri="{FF2B5EF4-FFF2-40B4-BE49-F238E27FC236}">
                  <a16:creationId xmlns:a16="http://schemas.microsoft.com/office/drawing/2014/main" id="{D58D92F2-306E-4903-982E-1978CA7752C2}"/>
                </a:ext>
              </a:extLst>
            </p:cNvPr>
            <p:cNvPicPr>
              <a:picLocks noChangeAspect="1"/>
            </p:cNvPicPr>
            <p:nvPr/>
          </p:nvPicPr>
          <p:blipFill rotWithShape="1">
            <a:blip r:embed="rId4"/>
            <a:srcRect l="9504" r="113"/>
            <a:stretch/>
          </p:blipFill>
          <p:spPr>
            <a:xfrm>
              <a:off x="8583580" y="4164862"/>
              <a:ext cx="3067535" cy="229143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6EA0866-6159-4BE9-A290-40E8D3225497}"/>
                    </a:ext>
                  </a:extLst>
                </p:cNvPr>
                <p:cNvSpPr txBox="1"/>
                <p:nvPr/>
              </p:nvSpPr>
              <p:spPr>
                <a:xfrm>
                  <a:off x="9397538" y="6444476"/>
                  <a:ext cx="1239232" cy="276999"/>
                </a:xfrm>
                <a:prstGeom prst="rect">
                  <a:avLst/>
                </a:prstGeom>
                <a:noFill/>
              </p:spPr>
              <p:txBody>
                <a:bodyPr wrap="square" rtlCol="0">
                  <a:spAutoFit/>
                </a:bodyPr>
                <a:lstStyle/>
                <a:p>
                  <a:r>
                    <a:rPr lang="en-US" sz="1200" b="1" dirty="0">
                      <a:effectLst>
                        <a:glow rad="63500">
                          <a:schemeClr val="accent2">
                            <a:satMod val="175000"/>
                            <a:alpha val="40000"/>
                          </a:schemeClr>
                        </a:glow>
                      </a:effectLst>
                      <a:latin typeface="Arial" pitchFamily="34" charset="0"/>
                      <a:cs typeface="Arial" pitchFamily="34" charset="0"/>
                    </a:rPr>
                    <a:t>MEB </a:t>
                  </a:r>
                  <a14:m>
                    <m:oMath xmlns:m="http://schemas.openxmlformats.org/officeDocument/2006/math">
                      <m:r>
                        <a:rPr lang="en-US" sz="1200" b="1" i="1" smtClean="0">
                          <a:effectLst>
                            <a:glow rad="63500">
                              <a:schemeClr val="accent2">
                                <a:satMod val="175000"/>
                                <a:alpha val="40000"/>
                              </a:schemeClr>
                            </a:glow>
                          </a:effectLst>
                          <a:latin typeface="Cambria Math" panose="02040503050406030204" pitchFamily="18" charset="0"/>
                          <a:cs typeface="Arial" pitchFamily="34" charset="0"/>
                        </a:rPr>
                        <m:t>≈</m:t>
                      </m:r>
                    </m:oMath>
                  </a14:m>
                  <a:r>
                    <a:rPr lang="en-US" sz="1200" b="1" dirty="0">
                      <a:effectLst>
                        <a:glow rad="63500">
                          <a:schemeClr val="accent2">
                            <a:satMod val="175000"/>
                            <a:alpha val="40000"/>
                          </a:schemeClr>
                        </a:glow>
                      </a:effectLst>
                      <a:latin typeface="Arial" pitchFamily="34" charset="0"/>
                      <a:cs typeface="Arial" pitchFamily="34" charset="0"/>
                    </a:rPr>
                    <a:t> 290 K</a:t>
                  </a:r>
                </a:p>
              </p:txBody>
            </p:sp>
          </mc:Choice>
          <mc:Fallback xmlns="">
            <p:sp>
              <p:nvSpPr>
                <p:cNvPr id="19" name="TextBox 18">
                  <a:extLst>
                    <a:ext uri="{FF2B5EF4-FFF2-40B4-BE49-F238E27FC236}">
                      <a16:creationId xmlns:a16="http://schemas.microsoft.com/office/drawing/2014/main" id="{66EA0866-6159-4BE9-A290-40E8D3225497}"/>
                    </a:ext>
                  </a:extLst>
                </p:cNvPr>
                <p:cNvSpPr txBox="1">
                  <a:spLocks noRot="1" noChangeAspect="1" noMove="1" noResize="1" noEditPoints="1" noAdjustHandles="1" noChangeArrowheads="1" noChangeShapeType="1" noTextEdit="1"/>
                </p:cNvSpPr>
                <p:nvPr/>
              </p:nvSpPr>
              <p:spPr>
                <a:xfrm>
                  <a:off x="9397538" y="6444476"/>
                  <a:ext cx="1239232" cy="276999"/>
                </a:xfrm>
                <a:prstGeom prst="rect">
                  <a:avLst/>
                </a:prstGeom>
                <a:blipFill>
                  <a:blip r:embed="rId5"/>
                  <a:stretch>
                    <a:fillRect l="-2463" t="-10870"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3547D7-3689-485A-AFF8-2533B9BFD739}"/>
                    </a:ext>
                  </a:extLst>
                </p:cNvPr>
                <p:cNvSpPr txBox="1"/>
                <p:nvPr/>
              </p:nvSpPr>
              <p:spPr>
                <a:xfrm>
                  <a:off x="10543759" y="4401761"/>
                  <a:ext cx="1107356" cy="276999"/>
                </a:xfrm>
                <a:prstGeom prst="rect">
                  <a:avLst/>
                </a:prstGeom>
                <a:noFill/>
              </p:spPr>
              <p:txBody>
                <a:bodyPr wrap="square" rtlCol="0">
                  <a:spAutoFit/>
                </a:bodyPr>
                <a:lstStyle/>
                <a:p>
                  <a:r>
                    <a:rPr lang="en-US" sz="1200" b="1" dirty="0">
                      <a:effectLst>
                        <a:glow rad="63500">
                          <a:schemeClr val="accent6">
                            <a:satMod val="175000"/>
                            <a:alpha val="40000"/>
                          </a:schemeClr>
                        </a:glow>
                      </a:effectLst>
                      <a:latin typeface="Arial" pitchFamily="34" charset="0"/>
                      <a:cs typeface="Arial" pitchFamily="34" charset="0"/>
                    </a:rPr>
                    <a:t>TDA </a:t>
                  </a:r>
                  <a14:m>
                    <m:oMath xmlns:m="http://schemas.openxmlformats.org/officeDocument/2006/math">
                      <m:r>
                        <a:rPr lang="en-US" sz="1200" b="1" i="1" smtClean="0">
                          <a:effectLst>
                            <a:glow rad="63500">
                              <a:schemeClr val="accent6">
                                <a:satMod val="175000"/>
                                <a:alpha val="40000"/>
                              </a:schemeClr>
                            </a:glow>
                          </a:effectLst>
                          <a:latin typeface="Cambria Math" panose="02040503050406030204" pitchFamily="18" charset="0"/>
                          <a:cs typeface="Arial" pitchFamily="34" charset="0"/>
                        </a:rPr>
                        <m:t>≈</m:t>
                      </m:r>
                    </m:oMath>
                  </a14:m>
                  <a:r>
                    <a:rPr lang="en-US" sz="1200" b="1" dirty="0">
                      <a:effectLst>
                        <a:glow rad="63500">
                          <a:schemeClr val="accent6">
                            <a:satMod val="175000"/>
                            <a:alpha val="40000"/>
                          </a:schemeClr>
                        </a:glow>
                      </a:effectLst>
                      <a:latin typeface="Arial" pitchFamily="34" charset="0"/>
                      <a:cs typeface="Arial" pitchFamily="34" charset="0"/>
                    </a:rPr>
                    <a:t> 170 K</a:t>
                  </a:r>
                </a:p>
              </p:txBody>
            </p:sp>
          </mc:Choice>
          <mc:Fallback xmlns="">
            <p:sp>
              <p:nvSpPr>
                <p:cNvPr id="20" name="TextBox 19">
                  <a:extLst>
                    <a:ext uri="{FF2B5EF4-FFF2-40B4-BE49-F238E27FC236}">
                      <a16:creationId xmlns:a16="http://schemas.microsoft.com/office/drawing/2014/main" id="{333547D7-3689-485A-AFF8-2533B9BFD739}"/>
                    </a:ext>
                  </a:extLst>
                </p:cNvPr>
                <p:cNvSpPr txBox="1">
                  <a:spLocks noRot="1" noChangeAspect="1" noMove="1" noResize="1" noEditPoints="1" noAdjustHandles="1" noChangeArrowheads="1" noChangeShapeType="1" noTextEdit="1"/>
                </p:cNvSpPr>
                <p:nvPr/>
              </p:nvSpPr>
              <p:spPr>
                <a:xfrm>
                  <a:off x="10543759" y="4401761"/>
                  <a:ext cx="1107356" cy="276999"/>
                </a:xfrm>
                <a:prstGeom prst="rect">
                  <a:avLst/>
                </a:prstGeom>
                <a:blipFill>
                  <a:blip r:embed="rId6"/>
                  <a:stretch>
                    <a:fillRect l="-2210" t="-11111" r="-1105" b="-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7933904-1639-4E02-A56A-093348204490}"/>
                    </a:ext>
                  </a:extLst>
                </p:cNvPr>
                <p:cNvSpPr txBox="1"/>
                <p:nvPr/>
              </p:nvSpPr>
              <p:spPr>
                <a:xfrm>
                  <a:off x="8664478" y="3863038"/>
                  <a:ext cx="1657391" cy="276999"/>
                </a:xfrm>
                <a:prstGeom prst="rect">
                  <a:avLst/>
                </a:prstGeom>
                <a:noFill/>
              </p:spPr>
              <p:txBody>
                <a:bodyPr wrap="square" rtlCol="0">
                  <a:spAutoFit/>
                </a:bodyPr>
                <a:lstStyle/>
                <a:p>
                  <a:r>
                    <a:rPr lang="en-US" sz="1200" b="1" dirty="0">
                      <a:effectLst>
                        <a:glow rad="63500">
                          <a:schemeClr val="accent5">
                            <a:satMod val="175000"/>
                            <a:alpha val="40000"/>
                          </a:schemeClr>
                        </a:glow>
                      </a:effectLst>
                      <a:latin typeface="Arial" pitchFamily="34" charset="0"/>
                      <a:cs typeface="Arial" pitchFamily="34" charset="0"/>
                    </a:rPr>
                    <a:t>Cryosystem </a:t>
                  </a:r>
                  <a14:m>
                    <m:oMath xmlns:m="http://schemas.openxmlformats.org/officeDocument/2006/math">
                      <m:r>
                        <a:rPr lang="en-US" sz="1200" b="1" i="1" smtClean="0">
                          <a:effectLst>
                            <a:glow rad="63500">
                              <a:schemeClr val="accent5">
                                <a:satMod val="175000"/>
                                <a:alpha val="40000"/>
                              </a:schemeClr>
                            </a:glow>
                          </a:effectLst>
                          <a:latin typeface="Cambria Math" panose="02040503050406030204" pitchFamily="18" charset="0"/>
                          <a:cs typeface="Arial" pitchFamily="34" charset="0"/>
                        </a:rPr>
                        <m:t>≈</m:t>
                      </m:r>
                    </m:oMath>
                  </a14:m>
                  <a:r>
                    <a:rPr lang="en-US" sz="1200" b="1" dirty="0">
                      <a:effectLst>
                        <a:glow rad="63500">
                          <a:schemeClr val="accent5">
                            <a:satMod val="175000"/>
                            <a:alpha val="40000"/>
                          </a:schemeClr>
                        </a:glow>
                      </a:effectLst>
                      <a:latin typeface="Arial" pitchFamily="34" charset="0"/>
                      <a:cs typeface="Arial" pitchFamily="34" charset="0"/>
                    </a:rPr>
                    <a:t> 100 K</a:t>
                  </a:r>
                </a:p>
              </p:txBody>
            </p:sp>
          </mc:Choice>
          <mc:Fallback xmlns="">
            <p:sp>
              <p:nvSpPr>
                <p:cNvPr id="21" name="TextBox 20">
                  <a:extLst>
                    <a:ext uri="{FF2B5EF4-FFF2-40B4-BE49-F238E27FC236}">
                      <a16:creationId xmlns:a16="http://schemas.microsoft.com/office/drawing/2014/main" id="{37933904-1639-4E02-A56A-093348204490}"/>
                    </a:ext>
                  </a:extLst>
                </p:cNvPr>
                <p:cNvSpPr txBox="1">
                  <a:spLocks noRot="1" noChangeAspect="1" noMove="1" noResize="1" noEditPoints="1" noAdjustHandles="1" noChangeArrowheads="1" noChangeShapeType="1" noTextEdit="1"/>
                </p:cNvSpPr>
                <p:nvPr/>
              </p:nvSpPr>
              <p:spPr>
                <a:xfrm>
                  <a:off x="8664478" y="3863038"/>
                  <a:ext cx="1657391" cy="276999"/>
                </a:xfrm>
                <a:prstGeom prst="rect">
                  <a:avLst/>
                </a:prstGeom>
                <a:blipFill>
                  <a:blip r:embed="rId7"/>
                  <a:stretch>
                    <a:fillRect l="-1471" t="-11111" r="-110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2774C49-173D-41EC-9127-E6B1437EE195}"/>
                    </a:ext>
                  </a:extLst>
                </p:cNvPr>
                <p:cNvSpPr txBox="1"/>
                <p:nvPr/>
              </p:nvSpPr>
              <p:spPr>
                <a:xfrm>
                  <a:off x="8344545" y="5935520"/>
                  <a:ext cx="1081156" cy="276999"/>
                </a:xfrm>
                <a:prstGeom prst="rect">
                  <a:avLst/>
                </a:prstGeom>
                <a:noFill/>
              </p:spPr>
              <p:txBody>
                <a:bodyPr wrap="square" rtlCol="0">
                  <a:spAutoFit/>
                </a:bodyPr>
                <a:lstStyle/>
                <a:p>
                  <a:r>
                    <a:rPr lang="en-US" sz="1200" b="1" dirty="0">
                      <a:effectLst>
                        <a:glow rad="63500">
                          <a:schemeClr val="accent3">
                            <a:satMod val="175000"/>
                            <a:alpha val="40000"/>
                          </a:schemeClr>
                        </a:glow>
                      </a:effectLst>
                      <a:latin typeface="Arial" pitchFamily="34" charset="0"/>
                      <a:cs typeface="Arial" pitchFamily="34" charset="0"/>
                    </a:rPr>
                    <a:t>IPP </a:t>
                  </a:r>
                  <a14:m>
                    <m:oMath xmlns:m="http://schemas.openxmlformats.org/officeDocument/2006/math">
                      <m:r>
                        <a:rPr lang="en-US" sz="1200" b="1" i="1" smtClean="0">
                          <a:effectLst>
                            <a:glow rad="63500">
                              <a:schemeClr val="accent3">
                                <a:satMod val="175000"/>
                                <a:alpha val="40000"/>
                              </a:schemeClr>
                            </a:glow>
                          </a:effectLst>
                          <a:latin typeface="Cambria Math" panose="02040503050406030204" pitchFamily="18" charset="0"/>
                          <a:cs typeface="Arial" pitchFamily="34" charset="0"/>
                        </a:rPr>
                        <m:t>≈</m:t>
                      </m:r>
                    </m:oMath>
                  </a14:m>
                  <a:r>
                    <a:rPr lang="en-US" sz="1200" b="1" dirty="0">
                      <a:effectLst>
                        <a:glow rad="63500">
                          <a:schemeClr val="accent3">
                            <a:satMod val="175000"/>
                            <a:alpha val="40000"/>
                          </a:schemeClr>
                        </a:glow>
                      </a:effectLst>
                      <a:latin typeface="Arial" pitchFamily="34" charset="0"/>
                      <a:cs typeface="Arial" pitchFamily="34" charset="0"/>
                    </a:rPr>
                    <a:t> 245 K</a:t>
                  </a:r>
                </a:p>
              </p:txBody>
            </p:sp>
          </mc:Choice>
          <mc:Fallback xmlns="">
            <p:sp>
              <p:nvSpPr>
                <p:cNvPr id="22" name="TextBox 21">
                  <a:extLst>
                    <a:ext uri="{FF2B5EF4-FFF2-40B4-BE49-F238E27FC236}">
                      <a16:creationId xmlns:a16="http://schemas.microsoft.com/office/drawing/2014/main" id="{C2774C49-173D-41EC-9127-E6B1437EE195}"/>
                    </a:ext>
                  </a:extLst>
                </p:cNvPr>
                <p:cNvSpPr txBox="1">
                  <a:spLocks noRot="1" noChangeAspect="1" noMove="1" noResize="1" noEditPoints="1" noAdjustHandles="1" noChangeArrowheads="1" noChangeShapeType="1" noTextEdit="1"/>
                </p:cNvSpPr>
                <p:nvPr/>
              </p:nvSpPr>
              <p:spPr>
                <a:xfrm>
                  <a:off x="8344545" y="5935520"/>
                  <a:ext cx="1081156" cy="276999"/>
                </a:xfrm>
                <a:prstGeom prst="rect">
                  <a:avLst/>
                </a:prstGeom>
                <a:blipFill>
                  <a:blip r:embed="rId8"/>
                  <a:stretch>
                    <a:fillRect l="-2260" t="-11111" b="-22222"/>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09D48E69-9827-4B50-9804-7CBD42F9B8B6}"/>
                </a:ext>
              </a:extLst>
            </p:cNvPr>
            <p:cNvSpPr txBox="1"/>
            <p:nvPr/>
          </p:nvSpPr>
          <p:spPr>
            <a:xfrm>
              <a:off x="7917070" y="4887550"/>
              <a:ext cx="824474" cy="461665"/>
            </a:xfrm>
            <a:prstGeom prst="rect">
              <a:avLst/>
            </a:prstGeom>
            <a:noFill/>
          </p:spPr>
          <p:txBody>
            <a:bodyPr wrap="square" rtlCol="0">
              <a:spAutoFit/>
            </a:bodyPr>
            <a:lstStyle/>
            <a:p>
              <a:r>
                <a:rPr lang="en-US" sz="1200" b="1" dirty="0">
                  <a:effectLst>
                    <a:glow rad="63500">
                      <a:schemeClr val="accent5">
                        <a:satMod val="175000"/>
                        <a:alpha val="40000"/>
                      </a:schemeClr>
                    </a:glow>
                  </a:effectLst>
                  <a:latin typeface="Arial" pitchFamily="34" charset="0"/>
                  <a:cs typeface="Arial" pitchFamily="34" charset="0"/>
                </a:rPr>
                <a:t>LEISA Detector</a:t>
              </a:r>
            </a:p>
          </p:txBody>
        </p:sp>
        <p:cxnSp>
          <p:nvCxnSpPr>
            <p:cNvPr id="24" name="Straight Arrow Connector 23">
              <a:extLst>
                <a:ext uri="{FF2B5EF4-FFF2-40B4-BE49-F238E27FC236}">
                  <a16:creationId xmlns:a16="http://schemas.microsoft.com/office/drawing/2014/main" id="{061618CB-3DB1-4055-8E42-101D28A9B6FB}"/>
                </a:ext>
              </a:extLst>
            </p:cNvPr>
            <p:cNvCxnSpPr>
              <a:cxnSpLocks/>
            </p:cNvCxnSpPr>
            <p:nvPr/>
          </p:nvCxnSpPr>
          <p:spPr>
            <a:xfrm>
              <a:off x="8579618" y="5095379"/>
              <a:ext cx="611011" cy="204321"/>
            </a:xfrm>
            <a:prstGeom prst="straightConnector1">
              <a:avLst/>
            </a:prstGeom>
            <a:ln w="28575">
              <a:solidFill>
                <a:schemeClr val="tx1"/>
              </a:solidFill>
              <a:tailEnd type="triangle"/>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71DF76F4-7C2F-4AAA-1AA3-63815B1BFA4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549" t="5916" r="15549" b="6347"/>
          <a:stretch/>
        </p:blipFill>
        <p:spPr>
          <a:xfrm>
            <a:off x="10729726" y="2216142"/>
            <a:ext cx="439071" cy="533400"/>
          </a:xfrm>
          <a:prstGeom prst="rect">
            <a:avLst/>
          </a:prstGeom>
        </p:spPr>
      </p:pic>
      <p:sp>
        <p:nvSpPr>
          <p:cNvPr id="3" name="TextBox 2">
            <a:extLst>
              <a:ext uri="{FF2B5EF4-FFF2-40B4-BE49-F238E27FC236}">
                <a16:creationId xmlns:a16="http://schemas.microsoft.com/office/drawing/2014/main" id="{CA0A9A61-DFFD-2F61-B74C-65820D5D4754}"/>
              </a:ext>
            </a:extLst>
          </p:cNvPr>
          <p:cNvSpPr txBox="1"/>
          <p:nvPr/>
        </p:nvSpPr>
        <p:spPr>
          <a:xfrm>
            <a:off x="10503617" y="4105316"/>
            <a:ext cx="1347614" cy="430887"/>
          </a:xfrm>
          <a:prstGeom prst="rect">
            <a:avLst/>
          </a:prstGeom>
          <a:noFill/>
        </p:spPr>
        <p:txBody>
          <a:bodyPr wrap="square" rtlCol="0">
            <a:spAutoFit/>
          </a:bodyPr>
          <a:lstStyle/>
          <a:p>
            <a:r>
              <a:rPr lang="en-US" sz="1100" dirty="0"/>
              <a:t>Telescope Detector Assembly (TDA)</a:t>
            </a:r>
          </a:p>
        </p:txBody>
      </p:sp>
      <p:sp>
        <p:nvSpPr>
          <p:cNvPr id="8" name="TextBox 7">
            <a:extLst>
              <a:ext uri="{FF2B5EF4-FFF2-40B4-BE49-F238E27FC236}">
                <a16:creationId xmlns:a16="http://schemas.microsoft.com/office/drawing/2014/main" id="{5ABD7F1F-1D6F-95BC-8A2F-C799B51E172E}"/>
              </a:ext>
            </a:extLst>
          </p:cNvPr>
          <p:cNvSpPr txBox="1"/>
          <p:nvPr/>
        </p:nvSpPr>
        <p:spPr>
          <a:xfrm>
            <a:off x="7607784" y="6161645"/>
            <a:ext cx="1347614" cy="600164"/>
          </a:xfrm>
          <a:prstGeom prst="rect">
            <a:avLst/>
          </a:prstGeom>
          <a:noFill/>
        </p:spPr>
        <p:txBody>
          <a:bodyPr wrap="square" rtlCol="0">
            <a:spAutoFit/>
          </a:bodyPr>
          <a:lstStyle/>
          <a:p>
            <a:r>
              <a:rPr lang="en-US" sz="1100" dirty="0"/>
              <a:t>Instrument Pointing Platform (IPP)</a:t>
            </a:r>
          </a:p>
        </p:txBody>
      </p:sp>
      <p:sp>
        <p:nvSpPr>
          <p:cNvPr id="9" name="TextBox 8">
            <a:extLst>
              <a:ext uri="{FF2B5EF4-FFF2-40B4-BE49-F238E27FC236}">
                <a16:creationId xmlns:a16="http://schemas.microsoft.com/office/drawing/2014/main" id="{11C07D1B-F29A-BE1E-DF4E-B1837077B0E8}"/>
              </a:ext>
            </a:extLst>
          </p:cNvPr>
          <p:cNvSpPr txBox="1"/>
          <p:nvPr/>
        </p:nvSpPr>
        <p:spPr>
          <a:xfrm>
            <a:off x="10354763" y="6330922"/>
            <a:ext cx="1347614" cy="430887"/>
          </a:xfrm>
          <a:prstGeom prst="rect">
            <a:avLst/>
          </a:prstGeom>
          <a:noFill/>
        </p:spPr>
        <p:txBody>
          <a:bodyPr wrap="square" rtlCol="0">
            <a:spAutoFit/>
          </a:bodyPr>
          <a:lstStyle/>
          <a:p>
            <a:r>
              <a:rPr lang="en-US" sz="1100" dirty="0"/>
              <a:t>Main Electronics Box (MEB)</a:t>
            </a:r>
          </a:p>
        </p:txBody>
      </p:sp>
    </p:spTree>
    <p:extLst>
      <p:ext uri="{BB962C8B-B14F-4D97-AF65-F5344CB8AC3E}">
        <p14:creationId xmlns:p14="http://schemas.microsoft.com/office/powerpoint/2010/main" val="2657054659"/>
      </p:ext>
    </p:extLst>
  </p:cSld>
  <p:clrMapOvr>
    <a:masterClrMapping/>
  </p:clrMapOvr>
  <mc:AlternateContent xmlns:mc="http://schemas.openxmlformats.org/markup-compatibility/2006" xmlns:p14="http://schemas.microsoft.com/office/powerpoint/2010/main">
    <mc:Choice Requires="p14">
      <p:transition spd="slow" p14:dur="2000" advTm="74736"/>
    </mc:Choice>
    <mc:Fallback xmlns="">
      <p:transition spd="slow" advTm="74736"/>
    </mc:Fallback>
  </mc:AlternateContent>
  <p:extLst>
    <p:ext uri="{3A86A75C-4F4B-4683-9AE1-C65F6400EC91}">
      <p14:laserTraceLst xmlns:p14="http://schemas.microsoft.com/office/powerpoint/2010/main">
        <p14:tracePtLst>
          <p14:tracePt t="35831" x="12133263" y="4972050"/>
          <p14:tracePt t="35839" x="12072938" y="4979988"/>
          <p14:tracePt t="35847" x="12004675" y="4987925"/>
          <p14:tracePt t="35856" x="11928475" y="4987925"/>
          <p14:tracePt t="35863" x="11877675" y="4987925"/>
          <p14:tracePt t="35871" x="11826875" y="4987925"/>
          <p14:tracePt t="35879" x="11784013" y="4972050"/>
          <p14:tracePt t="35888" x="11733213" y="4946650"/>
          <p14:tracePt t="35895" x="11699875" y="4919663"/>
          <p14:tracePt t="35905" x="11657013" y="4894263"/>
          <p14:tracePt t="35911" x="11622088" y="4852988"/>
          <p14:tracePt t="35921" x="11588750" y="4810125"/>
          <p14:tracePt t="35927" x="11563350" y="4759325"/>
          <p14:tracePt t="35936" x="11520488" y="4716463"/>
          <p14:tracePt t="35943" x="11495088" y="4665663"/>
          <p14:tracePt t="35952" x="11452225" y="4614863"/>
          <p14:tracePt t="35959" x="11410950" y="4579938"/>
          <p14:tracePt t="35968" x="11368088" y="4513263"/>
          <p14:tracePt t="35976" x="11342688" y="4470400"/>
          <p14:tracePt t="35983" x="11307763" y="4402138"/>
          <p14:tracePt t="35992" x="11274425" y="4341813"/>
          <p14:tracePt t="35999" x="11249025" y="4291013"/>
          <p14:tracePt t="36008" x="11206163" y="4249738"/>
          <p14:tracePt t="36016" x="11180763" y="4249738"/>
          <p14:tracePt t="36024" x="11155363" y="4240213"/>
          <p14:tracePt t="36032" x="11137900" y="4232275"/>
          <p14:tracePt t="36039" x="11104563" y="4224338"/>
          <p14:tracePt t="36048" x="11044238" y="4214813"/>
          <p14:tracePt t="36055" x="10985500" y="4197350"/>
          <p14:tracePt t="36063" x="10917238" y="4197350"/>
          <p14:tracePt t="36072" x="10841038" y="4181475"/>
          <p14:tracePt t="36079" x="10772775" y="4171950"/>
          <p14:tracePt t="36087" x="10688638" y="4171950"/>
          <p14:tracePt t="36095" x="10585450" y="4171950"/>
          <p14:tracePt t="36104" x="10501313" y="4171950"/>
          <p14:tracePt t="36111" x="10399713" y="4171950"/>
          <p14:tracePt t="36119" x="10313988" y="4171950"/>
          <p14:tracePt t="36127" x="10229850" y="4171950"/>
          <p14:tracePt t="36136" x="10169525" y="4171950"/>
          <p14:tracePt t="36144" x="10110788" y="4171950"/>
          <p14:tracePt t="36152" x="10067925" y="4171950"/>
          <p14:tracePt t="36159" x="10025063" y="4171950"/>
          <p14:tracePt t="36168" x="9991725" y="4171950"/>
          <p14:tracePt t="36175" x="9956800" y="4181475"/>
          <p14:tracePt t="36184" x="9940925" y="4189413"/>
          <p14:tracePt t="36191" x="9906000" y="4197350"/>
          <p14:tracePt t="36199" x="9872663" y="4214813"/>
          <p14:tracePt t="36208" x="9839325" y="4232275"/>
          <p14:tracePt t="36216" x="9796463" y="4257675"/>
          <p14:tracePt t="36223" x="9761538" y="4275138"/>
          <p14:tracePt t="36231" x="9728200" y="4291013"/>
          <p14:tracePt t="36239" x="9677400" y="4325938"/>
          <p14:tracePt t="36247" x="9626600" y="4351338"/>
          <p14:tracePt t="36255" x="9583738" y="4384675"/>
          <p14:tracePt t="36263" x="9540875" y="4402138"/>
          <p14:tracePt t="36271" x="9507538" y="4419600"/>
          <p14:tracePt t="36279" x="9472613" y="4445000"/>
          <p14:tracePt t="36287" x="9439275" y="4470400"/>
          <p14:tracePt t="36295" x="9396413" y="4503738"/>
          <p14:tracePt t="36304" x="9345613" y="4538663"/>
          <p14:tracePt t="36311" x="9312275" y="4572000"/>
          <p14:tracePt t="36319" x="9277350" y="4597400"/>
          <p14:tracePt t="36327" x="9244013" y="4630738"/>
          <p14:tracePt t="36335" x="9226550" y="4657725"/>
          <p14:tracePt t="36343" x="9218613" y="4673600"/>
          <p14:tracePt t="36351" x="9209088" y="4708525"/>
          <p14:tracePt t="36360" x="9201150" y="4741863"/>
          <p14:tracePt t="36367" x="9193213" y="4759325"/>
          <p14:tracePt t="36376" x="9183688" y="4810125"/>
          <p14:tracePt t="36385" x="9175750" y="4852988"/>
          <p14:tracePt t="36391" x="9167813" y="4894263"/>
          <p14:tracePt t="36399" x="9158288" y="4946650"/>
          <p14:tracePt t="36410" x="9158288" y="4987925"/>
          <p14:tracePt t="36415" x="9142413" y="5030788"/>
          <p14:tracePt t="36424" x="9142413" y="5081588"/>
          <p14:tracePt t="36431" x="9142413" y="5132388"/>
          <p14:tracePt t="36439" x="9142413" y="5175250"/>
          <p14:tracePt t="36447" x="9142413" y="5235575"/>
          <p14:tracePt t="36455" x="9142413" y="5276850"/>
          <p14:tracePt t="36463" x="9142413" y="5353050"/>
          <p14:tracePt t="36471" x="9142413" y="5413375"/>
          <p14:tracePt t="36479" x="9142413" y="5456238"/>
          <p14:tracePt t="36487" x="9142413" y="5514975"/>
          <p14:tracePt t="36495" x="9142413" y="5565775"/>
          <p14:tracePt t="36503" x="9142413" y="5626100"/>
          <p14:tracePt t="36511" x="9142413" y="5684838"/>
          <p14:tracePt t="36519" x="9142413" y="5745163"/>
          <p14:tracePt t="36527" x="9142413" y="5778500"/>
          <p14:tracePt t="36536" x="9150350" y="5803900"/>
          <p14:tracePt t="36543" x="9175750" y="5854700"/>
          <p14:tracePt t="36551" x="9193213" y="5905500"/>
          <p14:tracePt t="36559" x="9209088" y="5948363"/>
          <p14:tracePt t="36567" x="9236075" y="6016625"/>
          <p14:tracePt t="36576" x="9261475" y="6076950"/>
          <p14:tracePt t="36584" x="9294813" y="6127750"/>
          <p14:tracePt t="36592" x="9337675" y="6186488"/>
          <p14:tracePt t="36599" x="9363075" y="6237288"/>
          <p14:tracePt t="36608" x="9396413" y="6288088"/>
          <p14:tracePt t="36616" x="9421813" y="6323013"/>
          <p14:tracePt t="36624" x="9464675" y="6365875"/>
          <p14:tracePt t="36632" x="9490075" y="6399213"/>
          <p14:tracePt t="36639" x="9523413" y="6442075"/>
          <p14:tracePt t="36647" x="9558338" y="6475413"/>
          <p14:tracePt t="36655" x="9583738" y="6500813"/>
          <p14:tracePt t="36663" x="9601200" y="6518275"/>
          <p14:tracePt t="36671" x="9626600" y="6535738"/>
          <p14:tracePt t="36679" x="9652000" y="6551613"/>
          <p14:tracePt t="36687" x="9677400" y="6561138"/>
          <p14:tracePt t="36695" x="9710738" y="6569075"/>
          <p14:tracePt t="36704" x="9736138" y="6577013"/>
          <p14:tracePt t="36711" x="9771063" y="6577013"/>
          <p14:tracePt t="36719" x="9804400" y="6586538"/>
          <p14:tracePt t="36727" x="9839325" y="6594475"/>
          <p14:tracePt t="36736" x="9855200" y="6602413"/>
          <p14:tracePt t="36743" x="9872663" y="6611938"/>
          <p14:tracePt t="36752" x="9906000" y="6611938"/>
          <p14:tracePt t="36760" x="9948863" y="6619875"/>
          <p14:tracePt t="36767" x="9991725" y="6619875"/>
          <p14:tracePt t="36776" x="10050463" y="6619875"/>
          <p14:tracePt t="36783" x="10093325" y="6619875"/>
          <p14:tracePt t="36793" x="10144125" y="6619875"/>
          <p14:tracePt t="36799" x="10186988" y="6619875"/>
          <p14:tracePt t="36809" x="10229850" y="6611938"/>
          <p14:tracePt t="36816" x="10280650" y="6602413"/>
          <p14:tracePt t="36823" x="10323513" y="6586538"/>
          <p14:tracePt t="36831" x="10374313" y="6561138"/>
          <p14:tracePt t="36839" x="10425113" y="6543675"/>
          <p14:tracePt t="36847" x="10467975" y="6526213"/>
          <p14:tracePt t="36855" x="10493375" y="6526213"/>
          <p14:tracePt t="36863" x="10526713" y="6518275"/>
          <p14:tracePt t="36871" x="10560050" y="6510338"/>
          <p14:tracePt t="36879" x="10594975" y="6500813"/>
          <p14:tracePt t="36887" x="10637838" y="6483350"/>
          <p14:tracePt t="36895" x="10671175" y="6467475"/>
          <p14:tracePt t="36904" x="10696575" y="6450013"/>
          <p14:tracePt t="36911" x="10729913" y="6432550"/>
          <p14:tracePt t="36919" x="10764838" y="6399213"/>
          <p14:tracePt t="36927" x="10807700" y="6373813"/>
          <p14:tracePt t="36936" x="10833100" y="6365875"/>
          <p14:tracePt t="36944" x="10841038" y="6381750"/>
          <p14:tracePt t="36951" x="10848975" y="6391275"/>
          <p14:tracePt t="36960" x="10858500" y="6391275"/>
          <p14:tracePt t="36968" x="10866438" y="6381750"/>
          <p14:tracePt t="36976" x="10891838" y="6365875"/>
          <p14:tracePt t="36983" x="10909300" y="6338888"/>
          <p14:tracePt t="36992" x="10934700" y="6305550"/>
          <p14:tracePt t="37000" x="10960100" y="6280150"/>
          <p14:tracePt t="37010" x="10977563" y="6262688"/>
          <p14:tracePt t="37015" x="10985500" y="6246813"/>
          <p14:tracePt t="37040" x="10993438" y="6229350"/>
          <p14:tracePt t="37055" x="10993438" y="6221413"/>
          <p14:tracePt t="37063" x="10993438" y="6211888"/>
          <p14:tracePt t="37071" x="10993438" y="6203950"/>
          <p14:tracePt t="37087" x="10993438" y="6186488"/>
          <p14:tracePt t="37095" x="11002963" y="6169025"/>
          <p14:tracePt t="37103" x="11010900" y="6169025"/>
          <p14:tracePt t="37111" x="11018838" y="6153150"/>
          <p14:tracePt t="37119" x="11028363" y="6135688"/>
          <p14:tracePt t="37127" x="11028363" y="6127750"/>
          <p14:tracePt t="37135" x="11028363" y="6102350"/>
          <p14:tracePt t="37143" x="11036300" y="6084888"/>
          <p14:tracePt t="37159" x="11036300" y="6067425"/>
          <p14:tracePt t="37167" x="11036300" y="6059488"/>
          <p14:tracePt t="37176" x="11036300" y="6042025"/>
          <p14:tracePt t="37183" x="11036300" y="6024563"/>
          <p14:tracePt t="37192" x="11036300" y="6008688"/>
          <p14:tracePt t="37199" x="11036300" y="5983288"/>
          <p14:tracePt t="37210" x="11036300" y="5957888"/>
          <p14:tracePt t="37215" x="11036300" y="5948363"/>
          <p14:tracePt t="37225" x="11036300" y="5932488"/>
          <p14:tracePt t="37231" x="11036300" y="5915025"/>
          <p14:tracePt t="37239" x="11036300" y="5897563"/>
          <p14:tracePt t="37247" x="11036300" y="5872163"/>
          <p14:tracePt t="37255" x="11036300" y="5854700"/>
          <p14:tracePt t="37263" x="11036300" y="5838825"/>
          <p14:tracePt t="37271" x="11036300" y="5813425"/>
          <p14:tracePt t="37280" x="11036300" y="5795963"/>
          <p14:tracePt t="37287" x="11036300" y="5778500"/>
          <p14:tracePt t="37295" x="11028363" y="5753100"/>
          <p14:tracePt t="37303" x="11018838" y="5727700"/>
          <p14:tracePt t="37311" x="11018838" y="5710238"/>
          <p14:tracePt t="37319" x="11010900" y="5676900"/>
          <p14:tracePt t="37327" x="11002963" y="5651500"/>
          <p14:tracePt t="37336" x="10993438" y="5626100"/>
          <p14:tracePt t="37343" x="10977563" y="5608638"/>
          <p14:tracePt t="37351" x="10968038" y="5583238"/>
          <p14:tracePt t="37360" x="10960100" y="5557838"/>
          <p14:tracePt t="37368" x="10942638" y="5540375"/>
          <p14:tracePt t="37376" x="10942638" y="5532438"/>
          <p14:tracePt t="37383" x="10934700" y="5524500"/>
          <p14:tracePt t="37391" x="10926763" y="5507038"/>
          <p14:tracePt t="37400" x="10917238" y="5507038"/>
          <p14:tracePt t="37410" x="10917238" y="5497513"/>
          <p14:tracePt t="37415" x="10909300" y="5489575"/>
          <p14:tracePt t="37426" x="10901363" y="5481638"/>
          <p14:tracePt t="37431" x="10891838" y="5472113"/>
          <p14:tracePt t="37439" x="10891838" y="5464175"/>
          <p14:tracePt t="37447" x="10883900" y="5464175"/>
          <p14:tracePt t="37455" x="10874375" y="5456238"/>
          <p14:tracePt t="37471" x="10874375" y="5446713"/>
          <p14:tracePt t="37479" x="10866438" y="5421313"/>
          <p14:tracePt t="37487" x="10858500" y="5413375"/>
          <p14:tracePt t="37495" x="10848975" y="5395913"/>
          <p14:tracePt t="37503" x="10841038" y="5380038"/>
          <p14:tracePt t="37511" x="10823575" y="5362575"/>
          <p14:tracePt t="37519" x="10815638" y="5353050"/>
          <p14:tracePt t="37527" x="10798175" y="5353050"/>
          <p14:tracePt t="37536" x="10790238" y="5345113"/>
          <p14:tracePt t="37543" x="10782300" y="5327650"/>
          <p14:tracePt t="37551" x="10772775" y="5327650"/>
          <p14:tracePt t="37559" x="10764838" y="5319713"/>
          <p14:tracePt t="37751" x="10756900" y="5319713"/>
          <p14:tracePt t="37919" x="10747375" y="5319713"/>
          <p14:tracePt t="37935" x="10739438" y="5319713"/>
          <p14:tracePt t="38471" x="10739438" y="5327650"/>
          <p14:tracePt t="38479" x="10739438" y="5337175"/>
          <p14:tracePt t="38495" x="10739438" y="5345113"/>
          <p14:tracePt t="38503" x="10739438" y="5353050"/>
          <p14:tracePt t="38511" x="10739438" y="5362575"/>
          <p14:tracePt t="38527" x="10739438" y="5370513"/>
          <p14:tracePt t="38536" x="10739438" y="5387975"/>
          <p14:tracePt t="38543" x="10739438" y="5395913"/>
          <p14:tracePt t="38551" x="10739438" y="5405438"/>
          <p14:tracePt t="38559" x="10739438" y="5413375"/>
          <p14:tracePt t="38568" x="10739438" y="5430838"/>
          <p14:tracePt t="38575" x="10739438" y="5446713"/>
          <p14:tracePt t="38585" x="10739438" y="5456238"/>
          <p14:tracePt t="38591" x="10739438" y="5464175"/>
          <p14:tracePt t="38599" x="10729913" y="5472113"/>
          <p14:tracePt t="38623" x="10721975" y="5472113"/>
          <p14:tracePt t="38631" x="10714038" y="5472113"/>
          <p14:tracePt t="38647" x="10696575" y="5481638"/>
          <p14:tracePt t="38655" x="10671175" y="5489575"/>
          <p14:tracePt t="38663" x="10663238" y="5497513"/>
          <p14:tracePt t="38671" x="10645775" y="5507038"/>
          <p14:tracePt t="38679" x="10628313" y="5514975"/>
          <p14:tracePt t="38687" x="10620375" y="5514975"/>
          <p14:tracePt t="38695" x="10594975" y="5524500"/>
          <p14:tracePt t="38704" x="10569575" y="5524500"/>
          <p14:tracePt t="38711" x="10544175" y="5532438"/>
          <p14:tracePt t="38719" x="10526713" y="5540375"/>
          <p14:tracePt t="38727" x="10501313" y="5540375"/>
          <p14:tracePt t="38735" x="10483850" y="5540375"/>
          <p14:tracePt t="38752" x="10475913" y="5540375"/>
          <p14:tracePt t="38759" x="10467975" y="5540375"/>
          <p14:tracePt t="38767" x="10458450" y="5514975"/>
          <p14:tracePt t="38776" x="10450513" y="5489575"/>
          <p14:tracePt t="38783" x="10442575" y="5456238"/>
          <p14:tracePt t="38791" x="10415588" y="5438775"/>
          <p14:tracePt t="38799" x="10382250" y="5430838"/>
          <p14:tracePt t="38809" x="10356850" y="5430838"/>
          <p14:tracePt t="38815" x="10331450" y="5430838"/>
          <p14:tracePt t="38823" x="10298113" y="5430838"/>
          <p14:tracePt t="38832" x="10263188" y="5421313"/>
          <p14:tracePt t="38840" x="10229850" y="5421313"/>
          <p14:tracePt t="38848" x="10186988" y="5413375"/>
          <p14:tracePt t="38855" x="10144125" y="5413375"/>
          <p14:tracePt t="38864" x="10110788" y="5413375"/>
          <p14:tracePt t="38871" x="10093325" y="5413375"/>
          <p14:tracePt t="38880" x="10067925" y="5405438"/>
          <p14:tracePt t="38887" x="10042525" y="5395913"/>
          <p14:tracePt t="38895" x="10025063" y="5387975"/>
          <p14:tracePt t="38904" x="10017125" y="5380038"/>
          <p14:tracePt t="38911" x="10009188" y="5380038"/>
          <p14:tracePt t="38919" x="9999663" y="5370513"/>
          <p14:tracePt t="38927" x="9999663" y="5362575"/>
          <p14:tracePt t="39112" x="9991725" y="5362575"/>
          <p14:tracePt t="39184" x="9991725" y="5353050"/>
          <p14:tracePt t="39191" x="9983788" y="5345113"/>
          <p14:tracePt t="39200" x="9983788" y="5337175"/>
          <p14:tracePt t="39215" x="9974263" y="5337175"/>
          <p14:tracePt t="39225" x="9974263" y="5327650"/>
          <p14:tracePt t="39231" x="9966325" y="5319713"/>
          <p14:tracePt t="39255" x="9966325" y="5302250"/>
          <p14:tracePt t="39264" x="9966325" y="5294313"/>
          <p14:tracePt t="39279" x="9966325" y="5286375"/>
          <p14:tracePt t="39287" x="9966325" y="5268913"/>
          <p14:tracePt t="39295" x="9966325" y="5260975"/>
          <p14:tracePt t="39303" x="9966325" y="5243513"/>
          <p14:tracePt t="39311" x="9966325" y="5235575"/>
          <p14:tracePt t="39319" x="9966325" y="5218113"/>
          <p14:tracePt t="39327" x="9966325" y="5200650"/>
          <p14:tracePt t="39336" x="9966325" y="5192713"/>
          <p14:tracePt t="39343" x="9966325" y="5175250"/>
          <p14:tracePt t="39351" x="9966325" y="5167313"/>
          <p14:tracePt t="39359" x="9956800" y="5167313"/>
          <p14:tracePt t="39367" x="9956800" y="5157788"/>
          <p14:tracePt t="39375" x="9956800" y="5149850"/>
          <p14:tracePt t="39384" x="9948863" y="5149850"/>
          <p14:tracePt t="39391" x="9940925" y="5149850"/>
          <p14:tracePt t="39399" x="9940925" y="5141913"/>
          <p14:tracePt t="39410" x="9940925" y="5132388"/>
          <p14:tracePt t="39415" x="9940925" y="5124450"/>
          <p14:tracePt t="39439" x="9931400" y="5124450"/>
          <p14:tracePt t="39487" x="9931400" y="5116513"/>
          <p14:tracePt t="39495" x="9923463" y="5116513"/>
          <p14:tracePt t="39504" x="9915525" y="5116513"/>
          <p14:tracePt t="39511" x="9915525" y="5106988"/>
          <p14:tracePt t="39559" x="9915525" y="5099050"/>
          <p14:tracePt t="39567" x="9906000" y="5099050"/>
          <p14:tracePt t="39575" x="9898063" y="5099050"/>
          <p14:tracePt t="39583" x="9898063" y="5091113"/>
          <p14:tracePt t="39608" x="9890125" y="5091113"/>
          <p14:tracePt t="39615" x="9890125" y="5081588"/>
          <p14:tracePt t="39626" x="9890125" y="5073650"/>
          <p14:tracePt t="39631" x="9890125" y="5064125"/>
          <p14:tracePt t="39656" x="9890125" y="5056188"/>
          <p14:tracePt t="39671" x="9890125" y="5048250"/>
          <p14:tracePt t="39735" x="9890125" y="5030788"/>
          <p14:tracePt t="39759" x="9890125" y="5022850"/>
          <p14:tracePt t="39799" x="9890125" y="5013325"/>
          <p14:tracePt t="39824" x="9890125" y="5005388"/>
          <p14:tracePt t="39832" x="9890125" y="4997450"/>
          <p14:tracePt t="39848" x="9890125" y="4987925"/>
          <p14:tracePt t="39855" x="9880600" y="4979988"/>
          <p14:tracePt t="39863" x="9880600" y="4962525"/>
          <p14:tracePt t="39871" x="9880600" y="4929188"/>
          <p14:tracePt t="39879" x="9880600" y="4919663"/>
          <p14:tracePt t="39887" x="9880600" y="4903788"/>
          <p14:tracePt t="39895" x="9880600" y="4886325"/>
          <p14:tracePt t="39903" x="9872663" y="4886325"/>
          <p14:tracePt t="39911" x="9872663" y="4878388"/>
          <p14:tracePt t="39919" x="9872663" y="4868863"/>
          <p14:tracePt t="39927" x="9864725" y="4860925"/>
          <p14:tracePt t="39943" x="9855200" y="4860925"/>
          <p14:tracePt t="39952" x="9855200" y="4852988"/>
          <p14:tracePt t="39967" x="9855200" y="4843463"/>
          <p14:tracePt t="39975" x="9847263" y="4843463"/>
          <p14:tracePt t="39983" x="9839325" y="4843463"/>
          <p14:tracePt t="39991" x="9829800" y="4835525"/>
          <p14:tracePt t="39999" x="9829800" y="4827588"/>
          <p14:tracePt t="40008" x="9821863" y="4818063"/>
          <p14:tracePt t="40016" x="9812338" y="4818063"/>
          <p14:tracePt t="40031" x="9812338" y="4810125"/>
          <p14:tracePt t="40039" x="9804400" y="4810125"/>
          <p14:tracePt t="40047" x="9804400" y="4802188"/>
          <p14:tracePt t="40056" x="9796463" y="4802188"/>
          <p14:tracePt t="40063" x="9786938" y="4802188"/>
          <p14:tracePt t="40093" x="9786938" y="4775200"/>
          <p14:tracePt t="40095" x="9779000" y="4775200"/>
          <p14:tracePt t="40103" x="9779000" y="4767263"/>
          <p14:tracePt t="40111" x="9771063" y="4759325"/>
          <p14:tracePt t="40127" x="9761538" y="4759325"/>
          <p14:tracePt t="40136" x="9761538" y="4749800"/>
          <p14:tracePt t="40143" x="9753600" y="4741863"/>
          <p14:tracePt t="40151" x="9745663" y="4733925"/>
          <p14:tracePt t="40168" x="9736138" y="4724400"/>
          <p14:tracePt t="40176" x="9728200" y="4716463"/>
          <p14:tracePt t="40191" x="9728200" y="4708525"/>
          <p14:tracePt t="40199" x="9720263" y="4708525"/>
          <p14:tracePt t="40208" x="9710738" y="4699000"/>
          <p14:tracePt t="40215" x="9702800" y="4699000"/>
          <p14:tracePt t="40223" x="9702800" y="4691063"/>
          <p14:tracePt t="40242" x="9694863" y="4691063"/>
          <p14:tracePt t="40256" x="9685338" y="4691063"/>
          <p14:tracePt t="40264" x="9685338" y="4683125"/>
          <p14:tracePt t="40272" x="9685338" y="4673600"/>
          <p14:tracePt t="40279" x="9677400" y="4673600"/>
          <p14:tracePt t="40288" x="9659938" y="4673600"/>
          <p14:tracePt t="40304" x="9642475" y="4673600"/>
          <p14:tracePt t="40311" x="9634538" y="4673600"/>
          <p14:tracePt t="40319" x="9617075" y="4673600"/>
          <p14:tracePt t="40327" x="9609138" y="4673600"/>
          <p14:tracePt t="40336" x="9601200" y="4673600"/>
          <p14:tracePt t="40343" x="9583738" y="4673600"/>
          <p14:tracePt t="40351" x="9575800" y="4673600"/>
          <p14:tracePt t="40367" x="9566275" y="4673600"/>
          <p14:tracePt t="40375" x="9550400" y="4673600"/>
          <p14:tracePt t="40383" x="9540875" y="4673600"/>
          <p14:tracePt t="40391" x="9532938" y="4683125"/>
          <p14:tracePt t="40399" x="9523413" y="4683125"/>
          <p14:tracePt t="40415" x="9507538" y="4683125"/>
          <p14:tracePt t="40424" x="9490075" y="4691063"/>
          <p14:tracePt t="40431" x="9482138" y="4691063"/>
          <p14:tracePt t="40440" x="9464675" y="4699000"/>
          <p14:tracePt t="40448" x="9447213" y="4708525"/>
          <p14:tracePt t="40458" x="9439275" y="4708525"/>
          <p14:tracePt t="40464" x="9421813" y="4708525"/>
          <p14:tracePt t="40473" x="9413875" y="4708525"/>
          <p14:tracePt t="40567" x="9413875" y="4716463"/>
          <p14:tracePt t="40584" x="9413875" y="4724400"/>
          <p14:tracePt t="40607" x="9413875" y="4733925"/>
          <p14:tracePt t="40623" x="9413875" y="4741863"/>
          <p14:tracePt t="40648" x="9413875" y="4749800"/>
          <p14:tracePt t="40663" x="9413875" y="4759325"/>
          <p14:tracePt t="40719" x="9413875" y="4767263"/>
          <p14:tracePt t="40735" x="9413875" y="4775200"/>
          <p14:tracePt t="40743" x="9413875" y="4784725"/>
          <p14:tracePt t="40768" x="9413875" y="4792663"/>
          <p14:tracePt t="40775" x="9421813" y="4792663"/>
          <p14:tracePt t="40783" x="9431338" y="4792663"/>
          <p14:tracePt t="40799" x="9439275" y="4792663"/>
          <p14:tracePt t="40807" x="9456738" y="4792663"/>
          <p14:tracePt t="40832" x="9464675" y="4810125"/>
          <p14:tracePt t="40840" x="9472613" y="4818063"/>
          <p14:tracePt t="40847" x="9482138" y="4818063"/>
          <p14:tracePt t="40863" x="9490075" y="4818063"/>
          <p14:tracePt t="40871" x="9498013" y="4818063"/>
          <p14:tracePt t="40879" x="9498013" y="4810125"/>
          <p14:tracePt t="40888" x="9507538" y="4802188"/>
          <p14:tracePt t="40895" x="9515475" y="4802188"/>
          <p14:tracePt t="40903" x="9523413" y="4792663"/>
          <p14:tracePt t="40912" x="9523413" y="4784725"/>
          <p14:tracePt t="40919" x="9540875" y="4784725"/>
          <p14:tracePt t="40927" x="9550400" y="4767263"/>
          <p14:tracePt t="40936" x="9558338" y="4749800"/>
          <p14:tracePt t="40951" x="9566275" y="4741863"/>
          <p14:tracePt t="40961" x="9575800" y="4733925"/>
          <p14:tracePt t="40967" x="9583738" y="4724400"/>
          <p14:tracePt t="41031" x="9583738" y="4716463"/>
          <p14:tracePt t="41056" x="9583738" y="4708525"/>
          <p14:tracePt t="41079" x="9583738" y="4699000"/>
          <p14:tracePt t="41095" x="9575800" y="4699000"/>
          <p14:tracePt t="41104" x="9575800" y="4691063"/>
          <p14:tracePt t="41111" x="9575800" y="4683125"/>
          <p14:tracePt t="41128" x="9575800" y="4673600"/>
          <p14:tracePt t="41135" x="9566275" y="4673600"/>
          <p14:tracePt t="41152" x="9558338" y="4673600"/>
          <p14:tracePt t="41161" x="9550400" y="4673600"/>
          <p14:tracePt t="41168" x="9550400" y="4665663"/>
          <p14:tracePt t="41175" x="9540875" y="4665663"/>
          <p14:tracePt t="41184" x="9540875" y="4657725"/>
          <p14:tracePt t="41191" x="9532938" y="4657725"/>
          <p14:tracePt t="41208" x="9532938" y="4648200"/>
          <p14:tracePt t="41215" x="9523413" y="4648200"/>
          <p14:tracePt t="41224" x="9523413" y="4640263"/>
          <p14:tracePt t="41231" x="9523413" y="4630738"/>
          <p14:tracePt t="41240" x="9515475" y="4622800"/>
          <p14:tracePt t="41248" x="9507538" y="4605338"/>
          <p14:tracePt t="41263" x="9498013" y="4597400"/>
          <p14:tracePt t="41272" x="9490075" y="4579938"/>
          <p14:tracePt t="41279" x="9472613" y="4579938"/>
          <p14:tracePt t="41287" x="9472613" y="4572000"/>
          <p14:tracePt t="41295" x="9456738" y="4564063"/>
          <p14:tracePt t="41303" x="9447213" y="4564063"/>
          <p14:tracePt t="41311" x="9447213" y="4554538"/>
          <p14:tracePt t="41319" x="9439275" y="4554538"/>
          <p14:tracePt t="41327" x="9431338" y="4554538"/>
          <p14:tracePt t="41335" x="9421813" y="4554538"/>
          <p14:tracePt t="41343" x="9405938" y="4554538"/>
          <p14:tracePt t="41359" x="9396413" y="4554538"/>
          <p14:tracePt t="41367" x="9380538" y="4554538"/>
          <p14:tracePt t="41376" x="9371013" y="4554538"/>
          <p14:tracePt t="41383" x="9363075" y="4554538"/>
          <p14:tracePt t="41392" x="9353550" y="4554538"/>
          <p14:tracePt t="41409" x="9345613" y="4564063"/>
          <p14:tracePt t="41415" x="9328150" y="4564063"/>
          <p14:tracePt t="41431" x="9320213" y="4564063"/>
          <p14:tracePt t="41440" x="9312275" y="4564063"/>
          <p14:tracePt t="41456" x="9302750" y="4564063"/>
          <p14:tracePt t="41463" x="9294813" y="4572000"/>
          <p14:tracePt t="41471" x="9286875" y="4572000"/>
          <p14:tracePt t="41487" x="9277350" y="4579938"/>
          <p14:tracePt t="41495" x="9269413" y="4579938"/>
          <p14:tracePt t="41511" x="9261475" y="4589463"/>
          <p14:tracePt t="41519" x="9251950" y="4589463"/>
          <p14:tracePt t="41527" x="9244013" y="4589463"/>
          <p14:tracePt t="41535" x="9236075" y="4597400"/>
          <p14:tracePt t="41543" x="9218613" y="4605338"/>
          <p14:tracePt t="41551" x="9218613" y="4614863"/>
          <p14:tracePt t="41559" x="9209088" y="4614863"/>
          <p14:tracePt t="41567" x="9201150" y="4622800"/>
          <p14:tracePt t="41576" x="9193213" y="4622800"/>
          <p14:tracePt t="41583" x="9193213" y="4630738"/>
          <p14:tracePt t="41594" x="9183688" y="4630738"/>
          <p14:tracePt t="41599" x="9183688" y="4640263"/>
          <p14:tracePt t="41647" x="9183688" y="4648200"/>
          <p14:tracePt t="41663" x="9183688" y="4657725"/>
          <p14:tracePt t="41823" x="9183688" y="4665663"/>
          <p14:tracePt t="41831" x="9183688" y="4673600"/>
          <p14:tracePt t="41848" x="9183688" y="4683125"/>
          <p14:tracePt t="41856" x="9183688" y="4699000"/>
          <p14:tracePt t="41863" x="9183688" y="4708525"/>
          <p14:tracePt t="41871" x="9183688" y="4733925"/>
          <p14:tracePt t="41879" x="9183688" y="4767263"/>
          <p14:tracePt t="41887" x="9183688" y="4784725"/>
          <p14:tracePt t="41895" x="9193213" y="4818063"/>
          <p14:tracePt t="41903" x="9193213" y="4843463"/>
          <p14:tracePt t="41911" x="9201150" y="4860925"/>
          <p14:tracePt t="41919" x="9209088" y="4878388"/>
          <p14:tracePt t="41927" x="9209088" y="4903788"/>
          <p14:tracePt t="41935" x="9209088" y="4919663"/>
          <p14:tracePt t="41943" x="9209088" y="4929188"/>
          <p14:tracePt t="41951" x="9209088" y="4937125"/>
          <p14:tracePt t="41959" x="9209088" y="4946650"/>
          <p14:tracePt t="41975" x="9218613" y="4946650"/>
          <p14:tracePt t="41991" x="9218613" y="4954588"/>
          <p14:tracePt t="41999" x="9226550" y="4954588"/>
          <p14:tracePt t="42017" x="9236075" y="4954588"/>
          <p14:tracePt t="42024" x="9244013" y="4962525"/>
          <p14:tracePt t="42031" x="9251950" y="4962525"/>
          <p14:tracePt t="42040" x="9261475" y="4962525"/>
          <p14:tracePt t="42048" x="9277350" y="4962525"/>
          <p14:tracePt t="42056" x="9286875" y="4962525"/>
          <p14:tracePt t="42063" x="9312275" y="4962525"/>
          <p14:tracePt t="42077" x="9337675" y="4962525"/>
          <p14:tracePt t="42079" x="9353550" y="4962525"/>
          <p14:tracePt t="42087" x="9388475" y="4962525"/>
          <p14:tracePt t="42095" x="9421813" y="4962525"/>
          <p14:tracePt t="42103" x="9447213" y="4962525"/>
          <p14:tracePt t="42111" x="9456738" y="4962525"/>
          <p14:tracePt t="42119" x="9482138" y="4954588"/>
          <p14:tracePt t="42127" x="9507538" y="4937125"/>
          <p14:tracePt t="42135" x="9523413" y="4929188"/>
          <p14:tracePt t="42143" x="9540875" y="4929188"/>
          <p14:tracePt t="42152" x="9558338" y="4929188"/>
          <p14:tracePt t="42168" x="9566275" y="4929188"/>
          <p14:tracePt t="42175" x="9575800" y="4929188"/>
          <p14:tracePt t="42184" x="9583738" y="4929188"/>
          <p14:tracePt t="42199" x="9591675" y="4929188"/>
          <p14:tracePt t="42208" x="9591675" y="4919663"/>
          <p14:tracePt t="42224" x="9601200" y="4911725"/>
          <p14:tracePt t="42232" x="9601200" y="4903788"/>
          <p14:tracePt t="42336" x="9601200" y="4894263"/>
          <p14:tracePt t="43448" x="9601200" y="4903788"/>
          <p14:tracePt t="43544" x="9609138" y="4903788"/>
          <p14:tracePt t="43552" x="9617075" y="4911725"/>
          <p14:tracePt t="43559" x="9626600" y="4911725"/>
          <p14:tracePt t="43575" x="9634538" y="4911725"/>
          <p14:tracePt t="43584" x="9652000" y="4911725"/>
          <p14:tracePt t="43599" x="9659938" y="4903788"/>
          <p14:tracePt t="43607" x="9667875" y="4903788"/>
          <p14:tracePt t="43631" x="9667875" y="4911725"/>
          <p14:tracePt t="43657" x="9677400" y="4911725"/>
          <p14:tracePt t="43663" x="9694863" y="4911725"/>
          <p14:tracePt t="43671" x="9710738" y="4911725"/>
          <p14:tracePt t="43679" x="9736138" y="4911725"/>
          <p14:tracePt t="43687" x="9771063" y="4911725"/>
          <p14:tracePt t="43695" x="9812338" y="4911725"/>
          <p14:tracePt t="43703" x="9864725" y="4911725"/>
          <p14:tracePt t="43711" x="9923463" y="4911725"/>
          <p14:tracePt t="43719" x="9999663" y="4911725"/>
          <p14:tracePt t="43727" x="10059988" y="4937125"/>
          <p14:tracePt t="43736" x="10144125" y="4946650"/>
          <p14:tracePt t="43743" x="10229850" y="4954588"/>
          <p14:tracePt t="43751" x="10331450" y="4972050"/>
          <p14:tracePt t="43759" x="10407650" y="4979988"/>
          <p14:tracePt t="43767" x="10458450" y="4979988"/>
          <p14:tracePt t="43775" x="10518775" y="4987925"/>
          <p14:tracePt t="43783" x="10569575" y="4997450"/>
          <p14:tracePt t="43791" x="10602913" y="5005388"/>
          <p14:tracePt t="43799" x="10637838" y="5013325"/>
          <p14:tracePt t="43807" x="10671175" y="5030788"/>
          <p14:tracePt t="43816" x="10696575" y="5048250"/>
          <p14:tracePt t="43825" x="10714038" y="5064125"/>
          <p14:tracePt t="43831" x="10739438" y="5081588"/>
          <p14:tracePt t="43842" x="10764838" y="5091113"/>
          <p14:tracePt t="43847" x="10782300" y="5099050"/>
          <p14:tracePt t="43857" x="10790238" y="5099050"/>
          <p14:tracePt t="43863" x="10807700" y="5106988"/>
          <p14:tracePt t="43873" x="10815638" y="5116513"/>
          <p14:tracePt t="43880" x="10815638" y="5124450"/>
          <p14:tracePt t="43888" x="10823575" y="5124450"/>
          <p14:tracePt t="43896" x="10833100" y="5124450"/>
          <p14:tracePt t="43904" x="10841038" y="5132388"/>
          <p14:tracePt t="43911" x="10841038" y="5141913"/>
          <p14:tracePt t="43919" x="10848975" y="5149850"/>
          <p14:tracePt t="43927" x="10858500" y="5157788"/>
          <p14:tracePt t="43936" x="10858500" y="5175250"/>
          <p14:tracePt t="43943" x="10858500" y="5183188"/>
          <p14:tracePt t="44056" x="10858500" y="5175250"/>
          <p14:tracePt t="44063" x="10858500" y="5167313"/>
          <p14:tracePt t="44079" x="10858500" y="5157788"/>
          <p14:tracePt t="44088" x="10858500" y="5149850"/>
          <p14:tracePt t="44095" x="10858500" y="5132388"/>
          <p14:tracePt t="44104" x="10841038" y="5124450"/>
          <p14:tracePt t="44111" x="10815638" y="5099050"/>
          <p14:tracePt t="44119" x="10798175" y="5081588"/>
          <p14:tracePt t="44127" x="10772775" y="5056188"/>
          <p14:tracePt t="44135" x="10729913" y="5022850"/>
          <p14:tracePt t="44143" x="10696575" y="4979988"/>
          <p14:tracePt t="44151" x="10637838" y="4929188"/>
          <p14:tracePt t="44159" x="10602913" y="4878388"/>
          <p14:tracePt t="44167" x="10560050" y="4827588"/>
          <p14:tracePt t="44175" x="10518775" y="4767263"/>
          <p14:tracePt t="44184" x="10483850" y="4716463"/>
          <p14:tracePt t="44191" x="10458450" y="4665663"/>
          <p14:tracePt t="44199" x="10425113" y="4605338"/>
          <p14:tracePt t="44207" x="10390188" y="4538663"/>
          <p14:tracePt t="44215" x="10374313" y="4495800"/>
          <p14:tracePt t="44223" x="10356850" y="4452938"/>
          <p14:tracePt t="44231" x="10348913" y="4427538"/>
          <p14:tracePt t="44240" x="10331450" y="4384675"/>
          <p14:tracePt t="44247" x="10323513" y="4368800"/>
          <p14:tracePt t="44256" x="10313988" y="4341813"/>
          <p14:tracePt t="44264" x="10298113" y="4316413"/>
          <p14:tracePt t="44274" x="10298113" y="4300538"/>
          <p14:tracePt t="44289" x="10298113" y="4291013"/>
          <p14:tracePt t="44343" x="10298113" y="4283075"/>
          <p14:tracePt t="44383" x="10298113" y="4275138"/>
          <p14:tracePt t="44391" x="10298113" y="4265613"/>
          <p14:tracePt t="44399" x="10298113" y="4257675"/>
          <p14:tracePt t="44415" x="10298113" y="4249738"/>
          <p14:tracePt t="44423" x="10298113" y="4240213"/>
          <p14:tracePt t="44456" x="10288588" y="4240213"/>
          <p14:tracePt t="44479" x="10280650" y="4240213"/>
          <p14:tracePt t="44487" x="10271125" y="4240213"/>
          <p14:tracePt t="44520" x="10263188" y="4240213"/>
          <p14:tracePt t="44535" x="10245725" y="4240213"/>
          <p14:tracePt t="44544" x="10237788" y="4240213"/>
          <p14:tracePt t="44551" x="10212388" y="4249738"/>
          <p14:tracePt t="44559" x="10179050" y="4257675"/>
          <p14:tracePt t="44567" x="10126663" y="4275138"/>
          <p14:tracePt t="44575" x="10093325" y="4291013"/>
          <p14:tracePt t="44583" x="10050463" y="4316413"/>
          <p14:tracePt t="44592" x="9999663" y="4325938"/>
          <p14:tracePt t="44599" x="9956800" y="4341813"/>
          <p14:tracePt t="44607" x="9931400" y="4351338"/>
          <p14:tracePt t="44615" x="9906000" y="4359275"/>
          <p14:tracePt t="44624" x="9872663" y="4368800"/>
          <p14:tracePt t="44631" x="9847263" y="4376738"/>
          <p14:tracePt t="44640" x="9839325" y="4384675"/>
          <p14:tracePt t="44647" x="9821863" y="4394200"/>
          <p14:tracePt t="44744" x="9812338" y="4394200"/>
          <p14:tracePt t="44768" x="9821863" y="4394200"/>
          <p14:tracePt t="44775" x="9829800" y="4394200"/>
          <p14:tracePt t="44783" x="9855200" y="4394200"/>
          <p14:tracePt t="44792" x="9880600" y="4394200"/>
          <p14:tracePt t="44799" x="9906000" y="4394200"/>
          <p14:tracePt t="44807" x="9940925" y="4394200"/>
          <p14:tracePt t="44815" x="9983788" y="4394200"/>
          <p14:tracePt t="44823" x="10017125" y="4394200"/>
          <p14:tracePt t="44831" x="10042525" y="4394200"/>
          <p14:tracePt t="44840" x="10067925" y="4394200"/>
          <p14:tracePt t="44847" x="10110788" y="4394200"/>
          <p14:tracePt t="44856" x="10169525" y="4394200"/>
          <p14:tracePt t="44863" x="10194925" y="4402138"/>
          <p14:tracePt t="44872" x="10220325" y="4410075"/>
          <p14:tracePt t="44879" x="10245725" y="4410075"/>
          <p14:tracePt t="44888" x="10280650" y="4410075"/>
          <p14:tracePt t="44935" x="10288588" y="4419600"/>
          <p14:tracePt t="45807" x="10288588" y="4427538"/>
          <p14:tracePt t="45815" x="10298113" y="4435475"/>
          <p14:tracePt t="45823" x="10298113" y="4445000"/>
          <p14:tracePt t="45832" x="10306050" y="4445000"/>
          <p14:tracePt t="45840" x="10323513" y="4452938"/>
          <p14:tracePt t="45848" x="10331450" y="4460875"/>
          <p14:tracePt t="45856" x="10348913" y="4470400"/>
          <p14:tracePt t="45863" x="10364788" y="4478338"/>
          <p14:tracePt t="45879" x="10382250" y="4486275"/>
          <p14:tracePt t="45888" x="10390188" y="4495800"/>
          <p14:tracePt t="45896" x="10390188" y="4503738"/>
          <p14:tracePt t="45904" x="10390188" y="4513263"/>
          <p14:tracePt t="45912" x="10390188" y="4529138"/>
          <p14:tracePt t="45919" x="10390188" y="4538663"/>
          <p14:tracePt t="45943" x="10382250" y="4538663"/>
          <p14:tracePt t="45959" x="10374313" y="4538663"/>
          <p14:tracePt t="45991" x="10374313" y="4546600"/>
          <p14:tracePt t="45999" x="10382250" y="4554538"/>
          <p14:tracePt t="46007" x="10390188" y="4554538"/>
          <p14:tracePt t="46015" x="10407650" y="4564063"/>
          <p14:tracePt t="46023" x="10425113" y="4564063"/>
          <p14:tracePt t="46031" x="10433050" y="4572000"/>
          <p14:tracePt t="46040" x="10442575" y="4579938"/>
          <p14:tracePt t="46048" x="10450513" y="4579938"/>
          <p14:tracePt t="46055" x="10458450" y="4579938"/>
          <p14:tracePt t="46063" x="10475913" y="4589463"/>
          <p14:tracePt t="46076" x="10493375" y="4589463"/>
          <p14:tracePt t="46079" x="10501313" y="4597400"/>
          <p14:tracePt t="46087" x="10509250" y="4597400"/>
          <p14:tracePt t="46095" x="10526713" y="4605338"/>
          <p14:tracePt t="46111" x="10534650" y="4614863"/>
          <p14:tracePt t="46119" x="10544175" y="4614863"/>
          <p14:tracePt t="46127" x="10552113" y="4630738"/>
          <p14:tracePt t="46135" x="10560050" y="4665663"/>
          <p14:tracePt t="46143" x="10569575" y="4699000"/>
          <p14:tracePt t="46151" x="10569575" y="4724400"/>
          <p14:tracePt t="46159" x="10594975" y="4767263"/>
          <p14:tracePt t="46168" x="10602913" y="4784725"/>
          <p14:tracePt t="46175" x="10620375" y="4810125"/>
          <p14:tracePt t="46183" x="10628313" y="4827588"/>
          <p14:tracePt t="46191" x="10645775" y="4852988"/>
          <p14:tracePt t="46200" x="10653713" y="4860925"/>
          <p14:tracePt t="46208" x="10663238" y="4878388"/>
          <p14:tracePt t="46217" x="10663238" y="4886325"/>
          <p14:tracePt t="46223" x="10671175" y="4894263"/>
          <p14:tracePt t="46232" x="10679113" y="4894263"/>
          <p14:tracePt t="46240" x="10688638" y="4911725"/>
          <p14:tracePt t="46247" x="10688638" y="4929188"/>
          <p14:tracePt t="46263" x="10696575" y="4946650"/>
          <p14:tracePt t="46273" x="10704513" y="4954588"/>
          <p14:tracePt t="46279" x="10714038" y="4954588"/>
          <p14:tracePt t="46290" x="10714038" y="4972050"/>
          <p14:tracePt t="46296" x="10721975" y="4979988"/>
          <p14:tracePt t="46304" x="10721975" y="4997450"/>
          <p14:tracePt t="46311" x="10729913" y="5013325"/>
          <p14:tracePt t="46320" x="10739438" y="5030788"/>
          <p14:tracePt t="46336" x="10747375" y="5048250"/>
          <p14:tracePt t="46343" x="10756900" y="5064125"/>
          <p14:tracePt t="46352" x="10764838" y="5073650"/>
          <p14:tracePt t="46359" x="10764838" y="5091113"/>
          <p14:tracePt t="46367" x="10764838" y="5099050"/>
          <p14:tracePt t="46383" x="10772775" y="5106988"/>
          <p14:tracePt t="46391" x="10772775" y="5124450"/>
          <p14:tracePt t="46399" x="10772775" y="5132388"/>
          <p14:tracePt t="46407" x="10772775" y="5157788"/>
          <p14:tracePt t="46415" x="10782300" y="5183188"/>
          <p14:tracePt t="46423" x="10782300" y="5192713"/>
          <p14:tracePt t="46431" x="10782300" y="5208588"/>
          <p14:tracePt t="46440" x="10790238" y="5208588"/>
          <p14:tracePt t="46447" x="10790238" y="5218113"/>
          <p14:tracePt t="46455" x="10798175" y="5235575"/>
          <p14:tracePt t="46463" x="10807700" y="5243513"/>
          <p14:tracePt t="46474" x="10815638" y="5268913"/>
          <p14:tracePt t="46479" x="10833100" y="5294313"/>
          <p14:tracePt t="46487" x="10848975" y="5319713"/>
          <p14:tracePt t="46495" x="10866438" y="5353050"/>
          <p14:tracePt t="46503" x="10883900" y="5395913"/>
          <p14:tracePt t="46511" x="10901363" y="5421313"/>
          <p14:tracePt t="46519" x="10926763" y="5456238"/>
          <p14:tracePt t="46527" x="10960100" y="5497513"/>
          <p14:tracePt t="46536" x="11002963" y="5532438"/>
          <p14:tracePt t="46543" x="11053763" y="5575300"/>
          <p14:tracePt t="46551" x="11087100" y="5591175"/>
          <p14:tracePt t="46559" x="11122025" y="5600700"/>
          <p14:tracePt t="46568" x="11147425" y="5608638"/>
          <p14:tracePt t="46575" x="11155363" y="5608638"/>
          <p14:tracePt t="46586" x="11180763" y="5608638"/>
          <p14:tracePt t="46591" x="11198225" y="5600700"/>
          <p14:tracePt t="46599" x="11215688" y="5591175"/>
          <p14:tracePt t="46608" x="11241088" y="5591175"/>
          <p14:tracePt t="46768" x="11256963" y="5591175"/>
          <p14:tracePt t="46783" x="11274425" y="5583238"/>
          <p14:tracePt t="46791" x="11291888" y="5565775"/>
          <p14:tracePt t="46800" x="11291888" y="5557838"/>
          <p14:tracePt t="46816" x="11291888" y="5540375"/>
          <p14:tracePt t="46824" x="11291888" y="5532438"/>
          <p14:tracePt t="46831" x="11299825" y="5524500"/>
          <p14:tracePt t="46842" x="11299825" y="5507038"/>
          <p14:tracePt t="46879" x="11282363" y="5497513"/>
          <p14:tracePt t="46888" x="11274425" y="5497513"/>
          <p14:tracePt t="46896" x="11249025" y="5497513"/>
          <p14:tracePt t="46903" x="11223625" y="5497513"/>
          <p14:tracePt t="46911" x="11206163" y="5497513"/>
          <p14:tracePt t="46919" x="11180763" y="5497513"/>
          <p14:tracePt t="46927" x="11155363" y="5497513"/>
          <p14:tracePt t="46935" x="11137900" y="5507038"/>
          <p14:tracePt t="46943" x="11129963" y="5507038"/>
          <p14:tracePt t="46951" x="11122025" y="5507038"/>
          <p14:tracePt t="46959" x="11112500" y="5514975"/>
          <p14:tracePt t="46983" x="11104563" y="5524500"/>
          <p14:tracePt t="47000" x="11096625" y="5524500"/>
          <p14:tracePt t="47087" x="11087100" y="5532438"/>
          <p14:tracePt t="47191" x="11079163" y="5532438"/>
          <p14:tracePt t="47223" x="11071225" y="5532438"/>
          <p14:tracePt t="48816" x="11061700" y="5532438"/>
          <p14:tracePt t="48824" x="11053763" y="5532438"/>
          <p14:tracePt t="48840" x="11044238" y="5532438"/>
          <p14:tracePt t="48848" x="11036300" y="5540375"/>
          <p14:tracePt t="48855" x="11028363" y="5540375"/>
          <p14:tracePt t="48871" x="11018838" y="5549900"/>
          <p14:tracePt t="48879" x="11010900" y="5549900"/>
          <p14:tracePt t="48903" x="11002963" y="5549900"/>
          <p14:tracePt t="48911" x="10993438" y="5549900"/>
          <p14:tracePt t="48927" x="10985500" y="5549900"/>
          <p14:tracePt t="48935" x="10977563" y="5549900"/>
          <p14:tracePt t="48943" x="10968038" y="5549900"/>
          <p14:tracePt t="48985" x="10960100" y="5549900"/>
          <p14:tracePt t="48991" x="10960100" y="5557838"/>
          <p14:tracePt t="49001" x="10952163" y="5557838"/>
          <p14:tracePt t="49024" x="10942638" y="5557838"/>
          <p14:tracePt t="49031" x="10942638" y="5565775"/>
          <p14:tracePt t="49039" x="10934700" y="5565775"/>
          <p14:tracePt t="49048" x="10926763" y="5565775"/>
          <p14:tracePt t="49055" x="10917238" y="5575300"/>
          <p14:tracePt t="49063" x="10901363" y="5575300"/>
          <p14:tracePt t="49075" x="10891838" y="5575300"/>
          <p14:tracePt t="49079" x="10874375" y="5575300"/>
          <p14:tracePt t="49088" x="10858500" y="5575300"/>
          <p14:tracePt t="49095" x="10841038" y="5583238"/>
          <p14:tracePt t="49104" x="10823575" y="5583238"/>
          <p14:tracePt t="49111" x="10807700" y="5583238"/>
          <p14:tracePt t="49119" x="10798175" y="5583238"/>
          <p14:tracePt t="49127" x="10790238" y="5583238"/>
          <p14:tracePt t="49135" x="10782300" y="5583238"/>
          <p14:tracePt t="49152" x="10772775" y="5591175"/>
          <p14:tracePt t="49168" x="10764838" y="5591175"/>
          <p14:tracePt t="49191" x="10756900" y="5591175"/>
          <p14:tracePt t="49201" x="10756900" y="5583238"/>
          <p14:tracePt t="49207" x="10747375" y="5575300"/>
          <p14:tracePt t="49216" x="10739438" y="5575300"/>
          <p14:tracePt t="49223" x="10739438" y="5565775"/>
          <p14:tracePt t="49232" x="10729913" y="5557838"/>
          <p14:tracePt t="49239" x="10729913" y="5549900"/>
          <p14:tracePt t="49247" x="10721975" y="5549900"/>
          <p14:tracePt t="49256" x="10721975" y="5540375"/>
          <p14:tracePt t="49263" x="10714038" y="5532438"/>
          <p14:tracePt t="49272" x="10704513" y="5532438"/>
          <p14:tracePt t="49279" x="10704513" y="5514975"/>
          <p14:tracePt t="49288" x="10696575" y="5497513"/>
          <p14:tracePt t="49295" x="10688638" y="5489575"/>
          <p14:tracePt t="49304" x="10688638" y="5481638"/>
          <p14:tracePt t="49319" x="10688638" y="5472113"/>
          <p14:tracePt t="49327" x="10688638" y="5464175"/>
          <p14:tracePt t="49655" x="10688638" y="5456238"/>
          <p14:tracePt t="49671" x="10688638" y="5446713"/>
          <p14:tracePt t="49688" x="10688638" y="5438775"/>
          <p14:tracePt t="49704" x="10688638" y="5430838"/>
          <p14:tracePt t="49711" x="10696575" y="5421313"/>
          <p14:tracePt t="49719" x="10704513" y="5421313"/>
          <p14:tracePt t="49776" x="10704513" y="5438775"/>
          <p14:tracePt t="50001" x="10704513" y="5446713"/>
          <p14:tracePt t="50023" x="10714038" y="5456238"/>
          <p14:tracePt t="50031" x="10714038" y="5464175"/>
          <p14:tracePt t="50039" x="10721975" y="5464175"/>
          <p14:tracePt t="50055" x="10729913" y="5464175"/>
          <p14:tracePt t="50064" x="10739438" y="5464175"/>
          <p14:tracePt t="50074" x="10747375" y="5464175"/>
          <p14:tracePt t="50091" x="10756900" y="5464175"/>
          <p14:tracePt t="50095" x="10764838" y="5456238"/>
          <p14:tracePt t="50111" x="10772775" y="5446713"/>
          <p14:tracePt t="50119" x="10782300" y="5446713"/>
          <p14:tracePt t="50127" x="10790238" y="5446713"/>
          <p14:tracePt t="50135" x="10798175" y="5446713"/>
          <p14:tracePt t="50143" x="10807700" y="5446713"/>
          <p14:tracePt t="50159" x="10807700" y="5438775"/>
          <p14:tracePt t="50168" x="10815638" y="5438775"/>
          <p14:tracePt t="50175" x="10823575" y="5430838"/>
          <p14:tracePt t="50327" x="10833100" y="5430838"/>
          <p14:tracePt t="50343" x="10841038" y="5430838"/>
          <p14:tracePt t="50351" x="10848975" y="5430838"/>
          <p14:tracePt t="50367" x="10858500" y="5430838"/>
          <p14:tracePt t="50375" x="10874375" y="5430838"/>
          <p14:tracePt t="50383" x="10883900" y="5430838"/>
          <p14:tracePt t="50391" x="10901363" y="5430838"/>
          <p14:tracePt t="50400" x="10909300" y="5430838"/>
          <p14:tracePt t="50407" x="10917238" y="5430838"/>
          <p14:tracePt t="50423" x="10926763" y="5430838"/>
          <p14:tracePt t="50431" x="10934700" y="5430838"/>
          <p14:tracePt t="50440" x="10934700" y="5438775"/>
          <p14:tracePt t="50456" x="10942638" y="5438775"/>
          <p14:tracePt t="50463" x="10952163" y="5438775"/>
          <p14:tracePt t="50487" x="10960100" y="5438775"/>
          <p14:tracePt t="50519" x="10968038" y="5438775"/>
          <p14:tracePt t="50528" x="10968038" y="5430838"/>
          <p14:tracePt t="50535" x="10977563" y="5430838"/>
          <p14:tracePt t="50543" x="10977563" y="5421313"/>
          <p14:tracePt t="50551" x="10977563" y="5413375"/>
          <p14:tracePt t="50559" x="10985500" y="5405438"/>
          <p14:tracePt t="50567" x="10985500" y="5395913"/>
          <p14:tracePt t="50575" x="10993438" y="5387975"/>
          <p14:tracePt t="50583" x="11002963" y="5380038"/>
          <p14:tracePt t="50647" x="10993438" y="5380038"/>
          <p14:tracePt t="50655" x="10985500" y="5380038"/>
          <p14:tracePt t="50671" x="10977563" y="5380038"/>
          <p14:tracePt t="50679" x="10968038" y="5380038"/>
          <p14:tracePt t="50696" x="10952163" y="5380038"/>
          <p14:tracePt t="50704" x="10934700" y="5380038"/>
          <p14:tracePt t="50711" x="10934700" y="5370513"/>
          <p14:tracePt t="50719" x="10934700" y="5362575"/>
          <p14:tracePt t="50736" x="10926763" y="5353050"/>
          <p14:tracePt t="50743" x="10917238" y="5345113"/>
          <p14:tracePt t="50752" x="10909300" y="5345113"/>
          <p14:tracePt t="50759" x="10891838" y="5345113"/>
          <p14:tracePt t="50767" x="10883900" y="5345113"/>
          <p14:tracePt t="50863" x="10891838" y="5337175"/>
          <p14:tracePt t="50872" x="10909300" y="5327650"/>
          <p14:tracePt t="50880" x="10917238" y="5327650"/>
          <p14:tracePt t="50951" x="10926763" y="5327650"/>
          <p14:tracePt t="50999" x="10917238" y="5327650"/>
          <p14:tracePt t="51007" x="10909300" y="5327650"/>
          <p14:tracePt t="51023" x="10901363" y="5327650"/>
          <p14:tracePt t="51032" x="10891838" y="5327650"/>
          <p14:tracePt t="51039" x="10883900" y="5337175"/>
          <p14:tracePt t="51095" x="10874375" y="5337175"/>
          <p14:tracePt t="51184" x="10874375" y="5327650"/>
          <p14:tracePt t="51223" x="10883900" y="5327650"/>
          <p14:tracePt t="51232" x="10883900" y="5319713"/>
          <p14:tracePt t="51239" x="10891838" y="5319713"/>
          <p14:tracePt t="51695" x="10883900" y="5319713"/>
          <p14:tracePt t="52824" x="10874375" y="5319713"/>
          <p14:tracePt t="52855" x="10866438" y="5319713"/>
          <p14:tracePt t="52896" x="10858500" y="5319713"/>
          <p14:tracePt t="52904" x="10848975" y="5319713"/>
          <p14:tracePt t="52911" x="10841038" y="5319713"/>
          <p14:tracePt t="52920" x="10833100" y="5327650"/>
          <p14:tracePt t="52928" x="10815638" y="5337175"/>
          <p14:tracePt t="52936" x="10790238" y="5345113"/>
          <p14:tracePt t="52943" x="10772775" y="5345113"/>
          <p14:tracePt t="52952" x="10747375" y="5353050"/>
          <p14:tracePt t="52959" x="10721975" y="5353050"/>
          <p14:tracePt t="52968" x="10714038" y="5353050"/>
          <p14:tracePt t="52975" x="10688638" y="5353050"/>
          <p14:tracePt t="52983" x="10663238" y="5353050"/>
          <p14:tracePt t="52991" x="10653713" y="5353050"/>
          <p14:tracePt t="53000" x="10645775" y="5353050"/>
          <p14:tracePt t="53015" x="10637838" y="5345113"/>
          <p14:tracePt t="53023" x="10637838" y="5337175"/>
          <p14:tracePt t="53031" x="10628313" y="5327650"/>
          <p14:tracePt t="53040" x="10620375" y="5327650"/>
          <p14:tracePt t="53056" x="10602913" y="5327650"/>
          <p14:tracePt t="53063" x="10585450" y="5337175"/>
          <p14:tracePt t="53079" x="10569575" y="5345113"/>
          <p14:tracePt t="53088" x="10560050" y="5345113"/>
          <p14:tracePt t="53231" x="10560050" y="5337175"/>
          <p14:tracePt t="53264" x="10569575" y="5327650"/>
          <p14:tracePt t="53272" x="10577513" y="5319713"/>
          <p14:tracePt t="53279" x="10594975" y="5311775"/>
          <p14:tracePt t="53288" x="10612438" y="5302250"/>
          <p14:tracePt t="53295" x="10628313" y="5294313"/>
          <p14:tracePt t="53304" x="10637838" y="5294313"/>
          <p14:tracePt t="53311" x="10645775" y="5302250"/>
          <p14:tracePt t="53320" x="10645775" y="5311775"/>
          <p14:tracePt t="53327" x="10653713" y="5311775"/>
          <p14:tracePt t="53335" x="10653713" y="5319713"/>
          <p14:tracePt t="53343" x="10663238" y="5319713"/>
          <p14:tracePt t="53351" x="10671175" y="5319713"/>
          <p14:tracePt t="53359" x="10679113" y="5319713"/>
          <p14:tracePt t="53391" x="10688638" y="5319713"/>
          <p14:tracePt t="53399" x="10696575" y="5319713"/>
          <p14:tracePt t="53496" x="10688638" y="5327650"/>
          <p14:tracePt t="53511" x="10679113" y="5327650"/>
          <p14:tracePt t="53520" x="10671175" y="5327650"/>
          <p14:tracePt t="53528" x="10663238" y="5327650"/>
          <p14:tracePt t="53543" x="10653713" y="5327650"/>
          <p14:tracePt t="53552" x="10645775" y="5337175"/>
          <p14:tracePt t="53568" x="10637838" y="5337175"/>
          <p14:tracePt t="53575" x="10628313" y="5337175"/>
          <p14:tracePt t="53584" x="10620375" y="5337175"/>
          <p14:tracePt t="53602" x="10612438" y="5337175"/>
          <p14:tracePt t="53607" x="10602913" y="5337175"/>
          <p14:tracePt t="53617" x="10594975" y="5345113"/>
          <p14:tracePt t="53623" x="10569575" y="5362575"/>
          <p14:tracePt t="53632" x="10552113" y="5362575"/>
          <p14:tracePt t="53639" x="10544175" y="5327650"/>
          <p14:tracePt t="53648" x="10526713" y="5319713"/>
          <p14:tracePt t="53656" x="10501313" y="5319713"/>
          <p14:tracePt t="53663" x="10467975" y="5327650"/>
          <p14:tracePt t="53671" x="10433050" y="5345113"/>
          <p14:tracePt t="53679" x="10399713" y="5362575"/>
          <p14:tracePt t="53688" x="10364788" y="5380038"/>
          <p14:tracePt t="53695" x="10331450" y="5387975"/>
          <p14:tracePt t="53703" x="10298113" y="5405438"/>
          <p14:tracePt t="53711" x="10255250" y="5421313"/>
          <p14:tracePt t="53720" x="10237788" y="5438775"/>
          <p14:tracePt t="53727" x="10212388" y="5446713"/>
          <p14:tracePt t="53735" x="10186988" y="5456238"/>
          <p14:tracePt t="53743" x="10169525" y="5464175"/>
          <p14:tracePt t="53751" x="10161588" y="5472113"/>
          <p14:tracePt t="53759" x="10144125" y="5481638"/>
          <p14:tracePt t="53767" x="10126663" y="5489575"/>
          <p14:tracePt t="53775" x="10118725" y="5489575"/>
          <p14:tracePt t="53784" x="10101263" y="5497513"/>
          <p14:tracePt t="53791" x="10075863" y="5507038"/>
          <p14:tracePt t="53800" x="10059988" y="5514975"/>
          <p14:tracePt t="53807" x="10050463" y="5514975"/>
          <p14:tracePt t="53817" x="10034588" y="5524500"/>
          <p14:tracePt t="53823" x="10017125" y="5532438"/>
          <p14:tracePt t="53832" x="10009188" y="5532438"/>
          <p14:tracePt t="53839" x="9991725" y="5540375"/>
          <p14:tracePt t="53847" x="9974263" y="5540375"/>
          <p14:tracePt t="53855" x="9966325" y="5549900"/>
          <p14:tracePt t="53863" x="9948863" y="5557838"/>
          <p14:tracePt t="53871" x="9931400" y="5557838"/>
          <p14:tracePt t="53879" x="9923463" y="5565775"/>
          <p14:tracePt t="53888" x="9898063" y="5565775"/>
          <p14:tracePt t="53895" x="9872663" y="5575300"/>
          <p14:tracePt t="53903" x="9855200" y="5583238"/>
          <p14:tracePt t="53912" x="9821863" y="5591175"/>
          <p14:tracePt t="53920" x="9796463" y="5591175"/>
          <p14:tracePt t="53927" x="9779000" y="5575300"/>
          <p14:tracePt t="53936" x="9753600" y="5565775"/>
          <p14:tracePt t="53943" x="9728200" y="5565775"/>
          <p14:tracePt t="53951" x="9702800" y="5575300"/>
          <p14:tracePt t="53959" x="9677400" y="5583238"/>
          <p14:tracePt t="53968" x="9652000" y="5591175"/>
          <p14:tracePt t="53975" x="9634538" y="5600700"/>
          <p14:tracePt t="53985" x="9609138" y="5608638"/>
          <p14:tracePt t="53991" x="9591675" y="5608638"/>
          <p14:tracePt t="54001" x="9575800" y="5616575"/>
          <p14:tracePt t="54007" x="9575800" y="5626100"/>
          <p14:tracePt t="54016" x="9566275" y="5634038"/>
          <p14:tracePt t="54023" x="9558338" y="5634038"/>
          <p14:tracePt t="54039" x="9558338" y="5641975"/>
          <p14:tracePt t="54047" x="9550400" y="5651500"/>
          <p14:tracePt t="54056" x="9550400" y="5659438"/>
          <p14:tracePt t="54063" x="9540875" y="5668963"/>
          <p14:tracePt t="54073" x="9540875" y="5676900"/>
          <p14:tracePt t="54090" x="9523413" y="5684838"/>
          <p14:tracePt t="54095" x="9515475" y="5702300"/>
          <p14:tracePt t="54111" x="9515475" y="5710238"/>
          <p14:tracePt t="54128" x="9515475" y="5719763"/>
          <p14:tracePt t="54143" x="9515475" y="5727700"/>
          <p14:tracePt t="54232" x="9523413" y="5727700"/>
          <p14:tracePt t="54248" x="9532938" y="5727700"/>
          <p14:tracePt t="54255" x="9550400" y="5727700"/>
          <p14:tracePt t="54272" x="9558338" y="5735638"/>
          <p14:tracePt t="54279" x="9558338" y="5753100"/>
          <p14:tracePt t="54287" x="9566275" y="5753100"/>
          <p14:tracePt t="54303" x="9583738" y="5753100"/>
          <p14:tracePt t="54312" x="9601200" y="5753100"/>
          <p14:tracePt t="54320" x="9626600" y="5745163"/>
          <p14:tracePt t="54327" x="9642475" y="5735638"/>
          <p14:tracePt t="54336" x="9667875" y="5719763"/>
          <p14:tracePt t="54344" x="9685338" y="5710238"/>
          <p14:tracePt t="54359" x="9694863" y="5735638"/>
          <p14:tracePt t="54368" x="9694863" y="5770563"/>
          <p14:tracePt t="54375" x="9694863" y="5813425"/>
          <p14:tracePt t="54385" x="9694863" y="5829300"/>
          <p14:tracePt t="54391" x="9702800" y="5829300"/>
          <p14:tracePt t="54400" x="9710738" y="5838825"/>
          <p14:tracePt t="54407" x="9720263" y="5838825"/>
          <p14:tracePt t="54423" x="9728200" y="5838825"/>
          <p14:tracePt t="54432" x="9736138" y="5829300"/>
          <p14:tracePt t="54519" x="9736138" y="5821363"/>
          <p14:tracePt t="54601" x="9728200" y="5821363"/>
          <p14:tracePt t="54616" x="9710738" y="5821363"/>
          <p14:tracePt t="54623" x="9694863" y="5821363"/>
          <p14:tracePt t="54632" x="9677400" y="5821363"/>
          <p14:tracePt t="54639" x="9652000" y="5829300"/>
          <p14:tracePt t="54647" x="9626600" y="5846763"/>
          <p14:tracePt t="54655" x="9601200" y="5846763"/>
          <p14:tracePt t="54663" x="9575800" y="5854700"/>
          <p14:tracePt t="54671" x="9566275" y="5880100"/>
          <p14:tracePt t="54679" x="9540875" y="5897563"/>
          <p14:tracePt t="54688" x="9515475" y="5922963"/>
          <p14:tracePt t="54696" x="9490075" y="5932488"/>
          <p14:tracePt t="54704" x="9472613" y="5948363"/>
          <p14:tracePt t="54711" x="9447213" y="5973763"/>
          <p14:tracePt t="54720" x="9439275" y="5991225"/>
          <p14:tracePt t="54736" x="9431338" y="5999163"/>
          <p14:tracePt t="54752" x="9431338" y="6016625"/>
          <p14:tracePt t="54759" x="9431338" y="6024563"/>
          <p14:tracePt t="54768" x="9431338" y="6034088"/>
          <p14:tracePt t="54775" x="9431338" y="6042025"/>
          <p14:tracePt t="54784" x="9431338" y="6049963"/>
          <p14:tracePt t="54791" x="9447213" y="6049963"/>
          <p14:tracePt t="54800" x="9472613" y="6049963"/>
          <p14:tracePt t="54807" x="9498013" y="6049963"/>
          <p14:tracePt t="54823" x="9532938" y="6042025"/>
          <p14:tracePt t="54832" x="9566275" y="6024563"/>
          <p14:tracePt t="54839" x="9609138" y="5999163"/>
          <p14:tracePt t="54847" x="9642475" y="5983288"/>
          <p14:tracePt t="54855" x="9652000" y="5983288"/>
          <p14:tracePt t="54863" x="9659938" y="5999163"/>
          <p14:tracePt t="54879" x="9667875" y="5999163"/>
          <p14:tracePt t="54896" x="9677400" y="5999163"/>
          <p14:tracePt t="54904" x="9677400" y="5991225"/>
          <p14:tracePt t="54911" x="9677400" y="5983288"/>
          <p14:tracePt t="54920" x="9677400" y="5973763"/>
          <p14:tracePt t="54928" x="9677400" y="5965825"/>
          <p14:tracePt t="54935" x="9677400" y="5957888"/>
          <p14:tracePt t="54943" x="9677400" y="5948363"/>
          <p14:tracePt t="54959" x="9667875" y="5940425"/>
          <p14:tracePt t="54968" x="9667875" y="5932488"/>
          <p14:tracePt t="54975" x="9659938" y="5932488"/>
          <p14:tracePt t="54991" x="9652000" y="5932488"/>
          <p14:tracePt t="55001" x="9642475" y="5932488"/>
          <p14:tracePt t="55007" x="9634538" y="5932488"/>
          <p14:tracePt t="55016" x="9617075" y="5940425"/>
          <p14:tracePt t="55023" x="9601200" y="5957888"/>
          <p14:tracePt t="55031" x="9575800" y="5973763"/>
          <p14:tracePt t="55039" x="9566275" y="5973763"/>
          <p14:tracePt t="55048" x="9558338" y="5973763"/>
          <p14:tracePt t="55063" x="9550400" y="5973763"/>
          <p14:tracePt t="55089" x="9550400" y="5983288"/>
          <p14:tracePt t="55103" x="9550400" y="5991225"/>
          <p14:tracePt t="55111" x="9550400" y="5999163"/>
          <p14:tracePt t="55119" x="9566275" y="5999163"/>
          <p14:tracePt t="55127" x="9575800" y="5999163"/>
          <p14:tracePt t="55136" x="9591675" y="5999163"/>
          <p14:tracePt t="55143" x="9609138" y="5991225"/>
          <p14:tracePt t="55151" x="9626600" y="5983288"/>
          <p14:tracePt t="55232" x="9626600" y="5973763"/>
          <p14:tracePt t="55247" x="9634538" y="5973763"/>
          <p14:tracePt t="55255" x="9642475" y="5965825"/>
          <p14:tracePt t="55263" x="9642475" y="5948363"/>
          <p14:tracePt t="55271" x="9659938" y="5940425"/>
          <p14:tracePt t="55279" x="9667875" y="5932488"/>
          <p14:tracePt t="55288" x="9677400" y="5922963"/>
          <p14:tracePt t="55311" x="9677400" y="5915025"/>
          <p14:tracePt t="55327" x="9685338" y="5897563"/>
          <p14:tracePt t="55335" x="9694863" y="5880100"/>
          <p14:tracePt t="55344" x="9702800" y="5880100"/>
          <p14:tracePt t="55351" x="9702800" y="5872163"/>
          <p14:tracePt t="55359" x="9702800" y="5864225"/>
          <p14:tracePt t="55367" x="9710738" y="5864225"/>
          <p14:tracePt t="55384" x="9710738" y="5854700"/>
          <p14:tracePt t="55391" x="9710738" y="5846763"/>
          <p14:tracePt t="55400" x="9710738" y="5838825"/>
          <p14:tracePt t="55416" x="9710738" y="5829300"/>
          <p14:tracePt t="55423" x="9710738" y="5821363"/>
          <p14:tracePt t="55439" x="9710738" y="5813425"/>
          <p14:tracePt t="55447" x="9710738" y="5803900"/>
          <p14:tracePt t="55455" x="9710738" y="5795963"/>
          <p14:tracePt t="55671" x="9710738" y="5788025"/>
          <p14:tracePt t="55736" x="9710738" y="5778500"/>
          <p14:tracePt t="55912" x="9720263" y="5778500"/>
          <p14:tracePt t="55920" x="9728200" y="5770563"/>
          <p14:tracePt t="55936" x="9736138" y="5761038"/>
          <p14:tracePt t="55943" x="9745663" y="5761038"/>
          <p14:tracePt t="55952" x="9753600" y="5753100"/>
          <p14:tracePt t="55959" x="9771063" y="5753100"/>
          <p14:tracePt t="55968" x="9796463" y="5745163"/>
          <p14:tracePt t="55975" x="9821863" y="5719763"/>
          <p14:tracePt t="55985" x="9839325" y="5702300"/>
          <p14:tracePt t="55991" x="9855200" y="5684838"/>
          <p14:tracePt t="56000" x="9872663" y="5668963"/>
          <p14:tracePt t="56007" x="9890125" y="5659438"/>
          <p14:tracePt t="56016" x="9906000" y="5634038"/>
          <p14:tracePt t="56023" x="9906000" y="5616575"/>
          <p14:tracePt t="56031" x="9915525" y="5600700"/>
          <p14:tracePt t="56039" x="9923463" y="5583238"/>
          <p14:tracePt t="56047" x="9931400" y="5565775"/>
          <p14:tracePt t="56057" x="9931400" y="5557838"/>
          <p14:tracePt t="56064" x="9940925" y="5549900"/>
          <p14:tracePt t="56159" x="9931400" y="5549900"/>
          <p14:tracePt t="56175" x="9923463" y="5549900"/>
          <p14:tracePt t="56184" x="9915525" y="5549900"/>
          <p14:tracePt t="56191" x="9906000" y="5557838"/>
          <p14:tracePt t="56201" x="9898063" y="5565775"/>
          <p14:tracePt t="56207" x="9890125" y="5565775"/>
          <p14:tracePt t="56215" x="9890125" y="5575300"/>
          <p14:tracePt t="56223" x="9880600" y="5583238"/>
          <p14:tracePt t="56272" x="9890125" y="5583238"/>
          <p14:tracePt t="56279" x="9906000" y="5583238"/>
          <p14:tracePt t="56288" x="9915525" y="5549900"/>
          <p14:tracePt t="56295" x="9923463" y="5524500"/>
          <p14:tracePt t="56303" x="9940925" y="5524500"/>
          <p14:tracePt t="56311" x="9948863" y="5524500"/>
          <p14:tracePt t="57352" x="9948863" y="5532438"/>
          <p14:tracePt t="57399" x="9956800" y="5532438"/>
          <p14:tracePt t="57416" x="9966325" y="5532438"/>
          <p14:tracePt t="57423" x="9974263" y="5532438"/>
          <p14:tracePt t="57447" x="9983788" y="5532438"/>
          <p14:tracePt t="57455" x="9991725" y="5540375"/>
          <p14:tracePt t="58207" x="9991725" y="5549900"/>
          <p14:tracePt t="58223" x="9999663" y="5549900"/>
          <p14:tracePt t="58231" x="10009188" y="5549900"/>
          <p14:tracePt t="58239" x="10017125" y="5549900"/>
          <p14:tracePt t="58255" x="10034588" y="5557838"/>
          <p14:tracePt t="58263" x="10050463" y="5565775"/>
          <p14:tracePt t="58271" x="10050463" y="5575300"/>
          <p14:tracePt t="58279" x="10059988" y="5591175"/>
          <p14:tracePt t="58287" x="10067925" y="5591175"/>
          <p14:tracePt t="58295" x="10075863" y="5575300"/>
          <p14:tracePt t="58303" x="10075863" y="5557838"/>
          <p14:tracePt t="58311" x="10075863" y="5540375"/>
          <p14:tracePt t="58319" x="10075863" y="5532438"/>
          <p14:tracePt t="58336" x="10075863" y="5524500"/>
          <p14:tracePt t="58343" x="10085388" y="5524500"/>
          <p14:tracePt t="58351" x="10093325" y="5524500"/>
          <p14:tracePt t="58359" x="10101263" y="5524500"/>
          <p14:tracePt t="58375" x="10110788" y="5524500"/>
          <p14:tracePt t="58383" x="10118725" y="5524500"/>
          <p14:tracePt t="58391" x="10136188" y="5524500"/>
          <p14:tracePt t="58399" x="10169525" y="5532438"/>
          <p14:tracePt t="58407" x="10212388" y="5532438"/>
          <p14:tracePt t="58415" x="10263188" y="5540375"/>
          <p14:tracePt t="58423" x="10298113" y="5532438"/>
          <p14:tracePt t="58431" x="10339388" y="5524500"/>
          <p14:tracePt t="58439" x="10399713" y="5524500"/>
          <p14:tracePt t="58447" x="10467975" y="5524500"/>
          <p14:tracePt t="58455" x="10552113" y="5524500"/>
          <p14:tracePt t="58463" x="10645775" y="5524500"/>
          <p14:tracePt t="58471" x="10729913" y="5524500"/>
          <p14:tracePt t="58479" x="10798175" y="5540375"/>
          <p14:tracePt t="58487" x="10874375" y="5557838"/>
          <p14:tracePt t="58495" x="10960100" y="5565775"/>
          <p14:tracePt t="58503" x="11061700" y="5575300"/>
          <p14:tracePt t="58511" x="11163300" y="5591175"/>
          <p14:tracePt t="58519" x="11266488" y="5600700"/>
          <p14:tracePt t="58527" x="11360150" y="5608638"/>
          <p14:tracePt t="58535" x="11436350" y="5616575"/>
          <p14:tracePt t="58543" x="11495088" y="5616575"/>
          <p14:tracePt t="58551" x="11537950" y="5616575"/>
          <p14:tracePt t="58559" x="11571288" y="5616575"/>
          <p14:tracePt t="58567" x="11588750" y="5616575"/>
          <p14:tracePt t="58583" x="11596688" y="5616575"/>
          <p14:tracePt t="58703" x="11606213" y="5616575"/>
          <p14:tracePt t="58791" x="11606213" y="5608638"/>
          <p14:tracePt t="59527" x="11596688" y="5608638"/>
          <p14:tracePt t="59552" x="11588750" y="5608638"/>
          <p14:tracePt t="59559" x="11580813" y="5608638"/>
          <p14:tracePt t="59576" x="11571288" y="5616575"/>
          <p14:tracePt t="59599" x="11571288" y="5626100"/>
          <p14:tracePt t="59608" x="11563350" y="5634038"/>
          <p14:tracePt t="59615" x="11555413" y="5641975"/>
          <p14:tracePt t="59631" x="11545888" y="5651500"/>
          <p14:tracePt t="59639" x="11537950" y="5668963"/>
          <p14:tracePt t="59647" x="11530013" y="5668963"/>
          <p14:tracePt t="59663" x="11530013" y="5676900"/>
          <p14:tracePt t="59673" x="11530013" y="5684838"/>
          <p14:tracePt t="59679" x="11520488" y="5684838"/>
          <p14:tracePt t="59688" x="11520488" y="5694363"/>
          <p14:tracePt t="59711" x="11520488" y="5702300"/>
          <p14:tracePt t="59720" x="11512550" y="5702300"/>
          <p14:tracePt t="59727" x="11512550" y="5710238"/>
          <p14:tracePt t="59735" x="11512550" y="5719763"/>
          <p14:tracePt t="59743" x="11512550" y="5735638"/>
          <p14:tracePt t="59752" x="11503025" y="5745163"/>
          <p14:tracePt t="59759" x="11495088" y="5761038"/>
          <p14:tracePt t="59768" x="11495088" y="5778500"/>
          <p14:tracePt t="59775" x="11487150" y="5778500"/>
          <p14:tracePt t="59784" x="11487150" y="5788025"/>
          <p14:tracePt t="59799" x="11487150" y="5795963"/>
          <p14:tracePt t="59831" x="11487150" y="5803900"/>
          <p14:tracePt t="59863" x="11487150" y="5813425"/>
          <p14:tracePt t="59879" x="11487150" y="5821363"/>
          <p14:tracePt t="59911" x="11487150" y="5829300"/>
          <p14:tracePt t="59983" x="11487150" y="5838825"/>
          <p14:tracePt t="60240" x="11487150" y="5846763"/>
          <p14:tracePt t="60255" x="11487150" y="5854700"/>
          <p14:tracePt t="60263" x="11487150" y="5864225"/>
          <p14:tracePt t="60279" x="11487150" y="5880100"/>
          <p14:tracePt t="60287" x="11487150" y="5897563"/>
          <p14:tracePt t="60295" x="11487150" y="5905500"/>
          <p14:tracePt t="60303" x="11487150" y="5922963"/>
          <p14:tracePt t="60311" x="11487150" y="5940425"/>
          <p14:tracePt t="60319" x="11487150" y="5965825"/>
          <p14:tracePt t="60327" x="11487150" y="5991225"/>
          <p14:tracePt t="60335" x="11487150" y="6016625"/>
          <p14:tracePt t="60345" x="11487150" y="6042025"/>
          <p14:tracePt t="60352" x="11487150" y="6067425"/>
          <p14:tracePt t="60359" x="11487150" y="6084888"/>
          <p14:tracePt t="60368" x="11487150" y="6110288"/>
          <p14:tracePt t="60377" x="11487150" y="6127750"/>
          <p14:tracePt t="60383" x="11487150" y="6135688"/>
          <p14:tracePt t="60610" x="11487150" y="6127750"/>
          <p14:tracePt t="60624" x="11487150" y="6118225"/>
          <p14:tracePt t="60631" x="11487150" y="6110288"/>
          <p14:tracePt t="60639" x="11487150" y="6102350"/>
          <p14:tracePt t="60655" x="11487150" y="6092825"/>
          <p14:tracePt t="60663" x="11487150" y="6084888"/>
          <p14:tracePt t="60679" x="11487150" y="6076950"/>
          <p14:tracePt t="60687" x="11487150" y="6067425"/>
          <p14:tracePt t="60695" x="11487150" y="6059488"/>
          <p14:tracePt t="60711" x="11487150" y="6042025"/>
          <p14:tracePt t="60720" x="11487150" y="6034088"/>
          <p14:tracePt t="60727" x="11487150" y="6024563"/>
          <p14:tracePt t="60735" x="11487150" y="6008688"/>
          <p14:tracePt t="60743" x="11487150" y="5999163"/>
          <p14:tracePt t="60752" x="11487150" y="5991225"/>
          <p14:tracePt t="60759" x="11487150" y="5983288"/>
          <p14:tracePt t="60768" x="11487150" y="5965825"/>
          <p14:tracePt t="60775" x="11487150" y="5957888"/>
          <p14:tracePt t="60791" x="11487150" y="5948363"/>
          <p14:tracePt t="61944" x="11487150" y="5957888"/>
          <p14:tracePt t="61959" x="11487150" y="5965825"/>
          <p14:tracePt t="61975" x="11487150" y="5973763"/>
          <p14:tracePt t="61983" x="11487150" y="5983288"/>
          <p14:tracePt t="61991" x="11487150" y="5991225"/>
          <p14:tracePt t="62007" x="11487150" y="5999163"/>
          <p14:tracePt t="62023" x="11487150" y="6008688"/>
          <p14:tracePt t="62039" x="11487150" y="6016625"/>
          <p14:tracePt t="62047" x="11487150" y="6024563"/>
          <p14:tracePt t="62063" x="11487150" y="6034088"/>
          <p14:tracePt t="62071" x="11487150" y="6042025"/>
          <p14:tracePt t="62089" x="11487150" y="6049963"/>
          <p14:tracePt t="62105" x="11487150" y="6059488"/>
          <p14:tracePt t="62151" x="11487150" y="6067425"/>
          <p14:tracePt t="62199" x="11487150" y="6076950"/>
          <p14:tracePt t="62295" x="11477625" y="6076950"/>
          <p14:tracePt t="62303" x="11477625" y="6084888"/>
          <p14:tracePt t="62311" x="11469688" y="6084888"/>
          <p14:tracePt t="62320" x="11461750" y="6084888"/>
          <p14:tracePt t="62327" x="11461750" y="6092825"/>
          <p14:tracePt t="62336" x="11444288" y="6092825"/>
          <p14:tracePt t="62344" x="11436350" y="6092825"/>
          <p14:tracePt t="62352" x="11426825" y="6092825"/>
          <p14:tracePt t="62360" x="11418888" y="6092825"/>
          <p14:tracePt t="62368" x="11410950" y="6092825"/>
          <p14:tracePt t="62384" x="11410950" y="6084888"/>
          <p14:tracePt t="62391" x="11410950" y="6076950"/>
          <p14:tracePt t="62399" x="11393488" y="6067425"/>
          <p14:tracePt t="62408" x="11368088" y="6067425"/>
          <p14:tracePt t="62416" x="11342688" y="6067425"/>
          <p14:tracePt t="62423" x="11317288" y="6067425"/>
          <p14:tracePt t="62431" x="11282363" y="6067425"/>
          <p14:tracePt t="62439" x="11256963" y="6067425"/>
          <p14:tracePt t="62447" x="11241088" y="6067425"/>
          <p14:tracePt t="62455" x="11215688" y="6059488"/>
          <p14:tracePt t="62463" x="11198225" y="6049963"/>
          <p14:tracePt t="62496" x="11188700" y="6049963"/>
          <p14:tracePt t="62623" x="11180763" y="6042025"/>
          <p14:tracePt t="62631" x="11172825" y="6042025"/>
          <p14:tracePt t="62784" x="11163300" y="6042025"/>
          <p14:tracePt t="62792" x="11155363" y="6042025"/>
          <p14:tracePt t="62799" x="11155363" y="6049963"/>
          <p14:tracePt t="62807" x="11147425" y="6049963"/>
          <p14:tracePt t="62815" x="11137900" y="6059488"/>
          <p14:tracePt t="62823" x="11129963" y="6067425"/>
          <p14:tracePt t="62831" x="11122025" y="6084888"/>
          <p14:tracePt t="62839" x="11112500" y="6084888"/>
          <p14:tracePt t="62848" x="11096625" y="6092825"/>
          <p14:tracePt t="62855" x="11096625" y="6102350"/>
          <p14:tracePt t="62864" x="11087100" y="6110288"/>
          <p14:tracePt t="62871" x="11079163" y="6110288"/>
          <p14:tracePt t="63335" x="11071225" y="6110288"/>
          <p14:tracePt t="63359" x="11061700" y="6110288"/>
          <p14:tracePt t="63375" x="11053763" y="6110288"/>
          <p14:tracePt t="63391" x="11036300" y="6110288"/>
          <p14:tracePt t="63399" x="11028363" y="6118225"/>
          <p14:tracePt t="63408" x="11002963" y="6118225"/>
          <p14:tracePt t="63415" x="10968038" y="6118225"/>
          <p14:tracePt t="63424" x="10934700" y="6118225"/>
          <p14:tracePt t="63431" x="10901363" y="6110288"/>
          <p14:tracePt t="63440" x="10858500" y="6110288"/>
          <p14:tracePt t="63447" x="10798175" y="6102350"/>
          <p14:tracePt t="63455" x="10739438" y="6084888"/>
          <p14:tracePt t="63464" x="10688638" y="6049963"/>
          <p14:tracePt t="63471" x="10645775" y="6034088"/>
          <p14:tracePt t="63479" x="10602913" y="5991225"/>
          <p14:tracePt t="63487" x="10577513" y="5973763"/>
          <p14:tracePt t="63495" x="10569575" y="5973763"/>
          <p14:tracePt t="63503" x="10544175" y="5965825"/>
          <p14:tracePt t="63512" x="10518775" y="5957888"/>
          <p14:tracePt t="63711" x="10509250" y="5948363"/>
          <p14:tracePt t="63992" x="10509250" y="5957888"/>
          <p14:tracePt t="63999" x="10509250" y="5965825"/>
          <p14:tracePt t="64016" x="10518775" y="5973763"/>
          <p14:tracePt t="64024" x="10526713" y="5991225"/>
          <p14:tracePt t="64032" x="10544175" y="6016625"/>
          <p14:tracePt t="64039" x="10552113" y="6042025"/>
          <p14:tracePt t="64047" x="10560050" y="6059488"/>
          <p14:tracePt t="64055" x="10569575" y="6067425"/>
          <p14:tracePt t="64065" x="10577513" y="6084888"/>
          <p14:tracePt t="64071" x="10585450" y="6092825"/>
          <p14:tracePt t="64088" x="10594975" y="6102350"/>
          <p14:tracePt t="64095" x="10602913" y="6102350"/>
          <p14:tracePt t="64103" x="10612438" y="6110288"/>
          <p14:tracePt t="64392" x="10612438" y="6102350"/>
          <p14:tracePt t="64408" x="10612438" y="6092825"/>
          <p14:tracePt t="64415" x="10612438" y="6084888"/>
          <p14:tracePt t="64432" x="10612438" y="6076950"/>
          <p14:tracePt t="64440" x="10612438" y="6067425"/>
          <p14:tracePt t="64447" x="10612438" y="6059488"/>
          <p14:tracePt t="64463" x="10620375" y="6042025"/>
          <p14:tracePt t="64471" x="10620375" y="6024563"/>
          <p14:tracePt t="64479" x="10620375" y="6016625"/>
          <p14:tracePt t="64487" x="10620375" y="6008688"/>
          <p14:tracePt t="64497" x="10620375" y="5999163"/>
          <p14:tracePt t="64503" x="10620375" y="5991225"/>
          <p14:tracePt t="64512" x="10628313" y="5973763"/>
          <p14:tracePt t="64519" x="10628313" y="5965825"/>
          <p14:tracePt t="64528" x="10628313" y="5948363"/>
          <p14:tracePt t="64536" x="10628313" y="5932488"/>
          <p14:tracePt t="64552" x="10628313" y="5915025"/>
          <p14:tracePt t="64559" x="10637838" y="5915025"/>
          <p14:tracePt t="64567" x="10637838" y="5897563"/>
          <p14:tracePt t="64575" x="10637838" y="5889625"/>
          <p14:tracePt t="64591" x="10637838" y="5880100"/>
          <p14:tracePt t="64615" x="10637838" y="5872163"/>
          <p14:tracePt t="64735" x="10628313" y="5872163"/>
          <p14:tracePt t="64745" x="10620375" y="5872163"/>
          <p14:tracePt t="64759" x="10612438" y="5880100"/>
          <p14:tracePt t="64776" x="10602913" y="5880100"/>
          <p14:tracePt t="64792" x="10594975" y="5889625"/>
          <p14:tracePt t="64799" x="10585450" y="5897563"/>
          <p14:tracePt t="64808" x="10577513" y="5897563"/>
          <p14:tracePt t="64815" x="10569575" y="5905500"/>
          <p14:tracePt t="64823" x="10544175" y="5922963"/>
          <p14:tracePt t="64831" x="10518775" y="5948363"/>
          <p14:tracePt t="64839" x="10467975" y="5973763"/>
          <p14:tracePt t="64847" x="10433050" y="6008688"/>
          <p14:tracePt t="64855" x="10382250" y="6024563"/>
          <p14:tracePt t="64863" x="10339388" y="6042025"/>
          <p14:tracePt t="64871" x="10288588" y="6059488"/>
          <p14:tracePt t="64879" x="10263188" y="6067425"/>
          <p14:tracePt t="64887" x="10255250" y="6067425"/>
          <p14:tracePt t="64895" x="10245725" y="6067425"/>
          <p14:tracePt t="64903" x="10237788" y="6059488"/>
          <p14:tracePt t="64927" x="10229850" y="6049963"/>
          <p14:tracePt t="64959" x="10229850" y="6042025"/>
          <p14:tracePt t="64968" x="10237788" y="6042025"/>
          <p14:tracePt t="64975" x="10255250" y="6024563"/>
          <p14:tracePt t="64983" x="10271125" y="6008688"/>
          <p14:tracePt t="64991" x="10323513" y="5991225"/>
          <p14:tracePt t="64999" x="10364788" y="5973763"/>
          <p14:tracePt t="65007" x="10399713" y="5957888"/>
          <p14:tracePt t="65015" x="10433050" y="5940425"/>
          <p14:tracePt t="65023" x="10458450" y="5922963"/>
          <p14:tracePt t="65031" x="10475913" y="5915025"/>
          <p14:tracePt t="65040" x="10493375" y="5905500"/>
          <p14:tracePt t="65047" x="10501313" y="5897563"/>
          <p14:tracePt t="65055" x="10526713" y="5889625"/>
          <p14:tracePt t="65064" x="10552113" y="5872163"/>
          <p14:tracePt t="65087" x="10612438" y="5838825"/>
          <p14:tracePt t="65096" x="10628313" y="5821363"/>
          <p14:tracePt t="65192" x="10628313" y="5829300"/>
          <p14:tracePt t="65199" x="10620375" y="5838825"/>
          <p14:tracePt t="65207" x="10602913" y="5864225"/>
          <p14:tracePt t="65215" x="10594975" y="5880100"/>
          <p14:tracePt t="65223" x="10585450" y="5897563"/>
          <p14:tracePt t="65239" x="10577513" y="5905500"/>
          <p14:tracePt t="66047" x="10585450" y="5905500"/>
          <p14:tracePt t="66055" x="10594975" y="5905500"/>
          <p14:tracePt t="66071" x="10602913" y="5905500"/>
          <p14:tracePt t="66079" x="10612438" y="5905500"/>
          <p14:tracePt t="66087" x="10620375" y="5905500"/>
          <p14:tracePt t="66095" x="10620375" y="5915025"/>
          <p14:tracePt t="66103" x="10628313" y="5922963"/>
          <p14:tracePt t="66111" x="10637838" y="5932488"/>
          <p14:tracePt t="66120" x="10637838" y="5940425"/>
          <p14:tracePt t="66128" x="10645775" y="5940425"/>
          <p14:tracePt t="66135" x="10653713" y="5948363"/>
          <p14:tracePt t="66144" x="10663238" y="5948363"/>
          <p14:tracePt t="66151" x="10663238" y="5957888"/>
          <p14:tracePt t="66159" x="10679113" y="5957888"/>
          <p14:tracePt t="66169" x="10696575" y="5983288"/>
          <p14:tracePt t="66175" x="10704513" y="5999163"/>
          <p14:tracePt t="66186" x="10704513" y="6016625"/>
          <p14:tracePt t="66191" x="10704513" y="6034088"/>
          <p14:tracePt t="66207" x="10721975" y="6034088"/>
          <p14:tracePt t="66215" x="10747375" y="6034088"/>
          <p14:tracePt t="66223" x="10764838" y="6034088"/>
          <p14:tracePt t="66231" x="10790238" y="6042025"/>
          <p14:tracePt t="66239" x="10815638" y="6042025"/>
          <p14:tracePt t="66247" x="10833100" y="6042025"/>
          <p14:tracePt t="66255" x="10866438" y="6042025"/>
          <p14:tracePt t="66264" x="10891838" y="6049963"/>
          <p14:tracePt t="66271" x="10917238" y="6049963"/>
          <p14:tracePt t="66279" x="10952163" y="6059488"/>
          <p14:tracePt t="66287" x="10993438" y="6059488"/>
          <p14:tracePt t="66295" x="11028363" y="6059488"/>
          <p14:tracePt t="66303" x="11071225" y="6059488"/>
          <p14:tracePt t="66311" x="11112500" y="6059488"/>
          <p14:tracePt t="66319" x="11163300" y="6059488"/>
          <p14:tracePt t="66327" x="11206163" y="6059488"/>
          <p14:tracePt t="66335" x="11249025" y="6059488"/>
          <p14:tracePt t="66344" x="11282363" y="6059488"/>
          <p14:tracePt t="66351" x="11307763" y="6059488"/>
          <p14:tracePt t="66359" x="11350625" y="6059488"/>
          <p14:tracePt t="66369" x="11385550" y="6059488"/>
          <p14:tracePt t="66375" x="11410950" y="6059488"/>
          <p14:tracePt t="66384" x="11426825" y="6059488"/>
          <p14:tracePt t="66391" x="11452225" y="6059488"/>
          <p14:tracePt t="66400" x="11469688" y="6059488"/>
          <p14:tracePt t="66655" x="11469688" y="6067425"/>
          <p14:tracePt t="66687" x="11469688" y="6076950"/>
          <p14:tracePt t="66696" x="11469688" y="6084888"/>
          <p14:tracePt t="66703" x="11469688" y="6092825"/>
          <p14:tracePt t="66711" x="11469688" y="6102350"/>
          <p14:tracePt t="66719" x="11469688" y="6118225"/>
          <p14:tracePt t="66727" x="11477625" y="6135688"/>
          <p14:tracePt t="66735" x="11487150" y="6161088"/>
          <p14:tracePt t="66743" x="11495088" y="6178550"/>
          <p14:tracePt t="66751" x="11503025" y="6203950"/>
          <p14:tracePt t="66759" x="11503025" y="6246813"/>
          <p14:tracePt t="66770" x="11503025" y="6262688"/>
          <p14:tracePt t="66775" x="11503025" y="6297613"/>
          <p14:tracePt t="66787" x="11512550" y="6330950"/>
          <p14:tracePt t="66791" x="11512550" y="6365875"/>
          <p14:tracePt t="66800" x="11512550" y="6391275"/>
          <p14:tracePt t="66807" x="11520488" y="6424613"/>
          <p14:tracePt t="66815" x="11520488" y="6457950"/>
          <p14:tracePt t="66823" x="11520488" y="6475413"/>
          <p14:tracePt t="66831" x="11520488" y="6492875"/>
          <p14:tracePt t="66839" x="11520488" y="6510338"/>
          <p14:tracePt t="66855" x="11520488" y="6518275"/>
          <p14:tracePt t="66903" x="11520488" y="6526213"/>
          <p14:tracePt t="66920" x="11512550" y="6518275"/>
          <p14:tracePt t="66927" x="11495088" y="6483350"/>
          <p14:tracePt t="66935" x="11461750" y="6432550"/>
          <p14:tracePt t="66943" x="11444288" y="6391275"/>
          <p14:tracePt t="66951" x="11436350" y="6356350"/>
          <p14:tracePt t="67200" x="11436350" y="6338888"/>
          <p14:tracePt t="67217" x="11436350" y="6330950"/>
          <p14:tracePt t="67232" x="11426825" y="6330950"/>
          <p14:tracePt t="67239" x="11418888" y="6330950"/>
          <p14:tracePt t="67247" x="11410950" y="6330950"/>
          <p14:tracePt t="67255" x="11393488" y="6338888"/>
          <p14:tracePt t="67263" x="11376025" y="6348413"/>
          <p14:tracePt t="67271" x="11368088" y="6356350"/>
          <p14:tracePt t="67279" x="11350625" y="6365875"/>
          <p14:tracePt t="67287" x="11342688" y="6365875"/>
          <p14:tracePt t="67295" x="11342688" y="6373813"/>
          <p14:tracePt t="67303" x="11342688" y="6381750"/>
          <p14:tracePt t="67311" x="11342688" y="6391275"/>
          <p14:tracePt t="67319" x="11342688" y="6407150"/>
          <p14:tracePt t="67328" x="11342688" y="6424613"/>
          <p14:tracePt t="67335" x="11342688" y="6432550"/>
          <p14:tracePt t="67343" x="11342688" y="6457950"/>
          <p14:tracePt t="67351" x="11342688" y="6467475"/>
          <p14:tracePt t="67359" x="11342688" y="6483350"/>
          <p14:tracePt t="67368" x="11342688" y="6500813"/>
          <p14:tracePt t="67375" x="11342688" y="6510338"/>
          <p14:tracePt t="67385" x="11342688" y="6518275"/>
          <p14:tracePt t="67391" x="11342688" y="6526213"/>
          <p14:tracePt t="67402" x="11342688" y="6535738"/>
          <p14:tracePt t="67407" x="11342688" y="6543675"/>
          <p14:tracePt t="67418" x="11342688" y="6551613"/>
          <p14:tracePt t="67432" x="11333163" y="6561138"/>
          <p14:tracePt t="67439" x="11325225" y="6561138"/>
          <p14:tracePt t="67448" x="11325225" y="6569075"/>
          <p14:tracePt t="67472" x="11317288" y="6569075"/>
          <p14:tracePt t="67487" x="11317288" y="6577013"/>
          <p14:tracePt t="67495" x="11307763" y="6577013"/>
          <p14:tracePt t="67503" x="11299825" y="6577013"/>
          <p14:tracePt t="68319" x="11291888" y="6577013"/>
          <p14:tracePt t="68343" x="11282363" y="6586538"/>
          <p14:tracePt t="68383" x="11282363" y="6594475"/>
          <p14:tracePt t="68391" x="11274425" y="6594475"/>
          <p14:tracePt t="68400" x="11274425" y="6602413"/>
          <p14:tracePt t="68416" x="11274425" y="6611938"/>
          <p14:tracePt t="68431" x="11266488" y="6611938"/>
          <p14:tracePt t="68448" x="11256963" y="6611938"/>
          <p14:tracePt t="68455" x="11256963" y="6619875"/>
          <p14:tracePt t="68463" x="11256963" y="6627813"/>
          <p14:tracePt t="68471" x="11256963" y="6637338"/>
          <p14:tracePt t="68479" x="11249025" y="6637338"/>
          <p14:tracePt t="68487" x="11241088" y="6637338"/>
          <p14:tracePt t="68495" x="11231563" y="6645275"/>
          <p14:tracePt t="68503" x="11231563" y="6654800"/>
          <p14:tracePt t="68511" x="11223625" y="6654800"/>
          <p14:tracePt t="68519" x="11215688" y="6670675"/>
          <p14:tracePt t="68527" x="11215688" y="6680200"/>
          <p14:tracePt t="68536" x="11206163" y="6680200"/>
          <p14:tracePt t="68543" x="11198225" y="6688138"/>
          <p14:tracePt t="68553" x="11188700" y="6696075"/>
          <p14:tracePt t="68559" x="11188700" y="6705600"/>
          <p14:tracePt t="68568" x="11180763" y="6705600"/>
          <p14:tracePt t="68616" x="11172825" y="6705600"/>
          <p14:tracePt t="68631" x="11172825" y="6713538"/>
          <p14:tracePt t="68639" x="11172825" y="6721475"/>
          <p14:tracePt t="68647" x="11163300" y="6721475"/>
          <p14:tracePt t="68663" x="11155363" y="6731000"/>
          <p14:tracePt t="68671" x="11147425" y="6731000"/>
          <p14:tracePt t="68679" x="11147425" y="6738938"/>
          <p14:tracePt t="68687" x="11137900" y="6738938"/>
          <p14:tracePt t="68695" x="11129963" y="6746875"/>
          <p14:tracePt t="68711" x="11122025" y="6746875"/>
          <p14:tracePt t="68831" x="11112500" y="6756400"/>
          <p14:tracePt t="68847" x="11104563" y="6756400"/>
          <p14:tracePt t="68855" x="11104563" y="6764338"/>
          <p14:tracePt t="68863" x="11096625" y="6764338"/>
          <p14:tracePt t="68871" x="11087100" y="6772275"/>
          <p14:tracePt t="68879" x="11079163" y="6772275"/>
          <p14:tracePt t="68895" x="11071225" y="6781800"/>
          <p14:tracePt t="68927" x="11061700" y="6789738"/>
          <p14:tracePt t="69479" x="11053763" y="6789738"/>
          <p14:tracePt t="69487" x="11044238" y="6789738"/>
          <p14:tracePt t="69511" x="11036300" y="6799263"/>
          <p14:tracePt t="69519" x="11028363" y="6807200"/>
          <p14:tracePt t="69528" x="11018838" y="6807200"/>
          <p14:tracePt t="69535" x="11010900" y="6815138"/>
          <p14:tracePt t="69543" x="11002963" y="6815138"/>
          <p14:tracePt t="69551" x="10993438" y="6824663"/>
          <p14:tracePt t="69568" x="10985500" y="6832600"/>
          <p14:tracePt t="69577" x="10977563" y="6832600"/>
          <p14:tracePt t="69592" x="10968038" y="6832600"/>
          <p14:tracePt t="69695" x="10960100" y="6832600"/>
          <p14:tracePt t="69719" x="10952163" y="6840538"/>
          <p14:tracePt t="69735" x="10952163" y="6850063"/>
          <p14:tracePt t="69759" x="10942638" y="6850063"/>
          <p14:tracePt t="70015" x="10909300" y="6824663"/>
          <p14:tracePt t="70024" x="10909300" y="6807200"/>
          <p14:tracePt t="70031" x="10909300" y="6789738"/>
          <p14:tracePt t="70040" x="10909300" y="6764338"/>
          <p14:tracePt t="70047" x="10909300" y="6746875"/>
          <p14:tracePt t="70055" x="10909300" y="6738938"/>
          <p14:tracePt t="70070" x="10909300" y="6731000"/>
          <p14:tracePt t="70079" x="10909300" y="6721475"/>
          <p14:tracePt t="70376" x="10909300" y="6713538"/>
          <p14:tracePt t="70439" x="10901363" y="6713538"/>
          <p14:tracePt t="70535" x="10891838" y="6713538"/>
          <p14:tracePt t="71191" x="10883900" y="6713538"/>
          <p14:tracePt t="71223" x="10874375" y="6713538"/>
          <p14:tracePt t="71247" x="10866438" y="6713538"/>
          <p14:tracePt t="71279" x="10858500" y="6713538"/>
          <p14:tracePt t="71495" x="10848975" y="6713538"/>
          <p14:tracePt t="71551" x="10841038" y="6713538"/>
          <p14:tracePt t="71559" x="10833100" y="6713538"/>
          <p14:tracePt t="71568" x="10823575" y="6713538"/>
          <p14:tracePt t="71584" x="10815638" y="6713538"/>
          <p14:tracePt t="71592" x="10798175" y="6713538"/>
          <p14:tracePt t="71600" x="10790238" y="6713538"/>
          <p14:tracePt t="71607" x="10756900" y="6713538"/>
          <p14:tracePt t="71619" x="10721975" y="6731000"/>
          <p14:tracePt t="71623" x="10671175" y="6746875"/>
          <p14:tracePt t="71632" x="10637838" y="6756400"/>
          <p14:tracePt t="71640" x="10594975" y="6756400"/>
          <p14:tracePt t="71647" x="10552113" y="6764338"/>
          <p14:tracePt t="71656" x="10518775" y="6764338"/>
          <p14:tracePt t="71664" x="10483850" y="6764338"/>
          <p14:tracePt t="71671" x="10458450" y="6764338"/>
          <p14:tracePt t="71680" x="10442575" y="6764338"/>
          <p14:tracePt t="71687" x="10425113" y="6756400"/>
          <p14:tracePt t="71696" x="10399713" y="6756400"/>
          <p14:tracePt t="71703" x="10382250" y="6756400"/>
          <p14:tracePt t="71712" x="10356850" y="6756400"/>
          <p14:tracePt t="71719" x="10331450" y="6756400"/>
          <p14:tracePt t="71727" x="10313988" y="6756400"/>
          <p14:tracePt t="71735" x="10280650" y="6756400"/>
          <p14:tracePt t="71744" x="10255250" y="6756400"/>
          <p14:tracePt t="71751" x="10237788" y="6756400"/>
          <p14:tracePt t="71759" x="10212388" y="6756400"/>
          <p14:tracePt t="71768" x="10186988" y="6756400"/>
          <p14:tracePt t="71775" x="10179050" y="6756400"/>
          <p14:tracePt t="71784" x="10153650" y="6756400"/>
          <p14:tracePt t="71792" x="10126663" y="6756400"/>
          <p14:tracePt t="71800" x="10110788" y="6756400"/>
          <p14:tracePt t="71808" x="10075863" y="6756400"/>
          <p14:tracePt t="71815" x="10042525" y="6756400"/>
          <p14:tracePt t="71824" x="10009188" y="6756400"/>
          <p14:tracePt t="71833" x="9991725" y="6756400"/>
          <p14:tracePt t="71839" x="9966325" y="6756400"/>
          <p14:tracePt t="71847" x="9940925" y="6756400"/>
          <p14:tracePt t="71856" x="9931400" y="6756400"/>
          <p14:tracePt t="71864" x="9923463" y="6756400"/>
          <p14:tracePt t="71871" x="9915525" y="6756400"/>
          <p14:tracePt t="71880" x="9906000" y="6746875"/>
          <p14:tracePt t="71927" x="9898063" y="6738938"/>
          <p14:tracePt t="71935" x="9890125" y="6738938"/>
          <p14:tracePt t="71952" x="9890125" y="6731000"/>
          <p14:tracePt t="71968" x="9880600" y="6731000"/>
          <p14:tracePt t="71975" x="9872663" y="6731000"/>
          <p14:tracePt t="71983" x="9872663" y="6721475"/>
          <p14:tracePt t="71991" x="9872663" y="6713538"/>
          <p14:tracePt t="72000" x="9864725" y="6713538"/>
          <p14:tracePt t="72018" x="9864725" y="6705600"/>
          <p14:tracePt t="72023" x="9864725" y="6696075"/>
          <p14:tracePt t="72031" x="9864725" y="6688138"/>
          <p14:tracePt t="72039" x="9864725" y="6680200"/>
          <p14:tracePt t="72047" x="9864725" y="6670675"/>
          <p14:tracePt t="72055" x="9855200" y="6662738"/>
          <p14:tracePt t="72063" x="9847263" y="6645275"/>
          <p14:tracePt t="72071" x="9839325" y="6627813"/>
          <p14:tracePt t="72079" x="9829800" y="6619875"/>
          <p14:tracePt t="72087" x="9829800" y="6602413"/>
          <p14:tracePt t="72095" x="9829800" y="6586538"/>
          <p14:tracePt t="72103" x="9829800" y="6569075"/>
          <p14:tracePt t="72111" x="9829800" y="6535738"/>
          <p14:tracePt t="72119" x="9829800" y="6518275"/>
          <p14:tracePt t="72127" x="9829800" y="6500813"/>
          <p14:tracePt t="72135" x="9821863" y="6483350"/>
          <p14:tracePt t="72143" x="9812338" y="6475413"/>
          <p14:tracePt t="72151" x="9812338" y="6457950"/>
          <p14:tracePt t="72159" x="9804400" y="6450013"/>
          <p14:tracePt t="72167" x="9796463" y="6442075"/>
          <p14:tracePt t="72176" x="9771063" y="6432550"/>
          <p14:tracePt t="72184" x="9745663" y="6424613"/>
          <p14:tracePt t="72191" x="9728200" y="6416675"/>
          <p14:tracePt t="72199" x="9710738" y="6416675"/>
          <p14:tracePt t="72207" x="9694863" y="6407150"/>
          <p14:tracePt t="72216" x="9677400" y="6399213"/>
          <p14:tracePt t="72224" x="9659938" y="6391275"/>
          <p14:tracePt t="72234" x="9642475" y="6381750"/>
          <p14:tracePt t="72239" x="9626600" y="6373813"/>
          <p14:tracePt t="72247" x="9609138" y="6365875"/>
          <p14:tracePt t="72255" x="9609138" y="6348413"/>
          <p14:tracePt t="72264" x="9591675" y="6338888"/>
          <p14:tracePt t="72271" x="9575800" y="6338888"/>
          <p14:tracePt t="72279" x="9558338" y="6338888"/>
          <p14:tracePt t="72287" x="9540875" y="6338888"/>
          <p14:tracePt t="72295" x="9532938" y="6330950"/>
          <p14:tracePt t="72311" x="9523413" y="6330950"/>
          <p14:tracePt t="72319" x="9515475" y="6330950"/>
          <p14:tracePt t="72327" x="9507538" y="6330950"/>
          <p14:tracePt t="72343" x="9498013" y="6330950"/>
          <p14:tracePt t="72351" x="9490075" y="6338888"/>
          <p14:tracePt t="72368" x="9482138" y="6348413"/>
          <p14:tracePt t="72375" x="9472613" y="6348413"/>
          <p14:tracePt t="72384" x="9464675" y="6348413"/>
          <p14:tracePt t="72399" x="9464675" y="6356350"/>
          <p14:tracePt t="72417" x="9464675" y="6365875"/>
          <p14:tracePt t="72432" x="9464675" y="6373813"/>
          <p14:tracePt t="72450" x="9464675" y="6381750"/>
          <p14:tracePt t="72464" x="9464675" y="6391275"/>
          <p14:tracePt t="72471" x="9464675" y="6399213"/>
          <p14:tracePt t="72479" x="9472613" y="6399213"/>
          <p14:tracePt t="72487" x="9482138" y="6407150"/>
          <p14:tracePt t="72496" x="9482138" y="6416675"/>
          <p14:tracePt t="72503" x="9498013" y="6424613"/>
          <p14:tracePt t="72511" x="9515475" y="6432550"/>
          <p14:tracePt t="72519" x="9523413" y="6432550"/>
          <p14:tracePt t="72527" x="9540875" y="6432550"/>
          <p14:tracePt t="72535" x="9566275" y="6442075"/>
          <p14:tracePt t="72543" x="9583738" y="6442075"/>
          <p14:tracePt t="72551" x="9617075" y="6442075"/>
          <p14:tracePt t="72559" x="9634538" y="6450013"/>
          <p14:tracePt t="72567" x="9642475" y="6457950"/>
          <p14:tracePt t="72575" x="9659938" y="6457950"/>
          <p14:tracePt t="72583" x="9677400" y="6457950"/>
          <p14:tracePt t="72679" x="9677400" y="6450013"/>
          <p14:tracePt t="72695" x="9667875" y="6450013"/>
          <p14:tracePt t="72711" x="9652000" y="6450013"/>
          <p14:tracePt t="72719" x="9634538" y="6450013"/>
          <p14:tracePt t="72727" x="9626600" y="6450013"/>
          <p14:tracePt t="72735" x="9601200" y="6457950"/>
          <p14:tracePt t="72743" x="9575800" y="6467475"/>
          <p14:tracePt t="72751" x="9540875" y="6475413"/>
          <p14:tracePt t="72759" x="9532938" y="6475413"/>
          <p14:tracePt t="72767" x="9515475" y="6475413"/>
          <p14:tracePt t="72775" x="9507538" y="6475413"/>
          <p14:tracePt t="72783" x="9490075" y="6475413"/>
          <p14:tracePt t="72791" x="9482138" y="6475413"/>
          <p14:tracePt t="72815" x="9472613" y="6475413"/>
          <p14:tracePt t="72848" x="9482138" y="6475413"/>
          <p14:tracePt t="72856" x="9490075" y="6475413"/>
          <p14:tracePt t="72871" x="9498013" y="6475413"/>
          <p14:tracePt t="72879" x="9507538" y="6475413"/>
          <p14:tracePt t="73239" x="9515475" y="6475413"/>
          <p14:tracePt t="73256" x="9523413" y="6475413"/>
          <p14:tracePt t="73263" x="9550400" y="6467475"/>
          <p14:tracePt t="73271" x="9609138" y="6457950"/>
          <p14:tracePt t="73279" x="9736138" y="6432550"/>
          <p14:tracePt t="73288" x="9923463" y="6381750"/>
          <p14:tracePt t="73295" x="10186988" y="6297613"/>
          <p14:tracePt t="73304" x="10475913" y="6229350"/>
          <p14:tracePt t="73312" x="10764838" y="6143625"/>
          <p14:tracePt t="73319" x="11028363" y="6059488"/>
          <p14:tracePt t="73327" x="11206163" y="5991225"/>
          <p14:tracePt t="73336" x="11401425" y="5905500"/>
          <p14:tracePt t="73343" x="11563350" y="5821363"/>
          <p14:tracePt t="73351" x="11707813" y="5727700"/>
          <p14:tracePt t="73359" x="11809413" y="5684838"/>
          <p14:tracePt t="73368" x="11903075" y="5641975"/>
          <p14:tracePt t="73375" x="11979275" y="5600700"/>
          <p14:tracePt t="73383" x="12055475" y="5549900"/>
          <p14:tracePt t="73391" x="12115800" y="5507038"/>
          <p14:tracePt t="73400" x="12184063" y="5456238"/>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L’Ralph Early (&lt;2 AU) On-Orbit Thermal Performance</a:t>
            </a:r>
          </a:p>
        </p:txBody>
      </p:sp>
      <p:sp>
        <p:nvSpPr>
          <p:cNvPr id="3" name="Content Placeholder 2"/>
          <p:cNvSpPr>
            <a:spLocks noGrp="1"/>
          </p:cNvSpPr>
          <p:nvPr>
            <p:ph idx="1"/>
          </p:nvPr>
        </p:nvSpPr>
        <p:spPr>
          <a:xfrm>
            <a:off x="609600" y="914401"/>
            <a:ext cx="10972800" cy="1865302"/>
          </a:xfrm>
        </p:spPr>
        <p:txBody>
          <a:bodyPr>
            <a:normAutofit fontScale="70000" lnSpcReduction="20000"/>
          </a:bodyPr>
          <a:lstStyle/>
          <a:p>
            <a:r>
              <a:rPr lang="en-US" dirty="0"/>
              <a:t>Cryosystem was showing significantly cooler temperatures</a:t>
            </a:r>
          </a:p>
          <a:p>
            <a:endParaRPr lang="en-US" dirty="0"/>
          </a:p>
          <a:p>
            <a:r>
              <a:rPr lang="en-US" dirty="0"/>
              <a:t>To better understand the thermal performance, instrument pointing platform (IPP) was set at different angles</a:t>
            </a:r>
          </a:p>
          <a:p>
            <a:endParaRPr lang="en-US" dirty="0"/>
          </a:p>
          <a:p>
            <a:r>
              <a:rPr lang="en-US" dirty="0"/>
              <a:t>At low AU, radiative loading from solar array to the cryoradiator dominates the heat flow (&gt;90% of heat input)</a:t>
            </a:r>
          </a:p>
          <a:p>
            <a:pPr lvl="1"/>
            <a:r>
              <a:rPr lang="en-US" dirty="0"/>
              <a:t>Cryoradiator has a good view to the backside of the solar array backside</a:t>
            </a:r>
          </a:p>
          <a:p>
            <a:endParaRPr lang="en-US" dirty="0"/>
          </a:p>
          <a:p>
            <a:endParaRPr lang="en-US" dirty="0"/>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p:cNvSpPr>
            <a:spLocks noGrp="1"/>
          </p:cNvSpPr>
          <p:nvPr>
            <p:ph type="sldNum" sz="quarter" idx="12"/>
          </p:nvPr>
        </p:nvSpPr>
        <p:spPr/>
        <p:txBody>
          <a:bodyPr/>
          <a:lstStyle/>
          <a:p>
            <a:fld id="{33F42015-0FC7-4B0E-8D2B-76EADF48D957}" type="slidenum">
              <a:rPr lang="en-US" smtClean="0"/>
              <a:pPr/>
              <a:t>3</a:t>
            </a:fld>
            <a:endParaRPr lang="en-US"/>
          </a:p>
        </p:txBody>
      </p:sp>
      <p:pic>
        <p:nvPicPr>
          <p:cNvPr id="8" name="Picture 7">
            <a:extLst>
              <a:ext uri="{FF2B5EF4-FFF2-40B4-BE49-F238E27FC236}">
                <a16:creationId xmlns:a16="http://schemas.microsoft.com/office/drawing/2014/main" id="{B0038144-759F-6B4E-1FB7-98724C6B438B}"/>
              </a:ext>
            </a:extLst>
          </p:cNvPr>
          <p:cNvPicPr>
            <a:picLocks noChangeAspect="1"/>
          </p:cNvPicPr>
          <p:nvPr/>
        </p:nvPicPr>
        <p:blipFill>
          <a:blip r:embed="rId2"/>
          <a:stretch>
            <a:fillRect/>
          </a:stretch>
        </p:blipFill>
        <p:spPr>
          <a:xfrm>
            <a:off x="609600" y="2779703"/>
            <a:ext cx="5757106" cy="3621916"/>
          </a:xfrm>
          <a:prstGeom prst="rect">
            <a:avLst/>
          </a:prstGeom>
        </p:spPr>
      </p:pic>
      <p:pic>
        <p:nvPicPr>
          <p:cNvPr id="9" name="Picture 8">
            <a:extLst>
              <a:ext uri="{FF2B5EF4-FFF2-40B4-BE49-F238E27FC236}">
                <a16:creationId xmlns:a16="http://schemas.microsoft.com/office/drawing/2014/main" id="{033197EA-769F-220E-973F-D271D23B7ACA}"/>
              </a:ext>
            </a:extLst>
          </p:cNvPr>
          <p:cNvPicPr>
            <a:picLocks noChangeAspect="1"/>
          </p:cNvPicPr>
          <p:nvPr/>
        </p:nvPicPr>
        <p:blipFill>
          <a:blip r:embed="rId3"/>
          <a:stretch>
            <a:fillRect/>
          </a:stretch>
        </p:blipFill>
        <p:spPr>
          <a:xfrm>
            <a:off x="6658637" y="3139485"/>
            <a:ext cx="5318110" cy="2902352"/>
          </a:xfrm>
          <a:prstGeom prst="rect">
            <a:avLst/>
          </a:prstGeom>
          <a:ln>
            <a:solidFill>
              <a:schemeClr val="tx1"/>
            </a:solidFill>
          </a:ln>
        </p:spPr>
      </p:pic>
    </p:spTree>
    <p:extLst>
      <p:ext uri="{BB962C8B-B14F-4D97-AF65-F5344CB8AC3E}">
        <p14:creationId xmlns:p14="http://schemas.microsoft.com/office/powerpoint/2010/main" val="279868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4277-F24E-A743-8496-FAB518A7892B}"/>
              </a:ext>
            </a:extLst>
          </p:cNvPr>
          <p:cNvSpPr>
            <a:spLocks noGrp="1"/>
          </p:cNvSpPr>
          <p:nvPr>
            <p:ph type="title"/>
          </p:nvPr>
        </p:nvSpPr>
        <p:spPr/>
        <p:txBody>
          <a:bodyPr/>
          <a:lstStyle/>
          <a:p>
            <a:r>
              <a:rPr lang="en-US" dirty="0"/>
              <a:t>Why is This Happening?</a:t>
            </a:r>
          </a:p>
        </p:txBody>
      </p:sp>
      <p:sp>
        <p:nvSpPr>
          <p:cNvPr id="6" name="Content Placeholder 5">
            <a:extLst>
              <a:ext uri="{FF2B5EF4-FFF2-40B4-BE49-F238E27FC236}">
                <a16:creationId xmlns:a16="http://schemas.microsoft.com/office/drawing/2014/main" id="{0B90C214-F9AC-9618-27CB-538D32C726BE}"/>
              </a:ext>
            </a:extLst>
          </p:cNvPr>
          <p:cNvSpPr>
            <a:spLocks noGrp="1"/>
          </p:cNvSpPr>
          <p:nvPr>
            <p:ph idx="1"/>
          </p:nvPr>
        </p:nvSpPr>
        <p:spPr>
          <a:xfrm>
            <a:off x="609600" y="914399"/>
            <a:ext cx="10972800" cy="2929632"/>
          </a:xfrm>
        </p:spPr>
        <p:txBody>
          <a:bodyPr>
            <a:normAutofit lnSpcReduction="10000"/>
          </a:bodyPr>
          <a:lstStyle/>
          <a:p>
            <a:r>
              <a:rPr lang="en-US" sz="1700" dirty="0"/>
              <a:t>The main theory:</a:t>
            </a:r>
          </a:p>
          <a:p>
            <a:pPr lvl="1"/>
            <a:r>
              <a:rPr lang="en-US" sz="1300" dirty="0"/>
              <a:t>Directional emissivity curve might have a significant impact</a:t>
            </a:r>
          </a:p>
          <a:p>
            <a:pPr lvl="2"/>
            <a:r>
              <a:rPr lang="en-US" sz="1300" dirty="0"/>
              <a:t>Cryoradiator has a sharp viewing angle to the solar array, where significant brightness reduction can happen based on the directional emissivity behavior</a:t>
            </a:r>
          </a:p>
          <a:p>
            <a:pPr lvl="2"/>
            <a:endParaRPr lang="en-US" sz="1300" dirty="0"/>
          </a:p>
          <a:p>
            <a:r>
              <a:rPr lang="en-US" sz="1700" dirty="0"/>
              <a:t>In the model, Thermal Desktop assumes Lambertian directional emissivity</a:t>
            </a:r>
          </a:p>
          <a:p>
            <a:endParaRPr lang="en-US" sz="1700" dirty="0"/>
          </a:p>
          <a:p>
            <a:r>
              <a:rPr lang="en-US" sz="1700" dirty="0"/>
              <a:t>Solar array directional emissivity may not be Lambertian causing the difference in temperature </a:t>
            </a:r>
          </a:p>
          <a:p>
            <a:endParaRPr lang="en-US" sz="1700" dirty="0"/>
          </a:p>
          <a:p>
            <a:r>
              <a:rPr lang="en-US" sz="1700" dirty="0"/>
              <a:t>Unfortunately, we could NOT test this on ground; solar array is too big and we could not set up a ground test in such a way that would have captured the radiative coupling between L’Ralph and the solar array</a:t>
            </a:r>
            <a:endParaRPr lang="en-US" dirty="0"/>
          </a:p>
          <a:p>
            <a:pPr marL="457200" lvl="1" indent="0">
              <a:buNone/>
            </a:pPr>
            <a:endParaRPr lang="en-US" dirty="0"/>
          </a:p>
          <a:p>
            <a:endParaRPr lang="en-US" dirty="0"/>
          </a:p>
        </p:txBody>
      </p:sp>
      <p:sp>
        <p:nvSpPr>
          <p:cNvPr id="5" name="Content Placeholder 2">
            <a:extLst>
              <a:ext uri="{FF2B5EF4-FFF2-40B4-BE49-F238E27FC236}">
                <a16:creationId xmlns:a16="http://schemas.microsoft.com/office/drawing/2014/main" id="{5129A9A3-28D9-2080-E041-FCC453BE7A56}"/>
              </a:ext>
            </a:extLst>
          </p:cNvPr>
          <p:cNvSpPr txBox="1">
            <a:spLocks/>
          </p:cNvSpPr>
          <p:nvPr/>
        </p:nvSpPr>
        <p:spPr>
          <a:xfrm>
            <a:off x="1600200" y="1181100"/>
            <a:ext cx="7345680" cy="2804974"/>
          </a:xfrm>
          <a:prstGeom prst="rect">
            <a:avLst/>
          </a:prstGeom>
        </p:spPr>
        <p:txBody>
          <a:bodyPr vert="horz" lIns="91440" tIns="45720" rIns="91440" bIns="45720" rtlCol="0">
            <a:normAutofit/>
          </a:bodyPr>
          <a:lstStyle>
            <a:lvl1pPr marL="173736" indent="-173736" algn="l" defTabSz="914400" rtl="0" eaLnBrk="1" latinLnBrk="0" hangingPunct="1">
              <a:lnSpc>
                <a:spcPct val="100000"/>
              </a:lnSpc>
              <a:spcBef>
                <a:spcPts val="24"/>
              </a:spcBef>
              <a:spcAft>
                <a:spcPts val="30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173736" algn="l" defTabSz="914400" rtl="0" eaLnBrk="1" latinLnBrk="0" hangingPunct="1">
              <a:lnSpc>
                <a:spcPct val="100000"/>
              </a:lnSpc>
              <a:spcBef>
                <a:spcPct val="200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40664"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272"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71600"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pic>
        <p:nvPicPr>
          <p:cNvPr id="1028" name="Picture 4" descr="Émissivité thermique, calcul et méthodes de mesure | Themacs Ingenierie">
            <a:extLst>
              <a:ext uri="{FF2B5EF4-FFF2-40B4-BE49-F238E27FC236}">
                <a16:creationId xmlns:a16="http://schemas.microsoft.com/office/drawing/2014/main" id="{6E0FC639-1886-80B1-B61E-25D2A30CEE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795" y="4165621"/>
            <a:ext cx="3917805" cy="2026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C53E0C5-9F72-2C77-7E89-92081939D3B9}"/>
              </a:ext>
            </a:extLst>
          </p:cNvPr>
          <p:cNvPicPr>
            <a:picLocks noChangeAspect="1"/>
          </p:cNvPicPr>
          <p:nvPr/>
        </p:nvPicPr>
        <p:blipFill>
          <a:blip r:embed="rId3"/>
          <a:stretch>
            <a:fillRect/>
          </a:stretch>
        </p:blipFill>
        <p:spPr>
          <a:xfrm>
            <a:off x="8277642" y="4165621"/>
            <a:ext cx="3800033" cy="2026920"/>
          </a:xfrm>
          <a:prstGeom prst="rect">
            <a:avLst/>
          </a:prstGeom>
        </p:spPr>
      </p:pic>
      <p:pic>
        <p:nvPicPr>
          <p:cNvPr id="4" name="Picture 3">
            <a:extLst>
              <a:ext uri="{FF2B5EF4-FFF2-40B4-BE49-F238E27FC236}">
                <a16:creationId xmlns:a16="http://schemas.microsoft.com/office/drawing/2014/main" id="{8F48EB40-B02B-5819-D088-F7C61D378AB3}"/>
              </a:ext>
            </a:extLst>
          </p:cNvPr>
          <p:cNvPicPr>
            <a:picLocks noChangeAspect="1"/>
          </p:cNvPicPr>
          <p:nvPr/>
        </p:nvPicPr>
        <p:blipFill>
          <a:blip r:embed="rId4"/>
          <a:stretch>
            <a:fillRect/>
          </a:stretch>
        </p:blipFill>
        <p:spPr>
          <a:xfrm>
            <a:off x="1636791" y="4951168"/>
            <a:ext cx="2728196" cy="1607959"/>
          </a:xfrm>
          <a:prstGeom prst="rect">
            <a:avLst/>
          </a:prstGeom>
        </p:spPr>
      </p:pic>
      <p:sp>
        <p:nvSpPr>
          <p:cNvPr id="8" name="TextBox 7">
            <a:extLst>
              <a:ext uri="{FF2B5EF4-FFF2-40B4-BE49-F238E27FC236}">
                <a16:creationId xmlns:a16="http://schemas.microsoft.com/office/drawing/2014/main" id="{B6BF1AD6-73BE-3F0F-AACF-3FAEDBC9D48A}"/>
              </a:ext>
            </a:extLst>
          </p:cNvPr>
          <p:cNvSpPr txBox="1"/>
          <p:nvPr/>
        </p:nvSpPr>
        <p:spPr>
          <a:xfrm>
            <a:off x="609600" y="3916057"/>
            <a:ext cx="4572000" cy="877163"/>
          </a:xfrm>
          <a:prstGeom prst="rect">
            <a:avLst/>
          </a:prstGeom>
          <a:noFill/>
        </p:spPr>
        <p:txBody>
          <a:bodyPr wrap="square">
            <a:spAutoFit/>
          </a:bodyPr>
          <a:lstStyle/>
          <a:p>
            <a:r>
              <a:rPr lang="en-US" sz="1700" dirty="0">
                <a:latin typeface="Arial" panose="020B0604020202020204" pitchFamily="34" charset="0"/>
                <a:cs typeface="Arial" panose="020B0604020202020204" pitchFamily="34" charset="0"/>
              </a:rPr>
              <a:t>Lambertian means that the brightness of the object will remain constant regardless of the viewing angle</a:t>
            </a:r>
          </a:p>
        </p:txBody>
      </p:sp>
      <p:cxnSp>
        <p:nvCxnSpPr>
          <p:cNvPr id="11" name="Straight Arrow Connector 10">
            <a:extLst>
              <a:ext uri="{FF2B5EF4-FFF2-40B4-BE49-F238E27FC236}">
                <a16:creationId xmlns:a16="http://schemas.microsoft.com/office/drawing/2014/main" id="{F1846B41-8A18-1BBF-C178-F6FA79432729}"/>
              </a:ext>
            </a:extLst>
          </p:cNvPr>
          <p:cNvCxnSpPr>
            <a:cxnSpLocks/>
          </p:cNvCxnSpPr>
          <p:nvPr/>
        </p:nvCxnSpPr>
        <p:spPr>
          <a:xfrm>
            <a:off x="3263130" y="4759437"/>
            <a:ext cx="0" cy="3289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E1BC3F-1D94-DFD1-9F81-9ECD9562D9E0}"/>
              </a:ext>
            </a:extLst>
          </p:cNvPr>
          <p:cNvSpPr txBox="1"/>
          <p:nvPr/>
        </p:nvSpPr>
        <p:spPr>
          <a:xfrm>
            <a:off x="4900473" y="6169291"/>
            <a:ext cx="6942337" cy="430887"/>
          </a:xfrm>
          <a:prstGeom prst="rect">
            <a:avLst/>
          </a:prstGeom>
          <a:noFill/>
        </p:spPr>
        <p:txBody>
          <a:bodyPr wrap="square" rtlCol="0">
            <a:spAutoFit/>
          </a:bodyPr>
          <a:lstStyle/>
          <a:p>
            <a:r>
              <a:rPr lang="en-US" sz="1100" dirty="0"/>
              <a:t>Directional emissivity plots from NASA/TP–2005–212792, </a:t>
            </a:r>
            <a:r>
              <a:rPr lang="en-US" sz="1100" dirty="0" err="1"/>
              <a:t>Kauder</a:t>
            </a:r>
            <a:r>
              <a:rPr lang="en-US" sz="1100" dirty="0"/>
              <a:t>, L., “Spacecraft Thermal Control Coatings References”</a:t>
            </a:r>
          </a:p>
        </p:txBody>
      </p:sp>
      <p:sp>
        <p:nvSpPr>
          <p:cNvPr id="9" name="Slide Number Placeholder 4">
            <a:extLst>
              <a:ext uri="{FF2B5EF4-FFF2-40B4-BE49-F238E27FC236}">
                <a16:creationId xmlns:a16="http://schemas.microsoft.com/office/drawing/2014/main" id="{98BB02EF-7148-BBC2-3B8D-0F1ED463FEA8}"/>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4</a:t>
            </a:fld>
            <a:endParaRPr lang="en-US"/>
          </a:p>
        </p:txBody>
      </p:sp>
    </p:spTree>
    <p:extLst>
      <p:ext uri="{BB962C8B-B14F-4D97-AF65-F5344CB8AC3E}">
        <p14:creationId xmlns:p14="http://schemas.microsoft.com/office/powerpoint/2010/main" val="354313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4277-F24E-A743-8496-FAB518A7892B}"/>
              </a:ext>
            </a:extLst>
          </p:cNvPr>
          <p:cNvSpPr>
            <a:spLocks noGrp="1"/>
          </p:cNvSpPr>
          <p:nvPr>
            <p:ph type="title"/>
          </p:nvPr>
        </p:nvSpPr>
        <p:spPr/>
        <p:txBody>
          <a:bodyPr>
            <a:normAutofit/>
          </a:bodyPr>
          <a:lstStyle/>
          <a:p>
            <a:r>
              <a:rPr lang="en-US" dirty="0"/>
              <a:t>Directional Emissivity Measurement using the IR Camera</a:t>
            </a:r>
          </a:p>
        </p:txBody>
      </p:sp>
      <p:sp>
        <p:nvSpPr>
          <p:cNvPr id="3" name="Content Placeholder 2">
            <a:extLst>
              <a:ext uri="{FF2B5EF4-FFF2-40B4-BE49-F238E27FC236}">
                <a16:creationId xmlns:a16="http://schemas.microsoft.com/office/drawing/2014/main" id="{F5A567FB-CF1A-54FA-4A1C-B1094E5CFF95}"/>
              </a:ext>
            </a:extLst>
          </p:cNvPr>
          <p:cNvSpPr txBox="1">
            <a:spLocks/>
          </p:cNvSpPr>
          <p:nvPr/>
        </p:nvSpPr>
        <p:spPr>
          <a:xfrm>
            <a:off x="1689653" y="903678"/>
            <a:ext cx="8978347" cy="1638187"/>
          </a:xfrm>
          <a:prstGeom prst="rect">
            <a:avLst/>
          </a:prstGeom>
        </p:spPr>
        <p:txBody>
          <a:bodyPr vert="horz" lIns="91440" tIns="45720" rIns="91440" bIns="45720" rtlCol="0">
            <a:normAutofit/>
          </a:bodyPr>
          <a:lstStyle>
            <a:lvl1pPr marL="173736" indent="-173736" algn="l" defTabSz="914400" rtl="0" eaLnBrk="1" latinLnBrk="0" hangingPunct="1">
              <a:lnSpc>
                <a:spcPct val="100000"/>
              </a:lnSpc>
              <a:spcBef>
                <a:spcPts val="24"/>
              </a:spcBef>
              <a:spcAft>
                <a:spcPts val="30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173736" algn="l" defTabSz="914400" rtl="0" eaLnBrk="1" latinLnBrk="0" hangingPunct="1">
              <a:lnSpc>
                <a:spcPct val="100000"/>
              </a:lnSpc>
              <a:spcBef>
                <a:spcPct val="200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40664"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272"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71600"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1" indent="0">
              <a:buNone/>
            </a:pPr>
            <a:endParaRPr lang="en-US" sz="1400" dirty="0"/>
          </a:p>
        </p:txBody>
      </p:sp>
      <p:grpSp>
        <p:nvGrpSpPr>
          <p:cNvPr id="16" name="Group 15">
            <a:extLst>
              <a:ext uri="{FF2B5EF4-FFF2-40B4-BE49-F238E27FC236}">
                <a16:creationId xmlns:a16="http://schemas.microsoft.com/office/drawing/2014/main" id="{0BE2C742-30C8-85FB-34FA-72108DAADF4E}"/>
              </a:ext>
            </a:extLst>
          </p:cNvPr>
          <p:cNvGrpSpPr/>
          <p:nvPr/>
        </p:nvGrpSpPr>
        <p:grpSpPr>
          <a:xfrm>
            <a:off x="6711338" y="3558487"/>
            <a:ext cx="5358201" cy="2993233"/>
            <a:chOff x="0" y="0"/>
            <a:chExt cx="9846945" cy="4493894"/>
          </a:xfrm>
        </p:grpSpPr>
        <p:graphicFrame>
          <p:nvGraphicFramePr>
            <p:cNvPr id="17" name="Chart 16">
              <a:extLst>
                <a:ext uri="{FF2B5EF4-FFF2-40B4-BE49-F238E27FC236}">
                  <a16:creationId xmlns:a16="http://schemas.microsoft.com/office/drawing/2014/main" id="{92C31E29-1FFD-856D-4F4A-72655B22F3F1}"/>
                </a:ext>
              </a:extLst>
            </p:cNvPr>
            <p:cNvGraphicFramePr/>
            <p:nvPr>
              <p:extLst>
                <p:ext uri="{D42A27DB-BD31-4B8C-83A1-F6EECF244321}">
                  <p14:modId xmlns:p14="http://schemas.microsoft.com/office/powerpoint/2010/main" val="97994835"/>
                </p:ext>
              </p:extLst>
            </p:nvPr>
          </p:nvGraphicFramePr>
          <p:xfrm>
            <a:off x="0" y="0"/>
            <a:ext cx="9846945" cy="449389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C0068404-D4D8-9B6F-8058-BBC00445DDDF}"/>
                </a:ext>
              </a:extLst>
            </p:cNvPr>
            <p:cNvSpPr/>
            <p:nvPr/>
          </p:nvSpPr>
          <p:spPr>
            <a:xfrm>
              <a:off x="3366614" y="1148441"/>
              <a:ext cx="1959636" cy="2475207"/>
            </a:xfrm>
            <a:prstGeom prst="rect">
              <a:avLst/>
            </a:prstGeom>
            <a:solidFill>
              <a:srgbClr val="00CC00">
                <a:alpha val="18824"/>
              </a:srgbClr>
            </a:solidFill>
            <a:ln>
              <a:noFill/>
            </a:ln>
          </p:spPr>
          <p:style>
            <a:lnRef idx="1">
              <a:schemeClr val="accent6"/>
            </a:lnRef>
            <a:fillRef idx="2">
              <a:schemeClr val="accent6"/>
            </a:fillRef>
            <a:effectRef idx="1">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grpSp>
      <p:grpSp>
        <p:nvGrpSpPr>
          <p:cNvPr id="29" name="Group 28">
            <a:extLst>
              <a:ext uri="{FF2B5EF4-FFF2-40B4-BE49-F238E27FC236}">
                <a16:creationId xmlns:a16="http://schemas.microsoft.com/office/drawing/2014/main" id="{AE4BF23C-21C4-D5F4-B12D-90BF90470D75}"/>
              </a:ext>
            </a:extLst>
          </p:cNvPr>
          <p:cNvGrpSpPr/>
          <p:nvPr/>
        </p:nvGrpSpPr>
        <p:grpSpPr>
          <a:xfrm>
            <a:off x="122461" y="3167137"/>
            <a:ext cx="6205789" cy="2332215"/>
            <a:chOff x="61846" y="2914488"/>
            <a:chExt cx="7805272" cy="2705100"/>
          </a:xfrm>
        </p:grpSpPr>
        <p:sp>
          <p:nvSpPr>
            <p:cNvPr id="21" name="Rectangle 20">
              <a:extLst>
                <a:ext uri="{FF2B5EF4-FFF2-40B4-BE49-F238E27FC236}">
                  <a16:creationId xmlns:a16="http://schemas.microsoft.com/office/drawing/2014/main" id="{A87EE0FF-C359-3C8B-4E3C-AD11497E8FDE}"/>
                </a:ext>
              </a:extLst>
            </p:cNvPr>
            <p:cNvSpPr/>
            <p:nvPr/>
          </p:nvSpPr>
          <p:spPr>
            <a:xfrm>
              <a:off x="61846" y="2914488"/>
              <a:ext cx="4006373" cy="1624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C4679BF-6038-AB7C-DDDC-FA816838CFAC}"/>
                </a:ext>
              </a:extLst>
            </p:cNvPr>
            <p:cNvPicPr>
              <a:picLocks noChangeAspect="1"/>
            </p:cNvPicPr>
            <p:nvPr/>
          </p:nvPicPr>
          <p:blipFill>
            <a:blip r:embed="rId3"/>
            <a:stretch>
              <a:fillRect/>
            </a:stretch>
          </p:blipFill>
          <p:spPr>
            <a:xfrm>
              <a:off x="269320" y="3371493"/>
              <a:ext cx="7597798" cy="2248095"/>
            </a:xfrm>
            <a:prstGeom prst="rect">
              <a:avLst/>
            </a:prstGeom>
          </p:spPr>
        </p:pic>
        <p:sp>
          <p:nvSpPr>
            <p:cNvPr id="25" name="Rectangle 24">
              <a:extLst>
                <a:ext uri="{FF2B5EF4-FFF2-40B4-BE49-F238E27FC236}">
                  <a16:creationId xmlns:a16="http://schemas.microsoft.com/office/drawing/2014/main" id="{4F50CFF5-C0A3-780D-9C50-0D1A7EF39350}"/>
                </a:ext>
              </a:extLst>
            </p:cNvPr>
            <p:cNvSpPr/>
            <p:nvPr/>
          </p:nvSpPr>
          <p:spPr>
            <a:xfrm rot="7490259">
              <a:off x="6672710" y="4897274"/>
              <a:ext cx="266972" cy="13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496BBF-A6DD-896C-CE32-E8B7456C0200}"/>
                </a:ext>
              </a:extLst>
            </p:cNvPr>
            <p:cNvSpPr/>
            <p:nvPr/>
          </p:nvSpPr>
          <p:spPr>
            <a:xfrm>
              <a:off x="369810" y="3984405"/>
              <a:ext cx="1396789" cy="7932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2EBB33F-F5B4-D01E-4C40-1642CF8EB3BF}"/>
                </a:ext>
              </a:extLst>
            </p:cNvPr>
            <p:cNvSpPr/>
            <p:nvPr/>
          </p:nvSpPr>
          <p:spPr>
            <a:xfrm>
              <a:off x="1357702" y="4156312"/>
              <a:ext cx="590801" cy="4226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93FE147-F25D-E4BF-0D07-E9985DFBA189}"/>
              </a:ext>
            </a:extLst>
          </p:cNvPr>
          <p:cNvSpPr txBox="1"/>
          <p:nvPr/>
        </p:nvSpPr>
        <p:spPr>
          <a:xfrm>
            <a:off x="367316" y="4049665"/>
            <a:ext cx="1078373" cy="707886"/>
          </a:xfrm>
          <a:prstGeom prst="rect">
            <a:avLst/>
          </a:prstGeom>
          <a:noFill/>
        </p:spPr>
        <p:txBody>
          <a:bodyPr wrap="square" rtlCol="0">
            <a:spAutoFit/>
          </a:bodyPr>
          <a:lstStyle/>
          <a:p>
            <a:r>
              <a:rPr lang="en-US" dirty="0">
                <a:solidFill>
                  <a:schemeClr val="bg1"/>
                </a:solidFill>
              </a:rPr>
              <a:t>IR Camera</a:t>
            </a:r>
          </a:p>
        </p:txBody>
      </p:sp>
      <p:sp>
        <p:nvSpPr>
          <p:cNvPr id="10" name="Oval 9">
            <a:extLst>
              <a:ext uri="{FF2B5EF4-FFF2-40B4-BE49-F238E27FC236}">
                <a16:creationId xmlns:a16="http://schemas.microsoft.com/office/drawing/2014/main" id="{2C64C3D7-CDF5-FA23-272F-0F8CCA365D84}"/>
              </a:ext>
            </a:extLst>
          </p:cNvPr>
          <p:cNvSpPr/>
          <p:nvPr/>
        </p:nvSpPr>
        <p:spPr bwMode="auto">
          <a:xfrm>
            <a:off x="4678273" y="4608772"/>
            <a:ext cx="457200" cy="4544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1" name="TextBox 10">
            <a:extLst>
              <a:ext uri="{FF2B5EF4-FFF2-40B4-BE49-F238E27FC236}">
                <a16:creationId xmlns:a16="http://schemas.microsoft.com/office/drawing/2014/main" id="{883948C7-C654-1147-610F-C7E6E94EA9AF}"/>
              </a:ext>
            </a:extLst>
          </p:cNvPr>
          <p:cNvSpPr txBox="1"/>
          <p:nvPr/>
        </p:nvSpPr>
        <p:spPr>
          <a:xfrm>
            <a:off x="5143893" y="4632029"/>
            <a:ext cx="1455757" cy="307777"/>
          </a:xfrm>
          <a:prstGeom prst="rect">
            <a:avLst/>
          </a:prstGeom>
          <a:noFill/>
          <a:ln>
            <a:solidFill>
              <a:schemeClr val="tx1"/>
            </a:solidFill>
          </a:ln>
        </p:spPr>
        <p:txBody>
          <a:bodyPr wrap="square" rtlCol="0">
            <a:spAutoFit/>
          </a:bodyPr>
          <a:lstStyle/>
          <a:p>
            <a:r>
              <a:rPr lang="en-US" sz="1400" dirty="0"/>
              <a:t>Rotational Stage</a:t>
            </a:r>
          </a:p>
        </p:txBody>
      </p:sp>
      <p:sp>
        <p:nvSpPr>
          <p:cNvPr id="12" name="Rectangle 11">
            <a:extLst>
              <a:ext uri="{FF2B5EF4-FFF2-40B4-BE49-F238E27FC236}">
                <a16:creationId xmlns:a16="http://schemas.microsoft.com/office/drawing/2014/main" id="{A34B2667-5381-6106-9202-25F0F7D9D254}"/>
              </a:ext>
            </a:extLst>
          </p:cNvPr>
          <p:cNvSpPr/>
          <p:nvPr/>
        </p:nvSpPr>
        <p:spPr bwMode="auto">
          <a:xfrm>
            <a:off x="4820575" y="5056580"/>
            <a:ext cx="172596" cy="707886"/>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3" name="TextBox 12">
            <a:extLst>
              <a:ext uri="{FF2B5EF4-FFF2-40B4-BE49-F238E27FC236}">
                <a16:creationId xmlns:a16="http://schemas.microsoft.com/office/drawing/2014/main" id="{17E43A9A-1E95-6214-9CBF-9E3B7D8A7256}"/>
              </a:ext>
            </a:extLst>
          </p:cNvPr>
          <p:cNvSpPr txBox="1"/>
          <p:nvPr/>
        </p:nvSpPr>
        <p:spPr>
          <a:xfrm>
            <a:off x="5059218" y="5116638"/>
            <a:ext cx="1679133" cy="523220"/>
          </a:xfrm>
          <a:prstGeom prst="rect">
            <a:avLst/>
          </a:prstGeom>
          <a:noFill/>
          <a:ln>
            <a:solidFill>
              <a:srgbClr val="00B050"/>
            </a:solidFill>
          </a:ln>
        </p:spPr>
        <p:txBody>
          <a:bodyPr wrap="square" rtlCol="0">
            <a:spAutoFit/>
          </a:bodyPr>
          <a:lstStyle/>
          <a:p>
            <a:r>
              <a:rPr lang="en-US" sz="1400" dirty="0"/>
              <a:t>Vertical Translational Stage</a:t>
            </a:r>
          </a:p>
        </p:txBody>
      </p:sp>
      <p:sp>
        <p:nvSpPr>
          <p:cNvPr id="14" name="Rectangle 13">
            <a:extLst>
              <a:ext uri="{FF2B5EF4-FFF2-40B4-BE49-F238E27FC236}">
                <a16:creationId xmlns:a16="http://schemas.microsoft.com/office/drawing/2014/main" id="{CA1F7F0C-5DF7-93E1-F11A-E9A383A5A397}"/>
              </a:ext>
            </a:extLst>
          </p:cNvPr>
          <p:cNvSpPr/>
          <p:nvPr/>
        </p:nvSpPr>
        <p:spPr bwMode="auto">
          <a:xfrm rot="16200000">
            <a:off x="4820575" y="5479972"/>
            <a:ext cx="172596" cy="70788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5" name="TextBox 14">
            <a:extLst>
              <a:ext uri="{FF2B5EF4-FFF2-40B4-BE49-F238E27FC236}">
                <a16:creationId xmlns:a16="http://schemas.microsoft.com/office/drawing/2014/main" id="{48AA855A-D899-625D-1D30-812A7A6DEDDE}"/>
              </a:ext>
            </a:extLst>
          </p:cNvPr>
          <p:cNvSpPr txBox="1"/>
          <p:nvPr/>
        </p:nvSpPr>
        <p:spPr>
          <a:xfrm>
            <a:off x="4153604" y="5972078"/>
            <a:ext cx="1679133" cy="523220"/>
          </a:xfrm>
          <a:prstGeom prst="rect">
            <a:avLst/>
          </a:prstGeom>
          <a:noFill/>
          <a:ln>
            <a:solidFill>
              <a:srgbClr val="00B050"/>
            </a:solidFill>
          </a:ln>
        </p:spPr>
        <p:txBody>
          <a:bodyPr wrap="square" rtlCol="0">
            <a:spAutoFit/>
          </a:bodyPr>
          <a:lstStyle/>
          <a:p>
            <a:r>
              <a:rPr lang="en-US" sz="1400" dirty="0"/>
              <a:t>Horizontal Translational Stage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D803F588-7E54-991F-DCF1-1131B3EB0773}"/>
                  </a:ext>
                </a:extLst>
              </p:cNvPr>
              <p:cNvSpPr>
                <a:spLocks noGrp="1"/>
              </p:cNvSpPr>
              <p:nvPr>
                <p:ph idx="1"/>
              </p:nvPr>
            </p:nvSpPr>
            <p:spPr>
              <a:xfrm>
                <a:off x="609600" y="914399"/>
                <a:ext cx="10972800" cy="2739039"/>
              </a:xfrm>
            </p:spPr>
            <p:txBody>
              <a:bodyPr>
                <a:normAutofit lnSpcReduction="10000"/>
              </a:bodyPr>
              <a:lstStyle/>
              <a:p>
                <a:r>
                  <a:rPr lang="en-US" sz="1700" dirty="0"/>
                  <a:t>Literature review: Difficulty finding suitable instruments for measuring directional emissivity at &lt;10 degree angles (angle measured from the sample plane)</a:t>
                </a:r>
              </a:p>
              <a:p>
                <a:r>
                  <a:rPr lang="en-US" sz="1700" dirty="0"/>
                  <a:t>Ibos et al, Investigation of the directional emissivity of materials using infrared thermography coupled with a periodic excitation</a:t>
                </a:r>
              </a:p>
              <a:p>
                <a:pPr lvl="1"/>
                <a:r>
                  <a:rPr lang="en-US" sz="1300" dirty="0"/>
                  <a:t>Discusses a methodology to use an IR camera to measure directional emissivity</a:t>
                </a:r>
              </a:p>
              <a:p>
                <a:pPr lvl="1"/>
                <a:r>
                  <a:rPr lang="en-US" sz="1300" dirty="0"/>
                  <a:t>This work utilizes similar test concept</a:t>
                </a:r>
              </a:p>
              <a:p>
                <a:r>
                  <a:rPr lang="en-US" sz="1800" dirty="0"/>
                  <a:t>IR cameras measure between approximately 7.5-13 </a:t>
                </a:r>
                <a14:m>
                  <m:oMath xmlns:m="http://schemas.openxmlformats.org/officeDocument/2006/math">
                    <m:r>
                      <a:rPr lang="en-US" sz="1800" b="0" i="1" smtClean="0">
                        <a:latin typeface="Cambria Math" panose="02040503050406030204" pitchFamily="18" charset="0"/>
                      </a:rPr>
                      <m:t>𝜇</m:t>
                    </m:r>
                    <m:r>
                      <a:rPr lang="en-US" sz="1800" b="0" i="1" smtClean="0">
                        <a:latin typeface="Cambria Math" panose="02040503050406030204" pitchFamily="18" charset="0"/>
                      </a:rPr>
                      <m:t>𝑚</m:t>
                    </m:r>
                  </m:oMath>
                </a14:m>
                <a:r>
                  <a:rPr lang="en-US" sz="1800" dirty="0"/>
                  <a:t> wavelength range</a:t>
                </a:r>
              </a:p>
              <a:p>
                <a:pPr lvl="1"/>
                <a:r>
                  <a:rPr lang="en-US" sz="1400" dirty="0"/>
                  <a:t>This is suitable for the solar array radiative coupling investigation; solar array is at about 50 </a:t>
                </a:r>
                <a:r>
                  <a:rPr lang="en-US" sz="1400" dirty="0" err="1"/>
                  <a:t>degC</a:t>
                </a:r>
                <a:r>
                  <a:rPr lang="en-US" sz="1400" dirty="0"/>
                  <a:t>, and the </a:t>
                </a:r>
                <a:r>
                  <a:rPr lang="en-US" sz="1400" dirty="0" err="1"/>
                  <a:t>planck’s</a:t>
                </a:r>
                <a:r>
                  <a:rPr lang="en-US" sz="1400" dirty="0"/>
                  <a:t> distribution peaks at about 9 </a:t>
                </a:r>
                <a14:m>
                  <m:oMath xmlns:m="http://schemas.openxmlformats.org/officeDocument/2006/math">
                    <m:r>
                      <a:rPr lang="en-US" sz="1400" b="0" i="1" smtClean="0">
                        <a:latin typeface="Cambria Math" panose="02040503050406030204" pitchFamily="18" charset="0"/>
                      </a:rPr>
                      <m:t>𝜇</m:t>
                    </m:r>
                    <m:r>
                      <a:rPr lang="en-US" sz="1400" b="0" i="1" smtClean="0">
                        <a:latin typeface="Cambria Math" panose="02040503050406030204" pitchFamily="18" charset="0"/>
                      </a:rPr>
                      <m:t>𝑚</m:t>
                    </m:r>
                  </m:oMath>
                </a14:m>
                <a:endParaRPr lang="en-US" sz="1400" dirty="0"/>
              </a:p>
              <a:p>
                <a:r>
                  <a:rPr lang="en-US" sz="1800" dirty="0"/>
                  <a:t>Very simple test setup!</a:t>
                </a:r>
              </a:p>
              <a:p>
                <a:pPr lvl="1"/>
                <a:endParaRPr lang="en-US" sz="1400" dirty="0"/>
              </a:p>
              <a:p>
                <a:pPr marL="283464" lvl="1" indent="0">
                  <a:buNone/>
                </a:pPr>
                <a:endParaRPr lang="en-US" sz="1400" dirty="0"/>
              </a:p>
              <a:p>
                <a:endParaRPr lang="en-US" dirty="0"/>
              </a:p>
            </p:txBody>
          </p:sp>
        </mc:Choice>
        <mc:Fallback xmlns="">
          <p:sp>
            <p:nvSpPr>
              <p:cNvPr id="6" name="Content Placeholder 5">
                <a:extLst>
                  <a:ext uri="{FF2B5EF4-FFF2-40B4-BE49-F238E27FC236}">
                    <a16:creationId xmlns:a16="http://schemas.microsoft.com/office/drawing/2014/main" id="{D803F588-7E54-991F-DCF1-1131B3EB0773}"/>
                  </a:ext>
                </a:extLst>
              </p:cNvPr>
              <p:cNvSpPr>
                <a:spLocks noGrp="1" noRot="1" noChangeAspect="1" noMove="1" noResize="1" noEditPoints="1" noAdjustHandles="1" noChangeArrowheads="1" noChangeShapeType="1" noTextEdit="1"/>
              </p:cNvSpPr>
              <p:nvPr>
                <p:ph idx="1"/>
              </p:nvPr>
            </p:nvSpPr>
            <p:spPr>
              <a:xfrm>
                <a:off x="609600" y="914399"/>
                <a:ext cx="10972800" cy="2739039"/>
              </a:xfrm>
              <a:blipFill>
                <a:blip r:embed="rId4"/>
                <a:stretch>
                  <a:fillRect l="-333" t="-1559"/>
                </a:stretch>
              </a:blipFill>
            </p:spPr>
            <p:txBody>
              <a:bodyPr/>
              <a:lstStyle/>
              <a:p>
                <a:r>
                  <a:rPr lang="en-US">
                    <a:noFill/>
                  </a:rPr>
                  <a:t> </a:t>
                </a:r>
              </a:p>
            </p:txBody>
          </p:sp>
        </mc:Fallback>
      </mc:AlternateContent>
      <p:sp>
        <p:nvSpPr>
          <p:cNvPr id="19" name="Slide Number Placeholder 4">
            <a:extLst>
              <a:ext uri="{FF2B5EF4-FFF2-40B4-BE49-F238E27FC236}">
                <a16:creationId xmlns:a16="http://schemas.microsoft.com/office/drawing/2014/main" id="{50515E96-FE8E-20B5-772F-981D5CE38272}"/>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5</a:t>
            </a:fld>
            <a:endParaRPr lang="en-US"/>
          </a:p>
        </p:txBody>
      </p:sp>
    </p:spTree>
    <p:extLst>
      <p:ext uri="{BB962C8B-B14F-4D97-AF65-F5344CB8AC3E}">
        <p14:creationId xmlns:p14="http://schemas.microsoft.com/office/powerpoint/2010/main" val="119115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4277-F24E-A743-8496-FAB518A7892B}"/>
              </a:ext>
            </a:extLst>
          </p:cNvPr>
          <p:cNvSpPr>
            <a:spLocks noGrp="1"/>
          </p:cNvSpPr>
          <p:nvPr>
            <p:ph type="title"/>
          </p:nvPr>
        </p:nvSpPr>
        <p:spPr/>
        <p:txBody>
          <a:bodyPr>
            <a:normAutofit/>
          </a:bodyPr>
          <a:lstStyle/>
          <a:p>
            <a:r>
              <a:rPr lang="en-US" dirty="0"/>
              <a:t>Testing Methodology</a:t>
            </a:r>
          </a:p>
        </p:txBody>
      </p:sp>
      <p:sp>
        <p:nvSpPr>
          <p:cNvPr id="6" name="Content Placeholder 5">
            <a:extLst>
              <a:ext uri="{FF2B5EF4-FFF2-40B4-BE49-F238E27FC236}">
                <a16:creationId xmlns:a16="http://schemas.microsoft.com/office/drawing/2014/main" id="{FD49B632-1C6B-BAC2-925D-CC30E6AFB7E7}"/>
              </a:ext>
            </a:extLst>
          </p:cNvPr>
          <p:cNvSpPr>
            <a:spLocks noGrp="1"/>
          </p:cNvSpPr>
          <p:nvPr>
            <p:ph idx="1"/>
          </p:nvPr>
        </p:nvSpPr>
        <p:spPr/>
        <p:txBody>
          <a:bodyPr/>
          <a:lstStyle/>
          <a:p>
            <a:r>
              <a:rPr lang="en-US" sz="1700" dirty="0"/>
              <a:t>IR Camera’s absolute temperature measurement can be inaccurate due to many unknown/unquantifiable sources of heat input </a:t>
            </a:r>
          </a:p>
          <a:p>
            <a:endParaRPr lang="en-US" sz="1700" dirty="0"/>
          </a:p>
          <a:p>
            <a:r>
              <a:rPr lang="en-US" sz="1700" dirty="0"/>
              <a:t>Use relative measurement (Delta Method) to cancel out a lot of the errors!</a:t>
            </a:r>
            <a:endParaRPr lang="en-US" sz="1400" dirty="0"/>
          </a:p>
          <a:p>
            <a:pPr marL="283464" lvl="1" indent="0">
              <a:buNone/>
            </a:pPr>
            <a:endParaRPr lang="en-US" sz="1400" dirty="0"/>
          </a:p>
          <a:p>
            <a:endParaRPr lang="en-US" dirty="0"/>
          </a:p>
        </p:txBody>
      </p:sp>
      <p:sp>
        <p:nvSpPr>
          <p:cNvPr id="12" name="Rectangle 11">
            <a:extLst>
              <a:ext uri="{FF2B5EF4-FFF2-40B4-BE49-F238E27FC236}">
                <a16:creationId xmlns:a16="http://schemas.microsoft.com/office/drawing/2014/main" id="{CED0E287-7E9C-9B87-9D5B-B0C2C82673B7}"/>
              </a:ext>
            </a:extLst>
          </p:cNvPr>
          <p:cNvSpPr/>
          <p:nvPr/>
        </p:nvSpPr>
        <p:spPr>
          <a:xfrm>
            <a:off x="1699691" y="5647660"/>
            <a:ext cx="7940039" cy="295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58163F9-ADB7-86BF-7AE3-200BC7EB8AA4}"/>
              </a:ext>
            </a:extLst>
          </p:cNvPr>
          <p:cNvSpPr txBox="1">
            <a:spLocks/>
          </p:cNvSpPr>
          <p:nvPr/>
        </p:nvSpPr>
        <p:spPr>
          <a:xfrm>
            <a:off x="1775502" y="722555"/>
            <a:ext cx="8978347" cy="3486484"/>
          </a:xfrm>
          <a:prstGeom prst="rect">
            <a:avLst/>
          </a:prstGeom>
        </p:spPr>
        <p:txBody>
          <a:bodyPr vert="horz" lIns="91440" tIns="45720" rIns="91440" bIns="45720" rtlCol="0">
            <a:normAutofit/>
          </a:bodyPr>
          <a:lstStyle>
            <a:lvl1pPr marL="173736" indent="-173736" algn="l" defTabSz="914400" rtl="0" eaLnBrk="1" latinLnBrk="0" hangingPunct="1">
              <a:lnSpc>
                <a:spcPct val="100000"/>
              </a:lnSpc>
              <a:spcBef>
                <a:spcPts val="24"/>
              </a:spcBef>
              <a:spcAft>
                <a:spcPts val="30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173736" algn="l" defTabSz="914400" rtl="0" eaLnBrk="1" latinLnBrk="0" hangingPunct="1">
              <a:lnSpc>
                <a:spcPct val="100000"/>
              </a:lnSpc>
              <a:spcBef>
                <a:spcPct val="200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40664"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272"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71600"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1" indent="0">
              <a:buNone/>
            </a:pPr>
            <a:endParaRPr lang="en-US" sz="1400" dirty="0"/>
          </a:p>
        </p:txBody>
      </p:sp>
      <p:graphicFrame>
        <p:nvGraphicFramePr>
          <p:cNvPr id="3" name="Chart 2">
            <a:extLst>
              <a:ext uri="{FF2B5EF4-FFF2-40B4-BE49-F238E27FC236}">
                <a16:creationId xmlns:a16="http://schemas.microsoft.com/office/drawing/2014/main" id="{DF105714-B33B-4232-9E1A-8CA2175CDB39}"/>
              </a:ext>
            </a:extLst>
          </p:cNvPr>
          <p:cNvGraphicFramePr>
            <a:graphicFrameLocks/>
          </p:cNvGraphicFramePr>
          <p:nvPr>
            <p:extLst>
              <p:ext uri="{D42A27DB-BD31-4B8C-83A1-F6EECF244321}">
                <p14:modId xmlns:p14="http://schemas.microsoft.com/office/powerpoint/2010/main" val="809420448"/>
              </p:ext>
            </p:extLst>
          </p:nvPr>
        </p:nvGraphicFramePr>
        <p:xfrm>
          <a:off x="1775502" y="2326640"/>
          <a:ext cx="8230377" cy="3616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9CE81B5-05A7-2825-273A-61564FE1351B}"/>
              </a:ext>
            </a:extLst>
          </p:cNvPr>
          <p:cNvSpPr txBox="1"/>
          <p:nvPr/>
        </p:nvSpPr>
        <p:spPr>
          <a:xfrm>
            <a:off x="2258491" y="2952987"/>
            <a:ext cx="4775588" cy="738664"/>
          </a:xfrm>
          <a:prstGeom prst="rect">
            <a:avLst/>
          </a:prstGeom>
          <a:solidFill>
            <a:schemeClr val="bg1"/>
          </a:solidFill>
        </p:spPr>
        <p:txBody>
          <a:bodyPr wrap="square">
            <a:spAutoFit/>
          </a:bodyPr>
          <a:lstStyle/>
          <a:p>
            <a:pPr lvl="1" algn="ctr"/>
            <a:r>
              <a:rPr lang="en-US" sz="1400" dirty="0">
                <a:latin typeface="Arial" panose="020B0604020202020204" pitchFamily="34" charset="0"/>
                <a:cs typeface="Arial" panose="020B0604020202020204" pitchFamily="34" charset="0"/>
              </a:rPr>
              <a:t>In addition to canceling unwanted sources of radiation, the delta method also decreases experimental uncertainty</a:t>
            </a:r>
          </a:p>
        </p:txBody>
      </p:sp>
      <p:sp>
        <p:nvSpPr>
          <p:cNvPr id="10" name="TextBox 9">
            <a:extLst>
              <a:ext uri="{FF2B5EF4-FFF2-40B4-BE49-F238E27FC236}">
                <a16:creationId xmlns:a16="http://schemas.microsoft.com/office/drawing/2014/main" id="{7AB9A224-B05D-8C51-21C2-22A1329F6C6B}"/>
              </a:ext>
            </a:extLst>
          </p:cNvPr>
          <p:cNvSpPr txBox="1"/>
          <p:nvPr/>
        </p:nvSpPr>
        <p:spPr>
          <a:xfrm>
            <a:off x="5890689" y="4807258"/>
            <a:ext cx="3749040" cy="646331"/>
          </a:xfrm>
          <a:prstGeom prst="rect">
            <a:avLst/>
          </a:prstGeom>
          <a:solidFill>
            <a:schemeClr val="bg1"/>
          </a:solidFill>
        </p:spPr>
        <p:txBody>
          <a:bodyPr wrap="square">
            <a:spAutoFit/>
          </a:bodyPr>
          <a:lstStyle/>
          <a:p>
            <a:pPr lvl="1" algn="ctr"/>
            <a:r>
              <a:rPr lang="en-US" sz="1200" dirty="0">
                <a:latin typeface="Arial" panose="020B0604020202020204" pitchFamily="34" charset="0"/>
                <a:cs typeface="Arial" panose="020B0604020202020204" pitchFamily="34" charset="0"/>
              </a:rPr>
              <a:t>This is because we don’t have to rely on an absolute temperature calibration, which is more likely to have uncertainties</a:t>
            </a:r>
            <a:endParaRPr lang="en-US" sz="1200" dirty="0"/>
          </a:p>
        </p:txBody>
      </p:sp>
      <p:sp>
        <p:nvSpPr>
          <p:cNvPr id="11" name="TextBox 10">
            <a:extLst>
              <a:ext uri="{FF2B5EF4-FFF2-40B4-BE49-F238E27FC236}">
                <a16:creationId xmlns:a16="http://schemas.microsoft.com/office/drawing/2014/main" id="{1058A81E-B604-F302-9B3E-2131052D8716}"/>
              </a:ext>
            </a:extLst>
          </p:cNvPr>
          <p:cNvSpPr txBox="1"/>
          <p:nvPr/>
        </p:nvSpPr>
        <p:spPr>
          <a:xfrm rot="20539046">
            <a:off x="3034621" y="4608202"/>
            <a:ext cx="2173522" cy="246221"/>
          </a:xfrm>
          <a:prstGeom prst="rect">
            <a:avLst/>
          </a:prstGeom>
          <a:noFill/>
        </p:spPr>
        <p:txBody>
          <a:bodyPr wrap="square">
            <a:spAutoFit/>
          </a:bodyPr>
          <a:lstStyle/>
          <a:p>
            <a:pPr lvl="1" algn="ctr"/>
            <a:r>
              <a:rPr lang="en-US" sz="1000" dirty="0">
                <a:latin typeface="Arial" panose="020B0604020202020204" pitchFamily="34" charset="0"/>
                <a:cs typeface="Arial" panose="020B0604020202020204" pitchFamily="34" charset="0"/>
              </a:rPr>
              <a:t>Absolute Temperature</a:t>
            </a:r>
            <a:endParaRPr lang="en-US" sz="1000" dirty="0"/>
          </a:p>
        </p:txBody>
      </p:sp>
      <p:sp>
        <p:nvSpPr>
          <p:cNvPr id="13" name="TextBox 12">
            <a:extLst>
              <a:ext uri="{FF2B5EF4-FFF2-40B4-BE49-F238E27FC236}">
                <a16:creationId xmlns:a16="http://schemas.microsoft.com/office/drawing/2014/main" id="{AFF100A3-BAFB-83FF-608A-F8AB6A684374}"/>
              </a:ext>
            </a:extLst>
          </p:cNvPr>
          <p:cNvSpPr txBox="1"/>
          <p:nvPr/>
        </p:nvSpPr>
        <p:spPr>
          <a:xfrm rot="20539046">
            <a:off x="6288359" y="4117761"/>
            <a:ext cx="2173522" cy="246221"/>
          </a:xfrm>
          <a:prstGeom prst="rect">
            <a:avLst/>
          </a:prstGeom>
          <a:noFill/>
        </p:spPr>
        <p:txBody>
          <a:bodyPr wrap="square">
            <a:spAutoFit/>
          </a:bodyPr>
          <a:lstStyle/>
          <a:p>
            <a:pPr lvl="1" algn="ctr"/>
            <a:r>
              <a:rPr lang="en-US" sz="1000" dirty="0">
                <a:latin typeface="Arial" panose="020B0604020202020204" pitchFamily="34" charset="0"/>
                <a:cs typeface="Arial" panose="020B0604020202020204" pitchFamily="34" charset="0"/>
              </a:rPr>
              <a:t>Delta Method</a:t>
            </a:r>
            <a:endParaRPr lang="en-US" sz="1000" dirty="0"/>
          </a:p>
        </p:txBody>
      </p:sp>
      <p:sp>
        <p:nvSpPr>
          <p:cNvPr id="14" name="TextBox 13">
            <a:extLst>
              <a:ext uri="{FF2B5EF4-FFF2-40B4-BE49-F238E27FC236}">
                <a16:creationId xmlns:a16="http://schemas.microsoft.com/office/drawing/2014/main" id="{453E9AB6-B35B-9247-7420-A2B1CD59BE1D}"/>
              </a:ext>
            </a:extLst>
          </p:cNvPr>
          <p:cNvSpPr txBox="1"/>
          <p:nvPr/>
        </p:nvSpPr>
        <p:spPr>
          <a:xfrm>
            <a:off x="3230851" y="5150950"/>
            <a:ext cx="1754423" cy="400110"/>
          </a:xfrm>
          <a:prstGeom prst="rect">
            <a:avLst/>
          </a:prstGeom>
          <a:noFill/>
        </p:spPr>
        <p:txBody>
          <a:bodyPr wrap="square">
            <a:spAutoFit/>
          </a:bodyPr>
          <a:lstStyle/>
          <a:p>
            <a:pPr lvl="1" algn="ctr"/>
            <a:r>
              <a:rPr lang="en-US" sz="1000" dirty="0">
                <a:latin typeface="Arial" panose="020B0604020202020204" pitchFamily="34" charset="0"/>
                <a:cs typeface="Arial" panose="020B0604020202020204" pitchFamily="34" charset="0"/>
              </a:rPr>
              <a:t>This Y intercept can be wrong</a:t>
            </a:r>
            <a:endParaRPr lang="en-US" sz="1000" dirty="0"/>
          </a:p>
        </p:txBody>
      </p:sp>
      <p:cxnSp>
        <p:nvCxnSpPr>
          <p:cNvPr id="16" name="Straight Arrow Connector 15">
            <a:extLst>
              <a:ext uri="{FF2B5EF4-FFF2-40B4-BE49-F238E27FC236}">
                <a16:creationId xmlns:a16="http://schemas.microsoft.com/office/drawing/2014/main" id="{4B197B8C-259B-C3C8-637C-FE957E342427}"/>
              </a:ext>
            </a:extLst>
          </p:cNvPr>
          <p:cNvCxnSpPr>
            <a:cxnSpLocks/>
          </p:cNvCxnSpPr>
          <p:nvPr/>
        </p:nvCxnSpPr>
        <p:spPr>
          <a:xfrm flipH="1">
            <a:off x="2764001" y="5372775"/>
            <a:ext cx="970034" cy="16503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4">
            <a:extLst>
              <a:ext uri="{FF2B5EF4-FFF2-40B4-BE49-F238E27FC236}">
                <a16:creationId xmlns:a16="http://schemas.microsoft.com/office/drawing/2014/main" id="{386893C1-3EAB-1C63-CC22-4FABDEF0E615}"/>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6</a:t>
            </a:fld>
            <a:endParaRPr lang="en-US"/>
          </a:p>
        </p:txBody>
      </p:sp>
    </p:spTree>
    <p:extLst>
      <p:ext uri="{BB962C8B-B14F-4D97-AF65-F5344CB8AC3E}">
        <p14:creationId xmlns:p14="http://schemas.microsoft.com/office/powerpoint/2010/main" val="343432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F74D6903-BE8C-90B2-2B31-399E8B671EE4}"/>
              </a:ext>
            </a:extLst>
          </p:cNvPr>
          <p:cNvCxnSpPr>
            <a:cxnSpLocks/>
          </p:cNvCxnSpPr>
          <p:nvPr/>
        </p:nvCxnSpPr>
        <p:spPr bwMode="auto">
          <a:xfrm flipH="1" flipV="1">
            <a:off x="4407633" y="4356879"/>
            <a:ext cx="4399016" cy="20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4" name="Rectangle 33">
            <a:extLst>
              <a:ext uri="{FF2B5EF4-FFF2-40B4-BE49-F238E27FC236}">
                <a16:creationId xmlns:a16="http://schemas.microsoft.com/office/drawing/2014/main" id="{5EEFAE34-AA01-FFAF-E08E-CE6A5755663F}"/>
              </a:ext>
            </a:extLst>
          </p:cNvPr>
          <p:cNvSpPr/>
          <p:nvPr/>
        </p:nvSpPr>
        <p:spPr bwMode="auto">
          <a:xfrm>
            <a:off x="2574524" y="3275860"/>
            <a:ext cx="7182035" cy="3194196"/>
          </a:xfrm>
          <a:prstGeom prst="rect">
            <a:avLst/>
          </a:prstGeom>
          <a:noFill/>
          <a:ln>
            <a:headEnd type="none" w="med" len="med"/>
            <a:tailEnd type="none" w="med" len="med"/>
          </a:ln>
          <a:effectLst>
            <a:glow rad="101600">
              <a:schemeClr val="accent2">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cxnSp>
        <p:nvCxnSpPr>
          <p:cNvPr id="23" name="Straight Arrow Connector 22">
            <a:extLst>
              <a:ext uri="{FF2B5EF4-FFF2-40B4-BE49-F238E27FC236}">
                <a16:creationId xmlns:a16="http://schemas.microsoft.com/office/drawing/2014/main" id="{4F5BA52F-1F86-7011-6FA2-EE589108C3BC}"/>
              </a:ext>
            </a:extLst>
          </p:cNvPr>
          <p:cNvCxnSpPr>
            <a:cxnSpLocks/>
            <a:stCxn id="26" idx="0"/>
          </p:cNvCxnSpPr>
          <p:nvPr/>
        </p:nvCxnSpPr>
        <p:spPr bwMode="auto">
          <a:xfrm flipH="1" flipV="1">
            <a:off x="4483224" y="4634050"/>
            <a:ext cx="2201865" cy="53675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8839BB0E-3CEF-F30F-3975-75695CCA43D5}"/>
              </a:ext>
            </a:extLst>
          </p:cNvPr>
          <p:cNvCxnSpPr>
            <a:cxnSpLocks/>
          </p:cNvCxnSpPr>
          <p:nvPr/>
        </p:nvCxnSpPr>
        <p:spPr bwMode="auto">
          <a:xfrm flipH="1">
            <a:off x="4419354" y="4110787"/>
            <a:ext cx="4505973"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 name="Title 1">
            <a:extLst>
              <a:ext uri="{FF2B5EF4-FFF2-40B4-BE49-F238E27FC236}">
                <a16:creationId xmlns:a16="http://schemas.microsoft.com/office/drawing/2014/main" id="{FCCF153C-190F-2B88-311C-93F7D667EA90}"/>
              </a:ext>
            </a:extLst>
          </p:cNvPr>
          <p:cNvSpPr>
            <a:spLocks noGrp="1"/>
          </p:cNvSpPr>
          <p:nvPr>
            <p:ph type="title"/>
          </p:nvPr>
        </p:nvSpPr>
        <p:spPr/>
        <p:txBody>
          <a:bodyPr/>
          <a:lstStyle/>
          <a:p>
            <a:r>
              <a:rPr lang="en-US" dirty="0"/>
              <a:t>IR Camera Energy Balance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BDA233-C88B-49B2-FB93-A5D7500ED71E}"/>
                  </a:ext>
                </a:extLst>
              </p:cNvPr>
              <p:cNvSpPr>
                <a:spLocks noGrp="1"/>
              </p:cNvSpPr>
              <p:nvPr>
                <p:ph idx="1"/>
              </p:nvPr>
            </p:nvSpPr>
            <p:spPr>
              <a:xfrm>
                <a:off x="609600" y="914400"/>
                <a:ext cx="10972800" cy="2237304"/>
              </a:xfrm>
            </p:spPr>
            <p:txBody>
              <a:bodyPr>
                <a:normAutofit fontScale="62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𝑠𝑒𝑛𝑠𝑜𝑟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𝑠𝑎𝑚𝑝</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𝑠𝑢𝑟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𝑏𝑜𝑑𝑦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𝑑𝑖𝑠𝑠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𝑟𝑒𝑓</m:t>
                          </m:r>
                        </m:sub>
                      </m:sSub>
                    </m:oMath>
                  </m:oMathPara>
                </a14:m>
                <a:endParaRPr lang="en-US" dirty="0"/>
              </a:p>
              <a:p>
                <a:r>
                  <a:rPr lang="en-US" dirty="0"/>
                  <a:t>IR Camera is a micro-bolometer… and we only care about the radiative heat from the sample</a:t>
                </a:r>
              </a:p>
              <a:p>
                <a:r>
                  <a:rPr lang="en-US" dirty="0"/>
                  <a:t>Take two measurements of the sample at two different temperatures and hold everything else constant</a:t>
                </a:r>
              </a:p>
              <a:p>
                <a:pPr lvl="1"/>
                <a:r>
                  <a:rPr lang="en-US" dirty="0"/>
                  <a:t>Keep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𝑠𝑢𝑟</m:t>
                        </m:r>
                      </m:sub>
                    </m:sSub>
                  </m:oMath>
                </a14:m>
                <a:r>
                  <a:rPr lang="en-US" dirty="0"/>
                  <a:t> constant by building a temperature controlled shroud around the setup</a:t>
                </a:r>
              </a:p>
              <a:p>
                <a:pPr lvl="1"/>
                <a:r>
                  <a:rPr lang="en-US" dirty="0"/>
                  <a:t>Keep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𝑏𝑜𝑑𝑦</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𝑑𝑖𝑠𝑠</m:t>
                        </m:r>
                      </m:sub>
                    </m:sSub>
                  </m:oMath>
                </a14:m>
                <a:r>
                  <a:rPr lang="en-US" dirty="0"/>
                  <a:t> constant by letting camera warm-up for a long time to thermalize before taking any measurements</a:t>
                </a:r>
              </a:p>
              <a:p>
                <a:pPr lvl="1"/>
                <a:r>
                  <a:rPr lang="en-US" dirty="0"/>
                  <a:t>Keep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𝑟𝑒𝑓</m:t>
                        </m:r>
                      </m:sub>
                    </m:sSub>
                  </m:oMath>
                </a14:m>
                <a:r>
                  <a:rPr lang="en-US" dirty="0"/>
                  <a:t> constant by making the shroud uniform black and never taking measurements such that the camera would see itself</a:t>
                </a:r>
              </a:p>
              <a:p>
                <a:pPr lvl="1"/>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𝑠𝑒𝑛𝑠𝑜𝑟</m:t>
                          </m:r>
                        </m:sub>
                      </m:sSub>
                      <m:r>
                        <a:rPr lang="en-US" i="1">
                          <a:latin typeface="Cambria Math" panose="02040503050406030204" pitchFamily="18" charset="0"/>
                        </a:rPr>
                        <m:t>=</m:t>
                      </m:r>
                      <m:r>
                        <m:rPr>
                          <m:sty m:val="p"/>
                        </m:rPr>
                        <a:rPr lang="en-US" b="0" i="0" smtClean="0">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𝑠𝑎𝑚𝑝</m:t>
                          </m:r>
                        </m:sub>
                      </m:sSub>
                      <m:r>
                        <a:rPr lang="en-US" i="1">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𝑠𝑢𝑟</m:t>
                          </m:r>
                        </m:sub>
                      </m:sSub>
                      <m:r>
                        <a:rPr lang="en-US" i="1">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𝑏𝑜𝑑𝑦</m:t>
                          </m:r>
                        </m:sub>
                      </m:sSub>
                      <m:r>
                        <a:rPr lang="en-US" i="1">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𝑑𝑖𝑠𝑠</m:t>
                          </m:r>
                        </m:sub>
                      </m:sSub>
                      <m:r>
                        <a:rPr lang="en-US" i="1">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𝑟𝑒𝑓</m:t>
                          </m:r>
                        </m:sub>
                      </m:sSub>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𝑙𝑒𝑛𝑠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𝑠𝑎𝑚𝑝𝑙𝑒</m:t>
                          </m:r>
                        </m:sub>
                      </m:sSub>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𝑠𝑎𝑚𝑝𝑙𝑒</m:t>
                              </m:r>
                              <m:r>
                                <a:rPr lang="en-US" b="0" i="1" smtClean="0">
                                  <a:latin typeface="Cambria Math" panose="02040503050406030204" pitchFamily="18" charset="0"/>
                                </a:rPr>
                                <m:t>,</m:t>
                              </m:r>
                              <m:r>
                                <a:rPr lang="en-US" b="0" i="1" smtClean="0">
                                  <a:latin typeface="Cambria Math" panose="02040503050406030204" pitchFamily="18" charset="0"/>
                                </a:rPr>
                                <m:t>h𝑜𝑡</m:t>
                              </m:r>
                            </m:sub>
                            <m:sup>
                              <m:r>
                                <a:rPr lang="en-US" b="0" i="1" smtClean="0">
                                  <a:latin typeface="Cambria Math" panose="02040503050406030204" pitchFamily="18" charset="0"/>
                                </a:rPr>
                                <m:t>4</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𝑠𝑎𝑚𝑝𝑙𝑒</m:t>
                              </m:r>
                              <m:r>
                                <a:rPr lang="en-US" b="0" i="1" smtClean="0">
                                  <a:latin typeface="Cambria Math" panose="02040503050406030204" pitchFamily="18" charset="0"/>
                                </a:rPr>
                                <m:t>,</m:t>
                              </m:r>
                              <m:r>
                                <a:rPr lang="en-US" b="0" i="1" smtClean="0">
                                  <a:latin typeface="Cambria Math" panose="02040503050406030204" pitchFamily="18" charset="0"/>
                                </a:rPr>
                                <m:t>𝑐𝑜𝑙𝑑</m:t>
                              </m:r>
                            </m:sub>
                            <m:sup>
                              <m:r>
                                <a:rPr lang="en-US" b="0" i="1" smtClean="0">
                                  <a:latin typeface="Cambria Math" panose="02040503050406030204" pitchFamily="18" charset="0"/>
                                </a:rPr>
                                <m:t>4</m:t>
                              </m:r>
                            </m:sup>
                          </m:sSubSup>
                        </m:e>
                      </m:d>
                    </m:oMath>
                  </m:oMathPara>
                </a14:m>
                <a:endParaRPr lang="en-US" dirty="0"/>
              </a:p>
            </p:txBody>
          </p:sp>
        </mc:Choice>
        <mc:Fallback xmlns="">
          <p:sp>
            <p:nvSpPr>
              <p:cNvPr id="3" name="Content Placeholder 2">
                <a:extLst>
                  <a:ext uri="{FF2B5EF4-FFF2-40B4-BE49-F238E27FC236}">
                    <a16:creationId xmlns:a16="http://schemas.microsoft.com/office/drawing/2014/main" id="{A9BDA233-C88B-49B2-FB93-A5D7500ED71E}"/>
                  </a:ext>
                </a:extLst>
              </p:cNvPr>
              <p:cNvSpPr>
                <a:spLocks noGrp="1" noRot="1" noChangeAspect="1" noMove="1" noResize="1" noEditPoints="1" noAdjustHandles="1" noChangeArrowheads="1" noChangeShapeType="1" noTextEdit="1"/>
              </p:cNvSpPr>
              <p:nvPr>
                <p:ph idx="1"/>
              </p:nvPr>
            </p:nvSpPr>
            <p:spPr>
              <a:xfrm>
                <a:off x="609600" y="914400"/>
                <a:ext cx="10972800" cy="2237304"/>
              </a:xfrm>
              <a:blipFill>
                <a:blip r:embed="rId2"/>
                <a:stretch>
                  <a:fillRect l="-16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362EF0A-79AD-AABB-8D08-962138FC3C0C}"/>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35CFC385-43EB-235B-46F3-9E1CD4C724A3}"/>
              </a:ext>
            </a:extLst>
          </p:cNvPr>
          <p:cNvSpPr>
            <a:spLocks noGrp="1"/>
          </p:cNvSpPr>
          <p:nvPr>
            <p:ph type="sldNum" sz="quarter" idx="12"/>
          </p:nvPr>
        </p:nvSpPr>
        <p:spPr/>
        <p:txBody>
          <a:bodyPr/>
          <a:lstStyle/>
          <a:p>
            <a:fld id="{33F42015-0FC7-4B0E-8D2B-76EADF48D957}" type="slidenum">
              <a:rPr lang="en-US" smtClean="0"/>
              <a:pPr/>
              <a:t>7</a:t>
            </a:fld>
            <a:endParaRPr lang="en-US"/>
          </a:p>
        </p:txBody>
      </p:sp>
      <p:sp>
        <p:nvSpPr>
          <p:cNvPr id="12" name="Rectangle 11">
            <a:extLst>
              <a:ext uri="{FF2B5EF4-FFF2-40B4-BE49-F238E27FC236}">
                <a16:creationId xmlns:a16="http://schemas.microsoft.com/office/drawing/2014/main" id="{9ACAB080-05A6-EC85-1710-F5C3AF04A392}"/>
              </a:ext>
            </a:extLst>
          </p:cNvPr>
          <p:cNvSpPr/>
          <p:nvPr/>
        </p:nvSpPr>
        <p:spPr bwMode="auto">
          <a:xfrm>
            <a:off x="2676489" y="3429000"/>
            <a:ext cx="1447061" cy="2521258"/>
          </a:xfrm>
          <a:prstGeom prst="rect">
            <a:avLst/>
          </a:prstGeom>
          <a:ln>
            <a:headEnd type="none" w="med" len="med"/>
            <a:tailEnd type="none" w="med" len="med"/>
          </a:ln>
        </p:spPr>
        <p:style>
          <a:lnRef idx="2">
            <a:schemeClr val="dk1">
              <a:shade val="15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Times" pitchFamily="18" charset="0"/>
              </a:rPr>
              <a:t>IR Camera Body with Electronics</a:t>
            </a:r>
          </a:p>
        </p:txBody>
      </p:sp>
      <p:sp>
        <p:nvSpPr>
          <p:cNvPr id="14" name="Rectangle 13">
            <a:extLst>
              <a:ext uri="{FF2B5EF4-FFF2-40B4-BE49-F238E27FC236}">
                <a16:creationId xmlns:a16="http://schemas.microsoft.com/office/drawing/2014/main" id="{C17C48FF-6B03-9F9F-6CB1-10CA55C98683}"/>
              </a:ext>
            </a:extLst>
          </p:cNvPr>
          <p:cNvSpPr/>
          <p:nvPr/>
        </p:nvSpPr>
        <p:spPr bwMode="auto">
          <a:xfrm rot="5400000">
            <a:off x="3235780" y="4553135"/>
            <a:ext cx="2059620" cy="284085"/>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pitchFamily="18" charset="0"/>
              </a:rPr>
              <a:t>IR Sensors</a:t>
            </a:r>
          </a:p>
        </p:txBody>
      </p:sp>
      <p:sp>
        <p:nvSpPr>
          <p:cNvPr id="16" name="Oval 15">
            <a:extLst>
              <a:ext uri="{FF2B5EF4-FFF2-40B4-BE49-F238E27FC236}">
                <a16:creationId xmlns:a16="http://schemas.microsoft.com/office/drawing/2014/main" id="{55751128-6B5C-9E35-DC55-8C798642466C}"/>
              </a:ext>
            </a:extLst>
          </p:cNvPr>
          <p:cNvSpPr/>
          <p:nvPr/>
        </p:nvSpPr>
        <p:spPr bwMode="auto">
          <a:xfrm rot="5400000">
            <a:off x="4337722" y="4522065"/>
            <a:ext cx="2190567" cy="32847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pitchFamily="18" charset="0"/>
              </a:rPr>
              <a:t>Lens</a:t>
            </a:r>
          </a:p>
        </p:txBody>
      </p:sp>
      <p:sp>
        <p:nvSpPr>
          <p:cNvPr id="17" name="Rectangle 16">
            <a:extLst>
              <a:ext uri="{FF2B5EF4-FFF2-40B4-BE49-F238E27FC236}">
                <a16:creationId xmlns:a16="http://schemas.microsoft.com/office/drawing/2014/main" id="{9FC91F26-3ABD-226A-3273-E9F0B2543449}"/>
              </a:ext>
            </a:extLst>
          </p:cNvPr>
          <p:cNvSpPr/>
          <p:nvPr/>
        </p:nvSpPr>
        <p:spPr bwMode="auto">
          <a:xfrm>
            <a:off x="4123548" y="3429000"/>
            <a:ext cx="1447061" cy="162017"/>
          </a:xfrm>
          <a:prstGeom prst="rect">
            <a:avLst/>
          </a:prstGeom>
          <a:solidFill>
            <a:schemeClr val="tx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8" name="Rectangle 17">
            <a:extLst>
              <a:ext uri="{FF2B5EF4-FFF2-40B4-BE49-F238E27FC236}">
                <a16:creationId xmlns:a16="http://schemas.microsoft.com/office/drawing/2014/main" id="{E9DD2C95-DCD7-77C4-407F-10EF87527A87}"/>
              </a:ext>
            </a:extLst>
          </p:cNvPr>
          <p:cNvSpPr/>
          <p:nvPr/>
        </p:nvSpPr>
        <p:spPr bwMode="auto">
          <a:xfrm>
            <a:off x="4123548" y="5781583"/>
            <a:ext cx="1447061" cy="162017"/>
          </a:xfrm>
          <a:prstGeom prst="rect">
            <a:avLst/>
          </a:prstGeom>
          <a:solidFill>
            <a:schemeClr val="tx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9" name="Rectangle 18">
            <a:extLst>
              <a:ext uri="{FF2B5EF4-FFF2-40B4-BE49-F238E27FC236}">
                <a16:creationId xmlns:a16="http://schemas.microsoft.com/office/drawing/2014/main" id="{6CC12ABF-F353-2360-775C-F4A42C50AABF}"/>
              </a:ext>
            </a:extLst>
          </p:cNvPr>
          <p:cNvSpPr/>
          <p:nvPr/>
        </p:nvSpPr>
        <p:spPr bwMode="auto">
          <a:xfrm rot="18158393">
            <a:off x="8493205" y="4188217"/>
            <a:ext cx="1288804" cy="41725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pitchFamily="18" charset="0"/>
              </a:rPr>
              <a:t>Sample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E104E67-6E00-89A4-27D0-9C5CA6A28560}"/>
                  </a:ext>
                </a:extLst>
              </p:cNvPr>
              <p:cNvSpPr txBox="1"/>
              <p:nvPr/>
            </p:nvSpPr>
            <p:spPr>
              <a:xfrm>
                <a:off x="5433005" y="4342690"/>
                <a:ext cx="2855535" cy="340221"/>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𝒔𝒂𝒎𝒑</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Radiation from sample</a:t>
                </a:r>
              </a:p>
            </p:txBody>
          </p:sp>
        </mc:Choice>
        <mc:Fallback xmlns="">
          <p:sp>
            <p:nvSpPr>
              <p:cNvPr id="22" name="TextBox 21">
                <a:extLst>
                  <a:ext uri="{FF2B5EF4-FFF2-40B4-BE49-F238E27FC236}">
                    <a16:creationId xmlns:a16="http://schemas.microsoft.com/office/drawing/2014/main" id="{7E104E67-6E00-89A4-27D0-9C5CA6A28560}"/>
                  </a:ext>
                </a:extLst>
              </p:cNvPr>
              <p:cNvSpPr txBox="1">
                <a:spLocks noRot="1" noChangeAspect="1" noMove="1" noResize="1" noEditPoints="1" noAdjustHandles="1" noChangeArrowheads="1" noChangeShapeType="1" noTextEdit="1"/>
              </p:cNvSpPr>
              <p:nvPr/>
            </p:nvSpPr>
            <p:spPr>
              <a:xfrm>
                <a:off x="5433005" y="4342690"/>
                <a:ext cx="2855535" cy="340221"/>
              </a:xfrm>
              <a:prstGeom prst="rect">
                <a:avLst/>
              </a:prstGeom>
              <a:blipFill>
                <a:blip r:embed="rId3"/>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FC30DFB-DE07-0056-1165-D0C575BD0BC6}"/>
                  </a:ext>
                </a:extLst>
              </p:cNvPr>
              <p:cNvSpPr txBox="1"/>
              <p:nvPr/>
            </p:nvSpPr>
            <p:spPr>
              <a:xfrm>
                <a:off x="5488823" y="5170802"/>
                <a:ext cx="2392532" cy="549509"/>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𝒔𝒖𝒓</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Radiation from air/surroundings</a:t>
                </a:r>
              </a:p>
            </p:txBody>
          </p:sp>
        </mc:Choice>
        <mc:Fallback xmlns="">
          <p:sp>
            <p:nvSpPr>
              <p:cNvPr id="26" name="TextBox 25">
                <a:extLst>
                  <a:ext uri="{FF2B5EF4-FFF2-40B4-BE49-F238E27FC236}">
                    <a16:creationId xmlns:a16="http://schemas.microsoft.com/office/drawing/2014/main" id="{7FC30DFB-DE07-0056-1165-D0C575BD0BC6}"/>
                  </a:ext>
                </a:extLst>
              </p:cNvPr>
              <p:cNvSpPr txBox="1">
                <a:spLocks noRot="1" noChangeAspect="1" noMove="1" noResize="1" noEditPoints="1" noAdjustHandles="1" noChangeArrowheads="1" noChangeShapeType="1" noTextEdit="1"/>
              </p:cNvSpPr>
              <p:nvPr/>
            </p:nvSpPr>
            <p:spPr>
              <a:xfrm>
                <a:off x="5488823" y="5170802"/>
                <a:ext cx="2392532" cy="549509"/>
              </a:xfrm>
              <a:prstGeom prst="rect">
                <a:avLst/>
              </a:prstGeom>
              <a:blipFill>
                <a:blip r:embed="rId4"/>
                <a:stretch>
                  <a:fillRect b="-7778"/>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1FD7DF4F-67A8-E0F4-7A6C-D4B9FEFF4FB7}"/>
              </a:ext>
            </a:extLst>
          </p:cNvPr>
          <p:cNvCxnSpPr>
            <a:cxnSpLocks/>
          </p:cNvCxnSpPr>
          <p:nvPr/>
        </p:nvCxnSpPr>
        <p:spPr bwMode="auto">
          <a:xfrm flipH="1" flipV="1">
            <a:off x="4499800" y="4815795"/>
            <a:ext cx="689067" cy="81568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3241E84-3968-E70B-36F2-7ABA2184CD18}"/>
                  </a:ext>
                </a:extLst>
              </p:cNvPr>
              <p:cNvSpPr txBox="1"/>
              <p:nvPr/>
            </p:nvSpPr>
            <p:spPr>
              <a:xfrm>
                <a:off x="4099728" y="5913942"/>
                <a:ext cx="2392532" cy="556114"/>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𝒃𝒐𝒅𝒚</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Radiation from camera body/lens</a:t>
                </a:r>
              </a:p>
            </p:txBody>
          </p:sp>
        </mc:Choice>
        <mc:Fallback xmlns="">
          <p:sp>
            <p:nvSpPr>
              <p:cNvPr id="31" name="TextBox 30">
                <a:extLst>
                  <a:ext uri="{FF2B5EF4-FFF2-40B4-BE49-F238E27FC236}">
                    <a16:creationId xmlns:a16="http://schemas.microsoft.com/office/drawing/2014/main" id="{E3241E84-3968-E70B-36F2-7ABA2184CD18}"/>
                  </a:ext>
                </a:extLst>
              </p:cNvPr>
              <p:cNvSpPr txBox="1">
                <a:spLocks noRot="1" noChangeAspect="1" noMove="1" noResize="1" noEditPoints="1" noAdjustHandles="1" noChangeArrowheads="1" noChangeShapeType="1" noTextEdit="1"/>
              </p:cNvSpPr>
              <p:nvPr/>
            </p:nvSpPr>
            <p:spPr>
              <a:xfrm>
                <a:off x="4099728" y="5913942"/>
                <a:ext cx="2392532" cy="556114"/>
              </a:xfrm>
              <a:prstGeom prst="rect">
                <a:avLst/>
              </a:prstGeom>
              <a:blipFill>
                <a:blip r:embed="rId5"/>
                <a:stretch>
                  <a:fillRect b="-12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46640F6-4B4C-C6E4-59B8-AEF7F32B2516}"/>
                  </a:ext>
                </a:extLst>
              </p:cNvPr>
              <p:cNvSpPr txBox="1"/>
              <p:nvPr/>
            </p:nvSpPr>
            <p:spPr>
              <a:xfrm>
                <a:off x="283956" y="4438168"/>
                <a:ext cx="2392532" cy="549509"/>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𝒅𝒊𝒔𝒔</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self heating from the electronics</a:t>
                </a:r>
              </a:p>
            </p:txBody>
          </p:sp>
        </mc:Choice>
        <mc:Fallback xmlns="">
          <p:sp>
            <p:nvSpPr>
              <p:cNvPr id="32" name="TextBox 31">
                <a:extLst>
                  <a:ext uri="{FF2B5EF4-FFF2-40B4-BE49-F238E27FC236}">
                    <a16:creationId xmlns:a16="http://schemas.microsoft.com/office/drawing/2014/main" id="{B46640F6-4B4C-C6E4-59B8-AEF7F32B2516}"/>
                  </a:ext>
                </a:extLst>
              </p:cNvPr>
              <p:cNvSpPr txBox="1">
                <a:spLocks noRot="1" noChangeAspect="1" noMove="1" noResize="1" noEditPoints="1" noAdjustHandles="1" noChangeArrowheads="1" noChangeShapeType="1" noTextEdit="1"/>
              </p:cNvSpPr>
              <p:nvPr/>
            </p:nvSpPr>
            <p:spPr>
              <a:xfrm>
                <a:off x="283956" y="4438168"/>
                <a:ext cx="2392532" cy="549509"/>
              </a:xfrm>
              <a:prstGeom prst="rect">
                <a:avLst/>
              </a:prstGeom>
              <a:blipFill>
                <a:blip r:embed="rId6"/>
                <a:stretch>
                  <a:fillRect b="-7778"/>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73A995DF-6E2E-9B0F-BD16-5878F2F70E56}"/>
              </a:ext>
            </a:extLst>
          </p:cNvPr>
          <p:cNvCxnSpPr>
            <a:cxnSpLocks/>
          </p:cNvCxnSpPr>
          <p:nvPr/>
        </p:nvCxnSpPr>
        <p:spPr bwMode="auto">
          <a:xfrm>
            <a:off x="7576288" y="3496736"/>
            <a:ext cx="1424504" cy="4981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4349500-09CD-237B-4477-5D4F1C035324}"/>
                  </a:ext>
                </a:extLst>
              </p:cNvPr>
              <p:cNvSpPr txBox="1"/>
              <p:nvPr/>
            </p:nvSpPr>
            <p:spPr>
              <a:xfrm>
                <a:off x="5509933" y="3760104"/>
                <a:ext cx="3139877" cy="341312"/>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𝒓𝒆𝒇</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Reflected radiation off of sample</a:t>
                </a:r>
              </a:p>
            </p:txBody>
          </p:sp>
        </mc:Choice>
        <mc:Fallback xmlns="">
          <p:sp>
            <p:nvSpPr>
              <p:cNvPr id="42" name="TextBox 41">
                <a:extLst>
                  <a:ext uri="{FF2B5EF4-FFF2-40B4-BE49-F238E27FC236}">
                    <a16:creationId xmlns:a16="http://schemas.microsoft.com/office/drawing/2014/main" id="{C4349500-09CD-237B-4477-5D4F1C035324}"/>
                  </a:ext>
                </a:extLst>
              </p:cNvPr>
              <p:cNvSpPr txBox="1">
                <a:spLocks noRot="1" noChangeAspect="1" noMove="1" noResize="1" noEditPoints="1" noAdjustHandles="1" noChangeArrowheads="1" noChangeShapeType="1" noTextEdit="1"/>
              </p:cNvSpPr>
              <p:nvPr/>
            </p:nvSpPr>
            <p:spPr>
              <a:xfrm>
                <a:off x="5509933" y="3760104"/>
                <a:ext cx="3139877" cy="341312"/>
              </a:xfrm>
              <a:prstGeom prst="rect">
                <a:avLst/>
              </a:prstGeom>
              <a:blipFill>
                <a:blip r:embed="rId7"/>
                <a:stretch>
                  <a:fillRect b="-10714"/>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A96D528A-CA2D-5CA8-1DAE-0100B47D8B7E}"/>
              </a:ext>
            </a:extLst>
          </p:cNvPr>
          <p:cNvSpPr/>
          <p:nvPr/>
        </p:nvSpPr>
        <p:spPr bwMode="auto">
          <a:xfrm>
            <a:off x="5717219" y="3275860"/>
            <a:ext cx="4039340" cy="20913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cxnSp>
        <p:nvCxnSpPr>
          <p:cNvPr id="46" name="Straight Arrow Connector 45">
            <a:extLst>
              <a:ext uri="{FF2B5EF4-FFF2-40B4-BE49-F238E27FC236}">
                <a16:creationId xmlns:a16="http://schemas.microsoft.com/office/drawing/2014/main" id="{3308FEC4-6916-307C-2313-0A74881C92C3}"/>
              </a:ext>
            </a:extLst>
          </p:cNvPr>
          <p:cNvCxnSpPr>
            <a:cxnSpLocks/>
          </p:cNvCxnSpPr>
          <p:nvPr/>
        </p:nvCxnSpPr>
        <p:spPr>
          <a:xfrm flipV="1">
            <a:off x="5509933" y="2556769"/>
            <a:ext cx="713314" cy="18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138C3DC-BEDA-E696-B243-3D318E9E067B}"/>
                  </a:ext>
                </a:extLst>
              </p:cNvPr>
              <p:cNvSpPr txBox="1"/>
              <p:nvPr/>
            </p:nvSpPr>
            <p:spPr>
              <a:xfrm>
                <a:off x="5946788" y="2310644"/>
                <a:ext cx="552917" cy="323165"/>
              </a:xfrm>
              <a:prstGeom prst="rect">
                <a:avLst/>
              </a:prstGeom>
              <a:noFill/>
            </p:spPr>
            <p:txBody>
              <a:bodyPr wrap="square">
                <a:spAutoFit/>
              </a:bodyPr>
              <a:lstStyle/>
              <a:p>
                <a:r>
                  <a:rPr lang="en-US" sz="1500" dirty="0">
                    <a:ea typeface="Cambria Math" panose="02040503050406030204" pitchFamily="18"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𝟎</m:t>
                    </m:r>
                  </m:oMath>
                </a14:m>
                <a:endParaRPr lang="en-US" sz="1500" dirty="0"/>
              </a:p>
            </p:txBody>
          </p:sp>
        </mc:Choice>
        <mc:Fallback xmlns="">
          <p:sp>
            <p:nvSpPr>
              <p:cNvPr id="47" name="TextBox 46">
                <a:extLst>
                  <a:ext uri="{FF2B5EF4-FFF2-40B4-BE49-F238E27FC236}">
                    <a16:creationId xmlns:a16="http://schemas.microsoft.com/office/drawing/2014/main" id="{2138C3DC-BEDA-E696-B243-3D318E9E067B}"/>
                  </a:ext>
                </a:extLst>
              </p:cNvPr>
              <p:cNvSpPr txBox="1">
                <a:spLocks noRot="1" noChangeAspect="1" noMove="1" noResize="1" noEditPoints="1" noAdjustHandles="1" noChangeArrowheads="1" noChangeShapeType="1" noTextEdit="1"/>
              </p:cNvSpPr>
              <p:nvPr/>
            </p:nvSpPr>
            <p:spPr>
              <a:xfrm>
                <a:off x="5946788" y="2310644"/>
                <a:ext cx="552917" cy="323165"/>
              </a:xfrm>
              <a:prstGeom prst="rect">
                <a:avLst/>
              </a:prstGeom>
              <a:blipFill>
                <a:blip r:embed="rId8"/>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507C2B8E-B2DB-DE69-77F1-9523B008727E}"/>
              </a:ext>
            </a:extLst>
          </p:cNvPr>
          <p:cNvSpPr txBox="1"/>
          <p:nvPr/>
        </p:nvSpPr>
        <p:spPr>
          <a:xfrm>
            <a:off x="9968918" y="4155139"/>
            <a:ext cx="2112900" cy="10156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dirty="0">
                <a:solidFill>
                  <a:schemeClr val="tx1"/>
                </a:solidFill>
              </a:rPr>
              <a:t>How would the camera process this?</a:t>
            </a:r>
          </a:p>
        </p:txBody>
      </p:sp>
      <p:cxnSp>
        <p:nvCxnSpPr>
          <p:cNvPr id="7" name="Straight Arrow Connector 6">
            <a:extLst>
              <a:ext uri="{FF2B5EF4-FFF2-40B4-BE49-F238E27FC236}">
                <a16:creationId xmlns:a16="http://schemas.microsoft.com/office/drawing/2014/main" id="{4735FFA2-EE61-F8B4-79B1-C36D74EF1B60}"/>
              </a:ext>
            </a:extLst>
          </p:cNvPr>
          <p:cNvCxnSpPr>
            <a:cxnSpLocks/>
          </p:cNvCxnSpPr>
          <p:nvPr/>
        </p:nvCxnSpPr>
        <p:spPr>
          <a:xfrm flipV="1">
            <a:off x="6303445" y="2582614"/>
            <a:ext cx="713314" cy="18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0C732C-63FF-36A0-40DD-0A61F78B8EF7}"/>
                  </a:ext>
                </a:extLst>
              </p:cNvPr>
              <p:cNvSpPr txBox="1"/>
              <p:nvPr/>
            </p:nvSpPr>
            <p:spPr>
              <a:xfrm>
                <a:off x="6740300" y="2336489"/>
                <a:ext cx="552917" cy="323165"/>
              </a:xfrm>
              <a:prstGeom prst="rect">
                <a:avLst/>
              </a:prstGeom>
              <a:noFill/>
            </p:spPr>
            <p:txBody>
              <a:bodyPr wrap="square">
                <a:spAutoFit/>
              </a:bodyPr>
              <a:lstStyle/>
              <a:p>
                <a:r>
                  <a:rPr lang="en-US" sz="1500" dirty="0">
                    <a:ea typeface="Cambria Math" panose="02040503050406030204" pitchFamily="18"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𝟎</m:t>
                    </m:r>
                  </m:oMath>
                </a14:m>
                <a:endParaRPr lang="en-US" sz="1500" dirty="0"/>
              </a:p>
            </p:txBody>
          </p:sp>
        </mc:Choice>
        <mc:Fallback xmlns="">
          <p:sp>
            <p:nvSpPr>
              <p:cNvPr id="8" name="TextBox 7">
                <a:extLst>
                  <a:ext uri="{FF2B5EF4-FFF2-40B4-BE49-F238E27FC236}">
                    <a16:creationId xmlns:a16="http://schemas.microsoft.com/office/drawing/2014/main" id="{B30C732C-63FF-36A0-40DD-0A61F78B8EF7}"/>
                  </a:ext>
                </a:extLst>
              </p:cNvPr>
              <p:cNvSpPr txBox="1">
                <a:spLocks noRot="1" noChangeAspect="1" noMove="1" noResize="1" noEditPoints="1" noAdjustHandles="1" noChangeArrowheads="1" noChangeShapeType="1" noTextEdit="1"/>
              </p:cNvSpPr>
              <p:nvPr/>
            </p:nvSpPr>
            <p:spPr>
              <a:xfrm>
                <a:off x="6740300" y="2336489"/>
                <a:ext cx="552917" cy="323165"/>
              </a:xfrm>
              <a:prstGeom prst="rect">
                <a:avLst/>
              </a:prstGeom>
              <a:blipFill>
                <a:blip r:embed="rId9"/>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23A52B4-AC82-0DC2-C78E-698627BA0CDB}"/>
              </a:ext>
            </a:extLst>
          </p:cNvPr>
          <p:cNvCxnSpPr>
            <a:cxnSpLocks/>
          </p:cNvCxnSpPr>
          <p:nvPr/>
        </p:nvCxnSpPr>
        <p:spPr>
          <a:xfrm flipV="1">
            <a:off x="7016759" y="2619962"/>
            <a:ext cx="713314" cy="18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CC31527-582F-8D74-92FE-F2D7DC30A329}"/>
                  </a:ext>
                </a:extLst>
              </p:cNvPr>
              <p:cNvSpPr txBox="1"/>
              <p:nvPr/>
            </p:nvSpPr>
            <p:spPr>
              <a:xfrm>
                <a:off x="7453614" y="2373837"/>
                <a:ext cx="552917" cy="323165"/>
              </a:xfrm>
              <a:prstGeom prst="rect">
                <a:avLst/>
              </a:prstGeom>
              <a:noFill/>
            </p:spPr>
            <p:txBody>
              <a:bodyPr wrap="square">
                <a:spAutoFit/>
              </a:bodyPr>
              <a:lstStyle/>
              <a:p>
                <a:r>
                  <a:rPr lang="en-US" sz="1500" dirty="0">
                    <a:ea typeface="Cambria Math" panose="02040503050406030204" pitchFamily="18"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𝟎</m:t>
                    </m:r>
                  </m:oMath>
                </a14:m>
                <a:endParaRPr lang="en-US" sz="1500" dirty="0"/>
              </a:p>
            </p:txBody>
          </p:sp>
        </mc:Choice>
        <mc:Fallback xmlns="">
          <p:sp>
            <p:nvSpPr>
              <p:cNvPr id="10" name="TextBox 9">
                <a:extLst>
                  <a:ext uri="{FF2B5EF4-FFF2-40B4-BE49-F238E27FC236}">
                    <a16:creationId xmlns:a16="http://schemas.microsoft.com/office/drawing/2014/main" id="{4CC31527-582F-8D74-92FE-F2D7DC30A329}"/>
                  </a:ext>
                </a:extLst>
              </p:cNvPr>
              <p:cNvSpPr txBox="1">
                <a:spLocks noRot="1" noChangeAspect="1" noMove="1" noResize="1" noEditPoints="1" noAdjustHandles="1" noChangeArrowheads="1" noChangeShapeType="1" noTextEdit="1"/>
              </p:cNvSpPr>
              <p:nvPr/>
            </p:nvSpPr>
            <p:spPr>
              <a:xfrm>
                <a:off x="7453614" y="2373837"/>
                <a:ext cx="552917" cy="323165"/>
              </a:xfrm>
              <a:prstGeom prst="rect">
                <a:avLst/>
              </a:prstGeom>
              <a:blipFill>
                <a:blip r:embed="rId10"/>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3B4220D6-E211-156C-E553-165FB8A5AD96}"/>
              </a:ext>
            </a:extLst>
          </p:cNvPr>
          <p:cNvCxnSpPr>
            <a:cxnSpLocks/>
          </p:cNvCxnSpPr>
          <p:nvPr/>
        </p:nvCxnSpPr>
        <p:spPr>
          <a:xfrm flipV="1">
            <a:off x="7862525" y="2595371"/>
            <a:ext cx="713314" cy="18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5F456D-EEEF-B2BF-AFF1-940CCA111823}"/>
                  </a:ext>
                </a:extLst>
              </p:cNvPr>
              <p:cNvSpPr txBox="1"/>
              <p:nvPr/>
            </p:nvSpPr>
            <p:spPr>
              <a:xfrm>
                <a:off x="8299380" y="2349246"/>
                <a:ext cx="552917" cy="323165"/>
              </a:xfrm>
              <a:prstGeom prst="rect">
                <a:avLst/>
              </a:prstGeom>
              <a:noFill/>
            </p:spPr>
            <p:txBody>
              <a:bodyPr wrap="square">
                <a:spAutoFit/>
              </a:bodyPr>
              <a:lstStyle/>
              <a:p>
                <a:r>
                  <a:rPr lang="en-US" sz="1500" dirty="0">
                    <a:ea typeface="Cambria Math" panose="02040503050406030204" pitchFamily="18"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𝟎</m:t>
                    </m:r>
                  </m:oMath>
                </a14:m>
                <a:endParaRPr lang="en-US" sz="1500" dirty="0"/>
              </a:p>
            </p:txBody>
          </p:sp>
        </mc:Choice>
        <mc:Fallback xmlns="">
          <p:sp>
            <p:nvSpPr>
              <p:cNvPr id="13" name="TextBox 12">
                <a:extLst>
                  <a:ext uri="{FF2B5EF4-FFF2-40B4-BE49-F238E27FC236}">
                    <a16:creationId xmlns:a16="http://schemas.microsoft.com/office/drawing/2014/main" id="{585F456D-EEEF-B2BF-AFF1-940CCA111823}"/>
                  </a:ext>
                </a:extLst>
              </p:cNvPr>
              <p:cNvSpPr txBox="1">
                <a:spLocks noRot="1" noChangeAspect="1" noMove="1" noResize="1" noEditPoints="1" noAdjustHandles="1" noChangeArrowheads="1" noChangeShapeType="1" noTextEdit="1"/>
              </p:cNvSpPr>
              <p:nvPr/>
            </p:nvSpPr>
            <p:spPr>
              <a:xfrm>
                <a:off x="8299380" y="2349246"/>
                <a:ext cx="552917" cy="32316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64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p:bldP spid="51" grpId="0" animBg="1"/>
      <p:bldP spid="8"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 Camera Internal Data Processing</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09600" y="914400"/>
                <a:ext cx="10972800" cy="4758431"/>
              </a:xfrm>
            </p:spPr>
            <p:txBody>
              <a:bodyPr>
                <a:normAutofit/>
              </a:bodyPr>
              <a:lstStyle/>
              <a:p>
                <a:r>
                  <a:rPr lang="en-US" sz="1700" dirty="0"/>
                  <a:t>To get sensible data out of the IR camera, need to go one step further… take the ratio to get rid of additional unknowns:</a:t>
                </a:r>
              </a:p>
              <a:p>
                <a:pPr marL="0" indent="0">
                  <a:buNone/>
                </a:pPr>
                <a:endParaRPr lang="en-US" sz="1700" dirty="0"/>
              </a:p>
              <a:p>
                <a:pPr marL="0" indent="0">
                  <a:buNone/>
                </a:pPr>
                <a:endParaRPr lang="en-US" sz="1700" dirty="0"/>
              </a:p>
              <a:p>
                <a:pPr marL="0" indent="0">
                  <a:buNone/>
                </a:pP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i="1">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𝐸</m:t>
                              </m:r>
                            </m:e>
                            <m:sub>
                              <m:r>
                                <a:rPr lang="en-US" sz="1700" i="1">
                                  <a:latin typeface="Cambria Math" panose="02040503050406030204" pitchFamily="18" charset="0"/>
                                  <a:ea typeface="Cambria Math" panose="02040503050406030204" pitchFamily="18" charset="0"/>
                                </a:rPr>
                                <m:t>𝑑𝑖𝑟</m:t>
                              </m:r>
                              <m:r>
                                <a:rPr lang="en-US" sz="1700" b="0" i="1" smtClean="0">
                                  <a:latin typeface="Cambria Math" panose="02040503050406030204" pitchFamily="18" charset="0"/>
                                  <a:ea typeface="Cambria Math" panose="02040503050406030204" pitchFamily="18" charset="0"/>
                                </a:rPr>
                                <m:t>𝑒𝑐𝑡𝑖𝑜𝑛𝑎𝑙</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𝑑</m:t>
                              </m:r>
                              <m:r>
                                <a:rPr lang="en-US" sz="1700" b="0" i="1" smtClean="0">
                                  <a:latin typeface="Cambria Math" panose="02040503050406030204" pitchFamily="18" charset="0"/>
                                  <a:ea typeface="Cambria Math" panose="02040503050406030204" pitchFamily="18" charset="0"/>
                                </a:rPr>
                                <m:t>)</m:t>
                              </m:r>
                            </m:sub>
                          </m:sSub>
                        </m:num>
                        <m:den>
                          <m:r>
                            <a:rPr lang="en-US" sz="1700" i="1">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𝐸</m:t>
                              </m:r>
                            </m:e>
                            <m:sub>
                              <m:r>
                                <a:rPr lang="en-US" sz="1700" i="1">
                                  <a:latin typeface="Cambria Math" panose="02040503050406030204" pitchFamily="18" charset="0"/>
                                  <a:ea typeface="Cambria Math" panose="02040503050406030204" pitchFamily="18" charset="0"/>
                                </a:rPr>
                                <m:t>𝑛𝑜𝑟𝑚</m:t>
                              </m:r>
                              <m:r>
                                <a:rPr lang="en-US" sz="1700" b="0" i="1" smtClean="0">
                                  <a:latin typeface="Cambria Math" panose="02040503050406030204" pitchFamily="18" charset="0"/>
                                  <a:ea typeface="Cambria Math" panose="02040503050406030204" pitchFamily="18" charset="0"/>
                                </a:rPr>
                                <m:t>𝑎𝑙</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𝑛</m:t>
                              </m:r>
                              <m:r>
                                <a:rPr lang="en-US" sz="1700" b="0" i="1" smtClean="0">
                                  <a:latin typeface="Cambria Math" panose="02040503050406030204" pitchFamily="18" charset="0"/>
                                  <a:ea typeface="Cambria Math" panose="02040503050406030204" pitchFamily="18" charset="0"/>
                                </a:rPr>
                                <m:t>)</m:t>
                              </m:r>
                            </m:sub>
                          </m:sSub>
                        </m:den>
                      </m:f>
                      <m:r>
                        <a:rPr lang="en-US" sz="1700" i="1">
                          <a:latin typeface="Cambria Math" panose="02040503050406030204" pitchFamily="18" charset="0"/>
                        </a:rPr>
                        <m:t>=</m:t>
                      </m:r>
                      <m:f>
                        <m:fPr>
                          <m:ctrlPr>
                            <a:rPr lang="en-US" sz="1700" i="1">
                              <a:latin typeface="Cambria Math" panose="02040503050406030204" pitchFamily="18" charset="0"/>
                            </a:rPr>
                          </m:ctrlPr>
                        </m:fPr>
                        <m:num>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𝜏</m:t>
                              </m:r>
                            </m:e>
                            <m:sub>
                              <m:r>
                                <a:rPr lang="en-US" sz="1700" b="0" i="1" smtClean="0">
                                  <a:latin typeface="Cambria Math" panose="02040503050406030204" pitchFamily="18" charset="0"/>
                                </a:rPr>
                                <m:t>𝑙𝑒𝑛𝑠</m:t>
                              </m:r>
                            </m:sub>
                          </m:sSub>
                          <m:r>
                            <a:rPr lang="en-US" sz="1700" b="0" i="1" smtClean="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𝜀</m:t>
                              </m:r>
                            </m:e>
                            <m:sub>
                              <m:r>
                                <a:rPr lang="en-US" sz="1700" i="1">
                                  <a:latin typeface="Cambria Math" panose="02040503050406030204" pitchFamily="18" charset="0"/>
                                </a:rPr>
                                <m:t>𝑠</m:t>
                              </m:r>
                              <m:r>
                                <a:rPr lang="en-US" sz="1700" b="0" i="1" smtClean="0">
                                  <a:latin typeface="Cambria Math" panose="02040503050406030204" pitchFamily="18" charset="0"/>
                                </a:rPr>
                                <m:t>𝑎𝑚𝑝𝑙𝑒</m:t>
                              </m:r>
                              <m:r>
                                <a:rPr lang="en-US" sz="1700" i="1">
                                  <a:latin typeface="Cambria Math" panose="02040503050406030204" pitchFamily="18" charset="0"/>
                                </a:rPr>
                                <m:t>,</m:t>
                              </m:r>
                              <m:r>
                                <a:rPr lang="en-US" sz="1700" i="1">
                                  <a:latin typeface="Cambria Math" panose="02040503050406030204" pitchFamily="18" charset="0"/>
                                </a:rPr>
                                <m:t>𝑑</m:t>
                              </m:r>
                            </m:sub>
                          </m:sSub>
                          <m:r>
                            <a:rPr lang="en-US" sz="1700" b="0" i="1" smtClean="0">
                              <a:latin typeface="Cambria Math" panose="02040503050406030204" pitchFamily="18" charset="0"/>
                            </a:rPr>
                            <m:t>⋅</m:t>
                          </m:r>
                          <m:r>
                            <a:rPr lang="en-US" sz="1700" i="1">
                              <a:latin typeface="Cambria Math" panose="02040503050406030204" pitchFamily="18" charset="0"/>
                            </a:rPr>
                            <m:t>𝐹</m:t>
                          </m:r>
                          <m:r>
                            <a:rPr lang="en-US" sz="1700" b="0" i="1" smtClean="0">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𝜎</m:t>
                          </m:r>
                          <m:r>
                            <a:rPr lang="en-US" sz="1700" b="0" i="1" smtClean="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i="1" smtClean="0">
                                  <a:latin typeface="Cambria Math" panose="02040503050406030204" pitchFamily="18" charset="0"/>
                                  <a:ea typeface="Cambria Math" panose="02040503050406030204" pitchFamily="18" charset="0"/>
                                </a:rPr>
                                <m:t>h</m:t>
                              </m:r>
                              <m:r>
                                <a:rPr lang="en-US" sz="1700" b="0" i="1" smtClean="0">
                                  <a:latin typeface="Cambria Math" panose="02040503050406030204" pitchFamily="18" charset="0"/>
                                  <a:ea typeface="Cambria Math" panose="02040503050406030204" pitchFamily="18" charset="0"/>
                                </a:rPr>
                                <m:t>𝑜𝑡</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h</m:t>
                              </m:r>
                              <m:r>
                                <a:rPr lang="en-US" sz="1700" b="0" i="1" smtClean="0">
                                  <a:latin typeface="Cambria Math" panose="02040503050406030204" pitchFamily="18" charset="0"/>
                                  <a:ea typeface="Cambria Math" panose="02040503050406030204" pitchFamily="18" charset="0"/>
                                </a:rPr>
                                <m:t>)</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b="0" i="1" smtClean="0">
                                  <a:latin typeface="Cambria Math" panose="02040503050406030204" pitchFamily="18" charset="0"/>
                                  <a:ea typeface="Cambria Math" panose="02040503050406030204" pitchFamily="18" charset="0"/>
                                </a:rPr>
                                <m:t>𝑐𝑜𝑙𝑑</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𝑐</m:t>
                              </m:r>
                              <m:r>
                                <a:rPr lang="en-US" sz="1700" b="0" i="1" smtClean="0">
                                  <a:latin typeface="Cambria Math" panose="02040503050406030204" pitchFamily="18" charset="0"/>
                                  <a:ea typeface="Cambria Math" panose="02040503050406030204" pitchFamily="18" charset="0"/>
                                </a:rPr>
                                <m:t>)</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num>
                        <m:den>
                          <m:sSub>
                            <m:sSubPr>
                              <m:ctrlPr>
                                <a:rPr lang="en-US" sz="1700" i="1">
                                  <a:latin typeface="Cambria Math" panose="02040503050406030204" pitchFamily="18" charset="0"/>
                                </a:rPr>
                              </m:ctrlPr>
                            </m:sSubPr>
                            <m:e>
                              <m:r>
                                <a:rPr lang="en-US" sz="1700" i="1">
                                  <a:latin typeface="Cambria Math" panose="02040503050406030204" pitchFamily="18" charset="0"/>
                                </a:rPr>
                                <m:t>𝜏</m:t>
                              </m:r>
                            </m:e>
                            <m:sub>
                              <m:r>
                                <a:rPr lang="en-US" sz="1700" i="1">
                                  <a:latin typeface="Cambria Math" panose="02040503050406030204" pitchFamily="18" charset="0"/>
                                </a:rPr>
                                <m:t>𝑙𝑒𝑛𝑠</m:t>
                              </m:r>
                            </m:sub>
                          </m:sSub>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𝜀</m:t>
                              </m:r>
                            </m:e>
                            <m:sub>
                              <m:r>
                                <a:rPr lang="en-US" sz="1700" i="1">
                                  <a:latin typeface="Cambria Math" panose="02040503050406030204" pitchFamily="18" charset="0"/>
                                </a:rPr>
                                <m:t>𝑠</m:t>
                              </m:r>
                              <m:r>
                                <a:rPr lang="en-US" sz="1700" b="0" i="1" smtClean="0">
                                  <a:latin typeface="Cambria Math" panose="02040503050406030204" pitchFamily="18" charset="0"/>
                                </a:rPr>
                                <m:t>𝑎𝑚𝑝𝑙𝑒</m:t>
                              </m:r>
                              <m:r>
                                <a:rPr lang="en-US" sz="1700" i="1">
                                  <a:latin typeface="Cambria Math" panose="02040503050406030204" pitchFamily="18" charset="0"/>
                                </a:rPr>
                                <m:t>,</m:t>
                              </m:r>
                              <m:r>
                                <a:rPr lang="en-US" sz="1700" i="1">
                                  <a:latin typeface="Cambria Math" panose="02040503050406030204" pitchFamily="18" charset="0"/>
                                </a:rPr>
                                <m:t>𝑛</m:t>
                              </m:r>
                            </m:sub>
                          </m:sSub>
                          <m:r>
                            <a:rPr lang="en-US" sz="1700" b="0" i="1" smtClean="0">
                              <a:latin typeface="Cambria Math" panose="02040503050406030204" pitchFamily="18" charset="0"/>
                            </a:rPr>
                            <m:t>⋅</m:t>
                          </m:r>
                          <m:r>
                            <a:rPr lang="en-US" sz="1700" i="1">
                              <a:latin typeface="Cambria Math" panose="02040503050406030204" pitchFamily="18" charset="0"/>
                            </a:rPr>
                            <m:t>𝐹</m:t>
                          </m:r>
                          <m:r>
                            <a:rPr lang="en-US" sz="1700" b="0" i="1" smtClean="0">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𝜎</m:t>
                          </m:r>
                          <m:r>
                            <a:rPr lang="en-US" sz="1700" b="0" i="1" smtClean="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i="1" smtClean="0">
                                  <a:latin typeface="Cambria Math" panose="02040503050406030204" pitchFamily="18" charset="0"/>
                                  <a:ea typeface="Cambria Math" panose="02040503050406030204" pitchFamily="18" charset="0"/>
                                </a:rPr>
                                <m:t>h</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b="0" i="1" smtClean="0">
                                  <a:latin typeface="Cambria Math" panose="02040503050406030204" pitchFamily="18" charset="0"/>
                                  <a:ea typeface="Cambria Math" panose="02040503050406030204" pitchFamily="18" charset="0"/>
                                </a:rPr>
                                <m:t>𝑐</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den>
                      </m:f>
                      <m:r>
                        <a:rPr lang="en-US" sz="1700" i="1">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𝜀</m:t>
                              </m:r>
                            </m:e>
                            <m:sub>
                              <m:r>
                                <a:rPr lang="en-US" sz="1700" i="1">
                                  <a:latin typeface="Cambria Math" panose="02040503050406030204" pitchFamily="18" charset="0"/>
                                  <a:ea typeface="Cambria Math" panose="02040503050406030204" pitchFamily="18" charset="0"/>
                                </a:rPr>
                                <m:t>𝐼𝑅</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𝑠𝑒𝑡</m:t>
                              </m:r>
                            </m:sub>
                          </m:sSub>
                          <m:r>
                            <a:rPr lang="en-US" sz="1700" b="0" i="1" smtClean="0">
                              <a:latin typeface="Cambria Math" panose="02040503050406030204" pitchFamily="18" charset="0"/>
                              <a:ea typeface="Cambria Math" panose="02040503050406030204" pitchFamily="18" charset="0"/>
                            </a:rPr>
                            <m:t>⋅</m:t>
                          </m:r>
                          <m:r>
                            <a:rPr lang="en-US" sz="1700" i="1">
                              <a:latin typeface="Cambria Math" panose="02040503050406030204" pitchFamily="18" charset="0"/>
                            </a:rPr>
                            <m:t>𝐹</m:t>
                          </m:r>
                          <m:r>
                            <a:rPr lang="en-US" sz="1700" b="0" i="1" smtClean="0">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𝜎</m:t>
                          </m:r>
                          <m:r>
                            <a:rPr lang="en-US" sz="1700" b="0" i="1" smtClean="0">
                              <a:latin typeface="Cambria Math" panose="02040503050406030204" pitchFamily="18" charset="0"/>
                              <a:ea typeface="Cambria Math" panose="02040503050406030204" pitchFamily="18" charset="0"/>
                            </a:rPr>
                            <m:t>⋅</m:t>
                          </m:r>
                          <m:d>
                            <m:dPr>
                              <m:ctrlPr>
                                <a:rPr lang="en-US" sz="1700" i="1">
                                  <a:latin typeface="Cambria Math" panose="02040503050406030204" pitchFamily="18" charset="0"/>
                                  <a:ea typeface="Cambria Math" panose="02040503050406030204" pitchFamily="18" charset="0"/>
                                </a:rPr>
                              </m:ctrlPr>
                            </m:dPr>
                            <m:e>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b="0" i="1" smtClean="0">
                                      <a:latin typeface="Cambria Math" panose="02040503050406030204" pitchFamily="18" charset="0"/>
                                      <a:ea typeface="Cambria Math" panose="02040503050406030204" pitchFamily="18" charset="0"/>
                                    </a:rPr>
                                    <m:t>h</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𝑑</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𝑎𝑝𝑝𝑎𝑟𝑒𝑛𝑡</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b="0" i="1" smtClean="0">
                                      <a:latin typeface="Cambria Math" panose="02040503050406030204" pitchFamily="18" charset="0"/>
                                      <a:ea typeface="Cambria Math" panose="02040503050406030204" pitchFamily="18" charset="0"/>
                                    </a:rPr>
                                    <m:t>𝑐</m:t>
                                  </m:r>
                                  <m:r>
                                    <a:rPr lang="en-US" sz="1700" i="1">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𝑑</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𝑎𝑝𝑝𝑎𝑟𝑒𝑛𝑡</m:t>
                                  </m:r>
                                </m:sub>
                                <m:sup>
                                  <m:r>
                                    <a:rPr lang="en-US" sz="1700" i="1">
                                      <a:latin typeface="Cambria Math" panose="02040503050406030204" pitchFamily="18" charset="0"/>
                                      <a:ea typeface="Cambria Math" panose="02040503050406030204" pitchFamily="18" charset="0"/>
                                    </a:rPr>
                                    <m:t>4</m:t>
                                  </m:r>
                                </m:sup>
                              </m:sSubSup>
                            </m:e>
                          </m:d>
                        </m:num>
                        <m:den>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𝜀</m:t>
                              </m:r>
                            </m:e>
                            <m:sub>
                              <m:r>
                                <a:rPr lang="en-US" sz="1700" i="1">
                                  <a:latin typeface="Cambria Math" panose="02040503050406030204" pitchFamily="18" charset="0"/>
                                  <a:ea typeface="Cambria Math" panose="02040503050406030204" pitchFamily="18" charset="0"/>
                                </a:rPr>
                                <m:t>𝐼𝑅</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𝑠𝑒𝑡</m:t>
                              </m:r>
                            </m:sub>
                          </m:sSub>
                          <m:r>
                            <a:rPr lang="en-US" sz="1700" b="0" i="1" smtClean="0">
                              <a:latin typeface="Cambria Math" panose="02040503050406030204" pitchFamily="18" charset="0"/>
                              <a:ea typeface="Cambria Math" panose="02040503050406030204" pitchFamily="18" charset="0"/>
                            </a:rPr>
                            <m:t>⋅</m:t>
                          </m:r>
                          <m:r>
                            <a:rPr lang="en-US" sz="1700" i="1">
                              <a:latin typeface="Cambria Math" panose="02040503050406030204" pitchFamily="18" charset="0"/>
                            </a:rPr>
                            <m:t>𝐹</m:t>
                          </m:r>
                          <m:r>
                            <a:rPr lang="en-US" sz="1700" b="0" i="1" smtClean="0">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𝜎</m:t>
                          </m:r>
                          <m:r>
                            <a:rPr lang="en-US" sz="1700" b="0" i="1" smtClean="0">
                              <a:latin typeface="Cambria Math" panose="02040503050406030204" pitchFamily="18" charset="0"/>
                              <a:ea typeface="Cambria Math" panose="02040503050406030204" pitchFamily="18" charset="0"/>
                            </a:rPr>
                            <m:t>⋅</m:t>
                          </m:r>
                          <m:d>
                            <m:dPr>
                              <m:ctrlPr>
                                <a:rPr lang="en-US" sz="1700" i="1">
                                  <a:latin typeface="Cambria Math" panose="02040503050406030204" pitchFamily="18" charset="0"/>
                                  <a:ea typeface="Cambria Math" panose="02040503050406030204" pitchFamily="18" charset="0"/>
                                </a:rPr>
                              </m:ctrlPr>
                            </m:dPr>
                            <m:e>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i="1">
                                      <a:latin typeface="Cambria Math" panose="02040503050406030204" pitchFamily="18" charset="0"/>
                                      <a:ea typeface="Cambria Math" panose="02040503050406030204" pitchFamily="18" charset="0"/>
                                    </a:rPr>
                                    <m:t>𝑐</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𝑛</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𝑎𝑝𝑝𝑎𝑟𝑒𝑛𝑡</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i="1">
                                      <a:latin typeface="Cambria Math" panose="02040503050406030204" pitchFamily="18" charset="0"/>
                                      <a:ea typeface="Cambria Math" panose="02040503050406030204" pitchFamily="18" charset="0"/>
                                    </a:rPr>
                                    <m:t>h</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𝑛</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𝑎𝑝𝑝𝑎𝑟𝑒𝑛𝑡</m:t>
                                  </m:r>
                                </m:sub>
                                <m:sup>
                                  <m:r>
                                    <a:rPr lang="en-US" sz="1700" i="1">
                                      <a:latin typeface="Cambria Math" panose="02040503050406030204" pitchFamily="18" charset="0"/>
                                      <a:ea typeface="Cambria Math" panose="02040503050406030204" pitchFamily="18" charset="0"/>
                                    </a:rPr>
                                    <m:t>4</m:t>
                                  </m:r>
                                </m:sup>
                              </m:sSubSup>
                            </m:e>
                          </m:d>
                        </m:den>
                      </m:f>
                    </m:oMath>
                  </m:oMathPara>
                </a14:m>
                <a:endParaRPr lang="en-US" sz="1700" dirty="0"/>
              </a:p>
              <a:p>
                <a:pPr marL="0" indent="0">
                  <a:buNone/>
                </a:pPr>
                <a:endParaRPr lang="en-US" sz="1700" dirty="0"/>
              </a:p>
              <a:p>
                <a:r>
                  <a:rPr lang="en-US" sz="1700" dirty="0"/>
                  <a:t>If we design an experiment such that the hot and cold temperatures are the same between measurements…</a:t>
                </a:r>
              </a:p>
              <a:p>
                <a:r>
                  <a:rPr lang="en-US" sz="1700" dirty="0"/>
                  <a:t>And if we keep the camera settings the same between measurements…</a:t>
                </a:r>
              </a:p>
              <a:p>
                <a:r>
                  <a:rPr lang="en-US" sz="1700" dirty="0"/>
                  <a:t>And, finally, if we get rid of the coefficients…</a:t>
                </a:r>
              </a:p>
              <a:p>
                <a:pPr marL="0" indent="0">
                  <a:buNone/>
                </a:pPr>
                <a:endParaRPr lang="en-US" sz="1700" dirty="0"/>
              </a:p>
              <a:p>
                <a:pPr marL="0" indent="0">
                  <a:buNone/>
                </a:pPr>
                <a14:m>
                  <m:oMathPara xmlns:m="http://schemas.openxmlformats.org/officeDocument/2006/math">
                    <m:oMathParaPr>
                      <m:jc m:val="centerGroup"/>
                    </m:oMathParaPr>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𝜖</m:t>
                          </m:r>
                        </m:e>
                        <m:sub>
                          <m:r>
                            <a:rPr lang="en-US" sz="1700" b="0" i="1" smtClean="0">
                              <a:latin typeface="Cambria Math" panose="02040503050406030204" pitchFamily="18" charset="0"/>
                            </a:rPr>
                            <m:t>𝑠𝑎𝑚𝑝𝑙𝑒</m:t>
                          </m:r>
                          <m:r>
                            <a:rPr lang="en-US" sz="1700" b="0" i="1" smtClean="0">
                              <a:latin typeface="Cambria Math" panose="02040503050406030204" pitchFamily="18" charset="0"/>
                            </a:rPr>
                            <m:t>,</m:t>
                          </m:r>
                          <m:r>
                            <a:rPr lang="en-US" sz="1700" b="0" i="1" smtClean="0">
                              <a:latin typeface="Cambria Math" panose="02040503050406030204" pitchFamily="18" charset="0"/>
                            </a:rPr>
                            <m:t>𝑑𝑖𝑟𝑒𝑐𝑡𝑖𝑜𝑛𝑎𝑙</m:t>
                          </m:r>
                        </m:sub>
                      </m:sSub>
                      <m:r>
                        <a:rPr lang="en-US" sz="1700" b="0" i="1" smtClean="0">
                          <a:latin typeface="Cambria Math" panose="02040503050406030204" pitchFamily="18" charset="0"/>
                        </a:rPr>
                        <m:t>=</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𝜖</m:t>
                          </m:r>
                        </m:e>
                        <m:sub>
                          <m:r>
                            <a:rPr lang="en-US" sz="1700" b="0" i="1" smtClean="0">
                              <a:latin typeface="Cambria Math" panose="02040503050406030204" pitchFamily="18" charset="0"/>
                            </a:rPr>
                            <m:t>𝑠𝑎𝑚𝑝𝑙𝑒</m:t>
                          </m:r>
                          <m:r>
                            <a:rPr lang="en-US" sz="1700" b="0" i="1" smtClean="0">
                              <a:latin typeface="Cambria Math" panose="02040503050406030204" pitchFamily="18" charset="0"/>
                            </a:rPr>
                            <m:t>,</m:t>
                          </m:r>
                          <m:r>
                            <a:rPr lang="en-US" sz="1700" b="0" i="1" smtClean="0">
                              <a:latin typeface="Cambria Math" panose="02040503050406030204" pitchFamily="18" charset="0"/>
                            </a:rPr>
                            <m:t>𝑛𝑜𝑟𝑚𝑎𝑙</m:t>
                          </m:r>
                        </m:sub>
                      </m:sSub>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d>
                            <m:dPr>
                              <m:ctrlPr>
                                <a:rPr lang="en-US" sz="1700" b="0" i="1" smtClean="0">
                                  <a:latin typeface="Cambria Math" panose="02040503050406030204" pitchFamily="18" charset="0"/>
                                </a:rPr>
                              </m:ctrlPr>
                            </m:dPr>
                            <m:e>
                              <m:sSubSup>
                                <m:sSubSupPr>
                                  <m:ctrlPr>
                                    <a:rPr lang="en-US" sz="1700" b="0" i="1" smtClean="0">
                                      <a:latin typeface="Cambria Math" panose="02040503050406030204" pitchFamily="18" charset="0"/>
                                    </a:rPr>
                                  </m:ctrlPr>
                                </m:sSubSupPr>
                                <m:e>
                                  <m:r>
                                    <a:rPr lang="en-US" sz="1700" b="0" i="1" smtClean="0">
                                      <a:latin typeface="Cambria Math" panose="02040503050406030204" pitchFamily="18" charset="0"/>
                                    </a:rPr>
                                    <m:t>𝑇</m:t>
                                  </m:r>
                                </m:e>
                                <m:sub>
                                  <m:r>
                                    <a:rPr lang="en-US" sz="1700" b="0" i="1" smtClean="0">
                                      <a:latin typeface="Cambria Math" panose="02040503050406030204" pitchFamily="18" charset="0"/>
                                    </a:rPr>
                                    <m:t>h𝑜𝑡</m:t>
                                  </m:r>
                                  <m:r>
                                    <a:rPr lang="en-US" sz="1700" b="0" i="1" smtClean="0">
                                      <a:latin typeface="Cambria Math" panose="02040503050406030204" pitchFamily="18" charset="0"/>
                                    </a:rPr>
                                    <m:t>,</m:t>
                                  </m:r>
                                  <m:r>
                                    <a:rPr lang="en-US" sz="1700" b="0" i="1" smtClean="0">
                                      <a:latin typeface="Cambria Math" panose="02040503050406030204" pitchFamily="18" charset="0"/>
                                    </a:rPr>
                                    <m:t>𝑑𝑖𝑟𝑒𝑐𝑡𝑖𝑜𝑛𝑎𝑙</m:t>
                                  </m:r>
                                  <m:r>
                                    <a:rPr lang="en-US" sz="1700" b="0" i="1" smtClean="0">
                                      <a:latin typeface="Cambria Math" panose="02040503050406030204" pitchFamily="18" charset="0"/>
                                    </a:rPr>
                                    <m:t>,</m:t>
                                  </m:r>
                                  <m:r>
                                    <a:rPr lang="en-US" sz="1700" b="0" i="1" smtClean="0">
                                      <a:latin typeface="Cambria Math" panose="02040503050406030204" pitchFamily="18" charset="0"/>
                                    </a:rPr>
                                    <m:t>𝑎𝑝𝑝𝑎𝑟𝑒𝑛𝑡</m:t>
                                  </m:r>
                                </m:sub>
                                <m:sup>
                                  <m:r>
                                    <a:rPr lang="en-US" sz="1700" b="0" i="1" smtClean="0">
                                      <a:latin typeface="Cambria Math" panose="02040503050406030204" pitchFamily="18" charset="0"/>
                                    </a:rPr>
                                    <m:t>4</m:t>
                                  </m:r>
                                </m:sup>
                              </m:sSubSup>
                              <m:r>
                                <a:rPr lang="en-US" sz="1700" b="0" i="1" smtClean="0">
                                  <a:latin typeface="Cambria Math" panose="02040503050406030204" pitchFamily="18" charset="0"/>
                                </a:rPr>
                                <m:t>−</m:t>
                              </m:r>
                              <m:sSubSup>
                                <m:sSubSupPr>
                                  <m:ctrlPr>
                                    <a:rPr lang="en-US" sz="1700" i="1">
                                      <a:latin typeface="Cambria Math" panose="02040503050406030204" pitchFamily="18" charset="0"/>
                                    </a:rPr>
                                  </m:ctrlPr>
                                </m:sSubSupPr>
                                <m:e>
                                  <m:r>
                                    <a:rPr lang="en-US" sz="1700" i="1">
                                      <a:latin typeface="Cambria Math" panose="02040503050406030204" pitchFamily="18" charset="0"/>
                                    </a:rPr>
                                    <m:t>𝑇</m:t>
                                  </m:r>
                                </m:e>
                                <m:sub>
                                  <m:r>
                                    <a:rPr lang="en-US" sz="1700" b="0" i="1" smtClean="0">
                                      <a:latin typeface="Cambria Math" panose="02040503050406030204" pitchFamily="18" charset="0"/>
                                    </a:rPr>
                                    <m:t>𝑐𝑜𝑙𝑑</m:t>
                                  </m:r>
                                  <m:r>
                                    <a:rPr lang="en-US" sz="1700" i="1">
                                      <a:latin typeface="Cambria Math" panose="02040503050406030204" pitchFamily="18" charset="0"/>
                                    </a:rPr>
                                    <m:t>,</m:t>
                                  </m:r>
                                  <m:r>
                                    <a:rPr lang="en-US" sz="1700" i="1">
                                      <a:latin typeface="Cambria Math" panose="02040503050406030204" pitchFamily="18" charset="0"/>
                                    </a:rPr>
                                    <m:t>𝑑𝑖𝑟𝑒𝑐𝑡𝑖𝑜𝑛𝑎𝑙</m:t>
                                  </m:r>
                                  <m:r>
                                    <a:rPr lang="en-US" sz="1700" i="1">
                                      <a:latin typeface="Cambria Math" panose="02040503050406030204" pitchFamily="18" charset="0"/>
                                    </a:rPr>
                                    <m:t>,</m:t>
                                  </m:r>
                                  <m:r>
                                    <a:rPr lang="en-US" sz="1700" b="0" i="1" smtClean="0">
                                      <a:latin typeface="Cambria Math" panose="02040503050406030204" pitchFamily="18" charset="0"/>
                                    </a:rPr>
                                    <m:t>𝑎𝑝𝑝𝑎𝑟𝑒𝑛𝑡</m:t>
                                  </m:r>
                                </m:sub>
                                <m:sup>
                                  <m:r>
                                    <a:rPr lang="en-US" sz="1700" i="1">
                                      <a:latin typeface="Cambria Math" panose="02040503050406030204" pitchFamily="18" charset="0"/>
                                    </a:rPr>
                                    <m:t>4</m:t>
                                  </m:r>
                                </m:sup>
                              </m:sSubSup>
                            </m:e>
                          </m:d>
                        </m:num>
                        <m:den>
                          <m:d>
                            <m:dPr>
                              <m:ctrlPr>
                                <a:rPr lang="en-US" sz="1700" i="1">
                                  <a:latin typeface="Cambria Math" panose="02040503050406030204" pitchFamily="18" charset="0"/>
                                </a:rPr>
                              </m:ctrlPr>
                            </m:dPr>
                            <m:e>
                              <m:sSubSup>
                                <m:sSubSupPr>
                                  <m:ctrlPr>
                                    <a:rPr lang="en-US" sz="1700" i="1">
                                      <a:latin typeface="Cambria Math" panose="02040503050406030204" pitchFamily="18" charset="0"/>
                                    </a:rPr>
                                  </m:ctrlPr>
                                </m:sSubSupPr>
                                <m:e>
                                  <m:r>
                                    <a:rPr lang="en-US" sz="1700" i="1">
                                      <a:latin typeface="Cambria Math" panose="02040503050406030204" pitchFamily="18" charset="0"/>
                                    </a:rPr>
                                    <m:t>𝑇</m:t>
                                  </m:r>
                                </m:e>
                                <m:sub>
                                  <m:r>
                                    <a:rPr lang="en-US" sz="1700" i="1">
                                      <a:latin typeface="Cambria Math" panose="02040503050406030204" pitchFamily="18" charset="0"/>
                                    </a:rPr>
                                    <m:t>h𝑜𝑡</m:t>
                                  </m:r>
                                  <m:r>
                                    <a:rPr lang="en-US" sz="1700" i="1">
                                      <a:latin typeface="Cambria Math" panose="02040503050406030204" pitchFamily="18" charset="0"/>
                                    </a:rPr>
                                    <m:t>,</m:t>
                                  </m:r>
                                  <m:r>
                                    <a:rPr lang="en-US" sz="1700" b="0" i="1" smtClean="0">
                                      <a:latin typeface="Cambria Math" panose="02040503050406030204" pitchFamily="18" charset="0"/>
                                    </a:rPr>
                                    <m:t>𝑛𝑜𝑟𝑚𝑎𝑙</m:t>
                                  </m:r>
                                  <m:r>
                                    <a:rPr lang="en-US" sz="1700" i="1">
                                      <a:latin typeface="Cambria Math" panose="02040503050406030204" pitchFamily="18" charset="0"/>
                                    </a:rPr>
                                    <m:t>,</m:t>
                                  </m:r>
                                  <m:r>
                                    <a:rPr lang="en-US" sz="1700" i="1">
                                      <a:latin typeface="Cambria Math" panose="02040503050406030204" pitchFamily="18" charset="0"/>
                                    </a:rPr>
                                    <m:t>𝑎𝑝𝑝𝑎𝑟𝑒𝑛𝑡</m:t>
                                  </m:r>
                                </m:sub>
                                <m:sup>
                                  <m:r>
                                    <a:rPr lang="en-US" sz="1700" i="1">
                                      <a:latin typeface="Cambria Math" panose="02040503050406030204" pitchFamily="18" charset="0"/>
                                    </a:rPr>
                                    <m:t>4</m:t>
                                  </m:r>
                                </m:sup>
                              </m:sSubSup>
                              <m:r>
                                <a:rPr lang="en-US" sz="1700" i="1">
                                  <a:latin typeface="Cambria Math" panose="02040503050406030204" pitchFamily="18" charset="0"/>
                                </a:rPr>
                                <m:t>−</m:t>
                              </m:r>
                              <m:sSubSup>
                                <m:sSubSupPr>
                                  <m:ctrlPr>
                                    <a:rPr lang="en-US" sz="1700" i="1">
                                      <a:latin typeface="Cambria Math" panose="02040503050406030204" pitchFamily="18" charset="0"/>
                                    </a:rPr>
                                  </m:ctrlPr>
                                </m:sSubSupPr>
                                <m:e>
                                  <m:r>
                                    <a:rPr lang="en-US" sz="1700" i="1">
                                      <a:latin typeface="Cambria Math" panose="02040503050406030204" pitchFamily="18" charset="0"/>
                                    </a:rPr>
                                    <m:t>𝑇</m:t>
                                  </m:r>
                                </m:e>
                                <m:sub>
                                  <m:r>
                                    <a:rPr lang="en-US" sz="1700" b="0" i="1" smtClean="0">
                                      <a:latin typeface="Cambria Math" panose="02040503050406030204" pitchFamily="18" charset="0"/>
                                    </a:rPr>
                                    <m:t>𝑐𝑜𝑙𝑑</m:t>
                                  </m:r>
                                  <m:r>
                                    <a:rPr lang="en-US" sz="1700" i="1">
                                      <a:latin typeface="Cambria Math" panose="02040503050406030204" pitchFamily="18" charset="0"/>
                                    </a:rPr>
                                    <m:t>,</m:t>
                                  </m:r>
                                  <m:r>
                                    <a:rPr lang="en-US" sz="1700" b="0" i="1" smtClean="0">
                                      <a:latin typeface="Cambria Math" panose="02040503050406030204" pitchFamily="18" charset="0"/>
                                    </a:rPr>
                                    <m:t>𝑛𝑜𝑟𝑚𝑎𝑙</m:t>
                                  </m:r>
                                  <m:r>
                                    <a:rPr lang="en-US" sz="1700" i="1">
                                      <a:latin typeface="Cambria Math" panose="02040503050406030204" pitchFamily="18" charset="0"/>
                                    </a:rPr>
                                    <m:t>,</m:t>
                                  </m:r>
                                  <m:r>
                                    <a:rPr lang="en-US" sz="1700" i="1">
                                      <a:latin typeface="Cambria Math" panose="02040503050406030204" pitchFamily="18" charset="0"/>
                                    </a:rPr>
                                    <m:t>𝑎𝑝𝑝𝑎𝑟𝑒𝑛𝑡</m:t>
                                  </m:r>
                                </m:sub>
                                <m:sup>
                                  <m:r>
                                    <a:rPr lang="en-US" sz="1700" i="1">
                                      <a:latin typeface="Cambria Math" panose="02040503050406030204" pitchFamily="18" charset="0"/>
                                    </a:rPr>
                                    <m:t>4</m:t>
                                  </m:r>
                                </m:sup>
                              </m:sSubSup>
                            </m:e>
                          </m:d>
                        </m:den>
                      </m:f>
                    </m:oMath>
                  </m:oMathPara>
                </a14:m>
                <a:endParaRPr lang="en-US" sz="1700" dirty="0"/>
              </a:p>
              <a:p>
                <a:pPr marL="0" indent="0">
                  <a:buNone/>
                </a:pPr>
                <a:endParaRPr lang="en-US" sz="1700" dirty="0"/>
              </a:p>
              <a:p>
                <a:r>
                  <a:rPr lang="en-US" sz="1700" dirty="0"/>
                  <a:t>Using the approximation: </a:t>
                </a:r>
                <a14:m>
                  <m:oMath xmlns:m="http://schemas.openxmlformats.org/officeDocument/2006/math">
                    <m:d>
                      <m:dPr>
                        <m:ctrlPr>
                          <a:rPr lang="en-US" sz="1700" b="0" i="1" smtClean="0">
                            <a:latin typeface="Cambria Math" panose="02040503050406030204" pitchFamily="18" charset="0"/>
                          </a:rPr>
                        </m:ctrlPr>
                      </m:dPr>
                      <m:e>
                        <m:sSubSup>
                          <m:sSubSupPr>
                            <m:ctrlPr>
                              <a:rPr lang="en-US" sz="1700" b="0" i="1" smtClean="0">
                                <a:latin typeface="Cambria Math" panose="02040503050406030204" pitchFamily="18" charset="0"/>
                              </a:rPr>
                            </m:ctrlPr>
                          </m:sSubSupPr>
                          <m:e>
                            <m:r>
                              <a:rPr lang="en-US" sz="1700" b="0" i="1" smtClean="0">
                                <a:latin typeface="Cambria Math" panose="02040503050406030204" pitchFamily="18" charset="0"/>
                              </a:rPr>
                              <m:t>𝑇</m:t>
                            </m:r>
                          </m:e>
                          <m:sub>
                            <m:r>
                              <a:rPr lang="en-US" sz="1700" b="0" i="1" smtClean="0">
                                <a:latin typeface="Cambria Math" panose="02040503050406030204" pitchFamily="18" charset="0"/>
                              </a:rPr>
                              <m:t>1</m:t>
                            </m:r>
                          </m:sub>
                          <m:sup>
                            <m:r>
                              <a:rPr lang="en-US" sz="1700" b="0" i="1" smtClean="0">
                                <a:latin typeface="Cambria Math" panose="02040503050406030204" pitchFamily="18" charset="0"/>
                              </a:rPr>
                              <m:t>4</m:t>
                            </m:r>
                          </m:sup>
                        </m:sSubSup>
                        <m:r>
                          <a:rPr lang="en-US" sz="1700" b="0" i="1" smtClean="0">
                            <a:latin typeface="Cambria Math" panose="02040503050406030204" pitchFamily="18" charset="0"/>
                          </a:rPr>
                          <m:t>−</m:t>
                        </m:r>
                        <m:sSubSup>
                          <m:sSubSupPr>
                            <m:ctrlPr>
                              <a:rPr lang="en-US" sz="1700" b="0" i="1" smtClean="0">
                                <a:latin typeface="Cambria Math" panose="02040503050406030204" pitchFamily="18" charset="0"/>
                              </a:rPr>
                            </m:ctrlPr>
                          </m:sSubSupPr>
                          <m:e>
                            <m:r>
                              <a:rPr lang="en-US" sz="1700" b="0" i="1" smtClean="0">
                                <a:latin typeface="Cambria Math" panose="02040503050406030204" pitchFamily="18" charset="0"/>
                              </a:rPr>
                              <m:t>𝑇</m:t>
                            </m:r>
                          </m:e>
                          <m:sub>
                            <m:r>
                              <a:rPr lang="en-US" sz="1700" b="0" i="1" smtClean="0">
                                <a:latin typeface="Cambria Math" panose="02040503050406030204" pitchFamily="18" charset="0"/>
                              </a:rPr>
                              <m:t>2</m:t>
                            </m:r>
                          </m:sub>
                          <m:sup>
                            <m:r>
                              <a:rPr lang="en-US" sz="1700" b="0" i="1" smtClean="0">
                                <a:latin typeface="Cambria Math" panose="02040503050406030204" pitchFamily="18" charset="0"/>
                              </a:rPr>
                              <m:t>4</m:t>
                            </m:r>
                          </m:sup>
                        </m:sSubSup>
                      </m:e>
                    </m:d>
                    <m:r>
                      <a:rPr lang="en-US" sz="1700" b="0" i="1" smtClean="0">
                        <a:latin typeface="Cambria Math" panose="02040503050406030204" pitchFamily="18" charset="0"/>
                      </a:rPr>
                      <m:t>≈4⋅</m:t>
                    </m:r>
                    <m:sSubSup>
                      <m:sSubSupPr>
                        <m:ctrlPr>
                          <a:rPr lang="en-US" sz="1700" b="0" i="1" smtClean="0">
                            <a:latin typeface="Cambria Math" panose="02040503050406030204" pitchFamily="18" charset="0"/>
                          </a:rPr>
                        </m:ctrlPr>
                      </m:sSubSupPr>
                      <m:e>
                        <m:r>
                          <a:rPr lang="en-US" sz="1700" b="0" i="1" smtClean="0">
                            <a:latin typeface="Cambria Math" panose="02040503050406030204" pitchFamily="18" charset="0"/>
                          </a:rPr>
                          <m:t>𝑇</m:t>
                        </m:r>
                      </m:e>
                      <m:sub>
                        <m:r>
                          <a:rPr lang="en-US" sz="1700" b="0" i="1" smtClean="0">
                            <a:latin typeface="Cambria Math" panose="02040503050406030204" pitchFamily="18" charset="0"/>
                          </a:rPr>
                          <m:t>𝑎𝑣𝑔</m:t>
                        </m:r>
                      </m:sub>
                      <m:sup>
                        <m:r>
                          <a:rPr lang="en-US" sz="1700" b="0" i="1" smtClean="0">
                            <a:latin typeface="Cambria Math" panose="02040503050406030204" pitchFamily="18" charset="0"/>
                          </a:rPr>
                          <m:t>3</m:t>
                        </m:r>
                      </m:sup>
                    </m:sSubSup>
                    <m:r>
                      <a:rPr lang="en-US" sz="1700" b="0" i="1" smtClean="0">
                        <a:latin typeface="Cambria Math" panose="02040503050406030204" pitchFamily="18" charset="0"/>
                      </a:rPr>
                      <m:t>⋅(</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𝑇</m:t>
                        </m:r>
                      </m:e>
                      <m:sub>
                        <m:r>
                          <a:rPr lang="en-US" sz="1700" b="0" i="1" smtClean="0">
                            <a:latin typeface="Cambria Math" panose="02040503050406030204" pitchFamily="18" charset="0"/>
                          </a:rPr>
                          <m:t>1</m:t>
                        </m:r>
                      </m:sub>
                    </m:sSub>
                    <m:r>
                      <a:rPr lang="en-US" sz="1700" b="0" i="1" smtClean="0">
                        <a:latin typeface="Cambria Math" panose="02040503050406030204" pitchFamily="18" charset="0"/>
                      </a:rPr>
                      <m:t>−</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𝑇</m:t>
                        </m:r>
                      </m:e>
                      <m:sub>
                        <m:r>
                          <a:rPr lang="en-US" sz="1700" b="0" i="1" smtClean="0">
                            <a:latin typeface="Cambria Math" panose="02040503050406030204" pitchFamily="18" charset="0"/>
                          </a:rPr>
                          <m:t>2</m:t>
                        </m:r>
                      </m:sub>
                    </m:sSub>
                    <m:r>
                      <a:rPr lang="en-US" sz="1700" b="0" i="1" smtClean="0">
                        <a:latin typeface="Cambria Math" panose="02040503050406030204" pitchFamily="18" charset="0"/>
                      </a:rPr>
                      <m:t>)</m:t>
                    </m:r>
                  </m:oMath>
                </a14:m>
                <a:r>
                  <a:rPr lang="en-US" sz="1700" dirty="0"/>
                  <a:t>, we can linearize the equation:</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09600" y="914400"/>
                <a:ext cx="10972800" cy="4758431"/>
              </a:xfrm>
              <a:blipFill>
                <a:blip r:embed="rId2"/>
                <a:stretch>
                  <a:fillRect l="-278" t="-384" r="-56" b="-1152"/>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B90876B0-EA73-D743-AFAB-5E63D0EF0D3D}"/>
              </a:ext>
            </a:extLst>
          </p:cNvPr>
          <p:cNvSpPr/>
          <p:nvPr/>
        </p:nvSpPr>
        <p:spPr>
          <a:xfrm rot="5400000">
            <a:off x="4629207" y="676067"/>
            <a:ext cx="357207" cy="2505356"/>
          </a:xfrm>
          <a:prstGeom prst="leftBrace">
            <a:avLst/>
          </a:prstGeom>
          <a:ln w="158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E4EBC1B-844B-4F39-C095-846AA2807508}"/>
              </a:ext>
            </a:extLst>
          </p:cNvPr>
          <p:cNvSpPr txBox="1"/>
          <p:nvPr/>
        </p:nvSpPr>
        <p:spPr>
          <a:xfrm>
            <a:off x="3237144" y="1267286"/>
            <a:ext cx="2893112" cy="461665"/>
          </a:xfrm>
          <a:prstGeom prst="rect">
            <a:avLst/>
          </a:prstGeom>
          <a:noFill/>
        </p:spPr>
        <p:txBody>
          <a:bodyPr wrap="square" rtlCol="0">
            <a:spAutoFit/>
          </a:bodyPr>
          <a:lstStyle/>
          <a:p>
            <a:pPr algn="ctr"/>
            <a:r>
              <a:rPr lang="en-US" sz="1200" dirty="0">
                <a:latin typeface="Arial" pitchFamily="34" charset="0"/>
                <a:cs typeface="Arial" pitchFamily="34" charset="0"/>
              </a:rPr>
              <a:t>Real change in energy received by the camera</a:t>
            </a:r>
          </a:p>
        </p:txBody>
      </p:sp>
      <p:sp>
        <p:nvSpPr>
          <p:cNvPr id="9" name="Left Brace 8">
            <a:extLst>
              <a:ext uri="{FF2B5EF4-FFF2-40B4-BE49-F238E27FC236}">
                <a16:creationId xmlns:a16="http://schemas.microsoft.com/office/drawing/2014/main" id="{22A893C9-77A0-7F4F-B8E9-3EC521DAEE5D}"/>
              </a:ext>
            </a:extLst>
          </p:cNvPr>
          <p:cNvSpPr/>
          <p:nvPr/>
        </p:nvSpPr>
        <p:spPr>
          <a:xfrm rot="5400000">
            <a:off x="8549479" y="-10250"/>
            <a:ext cx="357208" cy="3926600"/>
          </a:xfrm>
          <a:prstGeom prst="leftBrace">
            <a:avLst/>
          </a:prstGeom>
          <a:ln w="158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4D0EA41-2FFE-A6E1-B272-C832649B8DB8}"/>
              </a:ext>
            </a:extLst>
          </p:cNvPr>
          <p:cNvSpPr txBox="1"/>
          <p:nvPr/>
        </p:nvSpPr>
        <p:spPr>
          <a:xfrm>
            <a:off x="7214241" y="1312781"/>
            <a:ext cx="2893112" cy="461665"/>
          </a:xfrm>
          <a:prstGeom prst="rect">
            <a:avLst/>
          </a:prstGeom>
          <a:noFill/>
        </p:spPr>
        <p:txBody>
          <a:bodyPr wrap="square" rtlCol="0">
            <a:spAutoFit/>
          </a:bodyPr>
          <a:lstStyle/>
          <a:p>
            <a:pPr algn="ctr"/>
            <a:r>
              <a:rPr lang="en-US" sz="1200" dirty="0">
                <a:latin typeface="Arial" pitchFamily="34" charset="0"/>
                <a:cs typeface="Arial" pitchFamily="34" charset="0"/>
              </a:rPr>
              <a:t>Processing of the Radiation Received by the Camera</a:t>
            </a:r>
          </a:p>
        </p:txBody>
      </p:sp>
      <p:sp>
        <p:nvSpPr>
          <p:cNvPr id="2" name="Freeform: Shape 1">
            <a:extLst>
              <a:ext uri="{FF2B5EF4-FFF2-40B4-BE49-F238E27FC236}">
                <a16:creationId xmlns:a16="http://schemas.microsoft.com/office/drawing/2014/main" id="{74F983AC-0894-A21B-9F82-A602122A3E6D}"/>
              </a:ext>
            </a:extLst>
          </p:cNvPr>
          <p:cNvSpPr/>
          <p:nvPr/>
        </p:nvSpPr>
        <p:spPr>
          <a:xfrm>
            <a:off x="5064471" y="2107349"/>
            <a:ext cx="1464931" cy="250041"/>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Freeform: Shape 13">
            <a:extLst>
              <a:ext uri="{FF2B5EF4-FFF2-40B4-BE49-F238E27FC236}">
                <a16:creationId xmlns:a16="http://schemas.microsoft.com/office/drawing/2014/main" id="{849CF29D-5DF4-BC78-5FCB-D8B5842A3916}"/>
              </a:ext>
            </a:extLst>
          </p:cNvPr>
          <p:cNvSpPr/>
          <p:nvPr/>
        </p:nvSpPr>
        <p:spPr>
          <a:xfrm>
            <a:off x="5359529" y="2497866"/>
            <a:ext cx="1169874" cy="193427"/>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47899160-61C4-3BCA-CEDC-F1A5C7EA7167}"/>
              </a:ext>
            </a:extLst>
          </p:cNvPr>
          <p:cNvSpPr/>
          <p:nvPr/>
        </p:nvSpPr>
        <p:spPr>
          <a:xfrm>
            <a:off x="6959600" y="2200307"/>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Freeform: Shape 16">
            <a:extLst>
              <a:ext uri="{FF2B5EF4-FFF2-40B4-BE49-F238E27FC236}">
                <a16:creationId xmlns:a16="http://schemas.microsoft.com/office/drawing/2014/main" id="{804234AF-DD0B-E87D-B3FE-4946564C72F9}"/>
              </a:ext>
            </a:extLst>
          </p:cNvPr>
          <p:cNvSpPr/>
          <p:nvPr/>
        </p:nvSpPr>
        <p:spPr>
          <a:xfrm>
            <a:off x="6959599" y="2559823"/>
            <a:ext cx="604176" cy="156674"/>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Freeform: Shape 17">
            <a:extLst>
              <a:ext uri="{FF2B5EF4-FFF2-40B4-BE49-F238E27FC236}">
                <a16:creationId xmlns:a16="http://schemas.microsoft.com/office/drawing/2014/main" id="{92E06AC6-8923-E777-E4D8-56F67532748E}"/>
              </a:ext>
            </a:extLst>
          </p:cNvPr>
          <p:cNvSpPr/>
          <p:nvPr/>
        </p:nvSpPr>
        <p:spPr>
          <a:xfrm>
            <a:off x="7632450" y="2203132"/>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Freeform: Shape 18">
            <a:extLst>
              <a:ext uri="{FF2B5EF4-FFF2-40B4-BE49-F238E27FC236}">
                <a16:creationId xmlns:a16="http://schemas.microsoft.com/office/drawing/2014/main" id="{8D7E5403-AD4F-4B1E-565E-482756EE9835}"/>
              </a:ext>
            </a:extLst>
          </p:cNvPr>
          <p:cNvSpPr/>
          <p:nvPr/>
        </p:nvSpPr>
        <p:spPr>
          <a:xfrm>
            <a:off x="7632450" y="2534003"/>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3056C6BF-CFFD-3F3A-B30D-35AFFF7B06D0}"/>
              </a:ext>
            </a:extLst>
          </p:cNvPr>
          <p:cNvSpPr/>
          <p:nvPr/>
        </p:nvSpPr>
        <p:spPr>
          <a:xfrm>
            <a:off x="2777844" y="2204581"/>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Freeform: Shape 20">
            <a:extLst>
              <a:ext uri="{FF2B5EF4-FFF2-40B4-BE49-F238E27FC236}">
                <a16:creationId xmlns:a16="http://schemas.microsoft.com/office/drawing/2014/main" id="{52304DF0-105F-8864-AF2E-D7A551F624E0}"/>
              </a:ext>
            </a:extLst>
          </p:cNvPr>
          <p:cNvSpPr/>
          <p:nvPr/>
        </p:nvSpPr>
        <p:spPr>
          <a:xfrm>
            <a:off x="3079932" y="2534003"/>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83B2E6B7-3710-B499-E903-1B058B292A8E}"/>
              </a:ext>
            </a:extLst>
          </p:cNvPr>
          <p:cNvSpPr/>
          <p:nvPr/>
        </p:nvSpPr>
        <p:spPr>
          <a:xfrm>
            <a:off x="4354011" y="2200307"/>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EBA10F3A-FB72-DE49-CC91-02E42AF4B3B0}"/>
              </a:ext>
            </a:extLst>
          </p:cNvPr>
          <p:cNvSpPr/>
          <p:nvPr/>
        </p:nvSpPr>
        <p:spPr>
          <a:xfrm>
            <a:off x="4755353" y="2544625"/>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DCB8546F-CE02-CF12-2218-1763297ABE96}"/>
              </a:ext>
            </a:extLst>
          </p:cNvPr>
          <p:cNvSpPr/>
          <p:nvPr/>
        </p:nvSpPr>
        <p:spPr>
          <a:xfrm>
            <a:off x="4596576" y="5692907"/>
            <a:ext cx="2617665" cy="1065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Content Placeholder 3">
                <a:extLst>
                  <a:ext uri="{FF2B5EF4-FFF2-40B4-BE49-F238E27FC236}">
                    <a16:creationId xmlns:a16="http://schemas.microsoft.com/office/drawing/2014/main" id="{DC88F949-6E30-5031-1682-05883C7E204B}"/>
                  </a:ext>
                </a:extLst>
              </p:cNvPr>
              <p:cNvSpPr txBox="1">
                <a:spLocks/>
              </p:cNvSpPr>
              <p:nvPr/>
            </p:nvSpPr>
            <p:spPr>
              <a:xfrm>
                <a:off x="4672170" y="5745436"/>
                <a:ext cx="2542071" cy="1012998"/>
              </a:xfrm>
              <a:prstGeom prst="rect">
                <a:avLst/>
              </a:prstGeom>
            </p:spPr>
            <p:txBody>
              <a:bodyPr vert="horz" lIns="91440" tIns="45720" rIns="91440" bIns="45720" rtlCol="0">
                <a:normAutofit/>
              </a:bodyPr>
              <a:lstStyle>
                <a:lvl1pPr marL="173736" indent="-173736" algn="l" defTabSz="914400" rtl="0" eaLnBrk="1" latinLnBrk="0" hangingPunct="1">
                  <a:lnSpc>
                    <a:spcPct val="100000"/>
                  </a:lnSpc>
                  <a:spcBef>
                    <a:spcPts val="24"/>
                  </a:spcBef>
                  <a:spcAft>
                    <a:spcPts val="30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173736" algn="l" defTabSz="914400" rtl="0" eaLnBrk="1" latinLnBrk="0" hangingPunct="1">
                  <a:lnSpc>
                    <a:spcPct val="100000"/>
                  </a:lnSpc>
                  <a:spcBef>
                    <a:spcPct val="200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40664"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272"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71600"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𝜀</m:t>
                          </m:r>
                        </m:e>
                        <m:sub>
                          <m:r>
                            <a:rPr lang="en-US" sz="2100" i="1">
                              <a:latin typeface="Cambria Math" panose="02040503050406030204" pitchFamily="18" charset="0"/>
                            </a:rPr>
                            <m:t>𝑠</m:t>
                          </m:r>
                          <m:r>
                            <a:rPr lang="en-US" sz="2100" i="1">
                              <a:latin typeface="Cambria Math" panose="02040503050406030204" pitchFamily="18" charset="0"/>
                            </a:rPr>
                            <m:t>,</m:t>
                          </m:r>
                          <m:r>
                            <a:rPr lang="en-US" sz="2100" i="1">
                              <a:latin typeface="Cambria Math" panose="02040503050406030204" pitchFamily="18" charset="0"/>
                            </a:rPr>
                            <m:t>𝑑</m:t>
                          </m:r>
                        </m:sub>
                      </m:sSub>
                      <m:r>
                        <a:rPr lang="en-US" sz="2100" i="1">
                          <a:latin typeface="Cambria Math" panose="02040503050406030204" pitchFamily="18" charset="0"/>
                        </a:rPr>
                        <m:t>=</m:t>
                      </m:r>
                      <m:f>
                        <m:fPr>
                          <m:ctrlPr>
                            <a:rPr lang="en-US" sz="2100" i="1">
                              <a:latin typeface="Cambria Math" panose="02040503050406030204" pitchFamily="18" charset="0"/>
                            </a:rPr>
                          </m:ctrlPr>
                        </m:fPr>
                        <m:num>
                          <m:sSub>
                            <m:sSubPr>
                              <m:ctrlPr>
                                <a:rPr lang="en-US" sz="2100" i="1">
                                  <a:latin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𝜀</m:t>
                              </m:r>
                            </m:e>
                            <m:sub>
                              <m:r>
                                <a:rPr lang="en-US" sz="2100" i="1">
                                  <a:latin typeface="Cambria Math" panose="02040503050406030204" pitchFamily="18" charset="0"/>
                                </a:rPr>
                                <m:t>𝑠</m:t>
                              </m:r>
                              <m:r>
                                <a:rPr lang="en-US" sz="2100" i="1">
                                  <a:latin typeface="Cambria Math" panose="02040503050406030204" pitchFamily="18" charset="0"/>
                                </a:rPr>
                                <m:t>,</m:t>
                              </m:r>
                              <m:r>
                                <a:rPr lang="en-US" sz="2100" i="1">
                                  <a:latin typeface="Cambria Math" panose="02040503050406030204" pitchFamily="18" charset="0"/>
                                </a:rPr>
                                <m:t>𝑛</m:t>
                              </m:r>
                            </m:sub>
                          </m:sSub>
                          <m:d>
                            <m:dPr>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b="0" i="1">
                                      <a:latin typeface="Cambria Math" panose="02040503050406030204" pitchFamily="18" charset="0"/>
                                      <a:ea typeface="Cambria Math" panose="02040503050406030204" pitchFamily="18" charset="0"/>
                                    </a:rPr>
                                    <m:t>𝑇</m:t>
                                  </m:r>
                                </m:e>
                                <m:sub>
                                  <m:r>
                                    <a:rPr lang="en-US" sz="2100" b="0" i="1">
                                      <a:latin typeface="Cambria Math" panose="02040503050406030204" pitchFamily="18" charset="0"/>
                                      <a:ea typeface="Cambria Math" panose="02040503050406030204" pitchFamily="18" charset="0"/>
                                    </a:rPr>
                                    <m:t>𝑎</m:t>
                                  </m:r>
                                  <m:r>
                                    <a:rPr lang="en-US" sz="2100" b="0" i="1">
                                      <a:latin typeface="Cambria Math" panose="02040503050406030204" pitchFamily="18" charset="0"/>
                                      <a:ea typeface="Cambria Math" panose="02040503050406030204" pitchFamily="18" charset="0"/>
                                    </a:rPr>
                                    <m:t>,</m:t>
                                  </m:r>
                                  <m:r>
                                    <a:rPr lang="en-US" sz="2100" b="0" i="1">
                                      <a:latin typeface="Cambria Math" panose="02040503050406030204" pitchFamily="18" charset="0"/>
                                      <a:ea typeface="Cambria Math" panose="02040503050406030204" pitchFamily="18" charset="0"/>
                                    </a:rPr>
                                    <m:t>𝑑</m:t>
                                  </m:r>
                                </m:sub>
                              </m:sSub>
                            </m:e>
                          </m:d>
                        </m:num>
                        <m:den>
                          <m:d>
                            <m:dPr>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𝑇</m:t>
                                  </m:r>
                                </m:e>
                                <m:sub>
                                  <m:r>
                                    <a:rPr lang="en-US" sz="2100" i="1">
                                      <a:latin typeface="Cambria Math" panose="02040503050406030204" pitchFamily="18" charset="0"/>
                                      <a:ea typeface="Cambria Math" panose="02040503050406030204" pitchFamily="18" charset="0"/>
                                    </a:rPr>
                                    <m:t>𝑎</m:t>
                                  </m:r>
                                  <m:r>
                                    <a:rPr lang="en-US" sz="2100" i="1">
                                      <a:latin typeface="Cambria Math" panose="02040503050406030204" pitchFamily="18" charset="0"/>
                                      <a:ea typeface="Cambria Math" panose="02040503050406030204" pitchFamily="18" charset="0"/>
                                    </a:rPr>
                                    <m:t>,</m:t>
                                  </m:r>
                                  <m:r>
                                    <a:rPr lang="en-US" sz="2100" b="0" i="1">
                                      <a:latin typeface="Cambria Math" panose="02040503050406030204" pitchFamily="18" charset="0"/>
                                      <a:ea typeface="Cambria Math" panose="02040503050406030204" pitchFamily="18" charset="0"/>
                                    </a:rPr>
                                    <m:t>𝑛</m:t>
                                  </m:r>
                                </m:sub>
                              </m:sSub>
                            </m:e>
                          </m:d>
                        </m:den>
                      </m:f>
                    </m:oMath>
                  </m:oMathPara>
                </a14:m>
                <a:endParaRPr lang="en-US" sz="2100" dirty="0"/>
              </a:p>
            </p:txBody>
          </p:sp>
        </mc:Choice>
        <mc:Fallback xmlns="">
          <p:sp>
            <p:nvSpPr>
              <p:cNvPr id="33" name="Content Placeholder 3">
                <a:extLst>
                  <a:ext uri="{FF2B5EF4-FFF2-40B4-BE49-F238E27FC236}">
                    <a16:creationId xmlns:a16="http://schemas.microsoft.com/office/drawing/2014/main" id="{DC88F949-6E30-5031-1682-05883C7E204B}"/>
                  </a:ext>
                </a:extLst>
              </p:cNvPr>
              <p:cNvSpPr txBox="1">
                <a:spLocks noRot="1" noChangeAspect="1" noMove="1" noResize="1" noEditPoints="1" noAdjustHandles="1" noChangeArrowheads="1" noChangeShapeType="1" noTextEdit="1"/>
              </p:cNvSpPr>
              <p:nvPr/>
            </p:nvSpPr>
            <p:spPr>
              <a:xfrm>
                <a:off x="4672170" y="5745436"/>
                <a:ext cx="2542071" cy="1012998"/>
              </a:xfrm>
              <a:prstGeom prst="rect">
                <a:avLst/>
              </a:prstGeom>
              <a:blipFill>
                <a:blip r:embed="rId3"/>
                <a:stretch>
                  <a:fillRect/>
                </a:stretch>
              </a:blipFill>
            </p:spPr>
            <p:txBody>
              <a:bodyPr/>
              <a:lstStyle/>
              <a:p>
                <a:r>
                  <a:rPr lang="en-US">
                    <a:noFill/>
                  </a:rPr>
                  <a:t> </a:t>
                </a:r>
              </a:p>
            </p:txBody>
          </p:sp>
        </mc:Fallback>
      </mc:AlternateContent>
      <p:sp>
        <p:nvSpPr>
          <p:cNvPr id="35" name="Slide Number Placeholder 4">
            <a:extLst>
              <a:ext uri="{FF2B5EF4-FFF2-40B4-BE49-F238E27FC236}">
                <a16:creationId xmlns:a16="http://schemas.microsoft.com/office/drawing/2014/main" id="{649330F3-D850-C24F-59FA-65B1034597E6}"/>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8</a:t>
            </a:fld>
            <a:endParaRPr lang="en-US"/>
          </a:p>
        </p:txBody>
      </p:sp>
      <p:sp>
        <p:nvSpPr>
          <p:cNvPr id="48" name="TextBox 47">
            <a:extLst>
              <a:ext uri="{FF2B5EF4-FFF2-40B4-BE49-F238E27FC236}">
                <a16:creationId xmlns:a16="http://schemas.microsoft.com/office/drawing/2014/main" id="{FB2B6E3A-02EA-3A5D-65AB-10454BF73664}"/>
              </a:ext>
            </a:extLst>
          </p:cNvPr>
          <p:cNvSpPr txBox="1"/>
          <p:nvPr/>
        </p:nvSpPr>
        <p:spPr>
          <a:xfrm>
            <a:off x="7623572" y="5872866"/>
            <a:ext cx="2887589" cy="738664"/>
          </a:xfrm>
          <a:prstGeom prst="rect">
            <a:avLst/>
          </a:prstGeom>
          <a:noFill/>
        </p:spPr>
        <p:txBody>
          <a:bodyPr wrap="square" rtlCol="0">
            <a:spAutoFit/>
          </a:bodyPr>
          <a:lstStyle/>
          <a:p>
            <a:r>
              <a:rPr lang="en-US" sz="1400" dirty="0"/>
              <a:t>Note that we still need the normal emissivity value, which we used an in-house instrument to measure</a:t>
            </a:r>
          </a:p>
        </p:txBody>
      </p:sp>
    </p:spTree>
    <p:extLst>
      <p:ext uri="{BB962C8B-B14F-4D97-AF65-F5344CB8AC3E}">
        <p14:creationId xmlns:p14="http://schemas.microsoft.com/office/powerpoint/2010/main" val="856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7" grpId="0" animBg="1"/>
      <p:bldP spid="18" grpId="0" animBg="1"/>
      <p:bldP spid="19" grpId="0" animBg="1"/>
      <p:bldP spid="20" grpId="0" animBg="1"/>
      <p:bldP spid="21" grpId="0" animBg="1"/>
      <p:bldP spid="22" grpId="0" animBg="1"/>
      <p:bldP spid="23" grpId="0" animBg="1"/>
      <p:bldP spid="31" grpId="0" animBg="1"/>
      <p:bldP spid="33"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7A63-1327-B7DB-5E22-25C88BDF0499}"/>
              </a:ext>
            </a:extLst>
          </p:cNvPr>
          <p:cNvSpPr>
            <a:spLocks noGrp="1"/>
          </p:cNvSpPr>
          <p:nvPr>
            <p:ph type="title"/>
          </p:nvPr>
        </p:nvSpPr>
        <p:spPr/>
        <p:txBody>
          <a:bodyPr/>
          <a:lstStyle/>
          <a:p>
            <a:r>
              <a:rPr lang="en-US" dirty="0"/>
              <a:t>Test Setup</a:t>
            </a:r>
          </a:p>
        </p:txBody>
      </p:sp>
      <p:pic>
        <p:nvPicPr>
          <p:cNvPr id="4" name="Picture 3">
            <a:extLst>
              <a:ext uri="{FF2B5EF4-FFF2-40B4-BE49-F238E27FC236}">
                <a16:creationId xmlns:a16="http://schemas.microsoft.com/office/drawing/2014/main" id="{81C17FE6-FD51-4C0F-2584-153062F7FE97}"/>
              </a:ext>
            </a:extLst>
          </p:cNvPr>
          <p:cNvPicPr>
            <a:picLocks noChangeAspect="1"/>
          </p:cNvPicPr>
          <p:nvPr/>
        </p:nvPicPr>
        <p:blipFill>
          <a:blip r:embed="rId2"/>
          <a:stretch>
            <a:fillRect/>
          </a:stretch>
        </p:blipFill>
        <p:spPr>
          <a:xfrm>
            <a:off x="2580519" y="1319963"/>
            <a:ext cx="6782388" cy="5105842"/>
          </a:xfrm>
          <a:prstGeom prst="rect">
            <a:avLst/>
          </a:prstGeom>
        </p:spPr>
      </p:pic>
      <p:sp>
        <p:nvSpPr>
          <p:cNvPr id="7" name="Rectangle 6">
            <a:extLst>
              <a:ext uri="{FF2B5EF4-FFF2-40B4-BE49-F238E27FC236}">
                <a16:creationId xmlns:a16="http://schemas.microsoft.com/office/drawing/2014/main" id="{87EEB335-B5DB-0890-D273-E9BFB0F6DBDB}"/>
              </a:ext>
            </a:extLst>
          </p:cNvPr>
          <p:cNvSpPr/>
          <p:nvPr/>
        </p:nvSpPr>
        <p:spPr>
          <a:xfrm>
            <a:off x="1981200" y="6522720"/>
            <a:ext cx="838200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9" name="Straight Arrow Connector 8">
            <a:extLst>
              <a:ext uri="{FF2B5EF4-FFF2-40B4-BE49-F238E27FC236}">
                <a16:creationId xmlns:a16="http://schemas.microsoft.com/office/drawing/2014/main" id="{AA1B1037-057D-6835-5FC8-FFABAA14CA94}"/>
              </a:ext>
            </a:extLst>
          </p:cNvPr>
          <p:cNvCxnSpPr>
            <a:cxnSpLocks/>
          </p:cNvCxnSpPr>
          <p:nvPr/>
        </p:nvCxnSpPr>
        <p:spPr>
          <a:xfrm flipH="1" flipV="1">
            <a:off x="8235519" y="2834919"/>
            <a:ext cx="310643" cy="91518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DB61147-1605-8A90-98ED-9B6ADE63A996}"/>
              </a:ext>
            </a:extLst>
          </p:cNvPr>
          <p:cNvSpPr txBox="1"/>
          <p:nvPr/>
        </p:nvSpPr>
        <p:spPr>
          <a:xfrm>
            <a:off x="7691517" y="3741106"/>
            <a:ext cx="1633491" cy="1384995"/>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Optical enclosure and Z307 to provide a uniform reflecting surface</a:t>
            </a:r>
          </a:p>
        </p:txBody>
      </p:sp>
      <p:cxnSp>
        <p:nvCxnSpPr>
          <p:cNvPr id="15" name="Straight Arrow Connector 14">
            <a:extLst>
              <a:ext uri="{FF2B5EF4-FFF2-40B4-BE49-F238E27FC236}">
                <a16:creationId xmlns:a16="http://schemas.microsoft.com/office/drawing/2014/main" id="{F0F3A76C-D176-D48E-12DD-ED4A54BA842D}"/>
              </a:ext>
            </a:extLst>
          </p:cNvPr>
          <p:cNvCxnSpPr>
            <a:cxnSpLocks/>
          </p:cNvCxnSpPr>
          <p:nvPr/>
        </p:nvCxnSpPr>
        <p:spPr>
          <a:xfrm flipV="1">
            <a:off x="5687552" y="4342444"/>
            <a:ext cx="408448" cy="61612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6C57D86-9042-1876-2335-B5AAA46A2502}"/>
              </a:ext>
            </a:extLst>
          </p:cNvPr>
          <p:cNvSpPr txBox="1"/>
          <p:nvPr/>
        </p:nvSpPr>
        <p:spPr>
          <a:xfrm>
            <a:off x="4870808" y="4958564"/>
            <a:ext cx="1633491" cy="738664"/>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Solar Array Sample (Backside)</a:t>
            </a:r>
          </a:p>
        </p:txBody>
      </p:sp>
      <p:cxnSp>
        <p:nvCxnSpPr>
          <p:cNvPr id="24" name="Straight Arrow Connector 23">
            <a:extLst>
              <a:ext uri="{FF2B5EF4-FFF2-40B4-BE49-F238E27FC236}">
                <a16:creationId xmlns:a16="http://schemas.microsoft.com/office/drawing/2014/main" id="{9F3A8F2C-B0D5-DE39-814F-6B65E84ABCA6}"/>
              </a:ext>
            </a:extLst>
          </p:cNvPr>
          <p:cNvCxnSpPr>
            <a:cxnSpLocks/>
            <a:stCxn id="25" idx="2"/>
          </p:cNvCxnSpPr>
          <p:nvPr/>
        </p:nvCxnSpPr>
        <p:spPr>
          <a:xfrm flipH="1">
            <a:off x="3210758" y="2619476"/>
            <a:ext cx="972069" cy="20310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708F666-70CA-A486-0A10-3AC0493705C8}"/>
              </a:ext>
            </a:extLst>
          </p:cNvPr>
          <p:cNvSpPr txBox="1"/>
          <p:nvPr/>
        </p:nvSpPr>
        <p:spPr>
          <a:xfrm>
            <a:off x="3366081" y="2311700"/>
            <a:ext cx="1633491" cy="307777"/>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IR camera</a:t>
            </a:r>
          </a:p>
        </p:txBody>
      </p:sp>
      <p:sp>
        <p:nvSpPr>
          <p:cNvPr id="28" name="TextBox 27">
            <a:extLst>
              <a:ext uri="{FF2B5EF4-FFF2-40B4-BE49-F238E27FC236}">
                <a16:creationId xmlns:a16="http://schemas.microsoft.com/office/drawing/2014/main" id="{6090A16E-776C-1EEA-7DBA-E028017DDC2B}"/>
              </a:ext>
            </a:extLst>
          </p:cNvPr>
          <p:cNvSpPr txBox="1"/>
          <p:nvPr/>
        </p:nvSpPr>
        <p:spPr>
          <a:xfrm>
            <a:off x="6819493" y="5648709"/>
            <a:ext cx="3453337" cy="738664"/>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Thermocouples read the temperature of the air, enclosure, IR camera, and sample</a:t>
            </a:r>
          </a:p>
        </p:txBody>
      </p:sp>
      <p:cxnSp>
        <p:nvCxnSpPr>
          <p:cNvPr id="29" name="Straight Arrow Connector 28">
            <a:extLst>
              <a:ext uri="{FF2B5EF4-FFF2-40B4-BE49-F238E27FC236}">
                <a16:creationId xmlns:a16="http://schemas.microsoft.com/office/drawing/2014/main" id="{2F5C94E2-AE6F-6FFF-7830-2C86C47B6EE3}"/>
              </a:ext>
            </a:extLst>
          </p:cNvPr>
          <p:cNvCxnSpPr>
            <a:cxnSpLocks/>
            <a:stCxn id="30" idx="2"/>
          </p:cNvCxnSpPr>
          <p:nvPr/>
        </p:nvCxnSpPr>
        <p:spPr>
          <a:xfrm flipH="1">
            <a:off x="6699682" y="2245468"/>
            <a:ext cx="150846" cy="977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0F81B81-BCF3-4366-F7B6-E19E5C972E4E}"/>
              </a:ext>
            </a:extLst>
          </p:cNvPr>
          <p:cNvSpPr txBox="1"/>
          <p:nvPr/>
        </p:nvSpPr>
        <p:spPr>
          <a:xfrm>
            <a:off x="6033783" y="1506803"/>
            <a:ext cx="1633491" cy="738664"/>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Rotation and Translation Stages</a:t>
            </a:r>
          </a:p>
        </p:txBody>
      </p:sp>
      <p:sp>
        <p:nvSpPr>
          <p:cNvPr id="3" name="Slide Number Placeholder 4">
            <a:extLst>
              <a:ext uri="{FF2B5EF4-FFF2-40B4-BE49-F238E27FC236}">
                <a16:creationId xmlns:a16="http://schemas.microsoft.com/office/drawing/2014/main" id="{F64FE597-93E5-B784-09F7-DB98F8387020}"/>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9</a:t>
            </a:fld>
            <a:endParaRPr lang="en-US"/>
          </a:p>
        </p:txBody>
      </p:sp>
    </p:spTree>
    <p:extLst>
      <p:ext uri="{BB962C8B-B14F-4D97-AF65-F5344CB8AC3E}">
        <p14:creationId xmlns:p14="http://schemas.microsoft.com/office/powerpoint/2010/main" val="57904115"/>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3.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431</TotalTime>
  <Words>1580</Words>
  <Application>Microsoft Office PowerPoint</Application>
  <PresentationFormat>Widescreen</PresentationFormat>
  <Paragraphs>183</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Times</vt:lpstr>
      <vt:lpstr>Blank</vt:lpstr>
      <vt:lpstr>L’Ralph Early On-Orbit Thermal Performance and Investigation of the Colder-than-Expected Cryoradiator TFAWS24-PT-45 Daniel Bae, NASA GSFC 545 Owen Warner, NASA GSFC 545 OSTEM Intern Juan Rodriguez-Ruiz, NASA GSFC 545</vt:lpstr>
      <vt:lpstr>PowerPoint Presentation</vt:lpstr>
      <vt:lpstr>L’Ralph Early (&lt;2 AU) On-Orbit Thermal Performance</vt:lpstr>
      <vt:lpstr>Why is This Happening?</vt:lpstr>
      <vt:lpstr>Directional Emissivity Measurement using the IR Camera</vt:lpstr>
      <vt:lpstr>Testing Methodology</vt:lpstr>
      <vt:lpstr>IR Camera Energy Balance</vt:lpstr>
      <vt:lpstr>IR Camera Internal Data Processing</vt:lpstr>
      <vt:lpstr>Test Setup</vt:lpstr>
      <vt:lpstr>Test Results: Aluminum</vt:lpstr>
      <vt:lpstr>Test Results: Z307</vt:lpstr>
      <vt:lpstr>Solar Array Sample (Backside)</vt:lpstr>
      <vt:lpstr>Test Results: Foam</vt:lpstr>
      <vt:lpstr>Test Results: Kapton</vt:lpstr>
      <vt:lpstr>Test Results: Backside of the Solar Cell</vt:lpstr>
      <vt:lpstr>Directional Emissivity Impact on L’Ralph Thermal Predicts</vt:lpstr>
      <vt:lpstr>Conclusion</vt:lpstr>
      <vt:lpstr>Acknowledgements</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Bae, Daniel G. (GSFC-5450)</cp:lastModifiedBy>
  <cp:revision>53</cp:revision>
  <cp:lastPrinted>2001-11-30T21:59:45Z</cp:lastPrinted>
  <dcterms:created xsi:type="dcterms:W3CDTF">2001-11-21T21:59:03Z</dcterms:created>
  <dcterms:modified xsi:type="dcterms:W3CDTF">2024-08-20T17:47:59Z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