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30"/>
  </p:notesMasterIdLst>
  <p:sldIdLst>
    <p:sldId id="276" r:id="rId5"/>
    <p:sldId id="29155" r:id="rId6"/>
    <p:sldId id="29151" r:id="rId7"/>
    <p:sldId id="1856" r:id="rId8"/>
    <p:sldId id="4377" r:id="rId9"/>
    <p:sldId id="29152" r:id="rId10"/>
    <p:sldId id="1855" r:id="rId11"/>
    <p:sldId id="29149" r:id="rId12"/>
    <p:sldId id="29153" r:id="rId13"/>
    <p:sldId id="342" r:id="rId14"/>
    <p:sldId id="29072" r:id="rId15"/>
    <p:sldId id="29145" r:id="rId16"/>
    <p:sldId id="29150" r:id="rId17"/>
    <p:sldId id="29157" r:id="rId18"/>
    <p:sldId id="335" r:id="rId19"/>
    <p:sldId id="336" r:id="rId20"/>
    <p:sldId id="29156" r:id="rId21"/>
    <p:sldId id="4379" r:id="rId22"/>
    <p:sldId id="29158" r:id="rId23"/>
    <p:sldId id="4338" r:id="rId24"/>
    <p:sldId id="1683" r:id="rId25"/>
    <p:sldId id="347" r:id="rId26"/>
    <p:sldId id="1684" r:id="rId27"/>
    <p:sldId id="4378" r:id="rId28"/>
    <p:sldId id="2915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1A"/>
    <a:srgbClr val="E7E6E6"/>
    <a:srgbClr val="B0CEFF"/>
    <a:srgbClr val="002C73"/>
    <a:srgbClr val="ED7D31"/>
    <a:srgbClr val="7F7F7F"/>
    <a:srgbClr val="45494E"/>
    <a:srgbClr val="41454A"/>
    <a:srgbClr val="FF9E16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 autoAdjust="0"/>
    <p:restoredTop sz="96405"/>
  </p:normalViewPr>
  <p:slideViewPr>
    <p:cSldViewPr snapToGrid="0" snapToObjects="1" showGuides="1">
      <p:cViewPr varScale="1">
        <p:scale>
          <a:sx n="155" d="100"/>
          <a:sy n="155" d="100"/>
        </p:scale>
        <p:origin x="15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senej1\Documents\Dragonfly\EDL\Review\Chart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osenej1\Documents\Dragonfly\EDL\Review\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System</a:t>
            </a:r>
            <a:r>
              <a:rPr lang="en-US" baseline="0"/>
              <a:t> Temperatures 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440792218939026"/>
          <c:y val="0.10188368890694749"/>
          <c:w val="0.84110263360552573"/>
          <c:h val="0.84349039310054952"/>
        </c:manualLayout>
      </c:layout>
      <c:scatterChart>
        <c:scatterStyle val="lineMarker"/>
        <c:varyColors val="0"/>
        <c:ser>
          <c:idx val="3"/>
          <c:order val="0"/>
          <c:tx>
            <c:strRef>
              <c:f>'[Chart in Microsoft PowerPoint]Combined (2)'!$K$1</c:f>
              <c:strCache>
                <c:ptCount val="1"/>
                <c:pt idx="0">
                  <c:v>Backshell</c:v>
                </c:pt>
              </c:strCache>
            </c:strRef>
          </c:tx>
          <c:spPr>
            <a:ln>
              <a:solidFill>
                <a:srgbClr val="002C73"/>
              </a:solidFill>
            </a:ln>
          </c:spPr>
          <c:marker>
            <c:symbol val="none"/>
          </c:marker>
          <c:xVal>
            <c:numRef>
              <c:f>'[Chart in Microsoft PowerPoint]Combined (2)'!$J$2:$J$14</c:f>
              <c:numCache>
                <c:formatCode>General</c:formatCode>
                <c:ptCount val="13"/>
                <c:pt idx="0">
                  <c:v>-11400</c:v>
                </c:pt>
                <c:pt idx="1">
                  <c:v>-10400</c:v>
                </c:pt>
                <c:pt idx="2">
                  <c:v>-9400</c:v>
                </c:pt>
                <c:pt idx="3">
                  <c:v>-8400</c:v>
                </c:pt>
                <c:pt idx="4">
                  <c:v>-7400</c:v>
                </c:pt>
                <c:pt idx="5">
                  <c:v>-6400</c:v>
                </c:pt>
                <c:pt idx="6">
                  <c:v>-5400</c:v>
                </c:pt>
                <c:pt idx="7">
                  <c:v>-4400</c:v>
                </c:pt>
                <c:pt idx="8">
                  <c:v>-3400</c:v>
                </c:pt>
                <c:pt idx="9">
                  <c:v>-2400</c:v>
                </c:pt>
                <c:pt idx="10">
                  <c:v>-1400</c:v>
                </c:pt>
                <c:pt idx="11">
                  <c:v>-400</c:v>
                </c:pt>
                <c:pt idx="12">
                  <c:v>0</c:v>
                </c:pt>
              </c:numCache>
            </c:numRef>
          </c:xVal>
          <c:yVal>
            <c:numRef>
              <c:f>'[Chart in Microsoft PowerPoint]Combined (2)'!$K$2:$K$14</c:f>
              <c:numCache>
                <c:formatCode>General</c:formatCode>
                <c:ptCount val="13"/>
                <c:pt idx="0">
                  <c:v>-116.48828039999999</c:v>
                </c:pt>
                <c:pt idx="1">
                  <c:v>-116.48589800000001</c:v>
                </c:pt>
                <c:pt idx="2">
                  <c:v>-116.4784155</c:v>
                </c:pt>
                <c:pt idx="3">
                  <c:v>-116.4675812</c:v>
                </c:pt>
                <c:pt idx="4">
                  <c:v>-116.4533503</c:v>
                </c:pt>
                <c:pt idx="5">
                  <c:v>-116.4356904</c:v>
                </c:pt>
                <c:pt idx="6">
                  <c:v>-116.4144938</c:v>
                </c:pt>
                <c:pt idx="7">
                  <c:v>-116.38959060000001</c:v>
                </c:pt>
                <c:pt idx="8">
                  <c:v>-116.3572795</c:v>
                </c:pt>
                <c:pt idx="9">
                  <c:v>-116.3123744</c:v>
                </c:pt>
                <c:pt idx="10">
                  <c:v>-116.2630017</c:v>
                </c:pt>
                <c:pt idx="11">
                  <c:v>-116.2571978</c:v>
                </c:pt>
                <c:pt idx="12">
                  <c:v>-116.4778908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30-4830-A356-97778F696E61}"/>
            </c:ext>
          </c:extLst>
        </c:ser>
        <c:ser>
          <c:idx val="4"/>
          <c:order val="1"/>
          <c:tx>
            <c:strRef>
              <c:f>'[Chart in Microsoft PowerPoint]Combined (2)'!$L$1</c:f>
              <c:strCache>
                <c:ptCount val="1"/>
                <c:pt idx="0">
                  <c:v>Heatshield</c:v>
                </c:pt>
              </c:strCache>
            </c:strRef>
          </c:tx>
          <c:spPr>
            <a:ln>
              <a:solidFill>
                <a:srgbClr val="ED7D31"/>
              </a:solidFill>
            </a:ln>
          </c:spPr>
          <c:marker>
            <c:symbol val="none"/>
          </c:marker>
          <c:xVal>
            <c:numRef>
              <c:f>'[Chart in Microsoft PowerPoint]Combined (2)'!$J$2:$J$14</c:f>
              <c:numCache>
                <c:formatCode>General</c:formatCode>
                <c:ptCount val="13"/>
                <c:pt idx="0">
                  <c:v>-11400</c:v>
                </c:pt>
                <c:pt idx="1">
                  <c:v>-10400</c:v>
                </c:pt>
                <c:pt idx="2">
                  <c:v>-9400</c:v>
                </c:pt>
                <c:pt idx="3">
                  <c:v>-8400</c:v>
                </c:pt>
                <c:pt idx="4">
                  <c:v>-7400</c:v>
                </c:pt>
                <c:pt idx="5">
                  <c:v>-6400</c:v>
                </c:pt>
                <c:pt idx="6">
                  <c:v>-5400</c:v>
                </c:pt>
                <c:pt idx="7">
                  <c:v>-4400</c:v>
                </c:pt>
                <c:pt idx="8">
                  <c:v>-3400</c:v>
                </c:pt>
                <c:pt idx="9">
                  <c:v>-2400</c:v>
                </c:pt>
                <c:pt idx="10">
                  <c:v>-1400</c:v>
                </c:pt>
                <c:pt idx="11">
                  <c:v>-400</c:v>
                </c:pt>
                <c:pt idx="12">
                  <c:v>0</c:v>
                </c:pt>
              </c:numCache>
            </c:numRef>
          </c:xVal>
          <c:yVal>
            <c:numRef>
              <c:f>'[Chart in Microsoft PowerPoint]Combined (2)'!$L$2:$L$14</c:f>
              <c:numCache>
                <c:formatCode>General</c:formatCode>
                <c:ptCount val="13"/>
                <c:pt idx="0">
                  <c:v>-102.9335</c:v>
                </c:pt>
                <c:pt idx="1">
                  <c:v>-102.9335</c:v>
                </c:pt>
                <c:pt idx="2">
                  <c:v>-102.9315333</c:v>
                </c:pt>
                <c:pt idx="3">
                  <c:v>-102.9268</c:v>
                </c:pt>
                <c:pt idx="4">
                  <c:v>-102.9187</c:v>
                </c:pt>
                <c:pt idx="5">
                  <c:v>-102.9067333</c:v>
                </c:pt>
                <c:pt idx="6">
                  <c:v>-102.8907</c:v>
                </c:pt>
                <c:pt idx="7">
                  <c:v>-102.8704333</c:v>
                </c:pt>
                <c:pt idx="8">
                  <c:v>-102.8457667</c:v>
                </c:pt>
                <c:pt idx="9">
                  <c:v>-102.8164</c:v>
                </c:pt>
                <c:pt idx="10">
                  <c:v>-102.7825333</c:v>
                </c:pt>
                <c:pt idx="11">
                  <c:v>-102.7455667</c:v>
                </c:pt>
                <c:pt idx="12">
                  <c:v>-102.7449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30-4830-A356-97778F696E61}"/>
            </c:ext>
          </c:extLst>
        </c:ser>
        <c:ser>
          <c:idx val="5"/>
          <c:order val="2"/>
          <c:tx>
            <c:strRef>
              <c:f>'[Chart in Microsoft PowerPoint]Combined (2)'!$O$1</c:f>
              <c:strCache>
                <c:ptCount val="1"/>
                <c:pt idx="0">
                  <c:v>Backshell</c:v>
                </c:pt>
              </c:strCache>
            </c:strRef>
          </c:tx>
          <c:spPr>
            <a:ln w="19050" cap="rnd">
              <a:solidFill>
                <a:srgbClr val="002C73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PowerPoint]Combined (2)'!$N$2:$N$36</c:f>
              <c:numCache>
                <c:formatCode>General</c:formatCode>
                <c:ptCount val="35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  <c:pt idx="21">
                  <c:v>2100</c:v>
                </c:pt>
                <c:pt idx="22">
                  <c:v>2200</c:v>
                </c:pt>
                <c:pt idx="23">
                  <c:v>2300</c:v>
                </c:pt>
                <c:pt idx="24">
                  <c:v>2400</c:v>
                </c:pt>
                <c:pt idx="25">
                  <c:v>2500</c:v>
                </c:pt>
                <c:pt idx="26">
                  <c:v>3000</c:v>
                </c:pt>
                <c:pt idx="27">
                  <c:v>3500</c:v>
                </c:pt>
                <c:pt idx="28">
                  <c:v>4000</c:v>
                </c:pt>
                <c:pt idx="29">
                  <c:v>4500</c:v>
                </c:pt>
                <c:pt idx="30">
                  <c:v>5000</c:v>
                </c:pt>
                <c:pt idx="31">
                  <c:v>5500</c:v>
                </c:pt>
                <c:pt idx="32">
                  <c:v>6000</c:v>
                </c:pt>
                <c:pt idx="33">
                  <c:v>6222</c:v>
                </c:pt>
                <c:pt idx="34">
                  <c:v>6280</c:v>
                </c:pt>
              </c:numCache>
            </c:numRef>
          </c:xVal>
          <c:yVal>
            <c:numRef>
              <c:f>'[Chart in Microsoft PowerPoint]Combined (2)'!$O$2:$O$36</c:f>
              <c:numCache>
                <c:formatCode>General</c:formatCode>
                <c:ptCount val="35"/>
                <c:pt idx="0">
                  <c:v>-116.4778908</c:v>
                </c:pt>
                <c:pt idx="1">
                  <c:v>-116.4993862</c:v>
                </c:pt>
                <c:pt idx="2">
                  <c:v>-111.75976230000001</c:v>
                </c:pt>
                <c:pt idx="3">
                  <c:v>-61.756312800000003</c:v>
                </c:pt>
                <c:pt idx="4">
                  <c:v>-11.295293770000001</c:v>
                </c:pt>
                <c:pt idx="5">
                  <c:v>7.1054387859999997</c:v>
                </c:pt>
                <c:pt idx="6">
                  <c:v>12.59057872</c:v>
                </c:pt>
                <c:pt idx="7">
                  <c:v>14.03788535</c:v>
                </c:pt>
                <c:pt idx="8">
                  <c:v>14.14535867</c:v>
                </c:pt>
                <c:pt idx="9">
                  <c:v>13.72834299</c:v>
                </c:pt>
                <c:pt idx="10">
                  <c:v>13.11347806</c:v>
                </c:pt>
                <c:pt idx="11">
                  <c:v>12.39511321</c:v>
                </c:pt>
                <c:pt idx="12">
                  <c:v>11.57949017</c:v>
                </c:pt>
                <c:pt idx="13">
                  <c:v>10.65041282</c:v>
                </c:pt>
                <c:pt idx="14">
                  <c:v>9.5957352979999992</c:v>
                </c:pt>
                <c:pt idx="15">
                  <c:v>8.3960709550000008</c:v>
                </c:pt>
                <c:pt idx="16">
                  <c:v>7.0451138970000002</c:v>
                </c:pt>
                <c:pt idx="17">
                  <c:v>5.5538576080000004</c:v>
                </c:pt>
                <c:pt idx="18">
                  <c:v>3.9183368089999999</c:v>
                </c:pt>
                <c:pt idx="19">
                  <c:v>2.136652325</c:v>
                </c:pt>
                <c:pt idx="20">
                  <c:v>0.22001106400000001</c:v>
                </c:pt>
                <c:pt idx="21">
                  <c:v>-1.8354439419999999</c:v>
                </c:pt>
                <c:pt idx="22">
                  <c:v>-4.0317256209999996</c:v>
                </c:pt>
                <c:pt idx="23">
                  <c:v>-6.3564484139999999</c:v>
                </c:pt>
                <c:pt idx="24">
                  <c:v>-8.8133128079999992</c:v>
                </c:pt>
                <c:pt idx="25">
                  <c:v>-11.40153072</c:v>
                </c:pt>
                <c:pt idx="26">
                  <c:v>-26.06358225</c:v>
                </c:pt>
                <c:pt idx="27">
                  <c:v>-43.000011540000003</c:v>
                </c:pt>
                <c:pt idx="28">
                  <c:v>-61.050388830000003</c:v>
                </c:pt>
                <c:pt idx="29">
                  <c:v>-78.878825840000005</c:v>
                </c:pt>
                <c:pt idx="30">
                  <c:v>-95.221803109999996</c:v>
                </c:pt>
                <c:pt idx="31">
                  <c:v>-109.1957254</c:v>
                </c:pt>
                <c:pt idx="32">
                  <c:v>-120.36071440000001</c:v>
                </c:pt>
                <c:pt idx="33">
                  <c:v>-124.3935498</c:v>
                </c:pt>
                <c:pt idx="34">
                  <c:v>-127.503677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30-4830-A356-97778F696E61}"/>
            </c:ext>
          </c:extLst>
        </c:ser>
        <c:ser>
          <c:idx val="6"/>
          <c:order val="3"/>
          <c:tx>
            <c:strRef>
              <c:f>'[Chart in Microsoft PowerPoint]Combined (2)'!$P$1</c:f>
              <c:strCache>
                <c:ptCount val="1"/>
                <c:pt idx="0">
                  <c:v>Heatshield</c:v>
                </c:pt>
              </c:strCache>
            </c:strRef>
          </c:tx>
          <c:spPr>
            <a:ln w="19050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PowerPoint]Combined (2)'!$N$2:$N$36</c:f>
              <c:numCache>
                <c:formatCode>General</c:formatCode>
                <c:ptCount val="35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  <c:pt idx="21">
                  <c:v>2100</c:v>
                </c:pt>
                <c:pt idx="22">
                  <c:v>2200</c:v>
                </c:pt>
                <c:pt idx="23">
                  <c:v>2300</c:v>
                </c:pt>
                <c:pt idx="24">
                  <c:v>2400</c:v>
                </c:pt>
                <c:pt idx="25">
                  <c:v>2500</c:v>
                </c:pt>
                <c:pt idx="26">
                  <c:v>3000</c:v>
                </c:pt>
                <c:pt idx="27">
                  <c:v>3500</c:v>
                </c:pt>
                <c:pt idx="28">
                  <c:v>4000</c:v>
                </c:pt>
                <c:pt idx="29">
                  <c:v>4500</c:v>
                </c:pt>
                <c:pt idx="30">
                  <c:v>5000</c:v>
                </c:pt>
                <c:pt idx="31">
                  <c:v>5500</c:v>
                </c:pt>
                <c:pt idx="32">
                  <c:v>6000</c:v>
                </c:pt>
                <c:pt idx="33">
                  <c:v>6222</c:v>
                </c:pt>
                <c:pt idx="34">
                  <c:v>6280</c:v>
                </c:pt>
              </c:numCache>
            </c:numRef>
          </c:xVal>
          <c:yVal>
            <c:numRef>
              <c:f>'[Chart in Microsoft PowerPoint]Combined (2)'!$P$2:$P$36</c:f>
              <c:numCache>
                <c:formatCode>General</c:formatCode>
                <c:ptCount val="35"/>
                <c:pt idx="0">
                  <c:v>-102.7449</c:v>
                </c:pt>
                <c:pt idx="1">
                  <c:v>-102.7449</c:v>
                </c:pt>
                <c:pt idx="2">
                  <c:v>-101.0675</c:v>
                </c:pt>
                <c:pt idx="3">
                  <c:v>-50.91534</c:v>
                </c:pt>
                <c:pt idx="4">
                  <c:v>38.67744733</c:v>
                </c:pt>
                <c:pt idx="5">
                  <c:v>94.502020000000002</c:v>
                </c:pt>
                <c:pt idx="6">
                  <c:v>129.86922670000001</c:v>
                </c:pt>
                <c:pt idx="7">
                  <c:v>147.5050267</c:v>
                </c:pt>
                <c:pt idx="8">
                  <c:v>155.29741999999999</c:v>
                </c:pt>
                <c:pt idx="9">
                  <c:v>157.20922669999999</c:v>
                </c:pt>
                <c:pt idx="10">
                  <c:v>155.82839999999999</c:v>
                </c:pt>
                <c:pt idx="11">
                  <c:v>152.67032</c:v>
                </c:pt>
                <c:pt idx="12">
                  <c:v>148.4186933</c:v>
                </c:pt>
                <c:pt idx="13">
                  <c:v>143.5667067</c:v>
                </c:pt>
                <c:pt idx="14">
                  <c:v>138.41712000000001</c:v>
                </c:pt>
                <c:pt idx="15">
                  <c:v>133.11285330000001</c:v>
                </c:pt>
                <c:pt idx="16">
                  <c:v>127.75655999999999</c:v>
                </c:pt>
                <c:pt idx="17">
                  <c:v>122.40352</c:v>
                </c:pt>
                <c:pt idx="18">
                  <c:v>117.0840467</c:v>
                </c:pt>
                <c:pt idx="19">
                  <c:v>111.81592670000001</c:v>
                </c:pt>
                <c:pt idx="20">
                  <c:v>106.59976</c:v>
                </c:pt>
                <c:pt idx="21">
                  <c:v>101.43704</c:v>
                </c:pt>
                <c:pt idx="22">
                  <c:v>96.323357999999999</c:v>
                </c:pt>
                <c:pt idx="23">
                  <c:v>91.247878</c:v>
                </c:pt>
                <c:pt idx="24">
                  <c:v>86.204104670000007</c:v>
                </c:pt>
                <c:pt idx="25">
                  <c:v>81.182340670000002</c:v>
                </c:pt>
                <c:pt idx="26">
                  <c:v>56.070605329999999</c:v>
                </c:pt>
                <c:pt idx="27">
                  <c:v>30.043104</c:v>
                </c:pt>
                <c:pt idx="28">
                  <c:v>2.7785358000000002</c:v>
                </c:pt>
                <c:pt idx="29">
                  <c:v>-25.152509330000001</c:v>
                </c:pt>
                <c:pt idx="30">
                  <c:v>-53.004213999999997</c:v>
                </c:pt>
                <c:pt idx="31">
                  <c:v>-78.780084669999994</c:v>
                </c:pt>
                <c:pt idx="32">
                  <c:v>-100.69587199999999</c:v>
                </c:pt>
                <c:pt idx="33">
                  <c:v>-108.7208</c:v>
                </c:pt>
                <c:pt idx="34">
                  <c:v>-110.4883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330-4830-A356-97778F696E61}"/>
            </c:ext>
          </c:extLst>
        </c:ser>
        <c:ser>
          <c:idx val="7"/>
          <c:order val="4"/>
          <c:tx>
            <c:strRef>
              <c:f>'[Chart in Microsoft PowerPoint]Combined (2)'!$S$1</c:f>
              <c:strCache>
                <c:ptCount val="1"/>
                <c:pt idx="0">
                  <c:v>Backshell</c:v>
                </c:pt>
              </c:strCache>
            </c:strRef>
          </c:tx>
          <c:spPr>
            <a:ln w="19050" cap="rnd">
              <a:solidFill>
                <a:srgbClr val="002C73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PowerPoint]Combined (2)'!$R$3:$R$8</c:f>
              <c:numCache>
                <c:formatCode>General</c:formatCode>
                <c:ptCount val="6"/>
                <c:pt idx="0">
                  <c:v>6280</c:v>
                </c:pt>
                <c:pt idx="1">
                  <c:v>6500</c:v>
                </c:pt>
                <c:pt idx="2">
                  <c:v>6880</c:v>
                </c:pt>
                <c:pt idx="3">
                  <c:v>6949</c:v>
                </c:pt>
                <c:pt idx="4">
                  <c:v>7000</c:v>
                </c:pt>
                <c:pt idx="5">
                  <c:v>7442</c:v>
                </c:pt>
              </c:numCache>
            </c:numRef>
          </c:xVal>
          <c:yVal>
            <c:numRef>
              <c:f>'[Chart in Microsoft PowerPoint]Combined (2)'!$S$3:$S$8</c:f>
              <c:numCache>
                <c:formatCode>General</c:formatCode>
                <c:ptCount val="6"/>
                <c:pt idx="0">
                  <c:v>-127.503677</c:v>
                </c:pt>
                <c:pt idx="1">
                  <c:v>-169.6814981</c:v>
                </c:pt>
                <c:pt idx="2">
                  <c:v>-181.17309109999999</c:v>
                </c:pt>
                <c:pt idx="3">
                  <c:v>-181.54725999999999</c:v>
                </c:pt>
                <c:pt idx="4">
                  <c:v>-182.29339400000001</c:v>
                </c:pt>
                <c:pt idx="5">
                  <c:v>-181.24999999999997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330-4830-A356-97778F696E61}"/>
            </c:ext>
          </c:extLst>
        </c:ser>
        <c:ser>
          <c:idx val="9"/>
          <c:order val="5"/>
          <c:tx>
            <c:strRef>
              <c:f>'[Chart in Microsoft PowerPoint]Combined (2)'!$P$1</c:f>
              <c:strCache>
                <c:ptCount val="1"/>
                <c:pt idx="0">
                  <c:v>Heatshield</c:v>
                </c:pt>
              </c:strCache>
            </c:strRef>
          </c:tx>
          <c:spPr>
            <a:ln>
              <a:solidFill>
                <a:srgbClr val="ED7D31"/>
              </a:solidFill>
            </a:ln>
          </c:spPr>
          <c:marker>
            <c:symbol val="none"/>
          </c:marker>
          <c:xVal>
            <c:numRef>
              <c:f>'[Chart in Microsoft PowerPoint]Combined (2)'!$N$2:$N$37</c:f>
              <c:numCache>
                <c:formatCode>General</c:formatCode>
                <c:ptCount val="36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  <c:pt idx="21">
                  <c:v>2100</c:v>
                </c:pt>
                <c:pt idx="22">
                  <c:v>2200</c:v>
                </c:pt>
                <c:pt idx="23">
                  <c:v>2300</c:v>
                </c:pt>
                <c:pt idx="24">
                  <c:v>2400</c:v>
                </c:pt>
                <c:pt idx="25">
                  <c:v>2500</c:v>
                </c:pt>
                <c:pt idx="26">
                  <c:v>3000</c:v>
                </c:pt>
                <c:pt idx="27">
                  <c:v>3500</c:v>
                </c:pt>
                <c:pt idx="28">
                  <c:v>4000</c:v>
                </c:pt>
                <c:pt idx="29">
                  <c:v>4500</c:v>
                </c:pt>
                <c:pt idx="30">
                  <c:v>5000</c:v>
                </c:pt>
                <c:pt idx="31">
                  <c:v>5500</c:v>
                </c:pt>
                <c:pt idx="32">
                  <c:v>6000</c:v>
                </c:pt>
                <c:pt idx="33">
                  <c:v>6222</c:v>
                </c:pt>
                <c:pt idx="34">
                  <c:v>6280</c:v>
                </c:pt>
              </c:numCache>
            </c:numRef>
          </c:xVal>
          <c:yVal>
            <c:numRef>
              <c:f>'[Chart in Microsoft PowerPoint]Combined (2)'!$P$2:$P$37</c:f>
              <c:numCache>
                <c:formatCode>General</c:formatCode>
                <c:ptCount val="36"/>
                <c:pt idx="0">
                  <c:v>-102.7449</c:v>
                </c:pt>
                <c:pt idx="1">
                  <c:v>-102.7449</c:v>
                </c:pt>
                <c:pt idx="2">
                  <c:v>-101.0675</c:v>
                </c:pt>
                <c:pt idx="3">
                  <c:v>-50.91534</c:v>
                </c:pt>
                <c:pt idx="4">
                  <c:v>38.67744733</c:v>
                </c:pt>
                <c:pt idx="5">
                  <c:v>94.502020000000002</c:v>
                </c:pt>
                <c:pt idx="6">
                  <c:v>129.86922670000001</c:v>
                </c:pt>
                <c:pt idx="7">
                  <c:v>147.5050267</c:v>
                </c:pt>
                <c:pt idx="8">
                  <c:v>155.29741999999999</c:v>
                </c:pt>
                <c:pt idx="9">
                  <c:v>157.20922669999999</c:v>
                </c:pt>
                <c:pt idx="10">
                  <c:v>155.82839999999999</c:v>
                </c:pt>
                <c:pt idx="11">
                  <c:v>152.67032</c:v>
                </c:pt>
                <c:pt idx="12">
                  <c:v>148.4186933</c:v>
                </c:pt>
                <c:pt idx="13">
                  <c:v>143.5667067</c:v>
                </c:pt>
                <c:pt idx="14">
                  <c:v>138.41712000000001</c:v>
                </c:pt>
                <c:pt idx="15">
                  <c:v>133.11285330000001</c:v>
                </c:pt>
                <c:pt idx="16">
                  <c:v>127.75655999999999</c:v>
                </c:pt>
                <c:pt idx="17">
                  <c:v>122.40352</c:v>
                </c:pt>
                <c:pt idx="18">
                  <c:v>117.0840467</c:v>
                </c:pt>
                <c:pt idx="19">
                  <c:v>111.81592670000001</c:v>
                </c:pt>
                <c:pt idx="20">
                  <c:v>106.59976</c:v>
                </c:pt>
                <c:pt idx="21">
                  <c:v>101.43704</c:v>
                </c:pt>
                <c:pt idx="22">
                  <c:v>96.323357999999999</c:v>
                </c:pt>
                <c:pt idx="23">
                  <c:v>91.247878</c:v>
                </c:pt>
                <c:pt idx="24">
                  <c:v>86.204104670000007</c:v>
                </c:pt>
                <c:pt idx="25">
                  <c:v>81.182340670000002</c:v>
                </c:pt>
                <c:pt idx="26">
                  <c:v>56.070605329999999</c:v>
                </c:pt>
                <c:pt idx="27">
                  <c:v>30.043104</c:v>
                </c:pt>
                <c:pt idx="28">
                  <c:v>2.7785358000000002</c:v>
                </c:pt>
                <c:pt idx="29">
                  <c:v>-25.152509330000001</c:v>
                </c:pt>
                <c:pt idx="30">
                  <c:v>-53.004213999999997</c:v>
                </c:pt>
                <c:pt idx="31">
                  <c:v>-78.780084669999994</c:v>
                </c:pt>
                <c:pt idx="32">
                  <c:v>-100.69587199999999</c:v>
                </c:pt>
                <c:pt idx="33">
                  <c:v>-108.7208</c:v>
                </c:pt>
                <c:pt idx="34">
                  <c:v>-110.4883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330-4830-A356-97778F696E61}"/>
            </c:ext>
          </c:extLst>
        </c:ser>
        <c:ser>
          <c:idx val="10"/>
          <c:order val="6"/>
          <c:tx>
            <c:strRef>
              <c:f>'[Chart in Microsoft PowerPoint]Combined (2)'!$Q$1</c:f>
              <c:strCache>
                <c:ptCount val="1"/>
                <c:pt idx="0">
                  <c:v>Aeroshell Air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'[Chart in Microsoft PowerPoint]Combined (2)'!$N$2:$N$37</c:f>
              <c:numCache>
                <c:formatCode>General</c:formatCode>
                <c:ptCount val="36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  <c:pt idx="21">
                  <c:v>2100</c:v>
                </c:pt>
                <c:pt idx="22">
                  <c:v>2200</c:v>
                </c:pt>
                <c:pt idx="23">
                  <c:v>2300</c:v>
                </c:pt>
                <c:pt idx="24">
                  <c:v>2400</c:v>
                </c:pt>
                <c:pt idx="25">
                  <c:v>2500</c:v>
                </c:pt>
                <c:pt idx="26">
                  <c:v>3000</c:v>
                </c:pt>
                <c:pt idx="27">
                  <c:v>3500</c:v>
                </c:pt>
                <c:pt idx="28">
                  <c:v>4000</c:v>
                </c:pt>
                <c:pt idx="29">
                  <c:v>4500</c:v>
                </c:pt>
                <c:pt idx="30">
                  <c:v>5000</c:v>
                </c:pt>
                <c:pt idx="31">
                  <c:v>5500</c:v>
                </c:pt>
                <c:pt idx="32">
                  <c:v>6000</c:v>
                </c:pt>
                <c:pt idx="33">
                  <c:v>6222</c:v>
                </c:pt>
                <c:pt idx="34">
                  <c:v>6280</c:v>
                </c:pt>
              </c:numCache>
            </c:numRef>
          </c:xVal>
          <c:yVal>
            <c:numRef>
              <c:f>'[Chart in Microsoft PowerPoint]Combined (2)'!$Q$2:$Q$37</c:f>
              <c:numCache>
                <c:formatCode>General</c:formatCode>
                <c:ptCount val="36"/>
                <c:pt idx="0">
                  <c:v>-100</c:v>
                </c:pt>
                <c:pt idx="1">
                  <c:v>-100</c:v>
                </c:pt>
                <c:pt idx="2">
                  <c:v>-100</c:v>
                </c:pt>
                <c:pt idx="3">
                  <c:v>-100</c:v>
                </c:pt>
                <c:pt idx="4">
                  <c:v>-23.666498669999999</c:v>
                </c:pt>
                <c:pt idx="5">
                  <c:v>-5.2004032000000002</c:v>
                </c:pt>
                <c:pt idx="6">
                  <c:v>6.7301039329999996</c:v>
                </c:pt>
                <c:pt idx="7">
                  <c:v>14.653072</c:v>
                </c:pt>
                <c:pt idx="8">
                  <c:v>20.051819999999999</c:v>
                </c:pt>
                <c:pt idx="9">
                  <c:v>23.539515999999999</c:v>
                </c:pt>
                <c:pt idx="10">
                  <c:v>25.638716670000001</c:v>
                </c:pt>
                <c:pt idx="11">
                  <c:v>26.795425999999999</c:v>
                </c:pt>
                <c:pt idx="12">
                  <c:v>27.223949999999999</c:v>
                </c:pt>
                <c:pt idx="13">
                  <c:v>27.116920669999999</c:v>
                </c:pt>
                <c:pt idx="14">
                  <c:v>26.636130000000001</c:v>
                </c:pt>
                <c:pt idx="15">
                  <c:v>25.854607999999999</c:v>
                </c:pt>
                <c:pt idx="16">
                  <c:v>24.839550670000001</c:v>
                </c:pt>
                <c:pt idx="17">
                  <c:v>23.656654</c:v>
                </c:pt>
                <c:pt idx="18">
                  <c:v>22.325188000000001</c:v>
                </c:pt>
                <c:pt idx="19">
                  <c:v>20.872076</c:v>
                </c:pt>
                <c:pt idx="20">
                  <c:v>19.322468000000001</c:v>
                </c:pt>
                <c:pt idx="21">
                  <c:v>17.68421133</c:v>
                </c:pt>
                <c:pt idx="22">
                  <c:v>15.96516533</c:v>
                </c:pt>
                <c:pt idx="23">
                  <c:v>14.176898</c:v>
                </c:pt>
                <c:pt idx="24">
                  <c:v>12.320292670000001</c:v>
                </c:pt>
                <c:pt idx="25">
                  <c:v>10.39739213</c:v>
                </c:pt>
                <c:pt idx="26">
                  <c:v>-0.111385713</c:v>
                </c:pt>
                <c:pt idx="27">
                  <c:v>-11.983902</c:v>
                </c:pt>
                <c:pt idx="28">
                  <c:v>-24.892233999999998</c:v>
                </c:pt>
                <c:pt idx="29">
                  <c:v>-38.318558670000002</c:v>
                </c:pt>
                <c:pt idx="30">
                  <c:v>-51.639057999999999</c:v>
                </c:pt>
                <c:pt idx="31">
                  <c:v>-64.232615330000002</c:v>
                </c:pt>
                <c:pt idx="32">
                  <c:v>-75.449040670000002</c:v>
                </c:pt>
                <c:pt idx="33">
                  <c:v>-80.002870000000001</c:v>
                </c:pt>
                <c:pt idx="34">
                  <c:v>-82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330-4830-A356-97778F696E61}"/>
            </c:ext>
          </c:extLst>
        </c:ser>
        <c:ser>
          <c:idx val="11"/>
          <c:order val="7"/>
          <c:tx>
            <c:strRef>
              <c:f>'[Chart in Microsoft PowerPoint]Combined (2)'!$U$1</c:f>
              <c:strCache>
                <c:ptCount val="1"/>
                <c:pt idx="0">
                  <c:v>Aeroshell Air (Effective)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'[Chart in Microsoft PowerPoint]Combined (2)'!$R$2:$R$8</c:f>
              <c:numCache>
                <c:formatCode>General</c:formatCode>
                <c:ptCount val="7"/>
                <c:pt idx="0">
                  <c:v>6280</c:v>
                </c:pt>
                <c:pt idx="1">
                  <c:v>6280</c:v>
                </c:pt>
                <c:pt idx="2">
                  <c:v>6500</c:v>
                </c:pt>
                <c:pt idx="3">
                  <c:v>6880</c:v>
                </c:pt>
                <c:pt idx="4">
                  <c:v>6949</c:v>
                </c:pt>
                <c:pt idx="5">
                  <c:v>7000</c:v>
                </c:pt>
                <c:pt idx="6">
                  <c:v>7442</c:v>
                </c:pt>
              </c:numCache>
            </c:numRef>
          </c:xVal>
          <c:yVal>
            <c:numRef>
              <c:f>'[Chart in Microsoft PowerPoint]Combined (2)'!$U$2:$U$8</c:f>
              <c:numCache>
                <c:formatCode>General</c:formatCode>
                <c:ptCount val="7"/>
                <c:pt idx="0">
                  <c:v>-82</c:v>
                </c:pt>
                <c:pt idx="1">
                  <c:v>-185.24999999999997</c:v>
                </c:pt>
                <c:pt idx="2">
                  <c:v>-184.64999999999998</c:v>
                </c:pt>
                <c:pt idx="3">
                  <c:v>-183.45</c:v>
                </c:pt>
                <c:pt idx="4">
                  <c:v>-183.14999999999998</c:v>
                </c:pt>
                <c:pt idx="5">
                  <c:v>-182.95</c:v>
                </c:pt>
                <c:pt idx="6">
                  <c:v>-181.24999999999997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330-4830-A356-97778F696E61}"/>
            </c:ext>
          </c:extLst>
        </c:ser>
        <c:ser>
          <c:idx val="12"/>
          <c:order val="8"/>
          <c:tx>
            <c:strRef>
              <c:f>'[Chart in Microsoft PowerPoint]Combined (2)'!$AF$2</c:f>
              <c:strCache>
                <c:ptCount val="1"/>
                <c:pt idx="0">
                  <c:v>Ambient</c:v>
                </c:pt>
              </c:strCache>
            </c:strRef>
          </c:tx>
          <c:spPr>
            <a:ln>
              <a:solidFill>
                <a:srgbClr val="B0CEFF"/>
              </a:solidFill>
              <a:prstDash val="dash"/>
            </a:ln>
          </c:spPr>
          <c:marker>
            <c:symbol val="none"/>
          </c:marker>
          <c:xVal>
            <c:numRef>
              <c:f>'[Chart in Microsoft PowerPoint]Combined (2)'!$AE$5:$AE$5994</c:f>
              <c:numCache>
                <c:formatCode>0.00</c:formatCode>
                <c:ptCount val="5990"/>
                <c:pt idx="0">
                  <c:v>0</c:v>
                </c:pt>
                <c:pt idx="1">
                  <c:v>1.8792421135429411E-2</c:v>
                </c:pt>
                <c:pt idx="2">
                  <c:v>6.5773473974002961E-2</c:v>
                </c:pt>
                <c:pt idx="3">
                  <c:v>0.10335831624486178</c:v>
                </c:pt>
                <c:pt idx="4">
                  <c:v>1.0429793730163326</c:v>
                </c:pt>
                <c:pt idx="5">
                  <c:v>1.9826004297878028</c:v>
                </c:pt>
                <c:pt idx="6">
                  <c:v>2.9222214865592737</c:v>
                </c:pt>
                <c:pt idx="7">
                  <c:v>3.8618425433307446</c:v>
                </c:pt>
                <c:pt idx="8">
                  <c:v>4.801463600102216</c:v>
                </c:pt>
                <c:pt idx="9">
                  <c:v>5.741084656873686</c:v>
                </c:pt>
                <c:pt idx="10">
                  <c:v>6.6807057136451569</c:v>
                </c:pt>
                <c:pt idx="11">
                  <c:v>7.620326770416626</c:v>
                </c:pt>
                <c:pt idx="12">
                  <c:v>8.5599478271880969</c:v>
                </c:pt>
                <c:pt idx="13">
                  <c:v>9.4995688839595687</c:v>
                </c:pt>
                <c:pt idx="14">
                  <c:v>10.439189940731037</c:v>
                </c:pt>
                <c:pt idx="15">
                  <c:v>11.378810997502509</c:v>
                </c:pt>
                <c:pt idx="16">
                  <c:v>12.318432054273979</c:v>
                </c:pt>
                <c:pt idx="17">
                  <c:v>13.25805311104545</c:v>
                </c:pt>
                <c:pt idx="18">
                  <c:v>14.19767416781692</c:v>
                </c:pt>
                <c:pt idx="19">
                  <c:v>15.13729522458839</c:v>
                </c:pt>
                <c:pt idx="20">
                  <c:v>16.076916281359864</c:v>
                </c:pt>
                <c:pt idx="21">
                  <c:v>17.016537338131332</c:v>
                </c:pt>
                <c:pt idx="22">
                  <c:v>17.956158394902801</c:v>
                </c:pt>
                <c:pt idx="23">
                  <c:v>18.895779451674276</c:v>
                </c:pt>
                <c:pt idx="24">
                  <c:v>19.835400508445744</c:v>
                </c:pt>
                <c:pt idx="25">
                  <c:v>20.775021565217216</c:v>
                </c:pt>
                <c:pt idx="26">
                  <c:v>21.714642621988684</c:v>
                </c:pt>
                <c:pt idx="27">
                  <c:v>22.654263678760156</c:v>
                </c:pt>
                <c:pt idx="28">
                  <c:v>23.593884735531628</c:v>
                </c:pt>
                <c:pt idx="29">
                  <c:v>24.533505792303096</c:v>
                </c:pt>
                <c:pt idx="30">
                  <c:v>25.473126849074571</c:v>
                </c:pt>
                <c:pt idx="31">
                  <c:v>26.412747905846039</c:v>
                </c:pt>
                <c:pt idx="32">
                  <c:v>27.352368962617508</c:v>
                </c:pt>
                <c:pt idx="33">
                  <c:v>28.29199001938898</c:v>
                </c:pt>
                <c:pt idx="34">
                  <c:v>29.231611076160451</c:v>
                </c:pt>
                <c:pt idx="35">
                  <c:v>30.171232132931923</c:v>
                </c:pt>
                <c:pt idx="36">
                  <c:v>31.110853189703391</c:v>
                </c:pt>
                <c:pt idx="37">
                  <c:v>32.050474246474863</c:v>
                </c:pt>
                <c:pt idx="38">
                  <c:v>32.990095303246335</c:v>
                </c:pt>
                <c:pt idx="39">
                  <c:v>33.929716360017807</c:v>
                </c:pt>
                <c:pt idx="40">
                  <c:v>34.869337416789278</c:v>
                </c:pt>
                <c:pt idx="41">
                  <c:v>35.808958473560743</c:v>
                </c:pt>
                <c:pt idx="42">
                  <c:v>36.748579530332215</c:v>
                </c:pt>
                <c:pt idx="43">
                  <c:v>37.688200587103687</c:v>
                </c:pt>
                <c:pt idx="44">
                  <c:v>38.627821643875158</c:v>
                </c:pt>
                <c:pt idx="45">
                  <c:v>39.567442700646623</c:v>
                </c:pt>
                <c:pt idx="46">
                  <c:v>40.507063757418102</c:v>
                </c:pt>
                <c:pt idx="47">
                  <c:v>41.446684814189574</c:v>
                </c:pt>
                <c:pt idx="48">
                  <c:v>42.386305870961039</c:v>
                </c:pt>
                <c:pt idx="49">
                  <c:v>43.32592692773251</c:v>
                </c:pt>
                <c:pt idx="50">
                  <c:v>44.265547984503982</c:v>
                </c:pt>
                <c:pt idx="51">
                  <c:v>45.205169041275447</c:v>
                </c:pt>
                <c:pt idx="52">
                  <c:v>46.144790098046919</c:v>
                </c:pt>
                <c:pt idx="53">
                  <c:v>47.084411154818397</c:v>
                </c:pt>
                <c:pt idx="54">
                  <c:v>48.024032211589869</c:v>
                </c:pt>
                <c:pt idx="55">
                  <c:v>48.963653268361334</c:v>
                </c:pt>
                <c:pt idx="56">
                  <c:v>49.903274325132806</c:v>
                </c:pt>
                <c:pt idx="57">
                  <c:v>50.842895381904277</c:v>
                </c:pt>
                <c:pt idx="58">
                  <c:v>51.782516438675742</c:v>
                </c:pt>
                <c:pt idx="59">
                  <c:v>52.722137495447214</c:v>
                </c:pt>
                <c:pt idx="60">
                  <c:v>53.661758552218693</c:v>
                </c:pt>
                <c:pt idx="61">
                  <c:v>54.601379608990158</c:v>
                </c:pt>
                <c:pt idx="62">
                  <c:v>55.541000665761629</c:v>
                </c:pt>
                <c:pt idx="63">
                  <c:v>56.480621722533101</c:v>
                </c:pt>
                <c:pt idx="64">
                  <c:v>57.420242779304566</c:v>
                </c:pt>
                <c:pt idx="65">
                  <c:v>58.359863836076038</c:v>
                </c:pt>
                <c:pt idx="66">
                  <c:v>59.299484892847509</c:v>
                </c:pt>
                <c:pt idx="67">
                  <c:v>60.239105949618988</c:v>
                </c:pt>
                <c:pt idx="68">
                  <c:v>61.178727006390453</c:v>
                </c:pt>
                <c:pt idx="69">
                  <c:v>62.118348063161925</c:v>
                </c:pt>
                <c:pt idx="70">
                  <c:v>63.057969119933396</c:v>
                </c:pt>
                <c:pt idx="71">
                  <c:v>63.997590176704861</c:v>
                </c:pt>
                <c:pt idx="72">
                  <c:v>64.937211233476333</c:v>
                </c:pt>
                <c:pt idx="73">
                  <c:v>65.876832290247805</c:v>
                </c:pt>
                <c:pt idx="74">
                  <c:v>66.816453347019277</c:v>
                </c:pt>
                <c:pt idx="75">
                  <c:v>67.756074403790748</c:v>
                </c:pt>
                <c:pt idx="76">
                  <c:v>68.69569546056222</c:v>
                </c:pt>
                <c:pt idx="77">
                  <c:v>69.635316517333678</c:v>
                </c:pt>
                <c:pt idx="78">
                  <c:v>70.574937574105164</c:v>
                </c:pt>
                <c:pt idx="79">
                  <c:v>71.514558630876635</c:v>
                </c:pt>
                <c:pt idx="80">
                  <c:v>72.454179687648093</c:v>
                </c:pt>
                <c:pt idx="81">
                  <c:v>73.393800744419579</c:v>
                </c:pt>
                <c:pt idx="82">
                  <c:v>74.333421801191037</c:v>
                </c:pt>
                <c:pt idx="83">
                  <c:v>75.273042857962508</c:v>
                </c:pt>
                <c:pt idx="84">
                  <c:v>76.21266391473398</c:v>
                </c:pt>
                <c:pt idx="85">
                  <c:v>77.152284971505452</c:v>
                </c:pt>
                <c:pt idx="86">
                  <c:v>78.091906028276924</c:v>
                </c:pt>
                <c:pt idx="87">
                  <c:v>79.031527085048396</c:v>
                </c:pt>
                <c:pt idx="88">
                  <c:v>79.971148141819867</c:v>
                </c:pt>
                <c:pt idx="89">
                  <c:v>80.910769198591325</c:v>
                </c:pt>
                <c:pt idx="90">
                  <c:v>81.850390255362811</c:v>
                </c:pt>
                <c:pt idx="91">
                  <c:v>82.790011312134268</c:v>
                </c:pt>
                <c:pt idx="92">
                  <c:v>83.729632368905754</c:v>
                </c:pt>
                <c:pt idx="93">
                  <c:v>84.669253425677226</c:v>
                </c:pt>
                <c:pt idx="94">
                  <c:v>85.608874482448684</c:v>
                </c:pt>
                <c:pt idx="95">
                  <c:v>86.54849553922017</c:v>
                </c:pt>
                <c:pt idx="96">
                  <c:v>87.488116595991627</c:v>
                </c:pt>
                <c:pt idx="97">
                  <c:v>88.427737652763099</c:v>
                </c:pt>
                <c:pt idx="98">
                  <c:v>89.367358709534571</c:v>
                </c:pt>
                <c:pt idx="99">
                  <c:v>90.306979766306043</c:v>
                </c:pt>
                <c:pt idx="100">
                  <c:v>91.246600823077515</c:v>
                </c:pt>
                <c:pt idx="101">
                  <c:v>92.186221879848986</c:v>
                </c:pt>
                <c:pt idx="102">
                  <c:v>93.125842936620458</c:v>
                </c:pt>
                <c:pt idx="103">
                  <c:v>94.065463993391916</c:v>
                </c:pt>
                <c:pt idx="104">
                  <c:v>95.005085050163402</c:v>
                </c:pt>
                <c:pt idx="105">
                  <c:v>95.944706106934859</c:v>
                </c:pt>
                <c:pt idx="106">
                  <c:v>96.884327163706331</c:v>
                </c:pt>
                <c:pt idx="107">
                  <c:v>97.823948220477817</c:v>
                </c:pt>
                <c:pt idx="108">
                  <c:v>98.763569277249275</c:v>
                </c:pt>
                <c:pt idx="109">
                  <c:v>99.703190334020746</c:v>
                </c:pt>
                <c:pt idx="110">
                  <c:v>100.64281139079222</c:v>
                </c:pt>
                <c:pt idx="111">
                  <c:v>101.58243244756369</c:v>
                </c:pt>
                <c:pt idx="112">
                  <c:v>102.52205350433515</c:v>
                </c:pt>
                <c:pt idx="113">
                  <c:v>103.46167456110663</c:v>
                </c:pt>
                <c:pt idx="114">
                  <c:v>104.40129561787811</c:v>
                </c:pt>
                <c:pt idx="115">
                  <c:v>105.34091667464958</c:v>
                </c:pt>
                <c:pt idx="116">
                  <c:v>106.28053773142105</c:v>
                </c:pt>
                <c:pt idx="117">
                  <c:v>107.22015878819251</c:v>
                </c:pt>
                <c:pt idx="118">
                  <c:v>108.15977984496399</c:v>
                </c:pt>
                <c:pt idx="119">
                  <c:v>109.09940090173545</c:v>
                </c:pt>
                <c:pt idx="120">
                  <c:v>110.03902195850692</c:v>
                </c:pt>
                <c:pt idx="121">
                  <c:v>110.97864301527841</c:v>
                </c:pt>
                <c:pt idx="122">
                  <c:v>111.91826407204987</c:v>
                </c:pt>
                <c:pt idx="123">
                  <c:v>112.85788512882134</c:v>
                </c:pt>
                <c:pt idx="124">
                  <c:v>113.79750618559281</c:v>
                </c:pt>
                <c:pt idx="125">
                  <c:v>114.73712724236428</c:v>
                </c:pt>
                <c:pt idx="126">
                  <c:v>115.67674829913574</c:v>
                </c:pt>
                <c:pt idx="127">
                  <c:v>116.61636935590722</c:v>
                </c:pt>
                <c:pt idx="128">
                  <c:v>117.5559904126787</c:v>
                </c:pt>
                <c:pt idx="129">
                  <c:v>118.49561146945015</c:v>
                </c:pt>
                <c:pt idx="130">
                  <c:v>119.43523252622164</c:v>
                </c:pt>
                <c:pt idx="131">
                  <c:v>120.37485358299311</c:v>
                </c:pt>
                <c:pt idx="132">
                  <c:v>121.3144746397646</c:v>
                </c:pt>
                <c:pt idx="133">
                  <c:v>122.25409569653606</c:v>
                </c:pt>
                <c:pt idx="134">
                  <c:v>123.19371675330753</c:v>
                </c:pt>
                <c:pt idx="135">
                  <c:v>124.133337810079</c:v>
                </c:pt>
                <c:pt idx="136">
                  <c:v>125.07295886685047</c:v>
                </c:pt>
                <c:pt idx="137">
                  <c:v>126.01257992362194</c:v>
                </c:pt>
                <c:pt idx="138">
                  <c:v>126.95220098039341</c:v>
                </c:pt>
                <c:pt idx="139">
                  <c:v>127.89182203716489</c:v>
                </c:pt>
                <c:pt idx="140">
                  <c:v>128.83144309393634</c:v>
                </c:pt>
                <c:pt idx="141">
                  <c:v>129.77106415070782</c:v>
                </c:pt>
                <c:pt idx="142">
                  <c:v>130.71068520747929</c:v>
                </c:pt>
                <c:pt idx="143">
                  <c:v>131.65030626425076</c:v>
                </c:pt>
                <c:pt idx="144">
                  <c:v>132.58992732102223</c:v>
                </c:pt>
                <c:pt idx="145">
                  <c:v>133.5295483777937</c:v>
                </c:pt>
                <c:pt idx="146">
                  <c:v>134.46916943456517</c:v>
                </c:pt>
                <c:pt idx="147">
                  <c:v>135.40879049133665</c:v>
                </c:pt>
                <c:pt idx="148">
                  <c:v>136.34841154810812</c:v>
                </c:pt>
                <c:pt idx="149">
                  <c:v>137.28803260487959</c:v>
                </c:pt>
                <c:pt idx="150">
                  <c:v>138.22765366165106</c:v>
                </c:pt>
                <c:pt idx="151">
                  <c:v>139.16727471842253</c:v>
                </c:pt>
                <c:pt idx="152">
                  <c:v>140.106895775194</c:v>
                </c:pt>
                <c:pt idx="153">
                  <c:v>141.04651683196545</c:v>
                </c:pt>
                <c:pt idx="154">
                  <c:v>141.98613788873695</c:v>
                </c:pt>
                <c:pt idx="155">
                  <c:v>142.92575894550842</c:v>
                </c:pt>
                <c:pt idx="156">
                  <c:v>143.86538000227989</c:v>
                </c:pt>
                <c:pt idx="157">
                  <c:v>144.80500105905134</c:v>
                </c:pt>
                <c:pt idx="158">
                  <c:v>145.74462211582281</c:v>
                </c:pt>
                <c:pt idx="159">
                  <c:v>146.68424317259428</c:v>
                </c:pt>
                <c:pt idx="160">
                  <c:v>147.62386422936578</c:v>
                </c:pt>
                <c:pt idx="161">
                  <c:v>148.56348528613725</c:v>
                </c:pt>
                <c:pt idx="162">
                  <c:v>149.50310634290869</c:v>
                </c:pt>
                <c:pt idx="163">
                  <c:v>150.44272739968017</c:v>
                </c:pt>
                <c:pt idx="164">
                  <c:v>151.38234845645164</c:v>
                </c:pt>
                <c:pt idx="165">
                  <c:v>152.32196951322314</c:v>
                </c:pt>
                <c:pt idx="166">
                  <c:v>153.26159056999461</c:v>
                </c:pt>
                <c:pt idx="167">
                  <c:v>154.20121162676605</c:v>
                </c:pt>
                <c:pt idx="168">
                  <c:v>155.14083268353752</c:v>
                </c:pt>
                <c:pt idx="169">
                  <c:v>156.080453740309</c:v>
                </c:pt>
                <c:pt idx="170">
                  <c:v>157.02007479708047</c:v>
                </c:pt>
                <c:pt idx="171">
                  <c:v>157.95969585385194</c:v>
                </c:pt>
                <c:pt idx="172">
                  <c:v>158.89931691062341</c:v>
                </c:pt>
                <c:pt idx="173">
                  <c:v>159.83893796739488</c:v>
                </c:pt>
                <c:pt idx="174">
                  <c:v>160.77855902416636</c:v>
                </c:pt>
                <c:pt idx="175">
                  <c:v>161.71818008093783</c:v>
                </c:pt>
                <c:pt idx="176">
                  <c:v>162.65780113770927</c:v>
                </c:pt>
                <c:pt idx="177">
                  <c:v>163.59742219448077</c:v>
                </c:pt>
                <c:pt idx="178">
                  <c:v>164.53704325125224</c:v>
                </c:pt>
                <c:pt idx="179">
                  <c:v>165.47666430802371</c:v>
                </c:pt>
                <c:pt idx="180">
                  <c:v>166.41628536479519</c:v>
                </c:pt>
                <c:pt idx="181">
                  <c:v>167.35590642156663</c:v>
                </c:pt>
                <c:pt idx="182">
                  <c:v>168.2955274783381</c:v>
                </c:pt>
                <c:pt idx="183">
                  <c:v>169.2351485351096</c:v>
                </c:pt>
                <c:pt idx="184">
                  <c:v>170.17476959188107</c:v>
                </c:pt>
                <c:pt idx="185">
                  <c:v>171.11439064865252</c:v>
                </c:pt>
                <c:pt idx="186">
                  <c:v>172.05401170542399</c:v>
                </c:pt>
                <c:pt idx="187">
                  <c:v>172.99363276219546</c:v>
                </c:pt>
                <c:pt idx="188">
                  <c:v>173.93325381896696</c:v>
                </c:pt>
                <c:pt idx="189">
                  <c:v>174.87287487573843</c:v>
                </c:pt>
                <c:pt idx="190">
                  <c:v>175.81249593250988</c:v>
                </c:pt>
                <c:pt idx="191">
                  <c:v>176.75211698928135</c:v>
                </c:pt>
                <c:pt idx="192">
                  <c:v>177.69173804605282</c:v>
                </c:pt>
                <c:pt idx="193">
                  <c:v>178.63135910282429</c:v>
                </c:pt>
                <c:pt idx="194">
                  <c:v>179.57098015959579</c:v>
                </c:pt>
                <c:pt idx="195">
                  <c:v>180.51060121636723</c:v>
                </c:pt>
                <c:pt idx="196">
                  <c:v>181.45022227313871</c:v>
                </c:pt>
                <c:pt idx="197">
                  <c:v>182.38984332991018</c:v>
                </c:pt>
                <c:pt idx="198">
                  <c:v>183.32946438668165</c:v>
                </c:pt>
                <c:pt idx="199">
                  <c:v>184.26908544345309</c:v>
                </c:pt>
                <c:pt idx="200">
                  <c:v>185.20870650022459</c:v>
                </c:pt>
                <c:pt idx="201">
                  <c:v>186.14832755699607</c:v>
                </c:pt>
                <c:pt idx="202">
                  <c:v>187.08794861376754</c:v>
                </c:pt>
                <c:pt idx="203">
                  <c:v>188.02756967053901</c:v>
                </c:pt>
                <c:pt idx="204">
                  <c:v>188.96719072731045</c:v>
                </c:pt>
                <c:pt idx="205">
                  <c:v>189.90681178408192</c:v>
                </c:pt>
                <c:pt idx="206">
                  <c:v>190.84643284085342</c:v>
                </c:pt>
                <c:pt idx="207">
                  <c:v>191.7860538976249</c:v>
                </c:pt>
                <c:pt idx="208">
                  <c:v>192.72567495439637</c:v>
                </c:pt>
                <c:pt idx="209">
                  <c:v>193.66529601116781</c:v>
                </c:pt>
                <c:pt idx="210">
                  <c:v>194.60491706793928</c:v>
                </c:pt>
                <c:pt idx="211">
                  <c:v>195.54453812471078</c:v>
                </c:pt>
                <c:pt idx="212">
                  <c:v>196.48415918148226</c:v>
                </c:pt>
                <c:pt idx="213">
                  <c:v>197.4237802382537</c:v>
                </c:pt>
                <c:pt idx="214">
                  <c:v>198.36340129502517</c:v>
                </c:pt>
                <c:pt idx="215">
                  <c:v>199.30302235179664</c:v>
                </c:pt>
                <c:pt idx="216">
                  <c:v>200.24264340856811</c:v>
                </c:pt>
                <c:pt idx="217">
                  <c:v>200.49941177550994</c:v>
                </c:pt>
                <c:pt idx="218">
                  <c:v>201.18226446533961</c:v>
                </c:pt>
                <c:pt idx="219">
                  <c:v>202.12188552211106</c:v>
                </c:pt>
                <c:pt idx="220">
                  <c:v>203.06150657888253</c:v>
                </c:pt>
                <c:pt idx="221">
                  <c:v>204.001127635654</c:v>
                </c:pt>
                <c:pt idx="222">
                  <c:v>204.94074869242547</c:v>
                </c:pt>
                <c:pt idx="223">
                  <c:v>205.88036974919694</c:v>
                </c:pt>
                <c:pt idx="224">
                  <c:v>206.81999080596842</c:v>
                </c:pt>
                <c:pt idx="225">
                  <c:v>206.86697185880698</c:v>
                </c:pt>
                <c:pt idx="226">
                  <c:v>207.75961186273989</c:v>
                </c:pt>
                <c:pt idx="227">
                  <c:v>208.69923291951136</c:v>
                </c:pt>
                <c:pt idx="228">
                  <c:v>209.49955045651117</c:v>
                </c:pt>
                <c:pt idx="229">
                  <c:v>209.63885397628283</c:v>
                </c:pt>
                <c:pt idx="230">
                  <c:v>210.57847503305427</c:v>
                </c:pt>
                <c:pt idx="231">
                  <c:v>211.51809608982575</c:v>
                </c:pt>
                <c:pt idx="232">
                  <c:v>212.45771714659725</c:v>
                </c:pt>
                <c:pt idx="233">
                  <c:v>213.39733820336872</c:v>
                </c:pt>
                <c:pt idx="234">
                  <c:v>214.33695926014019</c:v>
                </c:pt>
                <c:pt idx="235">
                  <c:v>215.27658031691163</c:v>
                </c:pt>
                <c:pt idx="236">
                  <c:v>216.21620137368311</c:v>
                </c:pt>
                <c:pt idx="237">
                  <c:v>217.15582243045461</c:v>
                </c:pt>
                <c:pt idx="238">
                  <c:v>218.09544348722608</c:v>
                </c:pt>
                <c:pt idx="239">
                  <c:v>219.03506454399755</c:v>
                </c:pt>
                <c:pt idx="240">
                  <c:v>219.97468560076899</c:v>
                </c:pt>
                <c:pt idx="241">
                  <c:v>220.91430665754046</c:v>
                </c:pt>
                <c:pt idx="242">
                  <c:v>221.85392771431194</c:v>
                </c:pt>
                <c:pt idx="243">
                  <c:v>222.79354877108344</c:v>
                </c:pt>
                <c:pt idx="244">
                  <c:v>223.73316982785488</c:v>
                </c:pt>
                <c:pt idx="245">
                  <c:v>224.67279088462635</c:v>
                </c:pt>
                <c:pt idx="246">
                  <c:v>225.61241194139782</c:v>
                </c:pt>
                <c:pt idx="247">
                  <c:v>226.5520329981693</c:v>
                </c:pt>
                <c:pt idx="248">
                  <c:v>227.49165405494077</c:v>
                </c:pt>
                <c:pt idx="249">
                  <c:v>228.43127511171224</c:v>
                </c:pt>
                <c:pt idx="250">
                  <c:v>229.37089616848371</c:v>
                </c:pt>
                <c:pt idx="251">
                  <c:v>230.31051722525518</c:v>
                </c:pt>
                <c:pt idx="252">
                  <c:v>231.25013828202665</c:v>
                </c:pt>
                <c:pt idx="253">
                  <c:v>232.18975933879813</c:v>
                </c:pt>
                <c:pt idx="254">
                  <c:v>233.12938039556957</c:v>
                </c:pt>
                <c:pt idx="255">
                  <c:v>234.06900145234107</c:v>
                </c:pt>
                <c:pt idx="256">
                  <c:v>235.00862250911254</c:v>
                </c:pt>
                <c:pt idx="257">
                  <c:v>235.94824356588401</c:v>
                </c:pt>
                <c:pt idx="258">
                  <c:v>236.88786462265546</c:v>
                </c:pt>
                <c:pt idx="259">
                  <c:v>237.82748567942693</c:v>
                </c:pt>
                <c:pt idx="260">
                  <c:v>238.76710673619843</c:v>
                </c:pt>
                <c:pt idx="261">
                  <c:v>239.7067277929699</c:v>
                </c:pt>
                <c:pt idx="262">
                  <c:v>240.64634884974137</c:v>
                </c:pt>
                <c:pt idx="263">
                  <c:v>241.58596990651282</c:v>
                </c:pt>
                <c:pt idx="264">
                  <c:v>241.95242211865369</c:v>
                </c:pt>
                <c:pt idx="265">
                  <c:v>242.52559096328429</c:v>
                </c:pt>
                <c:pt idx="266">
                  <c:v>243.46521202005576</c:v>
                </c:pt>
                <c:pt idx="267">
                  <c:v>244.40483307682726</c:v>
                </c:pt>
                <c:pt idx="268">
                  <c:v>245.34445413359873</c:v>
                </c:pt>
                <c:pt idx="269">
                  <c:v>246.28407519037017</c:v>
                </c:pt>
                <c:pt idx="270">
                  <c:v>247.22369624714165</c:v>
                </c:pt>
                <c:pt idx="271">
                  <c:v>248.16331730391312</c:v>
                </c:pt>
                <c:pt idx="272">
                  <c:v>249.10293836068459</c:v>
                </c:pt>
                <c:pt idx="273">
                  <c:v>250.04255941745606</c:v>
                </c:pt>
                <c:pt idx="274">
                  <c:v>250.98218047422753</c:v>
                </c:pt>
                <c:pt idx="275">
                  <c:v>251.92180153099901</c:v>
                </c:pt>
                <c:pt idx="276">
                  <c:v>252.86142258777048</c:v>
                </c:pt>
                <c:pt idx="277">
                  <c:v>253.80104364454195</c:v>
                </c:pt>
                <c:pt idx="278">
                  <c:v>254.74066470131339</c:v>
                </c:pt>
                <c:pt idx="279">
                  <c:v>255.68028575808489</c:v>
                </c:pt>
                <c:pt idx="280">
                  <c:v>256.61990681485634</c:v>
                </c:pt>
                <c:pt idx="281">
                  <c:v>257.55952787162784</c:v>
                </c:pt>
                <c:pt idx="282">
                  <c:v>258.49914892839928</c:v>
                </c:pt>
                <c:pt idx="283">
                  <c:v>259.43876998517078</c:v>
                </c:pt>
                <c:pt idx="284">
                  <c:v>260.37839104194222</c:v>
                </c:pt>
                <c:pt idx="285">
                  <c:v>261.31801209871372</c:v>
                </c:pt>
                <c:pt idx="286">
                  <c:v>262.25763315548517</c:v>
                </c:pt>
                <c:pt idx="287">
                  <c:v>263.19725421225667</c:v>
                </c:pt>
                <c:pt idx="288">
                  <c:v>263.90197000483528</c:v>
                </c:pt>
                <c:pt idx="289">
                  <c:v>264.13687526902811</c:v>
                </c:pt>
                <c:pt idx="290">
                  <c:v>265.07649632579955</c:v>
                </c:pt>
                <c:pt idx="291">
                  <c:v>266.01611738257105</c:v>
                </c:pt>
                <c:pt idx="292">
                  <c:v>266.9557384393425</c:v>
                </c:pt>
                <c:pt idx="293">
                  <c:v>267.895359496114</c:v>
                </c:pt>
                <c:pt idx="294">
                  <c:v>268.8349805528855</c:v>
                </c:pt>
                <c:pt idx="295">
                  <c:v>269.77460160965694</c:v>
                </c:pt>
                <c:pt idx="296">
                  <c:v>270.71422266642844</c:v>
                </c:pt>
                <c:pt idx="297">
                  <c:v>271.65384372319988</c:v>
                </c:pt>
                <c:pt idx="298">
                  <c:v>272.59346477997138</c:v>
                </c:pt>
                <c:pt idx="299">
                  <c:v>273.53308583674283</c:v>
                </c:pt>
                <c:pt idx="300">
                  <c:v>274.47270689351427</c:v>
                </c:pt>
                <c:pt idx="301">
                  <c:v>275.41232795028577</c:v>
                </c:pt>
                <c:pt idx="302">
                  <c:v>276.35194900705721</c:v>
                </c:pt>
                <c:pt idx="303">
                  <c:v>277.29157006382871</c:v>
                </c:pt>
                <c:pt idx="304">
                  <c:v>278.23119112060016</c:v>
                </c:pt>
                <c:pt idx="305">
                  <c:v>279.17081217737166</c:v>
                </c:pt>
                <c:pt idx="306">
                  <c:v>280.11043323414316</c:v>
                </c:pt>
                <c:pt idx="307">
                  <c:v>281.0500542909146</c:v>
                </c:pt>
                <c:pt idx="308">
                  <c:v>281.56684587213891</c:v>
                </c:pt>
                <c:pt idx="309">
                  <c:v>281.9896753476861</c:v>
                </c:pt>
                <c:pt idx="310">
                  <c:v>282.92929640445755</c:v>
                </c:pt>
                <c:pt idx="311">
                  <c:v>283.86891746122899</c:v>
                </c:pt>
                <c:pt idx="312">
                  <c:v>284.80853851800049</c:v>
                </c:pt>
                <c:pt idx="313">
                  <c:v>285.74815957477193</c:v>
                </c:pt>
                <c:pt idx="314">
                  <c:v>286.57502610473085</c:v>
                </c:pt>
                <c:pt idx="315">
                  <c:v>286.68778063154343</c:v>
                </c:pt>
                <c:pt idx="316">
                  <c:v>287.62740168831488</c:v>
                </c:pt>
                <c:pt idx="317">
                  <c:v>288.56702274508632</c:v>
                </c:pt>
                <c:pt idx="318">
                  <c:v>289.50664380185782</c:v>
                </c:pt>
                <c:pt idx="319">
                  <c:v>290.44626485862932</c:v>
                </c:pt>
                <c:pt idx="320">
                  <c:v>291.38588591540076</c:v>
                </c:pt>
                <c:pt idx="321">
                  <c:v>292.32550697217226</c:v>
                </c:pt>
                <c:pt idx="322">
                  <c:v>292.90807202737051</c:v>
                </c:pt>
                <c:pt idx="323">
                  <c:v>293.26512802894371</c:v>
                </c:pt>
                <c:pt idx="324">
                  <c:v>294.20474908571521</c:v>
                </c:pt>
                <c:pt idx="325">
                  <c:v>295.14437014248665</c:v>
                </c:pt>
                <c:pt idx="326">
                  <c:v>296.08399119925809</c:v>
                </c:pt>
                <c:pt idx="327">
                  <c:v>297.02361225602959</c:v>
                </c:pt>
                <c:pt idx="328">
                  <c:v>297.96323331280104</c:v>
                </c:pt>
                <c:pt idx="329">
                  <c:v>298.90285436957254</c:v>
                </c:pt>
                <c:pt idx="330">
                  <c:v>299.84247542634398</c:v>
                </c:pt>
                <c:pt idx="331">
                  <c:v>300.78209648311548</c:v>
                </c:pt>
                <c:pt idx="332">
                  <c:v>301.72171753988698</c:v>
                </c:pt>
                <c:pt idx="333">
                  <c:v>302.66133859665842</c:v>
                </c:pt>
                <c:pt idx="334">
                  <c:v>303.60095965342992</c:v>
                </c:pt>
                <c:pt idx="335">
                  <c:v>304.54058071020137</c:v>
                </c:pt>
                <c:pt idx="336">
                  <c:v>305.48020176697281</c:v>
                </c:pt>
                <c:pt idx="337">
                  <c:v>306.41982282374431</c:v>
                </c:pt>
                <c:pt idx="338">
                  <c:v>307.35944388051576</c:v>
                </c:pt>
                <c:pt idx="339">
                  <c:v>308.29906493728726</c:v>
                </c:pt>
                <c:pt idx="340">
                  <c:v>309.2386859940587</c:v>
                </c:pt>
                <c:pt idx="341">
                  <c:v>310.17830705083014</c:v>
                </c:pt>
                <c:pt idx="342">
                  <c:v>311.11792810760164</c:v>
                </c:pt>
                <c:pt idx="343">
                  <c:v>312.05754916437314</c:v>
                </c:pt>
                <c:pt idx="344">
                  <c:v>312.99717022114464</c:v>
                </c:pt>
                <c:pt idx="345">
                  <c:v>313.93679127791609</c:v>
                </c:pt>
                <c:pt idx="346">
                  <c:v>314.87641233468753</c:v>
                </c:pt>
                <c:pt idx="347">
                  <c:v>315.81603339145903</c:v>
                </c:pt>
                <c:pt idx="348">
                  <c:v>316.75565444823047</c:v>
                </c:pt>
                <c:pt idx="349">
                  <c:v>317.69527550500192</c:v>
                </c:pt>
                <c:pt idx="350">
                  <c:v>318.63489656177342</c:v>
                </c:pt>
                <c:pt idx="351">
                  <c:v>319.57451761854486</c:v>
                </c:pt>
                <c:pt idx="352">
                  <c:v>320.51413867531636</c:v>
                </c:pt>
                <c:pt idx="353">
                  <c:v>321.4537597320878</c:v>
                </c:pt>
                <c:pt idx="354">
                  <c:v>322.3933807888593</c:v>
                </c:pt>
                <c:pt idx="355">
                  <c:v>323.3330018456308</c:v>
                </c:pt>
                <c:pt idx="356">
                  <c:v>324.27262290240225</c:v>
                </c:pt>
                <c:pt idx="357">
                  <c:v>325.21224395917375</c:v>
                </c:pt>
                <c:pt idx="358">
                  <c:v>326.15186501594519</c:v>
                </c:pt>
                <c:pt idx="359">
                  <c:v>327.09148607271663</c:v>
                </c:pt>
                <c:pt idx="360">
                  <c:v>328.03110712948813</c:v>
                </c:pt>
                <c:pt idx="361">
                  <c:v>328.97072818625958</c:v>
                </c:pt>
                <c:pt idx="362">
                  <c:v>329.91034924303108</c:v>
                </c:pt>
                <c:pt idx="363">
                  <c:v>330.84997029980252</c:v>
                </c:pt>
                <c:pt idx="364">
                  <c:v>331.78959135657396</c:v>
                </c:pt>
                <c:pt idx="365">
                  <c:v>332.72921241334546</c:v>
                </c:pt>
                <c:pt idx="366">
                  <c:v>333.66883347011697</c:v>
                </c:pt>
                <c:pt idx="367">
                  <c:v>334.35475684156012</c:v>
                </c:pt>
                <c:pt idx="368">
                  <c:v>334.60845452688847</c:v>
                </c:pt>
                <c:pt idx="369">
                  <c:v>335.54807558365991</c:v>
                </c:pt>
                <c:pt idx="370">
                  <c:v>336.48769664043135</c:v>
                </c:pt>
                <c:pt idx="371">
                  <c:v>337.42731769720285</c:v>
                </c:pt>
                <c:pt idx="372">
                  <c:v>338.3669387539743</c:v>
                </c:pt>
                <c:pt idx="373">
                  <c:v>339.3065598107458</c:v>
                </c:pt>
                <c:pt idx="374">
                  <c:v>340.24618086751724</c:v>
                </c:pt>
                <c:pt idx="375">
                  <c:v>341.18580192428868</c:v>
                </c:pt>
                <c:pt idx="376">
                  <c:v>342.12542298106018</c:v>
                </c:pt>
                <c:pt idx="377">
                  <c:v>343.06504403783163</c:v>
                </c:pt>
                <c:pt idx="378">
                  <c:v>344.00466509460313</c:v>
                </c:pt>
                <c:pt idx="379">
                  <c:v>344.94428615137463</c:v>
                </c:pt>
                <c:pt idx="380">
                  <c:v>345.88390720814607</c:v>
                </c:pt>
                <c:pt idx="381">
                  <c:v>346.82352826491757</c:v>
                </c:pt>
                <c:pt idx="382">
                  <c:v>347.76314932168901</c:v>
                </c:pt>
                <c:pt idx="383">
                  <c:v>348.70277037846046</c:v>
                </c:pt>
                <c:pt idx="384">
                  <c:v>349.64239143523196</c:v>
                </c:pt>
                <c:pt idx="385">
                  <c:v>350.5820124920034</c:v>
                </c:pt>
                <c:pt idx="386">
                  <c:v>351.5216335487749</c:v>
                </c:pt>
                <c:pt idx="387">
                  <c:v>352.46125460554634</c:v>
                </c:pt>
                <c:pt idx="388">
                  <c:v>353.40087566231779</c:v>
                </c:pt>
                <c:pt idx="389">
                  <c:v>354.34049671908929</c:v>
                </c:pt>
                <c:pt idx="390">
                  <c:v>355.28011777586079</c:v>
                </c:pt>
                <c:pt idx="391">
                  <c:v>356.21973883263229</c:v>
                </c:pt>
                <c:pt idx="392">
                  <c:v>357.15935988940373</c:v>
                </c:pt>
                <c:pt idx="393">
                  <c:v>358.09898094617517</c:v>
                </c:pt>
                <c:pt idx="394">
                  <c:v>358.36207484207114</c:v>
                </c:pt>
                <c:pt idx="395">
                  <c:v>359.03860200294667</c:v>
                </c:pt>
                <c:pt idx="396">
                  <c:v>359.55539358417099</c:v>
                </c:pt>
                <c:pt idx="397">
                  <c:v>359.64932750121642</c:v>
                </c:pt>
                <c:pt idx="398">
                  <c:v>359.97822305971812</c:v>
                </c:pt>
                <c:pt idx="399">
                  <c:v>360.66676421542542</c:v>
                </c:pt>
                <c:pt idx="400">
                  <c:v>360.84254758310522</c:v>
                </c:pt>
                <c:pt idx="401">
                  <c:v>360.91784411648962</c:v>
                </c:pt>
                <c:pt idx="402">
                  <c:v>361.85746517326106</c:v>
                </c:pt>
                <c:pt idx="403">
                  <c:v>362.56499982900993</c:v>
                </c:pt>
                <c:pt idx="404">
                  <c:v>362.79708623003251</c:v>
                </c:pt>
                <c:pt idx="405">
                  <c:v>363.73670728680401</c:v>
                </c:pt>
                <c:pt idx="406">
                  <c:v>364.67632834357545</c:v>
                </c:pt>
                <c:pt idx="407">
                  <c:v>365.61594940034701</c:v>
                </c:pt>
                <c:pt idx="408">
                  <c:v>366.55557045711845</c:v>
                </c:pt>
                <c:pt idx="409">
                  <c:v>367.49519151388989</c:v>
                </c:pt>
                <c:pt idx="410">
                  <c:v>368.43481257066139</c:v>
                </c:pt>
                <c:pt idx="411">
                  <c:v>369.37443362743284</c:v>
                </c:pt>
                <c:pt idx="412">
                  <c:v>370.31405468420428</c:v>
                </c:pt>
                <c:pt idx="413">
                  <c:v>371.25367574097578</c:v>
                </c:pt>
                <c:pt idx="414">
                  <c:v>372.19329679774722</c:v>
                </c:pt>
                <c:pt idx="415">
                  <c:v>373.13291785451872</c:v>
                </c:pt>
                <c:pt idx="416">
                  <c:v>374.07253891129017</c:v>
                </c:pt>
                <c:pt idx="417">
                  <c:v>375.01215996806161</c:v>
                </c:pt>
                <c:pt idx="418">
                  <c:v>375.95178102483317</c:v>
                </c:pt>
                <c:pt idx="419">
                  <c:v>376.89140208160461</c:v>
                </c:pt>
                <c:pt idx="420">
                  <c:v>377.17140915652249</c:v>
                </c:pt>
                <c:pt idx="421">
                  <c:v>377.83102313837611</c:v>
                </c:pt>
                <c:pt idx="422">
                  <c:v>378.44177682527749</c:v>
                </c:pt>
                <c:pt idx="423">
                  <c:v>378.77064419514755</c:v>
                </c:pt>
                <c:pt idx="424">
                  <c:v>379.710265251919</c:v>
                </c:pt>
                <c:pt idx="425">
                  <c:v>380.6498863086905</c:v>
                </c:pt>
                <c:pt idx="426">
                  <c:v>381.58950736546194</c:v>
                </c:pt>
                <c:pt idx="427">
                  <c:v>382.52912842223344</c:v>
                </c:pt>
                <c:pt idx="428">
                  <c:v>383.46874947900488</c:v>
                </c:pt>
                <c:pt idx="429">
                  <c:v>384.40837053577633</c:v>
                </c:pt>
                <c:pt idx="430">
                  <c:v>385.34799159254783</c:v>
                </c:pt>
                <c:pt idx="431">
                  <c:v>386.28761264931927</c:v>
                </c:pt>
                <c:pt idx="432">
                  <c:v>387.22723370609083</c:v>
                </c:pt>
                <c:pt idx="433">
                  <c:v>388.16685476286227</c:v>
                </c:pt>
                <c:pt idx="434">
                  <c:v>389.10647581963372</c:v>
                </c:pt>
                <c:pt idx="435">
                  <c:v>390.04609687640522</c:v>
                </c:pt>
                <c:pt idx="436">
                  <c:v>390.98571793317666</c:v>
                </c:pt>
                <c:pt idx="437">
                  <c:v>391.9253389899481</c:v>
                </c:pt>
                <c:pt idx="438">
                  <c:v>392.8649600467196</c:v>
                </c:pt>
                <c:pt idx="439">
                  <c:v>393.80458110349105</c:v>
                </c:pt>
                <c:pt idx="440">
                  <c:v>394.74420216026255</c:v>
                </c:pt>
                <c:pt idx="441">
                  <c:v>395.68382321703399</c:v>
                </c:pt>
                <c:pt idx="442">
                  <c:v>396.62344427380543</c:v>
                </c:pt>
                <c:pt idx="443">
                  <c:v>397.56306533057699</c:v>
                </c:pt>
                <c:pt idx="444">
                  <c:v>398.50268638734843</c:v>
                </c:pt>
                <c:pt idx="445">
                  <c:v>399.44230744411993</c:v>
                </c:pt>
                <c:pt idx="446">
                  <c:v>400.38192850089138</c:v>
                </c:pt>
                <c:pt idx="447">
                  <c:v>400.93348606121617</c:v>
                </c:pt>
                <c:pt idx="448">
                  <c:v>401.32154955766282</c:v>
                </c:pt>
                <c:pt idx="449">
                  <c:v>402.26117061443432</c:v>
                </c:pt>
                <c:pt idx="450">
                  <c:v>403.20079167120576</c:v>
                </c:pt>
                <c:pt idx="451">
                  <c:v>404.14041272797726</c:v>
                </c:pt>
                <c:pt idx="452">
                  <c:v>405.08003378474871</c:v>
                </c:pt>
                <c:pt idx="453">
                  <c:v>406.01965484152015</c:v>
                </c:pt>
                <c:pt idx="454">
                  <c:v>406.95927589829165</c:v>
                </c:pt>
                <c:pt idx="455">
                  <c:v>407.89889695506309</c:v>
                </c:pt>
                <c:pt idx="456">
                  <c:v>408.83851801183465</c:v>
                </c:pt>
                <c:pt idx="457">
                  <c:v>409.77813906860609</c:v>
                </c:pt>
                <c:pt idx="458">
                  <c:v>410.71776012537754</c:v>
                </c:pt>
                <c:pt idx="459">
                  <c:v>411.65738118214904</c:v>
                </c:pt>
                <c:pt idx="460">
                  <c:v>412.59700223892048</c:v>
                </c:pt>
                <c:pt idx="461">
                  <c:v>413.53662329569198</c:v>
                </c:pt>
                <c:pt idx="462">
                  <c:v>414.47624435246343</c:v>
                </c:pt>
                <c:pt idx="463">
                  <c:v>415.41586540923487</c:v>
                </c:pt>
                <c:pt idx="464">
                  <c:v>416.0266190961363</c:v>
                </c:pt>
                <c:pt idx="465">
                  <c:v>416.35642608706308</c:v>
                </c:pt>
                <c:pt idx="466">
                  <c:v>417.29510752277781</c:v>
                </c:pt>
                <c:pt idx="467">
                  <c:v>418.23660782166286</c:v>
                </c:pt>
                <c:pt idx="468">
                  <c:v>419.17528925737753</c:v>
                </c:pt>
                <c:pt idx="469">
                  <c:v>420.11397069309226</c:v>
                </c:pt>
                <c:pt idx="470">
                  <c:v>421.05547099197724</c:v>
                </c:pt>
                <c:pt idx="471">
                  <c:v>421.99415242769192</c:v>
                </c:pt>
                <c:pt idx="472">
                  <c:v>422.90464523170346</c:v>
                </c:pt>
                <c:pt idx="473">
                  <c:v>422.93283386340664</c:v>
                </c:pt>
                <c:pt idx="474">
                  <c:v>423.87433416229163</c:v>
                </c:pt>
                <c:pt idx="475">
                  <c:v>424.81301559800636</c:v>
                </c:pt>
                <c:pt idx="476">
                  <c:v>425.75169703372109</c:v>
                </c:pt>
                <c:pt idx="477">
                  <c:v>426.69319733260613</c:v>
                </c:pt>
                <c:pt idx="478">
                  <c:v>427.6318787683208</c:v>
                </c:pt>
                <c:pt idx="479">
                  <c:v>428.57056020403547</c:v>
                </c:pt>
                <c:pt idx="480">
                  <c:v>429.51206050292052</c:v>
                </c:pt>
                <c:pt idx="481">
                  <c:v>430.45074193863519</c:v>
                </c:pt>
                <c:pt idx="482">
                  <c:v>431.38942337434992</c:v>
                </c:pt>
                <c:pt idx="483">
                  <c:v>432.33092367323491</c:v>
                </c:pt>
                <c:pt idx="484">
                  <c:v>433.26960510894958</c:v>
                </c:pt>
                <c:pt idx="485">
                  <c:v>434.2082865446643</c:v>
                </c:pt>
                <c:pt idx="486">
                  <c:v>435.14978684354929</c:v>
                </c:pt>
                <c:pt idx="487">
                  <c:v>436.08846827926396</c:v>
                </c:pt>
                <c:pt idx="488">
                  <c:v>437.02714971497869</c:v>
                </c:pt>
                <c:pt idx="489">
                  <c:v>437.96865001386374</c:v>
                </c:pt>
                <c:pt idx="490">
                  <c:v>438.90733144957841</c:v>
                </c:pt>
                <c:pt idx="491">
                  <c:v>439.84601288529313</c:v>
                </c:pt>
                <c:pt idx="492">
                  <c:v>440.78751318417818</c:v>
                </c:pt>
                <c:pt idx="493">
                  <c:v>441.72619461989285</c:v>
                </c:pt>
                <c:pt idx="494">
                  <c:v>442.66487605560758</c:v>
                </c:pt>
                <c:pt idx="495">
                  <c:v>443.60637635449257</c:v>
                </c:pt>
                <c:pt idx="496">
                  <c:v>444.54505779020724</c:v>
                </c:pt>
                <c:pt idx="497">
                  <c:v>445.48373922592197</c:v>
                </c:pt>
                <c:pt idx="498">
                  <c:v>446.42523952480701</c:v>
                </c:pt>
                <c:pt idx="499">
                  <c:v>447.36392096052163</c:v>
                </c:pt>
                <c:pt idx="500">
                  <c:v>448.30260239623635</c:v>
                </c:pt>
                <c:pt idx="501">
                  <c:v>449.2441026951214</c:v>
                </c:pt>
                <c:pt idx="502">
                  <c:v>450.18278413083607</c:v>
                </c:pt>
                <c:pt idx="503">
                  <c:v>451.12146556655074</c:v>
                </c:pt>
                <c:pt idx="504">
                  <c:v>452.06296586543579</c:v>
                </c:pt>
                <c:pt idx="505">
                  <c:v>453.00164730115046</c:v>
                </c:pt>
                <c:pt idx="506">
                  <c:v>453.94032873686518</c:v>
                </c:pt>
                <c:pt idx="507">
                  <c:v>454.88182903575017</c:v>
                </c:pt>
                <c:pt idx="508">
                  <c:v>455.8205104714649</c:v>
                </c:pt>
                <c:pt idx="509">
                  <c:v>456.75919190717963</c:v>
                </c:pt>
                <c:pt idx="510">
                  <c:v>457.70069220606467</c:v>
                </c:pt>
                <c:pt idx="511">
                  <c:v>458.63937364177929</c:v>
                </c:pt>
                <c:pt idx="512">
                  <c:v>459.57805507749401</c:v>
                </c:pt>
                <c:pt idx="513">
                  <c:v>460.51955537637906</c:v>
                </c:pt>
                <c:pt idx="514">
                  <c:v>461.45823681209373</c:v>
                </c:pt>
                <c:pt idx="515">
                  <c:v>462.39691824780846</c:v>
                </c:pt>
                <c:pt idx="516">
                  <c:v>463.33841854669345</c:v>
                </c:pt>
                <c:pt idx="517">
                  <c:v>464.27709998240812</c:v>
                </c:pt>
                <c:pt idx="518">
                  <c:v>465.21578141812284</c:v>
                </c:pt>
                <c:pt idx="519">
                  <c:v>466.15728171700783</c:v>
                </c:pt>
                <c:pt idx="520">
                  <c:v>467.0959631527225</c:v>
                </c:pt>
                <c:pt idx="521">
                  <c:v>468.03464458843723</c:v>
                </c:pt>
                <c:pt idx="522">
                  <c:v>468.97614488732228</c:v>
                </c:pt>
                <c:pt idx="523">
                  <c:v>469.91482632303689</c:v>
                </c:pt>
                <c:pt idx="524">
                  <c:v>470.85350775875162</c:v>
                </c:pt>
                <c:pt idx="525">
                  <c:v>471.79500805763666</c:v>
                </c:pt>
                <c:pt idx="526">
                  <c:v>472.73368949335139</c:v>
                </c:pt>
                <c:pt idx="527">
                  <c:v>473.67237092906612</c:v>
                </c:pt>
                <c:pt idx="528">
                  <c:v>474.61387122795111</c:v>
                </c:pt>
                <c:pt idx="529">
                  <c:v>475.55255266366578</c:v>
                </c:pt>
                <c:pt idx="530">
                  <c:v>476.49123409938051</c:v>
                </c:pt>
                <c:pt idx="531">
                  <c:v>477.4327343982655</c:v>
                </c:pt>
                <c:pt idx="532">
                  <c:v>478.37141583398017</c:v>
                </c:pt>
                <c:pt idx="533">
                  <c:v>479.31009726969489</c:v>
                </c:pt>
                <c:pt idx="534">
                  <c:v>480.25159756857994</c:v>
                </c:pt>
                <c:pt idx="535">
                  <c:v>481.19027900429455</c:v>
                </c:pt>
                <c:pt idx="536">
                  <c:v>482.12896044000928</c:v>
                </c:pt>
                <c:pt idx="537">
                  <c:v>483.07046073889427</c:v>
                </c:pt>
                <c:pt idx="538">
                  <c:v>484.009142174609</c:v>
                </c:pt>
                <c:pt idx="539">
                  <c:v>484.94782361032372</c:v>
                </c:pt>
                <c:pt idx="540">
                  <c:v>485.88932390920866</c:v>
                </c:pt>
                <c:pt idx="541">
                  <c:v>486.82800534492338</c:v>
                </c:pt>
                <c:pt idx="542">
                  <c:v>487.76668678063817</c:v>
                </c:pt>
                <c:pt idx="543">
                  <c:v>488.7081870795231</c:v>
                </c:pt>
                <c:pt idx="544">
                  <c:v>489.64686851523783</c:v>
                </c:pt>
                <c:pt idx="545">
                  <c:v>490.27265613904768</c:v>
                </c:pt>
                <c:pt idx="546">
                  <c:v>490.58554995095255</c:v>
                </c:pt>
                <c:pt idx="547">
                  <c:v>491.52705024983754</c:v>
                </c:pt>
                <c:pt idx="548">
                  <c:v>492.46573168555227</c:v>
                </c:pt>
                <c:pt idx="549">
                  <c:v>493.40441312126694</c:v>
                </c:pt>
                <c:pt idx="550">
                  <c:v>494.34591342015193</c:v>
                </c:pt>
                <c:pt idx="551">
                  <c:v>495.28459485586666</c:v>
                </c:pt>
                <c:pt idx="552">
                  <c:v>496.22327629158139</c:v>
                </c:pt>
                <c:pt idx="553">
                  <c:v>496.27401582864701</c:v>
                </c:pt>
                <c:pt idx="554">
                  <c:v>497.16477659046632</c:v>
                </c:pt>
                <c:pt idx="555">
                  <c:v>498.10345802618104</c:v>
                </c:pt>
                <c:pt idx="556">
                  <c:v>499.04213946189577</c:v>
                </c:pt>
                <c:pt idx="557">
                  <c:v>499.9836397607807</c:v>
                </c:pt>
                <c:pt idx="558">
                  <c:v>500.92232119649543</c:v>
                </c:pt>
                <c:pt idx="559">
                  <c:v>501.86100263221016</c:v>
                </c:pt>
                <c:pt idx="560">
                  <c:v>502.8025029310952</c:v>
                </c:pt>
                <c:pt idx="561">
                  <c:v>503.74118436680993</c:v>
                </c:pt>
                <c:pt idx="562">
                  <c:v>504.6798658025246</c:v>
                </c:pt>
                <c:pt idx="563">
                  <c:v>505.62136610140959</c:v>
                </c:pt>
                <c:pt idx="564">
                  <c:v>506.56004753712432</c:v>
                </c:pt>
                <c:pt idx="565">
                  <c:v>507.49872897283905</c:v>
                </c:pt>
                <c:pt idx="566">
                  <c:v>508.44022927172398</c:v>
                </c:pt>
                <c:pt idx="567">
                  <c:v>509.37891070743871</c:v>
                </c:pt>
                <c:pt idx="568">
                  <c:v>510.31759214315343</c:v>
                </c:pt>
                <c:pt idx="569">
                  <c:v>511.25909244203842</c:v>
                </c:pt>
                <c:pt idx="570">
                  <c:v>512.19777387775309</c:v>
                </c:pt>
                <c:pt idx="571">
                  <c:v>513.13645531346788</c:v>
                </c:pt>
                <c:pt idx="572">
                  <c:v>514.07795561235275</c:v>
                </c:pt>
                <c:pt idx="573">
                  <c:v>515.01663704806754</c:v>
                </c:pt>
                <c:pt idx="574">
                  <c:v>515.95531848378221</c:v>
                </c:pt>
                <c:pt idx="575">
                  <c:v>516.8968187826672</c:v>
                </c:pt>
                <c:pt idx="576">
                  <c:v>517.83550021838187</c:v>
                </c:pt>
                <c:pt idx="577">
                  <c:v>518.77418165409665</c:v>
                </c:pt>
                <c:pt idx="578">
                  <c:v>519.71568195298164</c:v>
                </c:pt>
                <c:pt idx="579">
                  <c:v>520.65436338869642</c:v>
                </c:pt>
                <c:pt idx="580">
                  <c:v>521.59304482441109</c:v>
                </c:pt>
                <c:pt idx="581">
                  <c:v>522.53454512329608</c:v>
                </c:pt>
                <c:pt idx="582">
                  <c:v>523.47322655901075</c:v>
                </c:pt>
                <c:pt idx="583">
                  <c:v>524.41190799472554</c:v>
                </c:pt>
                <c:pt idx="584">
                  <c:v>525.35340829361041</c:v>
                </c:pt>
                <c:pt idx="585">
                  <c:v>526.2920897293252</c:v>
                </c:pt>
                <c:pt idx="586">
                  <c:v>527.23077116503987</c:v>
                </c:pt>
                <c:pt idx="587">
                  <c:v>528.17227146392486</c:v>
                </c:pt>
                <c:pt idx="588">
                  <c:v>529.11095289963953</c:v>
                </c:pt>
                <c:pt idx="589">
                  <c:v>530.04963433535431</c:v>
                </c:pt>
                <c:pt idx="590">
                  <c:v>530.9911346342393</c:v>
                </c:pt>
                <c:pt idx="591">
                  <c:v>531.92981606995409</c:v>
                </c:pt>
                <c:pt idx="592">
                  <c:v>532.86849750566876</c:v>
                </c:pt>
                <c:pt idx="593">
                  <c:v>533.80999780455375</c:v>
                </c:pt>
                <c:pt idx="594">
                  <c:v>534.74867924026842</c:v>
                </c:pt>
                <c:pt idx="595">
                  <c:v>535.6873606759832</c:v>
                </c:pt>
                <c:pt idx="596">
                  <c:v>536.62886097486808</c:v>
                </c:pt>
                <c:pt idx="597">
                  <c:v>537.56754241058286</c:v>
                </c:pt>
                <c:pt idx="598">
                  <c:v>538.50622384629753</c:v>
                </c:pt>
                <c:pt idx="599">
                  <c:v>539.44772414518252</c:v>
                </c:pt>
                <c:pt idx="600">
                  <c:v>540.38640558089719</c:v>
                </c:pt>
                <c:pt idx="601">
                  <c:v>541.32508701661197</c:v>
                </c:pt>
                <c:pt idx="602">
                  <c:v>542.26658731549696</c:v>
                </c:pt>
                <c:pt idx="603">
                  <c:v>543.20526875121163</c:v>
                </c:pt>
                <c:pt idx="604">
                  <c:v>544.14395018692642</c:v>
                </c:pt>
                <c:pt idx="605">
                  <c:v>545.08545048581129</c:v>
                </c:pt>
                <c:pt idx="606">
                  <c:v>546.02413192152608</c:v>
                </c:pt>
                <c:pt idx="607">
                  <c:v>546.96281335724075</c:v>
                </c:pt>
                <c:pt idx="608">
                  <c:v>547.90431365612574</c:v>
                </c:pt>
                <c:pt idx="609">
                  <c:v>548.84299509184041</c:v>
                </c:pt>
                <c:pt idx="610">
                  <c:v>549.78167652755519</c:v>
                </c:pt>
                <c:pt idx="611">
                  <c:v>550.72317682644018</c:v>
                </c:pt>
                <c:pt idx="612">
                  <c:v>551.66185826215485</c:v>
                </c:pt>
                <c:pt idx="613">
                  <c:v>552.60053969786952</c:v>
                </c:pt>
                <c:pt idx="614">
                  <c:v>553.54203999675451</c:v>
                </c:pt>
                <c:pt idx="615">
                  <c:v>554.48072143246929</c:v>
                </c:pt>
                <c:pt idx="616">
                  <c:v>555.41940286818397</c:v>
                </c:pt>
                <c:pt idx="617">
                  <c:v>556.36090316706895</c:v>
                </c:pt>
                <c:pt idx="618">
                  <c:v>557.29958460278363</c:v>
                </c:pt>
                <c:pt idx="619">
                  <c:v>558.23826603849841</c:v>
                </c:pt>
                <c:pt idx="620">
                  <c:v>559.17976633738351</c:v>
                </c:pt>
                <c:pt idx="621">
                  <c:v>560.11844777309818</c:v>
                </c:pt>
                <c:pt idx="622">
                  <c:v>561.05712920881285</c:v>
                </c:pt>
                <c:pt idx="623">
                  <c:v>561.99862950769784</c:v>
                </c:pt>
                <c:pt idx="624">
                  <c:v>562.93731094341263</c:v>
                </c:pt>
                <c:pt idx="625">
                  <c:v>563.8759923791273</c:v>
                </c:pt>
                <c:pt idx="626">
                  <c:v>564.81749267801229</c:v>
                </c:pt>
                <c:pt idx="627">
                  <c:v>565.75617411372696</c:v>
                </c:pt>
                <c:pt idx="628">
                  <c:v>566.69485554944174</c:v>
                </c:pt>
                <c:pt idx="629">
                  <c:v>567.63635584832662</c:v>
                </c:pt>
                <c:pt idx="630">
                  <c:v>568.5750372840414</c:v>
                </c:pt>
                <c:pt idx="631">
                  <c:v>569.51371871975607</c:v>
                </c:pt>
                <c:pt idx="632">
                  <c:v>570.45521901864106</c:v>
                </c:pt>
                <c:pt idx="633">
                  <c:v>571.39390045435573</c:v>
                </c:pt>
                <c:pt idx="634">
                  <c:v>572.33258189007051</c:v>
                </c:pt>
                <c:pt idx="635">
                  <c:v>573.2740821889555</c:v>
                </c:pt>
                <c:pt idx="636">
                  <c:v>574.21276362467017</c:v>
                </c:pt>
                <c:pt idx="637">
                  <c:v>575.15144506038484</c:v>
                </c:pt>
                <c:pt idx="638">
                  <c:v>576.09294535926983</c:v>
                </c:pt>
                <c:pt idx="639">
                  <c:v>577.03162679498462</c:v>
                </c:pt>
                <c:pt idx="640">
                  <c:v>577.97030823069929</c:v>
                </c:pt>
                <c:pt idx="641">
                  <c:v>578.91180852958428</c:v>
                </c:pt>
                <c:pt idx="642">
                  <c:v>579.85048996529895</c:v>
                </c:pt>
                <c:pt idx="643">
                  <c:v>580.78917140101373</c:v>
                </c:pt>
                <c:pt idx="644">
                  <c:v>581.73067169989872</c:v>
                </c:pt>
                <c:pt idx="645">
                  <c:v>582.66935313561339</c:v>
                </c:pt>
                <c:pt idx="646">
                  <c:v>583.60803457132806</c:v>
                </c:pt>
                <c:pt idx="647">
                  <c:v>584.54953487021305</c:v>
                </c:pt>
                <c:pt idx="648">
                  <c:v>585.48821630592784</c:v>
                </c:pt>
                <c:pt idx="649">
                  <c:v>586.42689774164251</c:v>
                </c:pt>
                <c:pt idx="650">
                  <c:v>587.3683980405275</c:v>
                </c:pt>
                <c:pt idx="651">
                  <c:v>588.30707947624217</c:v>
                </c:pt>
                <c:pt idx="652">
                  <c:v>589.24576091195695</c:v>
                </c:pt>
                <c:pt idx="653">
                  <c:v>590.18726121084194</c:v>
                </c:pt>
                <c:pt idx="654">
                  <c:v>591.12594264655672</c:v>
                </c:pt>
                <c:pt idx="655">
                  <c:v>592.06462408227139</c:v>
                </c:pt>
                <c:pt idx="656">
                  <c:v>593.00612438115638</c:v>
                </c:pt>
                <c:pt idx="657">
                  <c:v>593.94480581687105</c:v>
                </c:pt>
                <c:pt idx="658">
                  <c:v>594.88348725258584</c:v>
                </c:pt>
                <c:pt idx="659">
                  <c:v>595.82498755147083</c:v>
                </c:pt>
                <c:pt idx="660">
                  <c:v>596.7636689871855</c:v>
                </c:pt>
                <c:pt idx="661">
                  <c:v>597.70235042290028</c:v>
                </c:pt>
                <c:pt idx="662">
                  <c:v>598.64385072178516</c:v>
                </c:pt>
                <c:pt idx="663">
                  <c:v>599.58253215749994</c:v>
                </c:pt>
                <c:pt idx="664">
                  <c:v>600.52121359321461</c:v>
                </c:pt>
                <c:pt idx="665">
                  <c:v>601.4627138920996</c:v>
                </c:pt>
                <c:pt idx="666">
                  <c:v>602.40139532781427</c:v>
                </c:pt>
                <c:pt idx="667">
                  <c:v>603.34007676352905</c:v>
                </c:pt>
                <c:pt idx="668">
                  <c:v>604.28157706241404</c:v>
                </c:pt>
                <c:pt idx="669">
                  <c:v>605.22025849812871</c:v>
                </c:pt>
                <c:pt idx="670">
                  <c:v>606.15893993384339</c:v>
                </c:pt>
                <c:pt idx="671">
                  <c:v>607.10044023272837</c:v>
                </c:pt>
                <c:pt idx="672">
                  <c:v>608.03912166844316</c:v>
                </c:pt>
                <c:pt idx="673">
                  <c:v>608.97780310415783</c:v>
                </c:pt>
                <c:pt idx="674">
                  <c:v>609.91930340304282</c:v>
                </c:pt>
                <c:pt idx="675">
                  <c:v>610.85798483875749</c:v>
                </c:pt>
                <c:pt idx="676">
                  <c:v>611.79666627447227</c:v>
                </c:pt>
                <c:pt idx="677">
                  <c:v>612.73816657335715</c:v>
                </c:pt>
                <c:pt idx="678">
                  <c:v>613.67684800907193</c:v>
                </c:pt>
                <c:pt idx="679">
                  <c:v>614.6155294447866</c:v>
                </c:pt>
                <c:pt idx="680">
                  <c:v>615.55702974367159</c:v>
                </c:pt>
                <c:pt idx="681">
                  <c:v>616.49571117938638</c:v>
                </c:pt>
                <c:pt idx="682">
                  <c:v>617.43439261510105</c:v>
                </c:pt>
                <c:pt idx="683">
                  <c:v>618.37589291398604</c:v>
                </c:pt>
                <c:pt idx="684">
                  <c:v>619.31457434970071</c:v>
                </c:pt>
                <c:pt idx="685">
                  <c:v>620.25325578541549</c:v>
                </c:pt>
                <c:pt idx="686">
                  <c:v>621.19475608430037</c:v>
                </c:pt>
                <c:pt idx="687">
                  <c:v>622.13343752001526</c:v>
                </c:pt>
                <c:pt idx="688">
                  <c:v>623.07211895572993</c:v>
                </c:pt>
                <c:pt idx="689">
                  <c:v>624.01361925461492</c:v>
                </c:pt>
                <c:pt idx="690">
                  <c:v>624.95230069032959</c:v>
                </c:pt>
                <c:pt idx="691">
                  <c:v>625.89098212604438</c:v>
                </c:pt>
                <c:pt idx="692">
                  <c:v>626.83248242492937</c:v>
                </c:pt>
                <c:pt idx="693">
                  <c:v>627.77116386064404</c:v>
                </c:pt>
                <c:pt idx="694">
                  <c:v>628.70984529635871</c:v>
                </c:pt>
                <c:pt idx="695">
                  <c:v>629.6513455952437</c:v>
                </c:pt>
                <c:pt idx="696">
                  <c:v>630.59002703095848</c:v>
                </c:pt>
                <c:pt idx="697">
                  <c:v>631.52870846667315</c:v>
                </c:pt>
                <c:pt idx="698">
                  <c:v>632.47020876555814</c:v>
                </c:pt>
                <c:pt idx="699">
                  <c:v>633.40889020127281</c:v>
                </c:pt>
                <c:pt idx="700">
                  <c:v>634.3475716369876</c:v>
                </c:pt>
                <c:pt idx="701">
                  <c:v>635.28907193587258</c:v>
                </c:pt>
                <c:pt idx="702">
                  <c:v>636.22775337158726</c:v>
                </c:pt>
                <c:pt idx="703">
                  <c:v>637.16643480730193</c:v>
                </c:pt>
                <c:pt idx="704">
                  <c:v>638.10793510618691</c:v>
                </c:pt>
                <c:pt idx="705">
                  <c:v>639.0466165419017</c:v>
                </c:pt>
                <c:pt idx="706">
                  <c:v>639.98529797761637</c:v>
                </c:pt>
                <c:pt idx="707">
                  <c:v>640.92679827650136</c:v>
                </c:pt>
                <c:pt idx="708">
                  <c:v>641.86547971221603</c:v>
                </c:pt>
                <c:pt idx="709">
                  <c:v>642.80416114793081</c:v>
                </c:pt>
                <c:pt idx="710">
                  <c:v>643.74566144681569</c:v>
                </c:pt>
                <c:pt idx="711">
                  <c:v>644.68434288253047</c:v>
                </c:pt>
                <c:pt idx="712">
                  <c:v>645.62302431824514</c:v>
                </c:pt>
                <c:pt idx="713">
                  <c:v>646.56452461713013</c:v>
                </c:pt>
                <c:pt idx="714">
                  <c:v>647.5032060528448</c:v>
                </c:pt>
                <c:pt idx="715">
                  <c:v>648.44188748855959</c:v>
                </c:pt>
                <c:pt idx="716">
                  <c:v>649.38338778744458</c:v>
                </c:pt>
                <c:pt idx="717">
                  <c:v>650.32206922315925</c:v>
                </c:pt>
                <c:pt idx="718">
                  <c:v>651.26075065887403</c:v>
                </c:pt>
                <c:pt idx="719">
                  <c:v>652.20225095775891</c:v>
                </c:pt>
                <c:pt idx="720">
                  <c:v>653.14093239347369</c:v>
                </c:pt>
                <c:pt idx="721">
                  <c:v>654.07961382918847</c:v>
                </c:pt>
                <c:pt idx="722">
                  <c:v>655.02111412807346</c:v>
                </c:pt>
                <c:pt idx="723">
                  <c:v>655.95979556378813</c:v>
                </c:pt>
                <c:pt idx="724">
                  <c:v>656.89847699950292</c:v>
                </c:pt>
                <c:pt idx="725">
                  <c:v>657.83997729838791</c:v>
                </c:pt>
                <c:pt idx="726">
                  <c:v>658.77865873410258</c:v>
                </c:pt>
                <c:pt idx="727">
                  <c:v>659.71734016981725</c:v>
                </c:pt>
                <c:pt idx="728">
                  <c:v>660.65884046870224</c:v>
                </c:pt>
                <c:pt idx="729">
                  <c:v>661.59752190441702</c:v>
                </c:pt>
                <c:pt idx="730">
                  <c:v>662.53620334013169</c:v>
                </c:pt>
                <c:pt idx="731">
                  <c:v>663.47770363901668</c:v>
                </c:pt>
                <c:pt idx="732">
                  <c:v>664.41638507473135</c:v>
                </c:pt>
                <c:pt idx="733">
                  <c:v>665.35506651044614</c:v>
                </c:pt>
                <c:pt idx="734">
                  <c:v>666.29656680933101</c:v>
                </c:pt>
                <c:pt idx="735">
                  <c:v>667.2352482450458</c:v>
                </c:pt>
                <c:pt idx="736">
                  <c:v>668.17392968076047</c:v>
                </c:pt>
                <c:pt idx="737">
                  <c:v>669.11542997964546</c:v>
                </c:pt>
                <c:pt idx="738">
                  <c:v>670.05411141536024</c:v>
                </c:pt>
                <c:pt idx="739">
                  <c:v>670.99279285107491</c:v>
                </c:pt>
                <c:pt idx="740">
                  <c:v>671.9342931499599</c:v>
                </c:pt>
                <c:pt idx="741">
                  <c:v>672.87297458567457</c:v>
                </c:pt>
                <c:pt idx="742">
                  <c:v>673.81165602138935</c:v>
                </c:pt>
                <c:pt idx="743">
                  <c:v>674.75315632027423</c:v>
                </c:pt>
                <c:pt idx="744">
                  <c:v>675.69183775598901</c:v>
                </c:pt>
                <c:pt idx="745">
                  <c:v>676.63051919170368</c:v>
                </c:pt>
                <c:pt idx="746">
                  <c:v>677.57201949058867</c:v>
                </c:pt>
                <c:pt idx="747">
                  <c:v>678.51070092630334</c:v>
                </c:pt>
                <c:pt idx="748">
                  <c:v>679.44938236201813</c:v>
                </c:pt>
                <c:pt idx="749">
                  <c:v>680.39088266090312</c:v>
                </c:pt>
                <c:pt idx="750">
                  <c:v>681.32956409661779</c:v>
                </c:pt>
                <c:pt idx="751">
                  <c:v>682.26824553233246</c:v>
                </c:pt>
                <c:pt idx="752">
                  <c:v>683.20974583121745</c:v>
                </c:pt>
                <c:pt idx="753">
                  <c:v>684.14842726693223</c:v>
                </c:pt>
                <c:pt idx="754">
                  <c:v>685.0871087026469</c:v>
                </c:pt>
                <c:pt idx="755">
                  <c:v>686.028609001532</c:v>
                </c:pt>
                <c:pt idx="756">
                  <c:v>686.96729043724667</c:v>
                </c:pt>
                <c:pt idx="757">
                  <c:v>687.90597187296146</c:v>
                </c:pt>
                <c:pt idx="758">
                  <c:v>688.84747217184645</c:v>
                </c:pt>
                <c:pt idx="759">
                  <c:v>689.78615360756112</c:v>
                </c:pt>
                <c:pt idx="760">
                  <c:v>690.72483504327579</c:v>
                </c:pt>
                <c:pt idx="761">
                  <c:v>691.66633534216078</c:v>
                </c:pt>
                <c:pt idx="762">
                  <c:v>692.60501677787556</c:v>
                </c:pt>
                <c:pt idx="763">
                  <c:v>693.54369821359023</c:v>
                </c:pt>
                <c:pt idx="764">
                  <c:v>694.48519851247522</c:v>
                </c:pt>
                <c:pt idx="765">
                  <c:v>695.42387994818989</c:v>
                </c:pt>
                <c:pt idx="766">
                  <c:v>696.36256138390468</c:v>
                </c:pt>
                <c:pt idx="767">
                  <c:v>697.30406168278955</c:v>
                </c:pt>
                <c:pt idx="768">
                  <c:v>698.24274311850434</c:v>
                </c:pt>
                <c:pt idx="769">
                  <c:v>699.18142455421901</c:v>
                </c:pt>
                <c:pt idx="770">
                  <c:v>700.122924853104</c:v>
                </c:pt>
                <c:pt idx="771">
                  <c:v>701.06160628881867</c:v>
                </c:pt>
                <c:pt idx="772">
                  <c:v>702.00028772453345</c:v>
                </c:pt>
                <c:pt idx="773">
                  <c:v>702.94178802341844</c:v>
                </c:pt>
                <c:pt idx="774">
                  <c:v>703.88046945913311</c:v>
                </c:pt>
                <c:pt idx="775">
                  <c:v>704.81915089484789</c:v>
                </c:pt>
                <c:pt idx="776">
                  <c:v>705.76065119373277</c:v>
                </c:pt>
                <c:pt idx="777">
                  <c:v>706.69933262944755</c:v>
                </c:pt>
                <c:pt idx="778">
                  <c:v>707.63801406516222</c:v>
                </c:pt>
                <c:pt idx="779">
                  <c:v>708.57951436404721</c:v>
                </c:pt>
                <c:pt idx="780">
                  <c:v>709.51819579976188</c:v>
                </c:pt>
                <c:pt idx="781">
                  <c:v>710.45687723547667</c:v>
                </c:pt>
                <c:pt idx="782">
                  <c:v>711.39837753436166</c:v>
                </c:pt>
                <c:pt idx="783">
                  <c:v>712.33705897007633</c:v>
                </c:pt>
                <c:pt idx="784">
                  <c:v>713.275740405791</c:v>
                </c:pt>
                <c:pt idx="785">
                  <c:v>714.21724070467599</c:v>
                </c:pt>
                <c:pt idx="786">
                  <c:v>715.15592214039077</c:v>
                </c:pt>
                <c:pt idx="787">
                  <c:v>716.09460357610544</c:v>
                </c:pt>
                <c:pt idx="788">
                  <c:v>717.03610387499054</c:v>
                </c:pt>
                <c:pt idx="789">
                  <c:v>717.97478531070522</c:v>
                </c:pt>
                <c:pt idx="790">
                  <c:v>718.91346674642</c:v>
                </c:pt>
                <c:pt idx="791">
                  <c:v>719.85496704530487</c:v>
                </c:pt>
                <c:pt idx="792">
                  <c:v>720.79364848101966</c:v>
                </c:pt>
                <c:pt idx="793">
                  <c:v>721.73232991673433</c:v>
                </c:pt>
                <c:pt idx="794">
                  <c:v>722.67383021561932</c:v>
                </c:pt>
                <c:pt idx="795">
                  <c:v>723.6125116513341</c:v>
                </c:pt>
                <c:pt idx="796">
                  <c:v>724.55119308704877</c:v>
                </c:pt>
                <c:pt idx="797">
                  <c:v>725.49269338593376</c:v>
                </c:pt>
                <c:pt idx="798">
                  <c:v>726.43137482164843</c:v>
                </c:pt>
                <c:pt idx="799">
                  <c:v>726.71044227550954</c:v>
                </c:pt>
                <c:pt idx="800">
                  <c:v>727.37005625736322</c:v>
                </c:pt>
                <c:pt idx="801">
                  <c:v>728.31155655624809</c:v>
                </c:pt>
                <c:pt idx="802">
                  <c:v>729.25023799196288</c:v>
                </c:pt>
                <c:pt idx="803">
                  <c:v>730.18891942767755</c:v>
                </c:pt>
                <c:pt idx="804">
                  <c:v>731.13041972656254</c:v>
                </c:pt>
                <c:pt idx="805">
                  <c:v>732.06910116227721</c:v>
                </c:pt>
                <c:pt idx="806">
                  <c:v>733.00778259799199</c:v>
                </c:pt>
                <c:pt idx="807">
                  <c:v>733.94928289687698</c:v>
                </c:pt>
                <c:pt idx="808">
                  <c:v>734.88796433259165</c:v>
                </c:pt>
                <c:pt idx="809">
                  <c:v>735.82664576830632</c:v>
                </c:pt>
                <c:pt idx="810">
                  <c:v>736.76814606719131</c:v>
                </c:pt>
                <c:pt idx="811">
                  <c:v>737.70682750290609</c:v>
                </c:pt>
                <c:pt idx="812">
                  <c:v>738.64550893862076</c:v>
                </c:pt>
                <c:pt idx="813">
                  <c:v>739.58700923750575</c:v>
                </c:pt>
                <c:pt idx="814">
                  <c:v>740.52569067322042</c:v>
                </c:pt>
                <c:pt idx="815">
                  <c:v>741.46437210893521</c:v>
                </c:pt>
                <c:pt idx="816">
                  <c:v>742.40587240782008</c:v>
                </c:pt>
                <c:pt idx="817">
                  <c:v>743.34455384353487</c:v>
                </c:pt>
                <c:pt idx="818">
                  <c:v>744.28323527924954</c:v>
                </c:pt>
                <c:pt idx="819">
                  <c:v>745.22473557813453</c:v>
                </c:pt>
                <c:pt idx="820">
                  <c:v>746.16341701384931</c:v>
                </c:pt>
                <c:pt idx="821">
                  <c:v>747.10209844956398</c:v>
                </c:pt>
                <c:pt idx="822">
                  <c:v>748.04359874844897</c:v>
                </c:pt>
                <c:pt idx="823">
                  <c:v>748.98228018416376</c:v>
                </c:pt>
                <c:pt idx="824">
                  <c:v>749.92096161987854</c:v>
                </c:pt>
                <c:pt idx="825">
                  <c:v>750.86246191876342</c:v>
                </c:pt>
                <c:pt idx="826">
                  <c:v>751.8011433544782</c:v>
                </c:pt>
                <c:pt idx="827">
                  <c:v>752.73982479019287</c:v>
                </c:pt>
                <c:pt idx="828">
                  <c:v>753.68132508907786</c:v>
                </c:pt>
                <c:pt idx="829">
                  <c:v>754.62000652479253</c:v>
                </c:pt>
                <c:pt idx="830">
                  <c:v>755.55868796050731</c:v>
                </c:pt>
                <c:pt idx="831">
                  <c:v>756.5001882593923</c:v>
                </c:pt>
                <c:pt idx="832">
                  <c:v>757.43886969510697</c:v>
                </c:pt>
                <c:pt idx="833">
                  <c:v>758.37755113082164</c:v>
                </c:pt>
                <c:pt idx="834">
                  <c:v>759.31905142970663</c:v>
                </c:pt>
                <c:pt idx="835">
                  <c:v>760.25773286542142</c:v>
                </c:pt>
                <c:pt idx="836">
                  <c:v>761.19641430113609</c:v>
                </c:pt>
                <c:pt idx="837">
                  <c:v>762.13791460002108</c:v>
                </c:pt>
                <c:pt idx="838">
                  <c:v>763.07659603573575</c:v>
                </c:pt>
                <c:pt idx="839">
                  <c:v>764.01527747145053</c:v>
                </c:pt>
                <c:pt idx="840">
                  <c:v>764.95677777033552</c:v>
                </c:pt>
                <c:pt idx="841">
                  <c:v>765.89545920605019</c:v>
                </c:pt>
                <c:pt idx="842">
                  <c:v>766.83414064176486</c:v>
                </c:pt>
                <c:pt idx="843">
                  <c:v>767.77564094064985</c:v>
                </c:pt>
                <c:pt idx="844">
                  <c:v>768.71432237636463</c:v>
                </c:pt>
                <c:pt idx="845">
                  <c:v>769.65300381207931</c:v>
                </c:pt>
                <c:pt idx="846">
                  <c:v>770.59450411096429</c:v>
                </c:pt>
                <c:pt idx="847">
                  <c:v>771.53318554667896</c:v>
                </c:pt>
                <c:pt idx="848">
                  <c:v>772.47186698239375</c:v>
                </c:pt>
                <c:pt idx="849">
                  <c:v>773.41336728127862</c:v>
                </c:pt>
                <c:pt idx="850">
                  <c:v>774.35204871699341</c:v>
                </c:pt>
                <c:pt idx="851">
                  <c:v>775.29073015270808</c:v>
                </c:pt>
                <c:pt idx="852">
                  <c:v>776.23223045159307</c:v>
                </c:pt>
                <c:pt idx="853">
                  <c:v>777.17091188730774</c:v>
                </c:pt>
                <c:pt idx="854">
                  <c:v>778.10959332302252</c:v>
                </c:pt>
                <c:pt idx="855">
                  <c:v>779.05109362190751</c:v>
                </c:pt>
                <c:pt idx="856">
                  <c:v>779.98977505762218</c:v>
                </c:pt>
                <c:pt idx="857">
                  <c:v>780.92845649333708</c:v>
                </c:pt>
                <c:pt idx="858">
                  <c:v>781.86995679222196</c:v>
                </c:pt>
                <c:pt idx="859">
                  <c:v>782.80863822793674</c:v>
                </c:pt>
                <c:pt idx="860">
                  <c:v>783.74731966365141</c:v>
                </c:pt>
                <c:pt idx="861">
                  <c:v>784.6888199625364</c:v>
                </c:pt>
                <c:pt idx="862">
                  <c:v>785.62750139825107</c:v>
                </c:pt>
                <c:pt idx="863">
                  <c:v>786.56618283396585</c:v>
                </c:pt>
                <c:pt idx="864">
                  <c:v>787.50768313285084</c:v>
                </c:pt>
                <c:pt idx="865">
                  <c:v>788.44636456856551</c:v>
                </c:pt>
                <c:pt idx="866">
                  <c:v>789.38504600428018</c:v>
                </c:pt>
                <c:pt idx="867">
                  <c:v>790.32654630316517</c:v>
                </c:pt>
                <c:pt idx="868">
                  <c:v>791.26522773887996</c:v>
                </c:pt>
                <c:pt idx="869">
                  <c:v>792.20390917459463</c:v>
                </c:pt>
                <c:pt idx="870">
                  <c:v>793.14540947347962</c:v>
                </c:pt>
                <c:pt idx="871">
                  <c:v>794.08409090919429</c:v>
                </c:pt>
                <c:pt idx="872">
                  <c:v>795.02277234490907</c:v>
                </c:pt>
                <c:pt idx="873">
                  <c:v>795.96427264379395</c:v>
                </c:pt>
                <c:pt idx="874">
                  <c:v>796.90295407950873</c:v>
                </c:pt>
                <c:pt idx="875">
                  <c:v>797.8416355152234</c:v>
                </c:pt>
                <c:pt idx="876">
                  <c:v>798.78313581410839</c:v>
                </c:pt>
                <c:pt idx="877">
                  <c:v>799.72181724982318</c:v>
                </c:pt>
                <c:pt idx="878">
                  <c:v>800.66049868553785</c:v>
                </c:pt>
                <c:pt idx="879">
                  <c:v>801.60199898442283</c:v>
                </c:pt>
                <c:pt idx="880">
                  <c:v>802.54068042013751</c:v>
                </c:pt>
                <c:pt idx="881">
                  <c:v>803.47936185585229</c:v>
                </c:pt>
                <c:pt idx="882">
                  <c:v>804.42086215473716</c:v>
                </c:pt>
                <c:pt idx="883">
                  <c:v>805.35954359045195</c:v>
                </c:pt>
                <c:pt idx="884">
                  <c:v>806.29822502616662</c:v>
                </c:pt>
                <c:pt idx="885">
                  <c:v>807.23972532505161</c:v>
                </c:pt>
                <c:pt idx="886">
                  <c:v>808.17840676076628</c:v>
                </c:pt>
                <c:pt idx="887">
                  <c:v>809.11708819648106</c:v>
                </c:pt>
                <c:pt idx="888">
                  <c:v>810.05858849536605</c:v>
                </c:pt>
                <c:pt idx="889">
                  <c:v>810.99726993108072</c:v>
                </c:pt>
                <c:pt idx="890">
                  <c:v>811.93595136679539</c:v>
                </c:pt>
                <c:pt idx="891">
                  <c:v>812.8774516656805</c:v>
                </c:pt>
                <c:pt idx="892">
                  <c:v>813.81613310139528</c:v>
                </c:pt>
                <c:pt idx="893">
                  <c:v>814.75481453710995</c:v>
                </c:pt>
                <c:pt idx="894">
                  <c:v>815.69631483599494</c:v>
                </c:pt>
                <c:pt idx="895">
                  <c:v>816.63499627170961</c:v>
                </c:pt>
                <c:pt idx="896">
                  <c:v>817.57367770742439</c:v>
                </c:pt>
                <c:pt idx="897">
                  <c:v>818.51517800630938</c:v>
                </c:pt>
                <c:pt idx="898">
                  <c:v>819.45385944202405</c:v>
                </c:pt>
                <c:pt idx="899">
                  <c:v>820.39254087773872</c:v>
                </c:pt>
                <c:pt idx="900">
                  <c:v>821.33404117662371</c:v>
                </c:pt>
                <c:pt idx="901">
                  <c:v>822.2727226123385</c:v>
                </c:pt>
                <c:pt idx="902">
                  <c:v>823.21140404805317</c:v>
                </c:pt>
                <c:pt idx="903">
                  <c:v>824.15290434693816</c:v>
                </c:pt>
                <c:pt idx="904">
                  <c:v>825.09158578265283</c:v>
                </c:pt>
                <c:pt idx="905">
                  <c:v>826.03026721836761</c:v>
                </c:pt>
                <c:pt idx="906">
                  <c:v>826.97176751725249</c:v>
                </c:pt>
                <c:pt idx="907">
                  <c:v>827.91044895296727</c:v>
                </c:pt>
                <c:pt idx="908">
                  <c:v>828.84913038868194</c:v>
                </c:pt>
                <c:pt idx="909">
                  <c:v>829.79063068756693</c:v>
                </c:pt>
                <c:pt idx="910">
                  <c:v>830.7293121232816</c:v>
                </c:pt>
                <c:pt idx="911">
                  <c:v>831.66799355899639</c:v>
                </c:pt>
                <c:pt idx="912">
                  <c:v>832.60949385788138</c:v>
                </c:pt>
                <c:pt idx="913">
                  <c:v>833.54817529359605</c:v>
                </c:pt>
                <c:pt idx="914">
                  <c:v>834.48685672931083</c:v>
                </c:pt>
                <c:pt idx="915">
                  <c:v>835.42835702819571</c:v>
                </c:pt>
                <c:pt idx="916">
                  <c:v>836.36703846391049</c:v>
                </c:pt>
                <c:pt idx="917">
                  <c:v>837.30571989962516</c:v>
                </c:pt>
                <c:pt idx="918">
                  <c:v>838.24722019851015</c:v>
                </c:pt>
                <c:pt idx="919">
                  <c:v>839.18590163422482</c:v>
                </c:pt>
                <c:pt idx="920">
                  <c:v>840.1245830699396</c:v>
                </c:pt>
                <c:pt idx="921">
                  <c:v>841.06608336882459</c:v>
                </c:pt>
                <c:pt idx="922">
                  <c:v>842.00476480453926</c:v>
                </c:pt>
                <c:pt idx="923">
                  <c:v>842.94344624025393</c:v>
                </c:pt>
                <c:pt idx="924">
                  <c:v>843.25915891532929</c:v>
                </c:pt>
                <c:pt idx="925">
                  <c:v>843.88494653913904</c:v>
                </c:pt>
                <c:pt idx="926">
                  <c:v>844.82362797485382</c:v>
                </c:pt>
                <c:pt idx="927">
                  <c:v>845.76230941056849</c:v>
                </c:pt>
                <c:pt idx="928">
                  <c:v>846.70380970945348</c:v>
                </c:pt>
                <c:pt idx="929">
                  <c:v>847.64249114516815</c:v>
                </c:pt>
                <c:pt idx="930">
                  <c:v>848.58117258088294</c:v>
                </c:pt>
                <c:pt idx="931">
                  <c:v>849.52267287976781</c:v>
                </c:pt>
                <c:pt idx="932">
                  <c:v>850.46135431548259</c:v>
                </c:pt>
                <c:pt idx="933">
                  <c:v>851.40003575119727</c:v>
                </c:pt>
                <c:pt idx="934">
                  <c:v>852.34153605008225</c:v>
                </c:pt>
                <c:pt idx="935">
                  <c:v>853.28021748579704</c:v>
                </c:pt>
                <c:pt idx="936">
                  <c:v>854.21889892151171</c:v>
                </c:pt>
                <c:pt idx="937">
                  <c:v>855.1603992203967</c:v>
                </c:pt>
                <c:pt idx="938">
                  <c:v>856.09908065611137</c:v>
                </c:pt>
                <c:pt idx="939">
                  <c:v>857.03776209182615</c:v>
                </c:pt>
                <c:pt idx="940">
                  <c:v>857.97926239071103</c:v>
                </c:pt>
                <c:pt idx="941">
                  <c:v>858.91794382642581</c:v>
                </c:pt>
                <c:pt idx="942">
                  <c:v>859.85662526214048</c:v>
                </c:pt>
                <c:pt idx="943">
                  <c:v>860.79812556102547</c:v>
                </c:pt>
                <c:pt idx="944">
                  <c:v>861.73680699674014</c:v>
                </c:pt>
                <c:pt idx="945">
                  <c:v>862.67548843245493</c:v>
                </c:pt>
                <c:pt idx="946">
                  <c:v>863.61698873133992</c:v>
                </c:pt>
                <c:pt idx="947">
                  <c:v>864.55567016705459</c:v>
                </c:pt>
                <c:pt idx="948">
                  <c:v>865.49435160276926</c:v>
                </c:pt>
                <c:pt idx="949">
                  <c:v>866.43585190165425</c:v>
                </c:pt>
                <c:pt idx="950">
                  <c:v>867.37453333736903</c:v>
                </c:pt>
                <c:pt idx="951">
                  <c:v>868.3132147730837</c:v>
                </c:pt>
                <c:pt idx="952">
                  <c:v>869.25471507196869</c:v>
                </c:pt>
                <c:pt idx="953">
                  <c:v>870.19339650768336</c:v>
                </c:pt>
                <c:pt idx="954">
                  <c:v>871.13207794339814</c:v>
                </c:pt>
                <c:pt idx="955">
                  <c:v>872.07357824228302</c:v>
                </c:pt>
                <c:pt idx="956">
                  <c:v>873.0122596779978</c:v>
                </c:pt>
                <c:pt idx="957">
                  <c:v>873.95094111371247</c:v>
                </c:pt>
                <c:pt idx="958">
                  <c:v>874.89244141259746</c:v>
                </c:pt>
                <c:pt idx="959">
                  <c:v>875.83112284831236</c:v>
                </c:pt>
                <c:pt idx="960">
                  <c:v>876.76980428402703</c:v>
                </c:pt>
                <c:pt idx="961">
                  <c:v>877.71130458291202</c:v>
                </c:pt>
                <c:pt idx="962">
                  <c:v>878.64998601862669</c:v>
                </c:pt>
                <c:pt idx="963">
                  <c:v>879.58866745434148</c:v>
                </c:pt>
                <c:pt idx="964">
                  <c:v>880.53016775322635</c:v>
                </c:pt>
                <c:pt idx="965">
                  <c:v>881.46884918894114</c:v>
                </c:pt>
                <c:pt idx="966">
                  <c:v>882.40753062465581</c:v>
                </c:pt>
                <c:pt idx="967">
                  <c:v>883.34903092354079</c:v>
                </c:pt>
                <c:pt idx="968">
                  <c:v>884.28771235925547</c:v>
                </c:pt>
                <c:pt idx="969">
                  <c:v>885.22639379497025</c:v>
                </c:pt>
                <c:pt idx="970">
                  <c:v>886.16789409385524</c:v>
                </c:pt>
                <c:pt idx="971">
                  <c:v>887.10657552956991</c:v>
                </c:pt>
                <c:pt idx="972">
                  <c:v>888.04525696528469</c:v>
                </c:pt>
                <c:pt idx="973">
                  <c:v>888.98675726416957</c:v>
                </c:pt>
                <c:pt idx="974">
                  <c:v>889.92543869988435</c:v>
                </c:pt>
                <c:pt idx="975">
                  <c:v>890.86412013559902</c:v>
                </c:pt>
                <c:pt idx="976">
                  <c:v>891.80562043448401</c:v>
                </c:pt>
                <c:pt idx="977">
                  <c:v>892.74430187019868</c:v>
                </c:pt>
                <c:pt idx="978">
                  <c:v>893.68298330591347</c:v>
                </c:pt>
                <c:pt idx="979">
                  <c:v>894.62448360479846</c:v>
                </c:pt>
                <c:pt idx="980">
                  <c:v>895.56316504051313</c:v>
                </c:pt>
                <c:pt idx="981">
                  <c:v>896.5018464762278</c:v>
                </c:pt>
                <c:pt idx="982">
                  <c:v>897.44334677511279</c:v>
                </c:pt>
                <c:pt idx="983">
                  <c:v>898.38202821082757</c:v>
                </c:pt>
                <c:pt idx="984">
                  <c:v>899.32070964654224</c:v>
                </c:pt>
                <c:pt idx="985">
                  <c:v>900.26220994542723</c:v>
                </c:pt>
                <c:pt idx="986">
                  <c:v>901.2008913811419</c:v>
                </c:pt>
                <c:pt idx="987">
                  <c:v>902.13957281685668</c:v>
                </c:pt>
                <c:pt idx="988">
                  <c:v>903.08107311574156</c:v>
                </c:pt>
                <c:pt idx="989">
                  <c:v>904.01975455145634</c:v>
                </c:pt>
                <c:pt idx="990">
                  <c:v>904.95843598717101</c:v>
                </c:pt>
                <c:pt idx="991">
                  <c:v>905.899936286056</c:v>
                </c:pt>
                <c:pt idx="992">
                  <c:v>906.83861772177067</c:v>
                </c:pt>
                <c:pt idx="993">
                  <c:v>907.77729915748557</c:v>
                </c:pt>
                <c:pt idx="994">
                  <c:v>908.71879945637056</c:v>
                </c:pt>
                <c:pt idx="995">
                  <c:v>909.65748089208523</c:v>
                </c:pt>
                <c:pt idx="996">
                  <c:v>910.59616232780002</c:v>
                </c:pt>
                <c:pt idx="997">
                  <c:v>911.53766262668489</c:v>
                </c:pt>
                <c:pt idx="998">
                  <c:v>912.47634406239968</c:v>
                </c:pt>
                <c:pt idx="999">
                  <c:v>913.41502549811435</c:v>
                </c:pt>
                <c:pt idx="1000">
                  <c:v>914.35652579699934</c:v>
                </c:pt>
                <c:pt idx="1001">
                  <c:v>915.29520723271401</c:v>
                </c:pt>
                <c:pt idx="1002">
                  <c:v>916.23388866842879</c:v>
                </c:pt>
                <c:pt idx="1003">
                  <c:v>917.17538896731378</c:v>
                </c:pt>
                <c:pt idx="1004">
                  <c:v>918.11407040302845</c:v>
                </c:pt>
                <c:pt idx="1005">
                  <c:v>919.05275183874312</c:v>
                </c:pt>
                <c:pt idx="1006">
                  <c:v>919.99425213762811</c:v>
                </c:pt>
                <c:pt idx="1007">
                  <c:v>920.93293357334289</c:v>
                </c:pt>
                <c:pt idx="1008">
                  <c:v>921.87161500905756</c:v>
                </c:pt>
                <c:pt idx="1009">
                  <c:v>922.81311530794255</c:v>
                </c:pt>
                <c:pt idx="1010">
                  <c:v>923.75179674365722</c:v>
                </c:pt>
                <c:pt idx="1011">
                  <c:v>924.69047817937201</c:v>
                </c:pt>
                <c:pt idx="1012">
                  <c:v>925.63197847825688</c:v>
                </c:pt>
                <c:pt idx="1013">
                  <c:v>926.57065991397167</c:v>
                </c:pt>
                <c:pt idx="1014">
                  <c:v>927.50934134968634</c:v>
                </c:pt>
                <c:pt idx="1015">
                  <c:v>928.45084164857133</c:v>
                </c:pt>
                <c:pt idx="1016">
                  <c:v>929.38952308428611</c:v>
                </c:pt>
                <c:pt idx="1017">
                  <c:v>930.32820452000078</c:v>
                </c:pt>
                <c:pt idx="1018">
                  <c:v>931.26970481888577</c:v>
                </c:pt>
                <c:pt idx="1019">
                  <c:v>932.20838625460044</c:v>
                </c:pt>
                <c:pt idx="1020">
                  <c:v>933.14706769031523</c:v>
                </c:pt>
                <c:pt idx="1021">
                  <c:v>934.0885679892001</c:v>
                </c:pt>
                <c:pt idx="1022">
                  <c:v>935.02724942491488</c:v>
                </c:pt>
                <c:pt idx="1023">
                  <c:v>935.96593086062956</c:v>
                </c:pt>
                <c:pt idx="1024">
                  <c:v>936.90743115951454</c:v>
                </c:pt>
                <c:pt idx="1025">
                  <c:v>937.84611259522922</c:v>
                </c:pt>
                <c:pt idx="1026">
                  <c:v>938.784794030944</c:v>
                </c:pt>
                <c:pt idx="1027">
                  <c:v>939.7262943298291</c:v>
                </c:pt>
                <c:pt idx="1028">
                  <c:v>940.66497576554377</c:v>
                </c:pt>
                <c:pt idx="1029">
                  <c:v>941.60365720125856</c:v>
                </c:pt>
                <c:pt idx="1030">
                  <c:v>942.54515750014343</c:v>
                </c:pt>
                <c:pt idx="1031">
                  <c:v>943.48383893585822</c:v>
                </c:pt>
                <c:pt idx="1032">
                  <c:v>944.42252037157289</c:v>
                </c:pt>
                <c:pt idx="1033">
                  <c:v>945.36402067045788</c:v>
                </c:pt>
                <c:pt idx="1034">
                  <c:v>946.30270210617255</c:v>
                </c:pt>
                <c:pt idx="1035">
                  <c:v>947.24138354188733</c:v>
                </c:pt>
                <c:pt idx="1036">
                  <c:v>948.18288384077232</c:v>
                </c:pt>
                <c:pt idx="1037">
                  <c:v>949.12156527648699</c:v>
                </c:pt>
                <c:pt idx="1038">
                  <c:v>950.06024671220166</c:v>
                </c:pt>
                <c:pt idx="1039">
                  <c:v>951.00174701108665</c:v>
                </c:pt>
                <c:pt idx="1040">
                  <c:v>951.94042844680143</c:v>
                </c:pt>
                <c:pt idx="1041">
                  <c:v>952.8791098825161</c:v>
                </c:pt>
                <c:pt idx="1042">
                  <c:v>953.82061018140109</c:v>
                </c:pt>
                <c:pt idx="1043">
                  <c:v>954.75929161711576</c:v>
                </c:pt>
                <c:pt idx="1044">
                  <c:v>955.69797305283055</c:v>
                </c:pt>
                <c:pt idx="1045">
                  <c:v>956.63947335171542</c:v>
                </c:pt>
                <c:pt idx="1046">
                  <c:v>957.57815478743021</c:v>
                </c:pt>
                <c:pt idx="1047">
                  <c:v>958.51683622314488</c:v>
                </c:pt>
                <c:pt idx="1048">
                  <c:v>959.45833652202987</c:v>
                </c:pt>
                <c:pt idx="1049">
                  <c:v>960.39701795774454</c:v>
                </c:pt>
                <c:pt idx="1050">
                  <c:v>961.33569939345932</c:v>
                </c:pt>
                <c:pt idx="1051">
                  <c:v>962.27719969234442</c:v>
                </c:pt>
                <c:pt idx="1052">
                  <c:v>963.2158811280591</c:v>
                </c:pt>
                <c:pt idx="1053">
                  <c:v>964.15456256377354</c:v>
                </c:pt>
                <c:pt idx="1054">
                  <c:v>965.09606286265875</c:v>
                </c:pt>
                <c:pt idx="1055">
                  <c:v>966.03474429837354</c:v>
                </c:pt>
                <c:pt idx="1056">
                  <c:v>966.97342573408798</c:v>
                </c:pt>
                <c:pt idx="1057">
                  <c:v>967.9149260329732</c:v>
                </c:pt>
                <c:pt idx="1058">
                  <c:v>968.85360746868787</c:v>
                </c:pt>
                <c:pt idx="1059">
                  <c:v>969.79228890440254</c:v>
                </c:pt>
                <c:pt idx="1060">
                  <c:v>970.73378920328764</c:v>
                </c:pt>
                <c:pt idx="1061">
                  <c:v>971.67247063900231</c:v>
                </c:pt>
                <c:pt idx="1062">
                  <c:v>972.61115207471687</c:v>
                </c:pt>
                <c:pt idx="1063">
                  <c:v>973.55265237360209</c:v>
                </c:pt>
                <c:pt idx="1064">
                  <c:v>974.49133380931687</c:v>
                </c:pt>
                <c:pt idx="1065">
                  <c:v>975.43001524503131</c:v>
                </c:pt>
                <c:pt idx="1066">
                  <c:v>976.37151554391653</c:v>
                </c:pt>
                <c:pt idx="1067">
                  <c:v>977.3101969796312</c:v>
                </c:pt>
                <c:pt idx="1068">
                  <c:v>978.24887841534576</c:v>
                </c:pt>
                <c:pt idx="1069">
                  <c:v>979.19037871423097</c:v>
                </c:pt>
                <c:pt idx="1070">
                  <c:v>980.12906014994564</c:v>
                </c:pt>
                <c:pt idx="1071">
                  <c:v>981.06774158566009</c:v>
                </c:pt>
                <c:pt idx="1072">
                  <c:v>982.0092418845453</c:v>
                </c:pt>
                <c:pt idx="1073">
                  <c:v>982.94792332026009</c:v>
                </c:pt>
                <c:pt idx="1074">
                  <c:v>983.88660475597453</c:v>
                </c:pt>
                <c:pt idx="1075">
                  <c:v>984.82810505485975</c:v>
                </c:pt>
                <c:pt idx="1076">
                  <c:v>985.76678649057442</c:v>
                </c:pt>
                <c:pt idx="1077">
                  <c:v>986.70546792628897</c:v>
                </c:pt>
                <c:pt idx="1078">
                  <c:v>987.64696822517408</c:v>
                </c:pt>
                <c:pt idx="1079">
                  <c:v>988.58564966088886</c:v>
                </c:pt>
                <c:pt idx="1080">
                  <c:v>989.52433109660331</c:v>
                </c:pt>
                <c:pt idx="1081">
                  <c:v>1020.5318259700618</c:v>
                </c:pt>
                <c:pt idx="1082">
                  <c:v>1047.7817762374916</c:v>
                </c:pt>
                <c:pt idx="1083">
                  <c:v>1075.9704079406356</c:v>
                </c:pt>
                <c:pt idx="1084">
                  <c:v>1103.2203582080649</c:v>
                </c:pt>
                <c:pt idx="1085">
                  <c:v>1127.6486264420096</c:v>
                </c:pt>
                <c:pt idx="1086">
                  <c:v>1153.0183949748393</c:v>
                </c:pt>
                <c:pt idx="1087">
                  <c:v>1177.4494820719544</c:v>
                </c:pt>
                <c:pt idx="1088">
                  <c:v>1196.2428428284406</c:v>
                </c:pt>
                <c:pt idx="1089">
                  <c:v>1221.6126113612702</c:v>
                </c:pt>
                <c:pt idx="1090">
                  <c:v>1251.6786059358437</c:v>
                </c:pt>
                <c:pt idx="1091">
                  <c:v>1274.2295112983588</c:v>
                </c:pt>
                <c:pt idx="1092">
                  <c:v>1298.6605983954742</c:v>
                </c:pt>
                <c:pt idx="1093">
                  <c:v>1322.1501851937039</c:v>
                </c:pt>
                <c:pt idx="1094">
                  <c:v>1350.3388168968481</c:v>
                </c:pt>
                <c:pt idx="1095">
                  <c:v>1376.650085728563</c:v>
                </c:pt>
                <c:pt idx="1096">
                  <c:v>1403.8972171328219</c:v>
                </c:pt>
                <c:pt idx="1097">
                  <c:v>1431.1471674002514</c:v>
                </c:pt>
                <c:pt idx="1098">
                  <c:v>1455.5782544973665</c:v>
                </c:pt>
                <c:pt idx="1099">
                  <c:v>1480.9480230301961</c:v>
                </c:pt>
                <c:pt idx="1100">
                  <c:v>1508.1951544344552</c:v>
                </c:pt>
                <c:pt idx="1101">
                  <c:v>1535.4451047018847</c:v>
                </c:pt>
                <c:pt idx="1102">
                  <c:v>1560.8148732347145</c:v>
                </c:pt>
                <c:pt idx="1103">
                  <c:v>1586.1846417675442</c:v>
                </c:pt>
                <c:pt idx="1104">
                  <c:v>1610.6157288646591</c:v>
                </c:pt>
                <c:pt idx="1105">
                  <c:v>1638.8043605678033</c:v>
                </c:pt>
                <c:pt idx="1106">
                  <c:v>1667.9316737066622</c:v>
                </c:pt>
                <c:pt idx="1107">
                  <c:v>1697.0589868455208</c:v>
                </c:pt>
                <c:pt idx="1108">
                  <c:v>1723.3702556772357</c:v>
                </c:pt>
                <c:pt idx="1109">
                  <c:v>1747.7985239111802</c:v>
                </c:pt>
                <c:pt idx="1110">
                  <c:v>1774.109792742895</c:v>
                </c:pt>
                <c:pt idx="1111">
                  <c:v>1797.599379541125</c:v>
                </c:pt>
                <c:pt idx="1112">
                  <c:v>1822.0304666382401</c:v>
                </c:pt>
                <c:pt idx="1113">
                  <c:v>1851.1577797770988</c:v>
                </c:pt>
                <c:pt idx="1114">
                  <c:v>1879.3464114802432</c:v>
                </c:pt>
                <c:pt idx="1115">
                  <c:v>1906.5963617476723</c:v>
                </c:pt>
                <c:pt idx="1116">
                  <c:v>1933.8434931519314</c:v>
                </c:pt>
                <c:pt idx="1117">
                  <c:v>1964.8509880253901</c:v>
                </c:pt>
                <c:pt idx="1118">
                  <c:v>1993.9811200274191</c:v>
                </c:pt>
                <c:pt idx="1119">
                  <c:v>2023.1084331662778</c:v>
                </c:pt>
                <c:pt idx="1120">
                  <c:v>2051.2970648694218</c:v>
                </c:pt>
                <c:pt idx="1121">
                  <c:v>2078.5470151368518</c:v>
                </c:pt>
                <c:pt idx="1122">
                  <c:v>2106.7356468399958</c:v>
                </c:pt>
                <c:pt idx="1123">
                  <c:v>2132.1054153728255</c:v>
                </c:pt>
                <c:pt idx="1124">
                  <c:v>2159.3525467770842</c:v>
                </c:pt>
                <c:pt idx="1125">
                  <c:v>2188.4826787791135</c:v>
                </c:pt>
                <c:pt idx="1126">
                  <c:v>2214.7911287476577</c:v>
                </c:pt>
                <c:pt idx="1127">
                  <c:v>2241.0995787162024</c:v>
                </c:pt>
                <c:pt idx="1128">
                  <c:v>2270.2297107182317</c:v>
                </c:pt>
                <c:pt idx="1129">
                  <c:v>2299.3570238570901</c:v>
                </c:pt>
                <c:pt idx="1130">
                  <c:v>2327.5456555602341</c:v>
                </c:pt>
                <c:pt idx="1131">
                  <c:v>2353.8541055287787</c:v>
                </c:pt>
                <c:pt idx="1132">
                  <c:v>2379.223874061609</c:v>
                </c:pt>
                <c:pt idx="1133">
                  <c:v>2403.6549611587234</c:v>
                </c:pt>
                <c:pt idx="1134">
                  <c:v>2427.1445479569534</c:v>
                </c:pt>
                <c:pt idx="1135">
                  <c:v>2456.2746799589827</c:v>
                </c:pt>
                <c:pt idx="1136">
                  <c:v>2486.3406745335565</c:v>
                </c:pt>
                <c:pt idx="1137">
                  <c:v>2515.4708065355858</c:v>
                </c:pt>
                <c:pt idx="1138">
                  <c:v>2541.7792565041295</c:v>
                </c:pt>
                <c:pt idx="1139">
                  <c:v>2568.0877064726742</c:v>
                </c:pt>
                <c:pt idx="1140">
                  <c:v>2594.3989753043888</c:v>
                </c:pt>
                <c:pt idx="1141">
                  <c:v>2619.7687438372186</c:v>
                </c:pt>
                <c:pt idx="1142">
                  <c:v>2645.1385123700484</c:v>
                </c:pt>
                <c:pt idx="1143">
                  <c:v>2672.3856437743075</c:v>
                </c:pt>
                <c:pt idx="1144">
                  <c:v>2698.6969126060221</c:v>
                </c:pt>
                <c:pt idx="1145">
                  <c:v>2725.0053625745663</c:v>
                </c:pt>
                <c:pt idx="1146">
                  <c:v>2750.3751311073961</c:v>
                </c:pt>
                <c:pt idx="1147">
                  <c:v>2773.8647179056265</c:v>
                </c:pt>
                <c:pt idx="1148">
                  <c:v>2797.3571235670265</c:v>
                </c:pt>
                <c:pt idx="1149">
                  <c:v>2820.8467103652565</c:v>
                </c:pt>
                <c:pt idx="1150">
                  <c:v>2821.785391800971</c:v>
                </c:pt>
                <c:pt idx="1151">
                  <c:v>2822.7268920998563</c:v>
                </c:pt>
                <c:pt idx="1152">
                  <c:v>2823.6655735355707</c:v>
                </c:pt>
                <c:pt idx="1153">
                  <c:v>2824.6042549712856</c:v>
                </c:pt>
                <c:pt idx="1154">
                  <c:v>2825.5457552701705</c:v>
                </c:pt>
                <c:pt idx="1155">
                  <c:v>2826.4844367058849</c:v>
                </c:pt>
                <c:pt idx="1156">
                  <c:v>2827.4231181416003</c:v>
                </c:pt>
                <c:pt idx="1157">
                  <c:v>2828.3646184404852</c:v>
                </c:pt>
                <c:pt idx="1158">
                  <c:v>2829.3032998761996</c:v>
                </c:pt>
                <c:pt idx="1159">
                  <c:v>2830.2419813119145</c:v>
                </c:pt>
                <c:pt idx="1160">
                  <c:v>2831.1834816107994</c:v>
                </c:pt>
                <c:pt idx="1161">
                  <c:v>2832.1221630465143</c:v>
                </c:pt>
                <c:pt idx="1162">
                  <c:v>2833.0608444822292</c:v>
                </c:pt>
                <c:pt idx="1163">
                  <c:v>2834.0023447811136</c:v>
                </c:pt>
                <c:pt idx="1164">
                  <c:v>2834.9410262168285</c:v>
                </c:pt>
                <c:pt idx="1165">
                  <c:v>2835.8797076525434</c:v>
                </c:pt>
                <c:pt idx="1166">
                  <c:v>2836.8212079514287</c:v>
                </c:pt>
                <c:pt idx="1167">
                  <c:v>2837.7598893871427</c:v>
                </c:pt>
                <c:pt idx="1168">
                  <c:v>2838.6985708228576</c:v>
                </c:pt>
                <c:pt idx="1169">
                  <c:v>2839.6400711217429</c:v>
                </c:pt>
                <c:pt idx="1170">
                  <c:v>2840.5787525574574</c:v>
                </c:pt>
                <c:pt idx="1171">
                  <c:v>2841.5174339931718</c:v>
                </c:pt>
                <c:pt idx="1172">
                  <c:v>2842.4589342920572</c:v>
                </c:pt>
                <c:pt idx="1173">
                  <c:v>2843.3976157277716</c:v>
                </c:pt>
                <c:pt idx="1174">
                  <c:v>2844.336297163487</c:v>
                </c:pt>
                <c:pt idx="1175">
                  <c:v>2845.2777974623714</c:v>
                </c:pt>
                <c:pt idx="1176">
                  <c:v>2846.2164788980858</c:v>
                </c:pt>
                <c:pt idx="1177">
                  <c:v>2847.1551603338012</c:v>
                </c:pt>
                <c:pt idx="1178">
                  <c:v>2848.0966606326861</c:v>
                </c:pt>
                <c:pt idx="1179">
                  <c:v>2849.0353420684</c:v>
                </c:pt>
                <c:pt idx="1180">
                  <c:v>2849.9740235041154</c:v>
                </c:pt>
                <c:pt idx="1181">
                  <c:v>2850.9155238030003</c:v>
                </c:pt>
                <c:pt idx="1182">
                  <c:v>2851.8542052387152</c:v>
                </c:pt>
                <c:pt idx="1183">
                  <c:v>2852.7928866744296</c:v>
                </c:pt>
                <c:pt idx="1184">
                  <c:v>2853.7343869733145</c:v>
                </c:pt>
                <c:pt idx="1185">
                  <c:v>2854.6730684090294</c:v>
                </c:pt>
                <c:pt idx="1186">
                  <c:v>2855.6117498447443</c:v>
                </c:pt>
                <c:pt idx="1187">
                  <c:v>2856.5532501436292</c:v>
                </c:pt>
                <c:pt idx="1188">
                  <c:v>2857.4919315793436</c:v>
                </c:pt>
                <c:pt idx="1189">
                  <c:v>2858.4306130150585</c:v>
                </c:pt>
                <c:pt idx="1190">
                  <c:v>2859.3721133139438</c:v>
                </c:pt>
                <c:pt idx="1191">
                  <c:v>2860.3107947496583</c:v>
                </c:pt>
                <c:pt idx="1192">
                  <c:v>2861.2494761853732</c:v>
                </c:pt>
                <c:pt idx="1193">
                  <c:v>2862.190976484258</c:v>
                </c:pt>
                <c:pt idx="1194">
                  <c:v>2863.1296579199725</c:v>
                </c:pt>
                <c:pt idx="1195">
                  <c:v>2864.0683393556878</c:v>
                </c:pt>
                <c:pt idx="1196">
                  <c:v>2865.0098396545723</c:v>
                </c:pt>
                <c:pt idx="1197">
                  <c:v>2865.9485210902867</c:v>
                </c:pt>
                <c:pt idx="1198">
                  <c:v>2866.8872025260021</c:v>
                </c:pt>
                <c:pt idx="1199">
                  <c:v>2867.8287028248869</c:v>
                </c:pt>
                <c:pt idx="1200">
                  <c:v>2868.7673842606014</c:v>
                </c:pt>
                <c:pt idx="1201">
                  <c:v>2869.7060656963163</c:v>
                </c:pt>
                <c:pt idx="1202">
                  <c:v>2870.6475659952011</c:v>
                </c:pt>
                <c:pt idx="1203">
                  <c:v>2871.586247430916</c:v>
                </c:pt>
                <c:pt idx="1204">
                  <c:v>2872.5249288666305</c:v>
                </c:pt>
                <c:pt idx="1205">
                  <c:v>2873.4664291655158</c:v>
                </c:pt>
                <c:pt idx="1206">
                  <c:v>2874.4051106012303</c:v>
                </c:pt>
                <c:pt idx="1207">
                  <c:v>2875.3437920369452</c:v>
                </c:pt>
                <c:pt idx="1208">
                  <c:v>2876.28529233583</c:v>
                </c:pt>
                <c:pt idx="1209">
                  <c:v>2877.2239737715445</c:v>
                </c:pt>
                <c:pt idx="1210">
                  <c:v>2878.1626552072594</c:v>
                </c:pt>
                <c:pt idx="1211">
                  <c:v>2879.1041555061447</c:v>
                </c:pt>
                <c:pt idx="1212">
                  <c:v>2880.0428369418587</c:v>
                </c:pt>
                <c:pt idx="1213">
                  <c:v>2880.981518377574</c:v>
                </c:pt>
                <c:pt idx="1214">
                  <c:v>2881.9230186764589</c:v>
                </c:pt>
                <c:pt idx="1215">
                  <c:v>2882.8617001121734</c:v>
                </c:pt>
                <c:pt idx="1216">
                  <c:v>2883.8003815478883</c:v>
                </c:pt>
                <c:pt idx="1217">
                  <c:v>2884.7418818467731</c:v>
                </c:pt>
                <c:pt idx="1218">
                  <c:v>2885.680563282488</c:v>
                </c:pt>
                <c:pt idx="1219">
                  <c:v>2886.6192447182029</c:v>
                </c:pt>
                <c:pt idx="1220">
                  <c:v>2887.5607450170874</c:v>
                </c:pt>
                <c:pt idx="1221">
                  <c:v>2888.4994264528023</c:v>
                </c:pt>
                <c:pt idx="1222">
                  <c:v>2889.4381078885172</c:v>
                </c:pt>
                <c:pt idx="1223">
                  <c:v>2890.3796081874025</c:v>
                </c:pt>
                <c:pt idx="1224">
                  <c:v>2891.3182896231169</c:v>
                </c:pt>
                <c:pt idx="1225">
                  <c:v>2892.2569710588314</c:v>
                </c:pt>
                <c:pt idx="1226">
                  <c:v>2893.1984713577167</c:v>
                </c:pt>
                <c:pt idx="1227">
                  <c:v>2894.1371527934311</c:v>
                </c:pt>
                <c:pt idx="1228">
                  <c:v>2895.075834229146</c:v>
                </c:pt>
                <c:pt idx="1229">
                  <c:v>2896.0173345280309</c:v>
                </c:pt>
                <c:pt idx="1230">
                  <c:v>2896.9560159637454</c:v>
                </c:pt>
                <c:pt idx="1231">
                  <c:v>2897.8946973994607</c:v>
                </c:pt>
                <c:pt idx="1232">
                  <c:v>2898.8361976983456</c:v>
                </c:pt>
                <c:pt idx="1233">
                  <c:v>2899.7748791340596</c:v>
                </c:pt>
                <c:pt idx="1234">
                  <c:v>2900.7135605697749</c:v>
                </c:pt>
                <c:pt idx="1235">
                  <c:v>2901.6550608686598</c:v>
                </c:pt>
                <c:pt idx="1236">
                  <c:v>2902.5937423043747</c:v>
                </c:pt>
                <c:pt idx="1237">
                  <c:v>2903.5324237400891</c:v>
                </c:pt>
                <c:pt idx="1238">
                  <c:v>2904.473924038974</c:v>
                </c:pt>
                <c:pt idx="1239">
                  <c:v>2905.4126054746889</c:v>
                </c:pt>
                <c:pt idx="1240">
                  <c:v>2906.3512869104038</c:v>
                </c:pt>
                <c:pt idx="1241">
                  <c:v>2907.2927872092882</c:v>
                </c:pt>
                <c:pt idx="1242">
                  <c:v>2908.2314686450031</c:v>
                </c:pt>
                <c:pt idx="1243">
                  <c:v>2909.170150080718</c:v>
                </c:pt>
                <c:pt idx="1244">
                  <c:v>2910.1116503796034</c:v>
                </c:pt>
                <c:pt idx="1245">
                  <c:v>2911.0503318153173</c:v>
                </c:pt>
                <c:pt idx="1246">
                  <c:v>2911.9890132510322</c:v>
                </c:pt>
                <c:pt idx="1247">
                  <c:v>2912.9305135499176</c:v>
                </c:pt>
                <c:pt idx="1248">
                  <c:v>2913.869194985632</c:v>
                </c:pt>
                <c:pt idx="1249">
                  <c:v>2914.8078764213465</c:v>
                </c:pt>
                <c:pt idx="1250">
                  <c:v>2915.7493767202318</c:v>
                </c:pt>
                <c:pt idx="1251">
                  <c:v>2916.6880581559462</c:v>
                </c:pt>
                <c:pt idx="1252">
                  <c:v>2917.6267395916616</c:v>
                </c:pt>
                <c:pt idx="1253">
                  <c:v>2918.568239890546</c:v>
                </c:pt>
                <c:pt idx="1254">
                  <c:v>2919.5069213262605</c:v>
                </c:pt>
                <c:pt idx="1255">
                  <c:v>2920.4456027619758</c:v>
                </c:pt>
                <c:pt idx="1256">
                  <c:v>2921.3871030608607</c:v>
                </c:pt>
                <c:pt idx="1257">
                  <c:v>2922.3257844965756</c:v>
                </c:pt>
                <c:pt idx="1258">
                  <c:v>2923.26446593229</c:v>
                </c:pt>
                <c:pt idx="1259">
                  <c:v>2924.2059662311749</c:v>
                </c:pt>
                <c:pt idx="1260">
                  <c:v>2925.1446476668898</c:v>
                </c:pt>
                <c:pt idx="1261">
                  <c:v>2926.0833291026047</c:v>
                </c:pt>
                <c:pt idx="1262">
                  <c:v>2927.0248294014896</c:v>
                </c:pt>
                <c:pt idx="1263">
                  <c:v>2927.963510837204</c:v>
                </c:pt>
                <c:pt idx="1264">
                  <c:v>2928.9021922729189</c:v>
                </c:pt>
                <c:pt idx="1265">
                  <c:v>2929.8436925718042</c:v>
                </c:pt>
                <c:pt idx="1266">
                  <c:v>2930.7823740075182</c:v>
                </c:pt>
                <c:pt idx="1267">
                  <c:v>2931.7210554432331</c:v>
                </c:pt>
                <c:pt idx="1268">
                  <c:v>2932.6625557421185</c:v>
                </c:pt>
                <c:pt idx="1269">
                  <c:v>2933.6012371778329</c:v>
                </c:pt>
                <c:pt idx="1270">
                  <c:v>2934.5399186135478</c:v>
                </c:pt>
                <c:pt idx="1271">
                  <c:v>2935.4814189124327</c:v>
                </c:pt>
                <c:pt idx="1272">
                  <c:v>2936.4201003481471</c:v>
                </c:pt>
                <c:pt idx="1273">
                  <c:v>2937.3587817838625</c:v>
                </c:pt>
                <c:pt idx="1274">
                  <c:v>2938.3002820827469</c:v>
                </c:pt>
                <c:pt idx="1275">
                  <c:v>2939.2389635184618</c:v>
                </c:pt>
                <c:pt idx="1276">
                  <c:v>2940.1776449541767</c:v>
                </c:pt>
                <c:pt idx="1277">
                  <c:v>2941.1191452530616</c:v>
                </c:pt>
                <c:pt idx="1278">
                  <c:v>2942.057826688776</c:v>
                </c:pt>
                <c:pt idx="1279">
                  <c:v>2942.9965081244909</c:v>
                </c:pt>
                <c:pt idx="1280">
                  <c:v>2943.9380084233762</c:v>
                </c:pt>
                <c:pt idx="1281">
                  <c:v>2944.8766898590907</c:v>
                </c:pt>
                <c:pt idx="1282">
                  <c:v>2945.8153712948051</c:v>
                </c:pt>
                <c:pt idx="1283">
                  <c:v>2946.7568715936904</c:v>
                </c:pt>
                <c:pt idx="1284">
                  <c:v>2947.6955530294049</c:v>
                </c:pt>
                <c:pt idx="1285">
                  <c:v>2948.6342344651198</c:v>
                </c:pt>
                <c:pt idx="1286">
                  <c:v>2949.5757347640047</c:v>
                </c:pt>
                <c:pt idx="1287">
                  <c:v>2950.5144161997191</c:v>
                </c:pt>
                <c:pt idx="1288">
                  <c:v>2951.4530976354345</c:v>
                </c:pt>
                <c:pt idx="1289">
                  <c:v>2952.3945979343193</c:v>
                </c:pt>
                <c:pt idx="1290">
                  <c:v>2953.3332793700338</c:v>
                </c:pt>
                <c:pt idx="1291">
                  <c:v>2954.2719608057487</c:v>
                </c:pt>
                <c:pt idx="1292">
                  <c:v>2955.2134611046336</c:v>
                </c:pt>
                <c:pt idx="1293">
                  <c:v>2956.1521425403484</c:v>
                </c:pt>
                <c:pt idx="1294">
                  <c:v>2957.0908239760633</c:v>
                </c:pt>
                <c:pt idx="1295">
                  <c:v>2958.0323242749478</c:v>
                </c:pt>
                <c:pt idx="1296">
                  <c:v>2958.9710057106627</c:v>
                </c:pt>
                <c:pt idx="1297">
                  <c:v>2959.9096871463776</c:v>
                </c:pt>
                <c:pt idx="1298">
                  <c:v>2960.8511874452624</c:v>
                </c:pt>
                <c:pt idx="1299">
                  <c:v>2961.7898688809769</c:v>
                </c:pt>
                <c:pt idx="1300">
                  <c:v>2962.7285503166918</c:v>
                </c:pt>
                <c:pt idx="1301">
                  <c:v>2963.6700506155771</c:v>
                </c:pt>
                <c:pt idx="1302">
                  <c:v>2964.6087320512916</c:v>
                </c:pt>
                <c:pt idx="1303">
                  <c:v>2965.547413487006</c:v>
                </c:pt>
                <c:pt idx="1304">
                  <c:v>2966.4889137858913</c:v>
                </c:pt>
                <c:pt idx="1305">
                  <c:v>2967.4275952216058</c:v>
                </c:pt>
                <c:pt idx="1306">
                  <c:v>2968.3662766573211</c:v>
                </c:pt>
                <c:pt idx="1307">
                  <c:v>2969.3077769562055</c:v>
                </c:pt>
                <c:pt idx="1308">
                  <c:v>2970.24645839192</c:v>
                </c:pt>
                <c:pt idx="1309">
                  <c:v>2971.1851398276353</c:v>
                </c:pt>
                <c:pt idx="1310">
                  <c:v>2972.1266401265202</c:v>
                </c:pt>
                <c:pt idx="1311">
                  <c:v>2973.0653215622342</c:v>
                </c:pt>
                <c:pt idx="1312">
                  <c:v>2974.0040029979496</c:v>
                </c:pt>
                <c:pt idx="1313">
                  <c:v>2974.9455032968344</c:v>
                </c:pt>
                <c:pt idx="1314">
                  <c:v>2975.8841847325493</c:v>
                </c:pt>
                <c:pt idx="1315">
                  <c:v>2976.8228661682638</c:v>
                </c:pt>
                <c:pt idx="1316">
                  <c:v>2977.7643664671486</c:v>
                </c:pt>
                <c:pt idx="1317">
                  <c:v>2978.7030479028635</c:v>
                </c:pt>
                <c:pt idx="1318">
                  <c:v>2979.6417293385784</c:v>
                </c:pt>
                <c:pt idx="1319">
                  <c:v>2980.5832296374633</c:v>
                </c:pt>
                <c:pt idx="1320">
                  <c:v>2981.5219110731778</c:v>
                </c:pt>
                <c:pt idx="1321">
                  <c:v>2982.4605925088927</c:v>
                </c:pt>
                <c:pt idx="1322">
                  <c:v>2983.402092807778</c:v>
                </c:pt>
                <c:pt idx="1323">
                  <c:v>2984.3407742434924</c:v>
                </c:pt>
                <c:pt idx="1324">
                  <c:v>2985.2794556792069</c:v>
                </c:pt>
                <c:pt idx="1325">
                  <c:v>2986.2209559780922</c:v>
                </c:pt>
                <c:pt idx="1326">
                  <c:v>2987.1596374138066</c:v>
                </c:pt>
                <c:pt idx="1327">
                  <c:v>2988.098318849522</c:v>
                </c:pt>
                <c:pt idx="1328">
                  <c:v>2989.0398191484064</c:v>
                </c:pt>
                <c:pt idx="1329">
                  <c:v>2989.9785005841209</c:v>
                </c:pt>
                <c:pt idx="1330">
                  <c:v>2990.9171820198362</c:v>
                </c:pt>
                <c:pt idx="1331">
                  <c:v>2991.8586823187211</c:v>
                </c:pt>
                <c:pt idx="1332">
                  <c:v>2992.7973637544355</c:v>
                </c:pt>
                <c:pt idx="1333">
                  <c:v>2993.7360451901504</c:v>
                </c:pt>
                <c:pt idx="1334">
                  <c:v>2994.6775454890353</c:v>
                </c:pt>
                <c:pt idx="1335">
                  <c:v>2995.6162269247502</c:v>
                </c:pt>
                <c:pt idx="1336">
                  <c:v>2996.5549083604647</c:v>
                </c:pt>
                <c:pt idx="1337">
                  <c:v>2997.49640865935</c:v>
                </c:pt>
                <c:pt idx="1338">
                  <c:v>2998.4350900950644</c:v>
                </c:pt>
                <c:pt idx="1339">
                  <c:v>2999.3737715307793</c:v>
                </c:pt>
                <c:pt idx="1340">
                  <c:v>3000.3152718296642</c:v>
                </c:pt>
                <c:pt idx="1341">
                  <c:v>3001.2539532653786</c:v>
                </c:pt>
                <c:pt idx="1342">
                  <c:v>3002.1926347010935</c:v>
                </c:pt>
                <c:pt idx="1343">
                  <c:v>3003.1341349999789</c:v>
                </c:pt>
                <c:pt idx="1344">
                  <c:v>3004.0728164356929</c:v>
                </c:pt>
                <c:pt idx="1345">
                  <c:v>3005.0114978714082</c:v>
                </c:pt>
                <c:pt idx="1346">
                  <c:v>3005.9529981702931</c:v>
                </c:pt>
                <c:pt idx="1347">
                  <c:v>3006.8916796060075</c:v>
                </c:pt>
                <c:pt idx="1348">
                  <c:v>3007.8303610417224</c:v>
                </c:pt>
                <c:pt idx="1349">
                  <c:v>3008.7718613406073</c:v>
                </c:pt>
                <c:pt idx="1350">
                  <c:v>3009.7105427763222</c:v>
                </c:pt>
                <c:pt idx="1351">
                  <c:v>3010.6492242120371</c:v>
                </c:pt>
                <c:pt idx="1352">
                  <c:v>3011.5907245109215</c:v>
                </c:pt>
                <c:pt idx="1353">
                  <c:v>3012.5294059466364</c:v>
                </c:pt>
                <c:pt idx="1354">
                  <c:v>3013.4680873823513</c:v>
                </c:pt>
                <c:pt idx="1355">
                  <c:v>3014.4095876812362</c:v>
                </c:pt>
                <c:pt idx="1356">
                  <c:v>3015.3482691169511</c:v>
                </c:pt>
                <c:pt idx="1357">
                  <c:v>3016.2869505526655</c:v>
                </c:pt>
                <c:pt idx="1358">
                  <c:v>3017.2284508515509</c:v>
                </c:pt>
                <c:pt idx="1359">
                  <c:v>3018.1671322872653</c:v>
                </c:pt>
                <c:pt idx="1360">
                  <c:v>3019.1058137229797</c:v>
                </c:pt>
                <c:pt idx="1361">
                  <c:v>3020.0473140218651</c:v>
                </c:pt>
                <c:pt idx="1362">
                  <c:v>3020.9859954575795</c:v>
                </c:pt>
                <c:pt idx="1363">
                  <c:v>3021.9246768932949</c:v>
                </c:pt>
                <c:pt idx="1364">
                  <c:v>3022.8661771921797</c:v>
                </c:pt>
                <c:pt idx="1365">
                  <c:v>3023.8048586278937</c:v>
                </c:pt>
                <c:pt idx="1366">
                  <c:v>3024.7435400636091</c:v>
                </c:pt>
                <c:pt idx="1367">
                  <c:v>3025.685040362494</c:v>
                </c:pt>
                <c:pt idx="1368">
                  <c:v>3026.6237217982084</c:v>
                </c:pt>
                <c:pt idx="1369">
                  <c:v>3027.5624032339233</c:v>
                </c:pt>
                <c:pt idx="1370">
                  <c:v>3028.5039035328082</c:v>
                </c:pt>
                <c:pt idx="1371">
                  <c:v>3029.4425849685231</c:v>
                </c:pt>
                <c:pt idx="1372">
                  <c:v>3030.381266404238</c:v>
                </c:pt>
                <c:pt idx="1373">
                  <c:v>3031.3227667031224</c:v>
                </c:pt>
                <c:pt idx="1374">
                  <c:v>3032.2614481388373</c:v>
                </c:pt>
                <c:pt idx="1375">
                  <c:v>3033.2001295745522</c:v>
                </c:pt>
                <c:pt idx="1376">
                  <c:v>3034.1416298734375</c:v>
                </c:pt>
                <c:pt idx="1377">
                  <c:v>3035.0803113091515</c:v>
                </c:pt>
                <c:pt idx="1378">
                  <c:v>3036.0189927448664</c:v>
                </c:pt>
                <c:pt idx="1379">
                  <c:v>3036.9604930437517</c:v>
                </c:pt>
                <c:pt idx="1380">
                  <c:v>3037.8991744794662</c:v>
                </c:pt>
                <c:pt idx="1381">
                  <c:v>3038.8378559151806</c:v>
                </c:pt>
                <c:pt idx="1382">
                  <c:v>3039.779356214066</c:v>
                </c:pt>
                <c:pt idx="1383">
                  <c:v>3040.7180376497804</c:v>
                </c:pt>
                <c:pt idx="1384">
                  <c:v>3041.6567190854958</c:v>
                </c:pt>
                <c:pt idx="1385">
                  <c:v>3042.5982193843802</c:v>
                </c:pt>
                <c:pt idx="1386">
                  <c:v>3043.5369008200946</c:v>
                </c:pt>
                <c:pt idx="1387">
                  <c:v>3044.47558225581</c:v>
                </c:pt>
                <c:pt idx="1388">
                  <c:v>3045.4170825546948</c:v>
                </c:pt>
                <c:pt idx="1389">
                  <c:v>3046.3557639904097</c:v>
                </c:pt>
                <c:pt idx="1390">
                  <c:v>3047.2944454261242</c:v>
                </c:pt>
                <c:pt idx="1391">
                  <c:v>3048.2359457250091</c:v>
                </c:pt>
                <c:pt idx="1392">
                  <c:v>3049.174627160724</c:v>
                </c:pt>
                <c:pt idx="1393">
                  <c:v>3050.1133085964384</c:v>
                </c:pt>
                <c:pt idx="1394">
                  <c:v>3051.0548088953237</c:v>
                </c:pt>
                <c:pt idx="1395">
                  <c:v>3051.9934903310382</c:v>
                </c:pt>
                <c:pt idx="1396">
                  <c:v>3052.9321717667531</c:v>
                </c:pt>
                <c:pt idx="1397">
                  <c:v>3053.8736720656384</c:v>
                </c:pt>
                <c:pt idx="1398">
                  <c:v>3054.8123535013524</c:v>
                </c:pt>
                <c:pt idx="1399">
                  <c:v>3055.7510349370673</c:v>
                </c:pt>
                <c:pt idx="1400">
                  <c:v>3056.6925352359526</c:v>
                </c:pt>
                <c:pt idx="1401">
                  <c:v>3057.6312166716671</c:v>
                </c:pt>
                <c:pt idx="1402">
                  <c:v>3058.569898107382</c:v>
                </c:pt>
                <c:pt idx="1403">
                  <c:v>3059.5113984062668</c:v>
                </c:pt>
                <c:pt idx="1404">
                  <c:v>3060.4500798419813</c:v>
                </c:pt>
                <c:pt idx="1405">
                  <c:v>3061.3887612776966</c:v>
                </c:pt>
                <c:pt idx="1406">
                  <c:v>3062.3302615765811</c:v>
                </c:pt>
                <c:pt idx="1407">
                  <c:v>3063.2689430122955</c:v>
                </c:pt>
                <c:pt idx="1408">
                  <c:v>3064.2076244480108</c:v>
                </c:pt>
                <c:pt idx="1409">
                  <c:v>3065.1491247468957</c:v>
                </c:pt>
                <c:pt idx="1410">
                  <c:v>3066.0878061826102</c:v>
                </c:pt>
                <c:pt idx="1411">
                  <c:v>3067.0264876183251</c:v>
                </c:pt>
                <c:pt idx="1412">
                  <c:v>3067.9679879172099</c:v>
                </c:pt>
                <c:pt idx="1413">
                  <c:v>3068.9066693529248</c:v>
                </c:pt>
                <c:pt idx="1414">
                  <c:v>3069.8453507886393</c:v>
                </c:pt>
                <c:pt idx="1415">
                  <c:v>3070.7868510875246</c:v>
                </c:pt>
                <c:pt idx="1416">
                  <c:v>3071.7255325232391</c:v>
                </c:pt>
                <c:pt idx="1417">
                  <c:v>3072.664213958954</c:v>
                </c:pt>
                <c:pt idx="1418">
                  <c:v>3073.6057142578388</c:v>
                </c:pt>
                <c:pt idx="1419">
                  <c:v>3074.5443956935533</c:v>
                </c:pt>
                <c:pt idx="1420">
                  <c:v>3075.4830771292686</c:v>
                </c:pt>
                <c:pt idx="1421">
                  <c:v>3076.4245774281535</c:v>
                </c:pt>
                <c:pt idx="1422">
                  <c:v>3077.3632588638679</c:v>
                </c:pt>
                <c:pt idx="1423">
                  <c:v>3078.3019402995828</c:v>
                </c:pt>
                <c:pt idx="1424">
                  <c:v>3079.2434405984677</c:v>
                </c:pt>
                <c:pt idx="1425">
                  <c:v>3080.1821220341822</c:v>
                </c:pt>
                <c:pt idx="1426">
                  <c:v>3081.1208034698971</c:v>
                </c:pt>
                <c:pt idx="1427">
                  <c:v>3082.0623037687819</c:v>
                </c:pt>
                <c:pt idx="1428">
                  <c:v>3083.0009852044968</c:v>
                </c:pt>
                <c:pt idx="1429">
                  <c:v>3083.9396666402117</c:v>
                </c:pt>
                <c:pt idx="1430">
                  <c:v>3084.8811669390966</c:v>
                </c:pt>
                <c:pt idx="1431">
                  <c:v>3085.819848374811</c:v>
                </c:pt>
                <c:pt idx="1432">
                  <c:v>3086.7585298105259</c:v>
                </c:pt>
                <c:pt idx="1433">
                  <c:v>3087.7000301094113</c:v>
                </c:pt>
                <c:pt idx="1434">
                  <c:v>3088.6387115451257</c:v>
                </c:pt>
                <c:pt idx="1435">
                  <c:v>3089.5773929808402</c:v>
                </c:pt>
                <c:pt idx="1436">
                  <c:v>3090.5188932797255</c:v>
                </c:pt>
                <c:pt idx="1437">
                  <c:v>3091.4575747154399</c:v>
                </c:pt>
                <c:pt idx="1438">
                  <c:v>3092.3962561511548</c:v>
                </c:pt>
                <c:pt idx="1439">
                  <c:v>3093.3377564500397</c:v>
                </c:pt>
                <c:pt idx="1440">
                  <c:v>3094.2764378857541</c:v>
                </c:pt>
                <c:pt idx="1441">
                  <c:v>3095.2151193214695</c:v>
                </c:pt>
                <c:pt idx="1442">
                  <c:v>3096.1566196203544</c:v>
                </c:pt>
                <c:pt idx="1443">
                  <c:v>3097.0953010560684</c:v>
                </c:pt>
                <c:pt idx="1444">
                  <c:v>3098.0339824917837</c:v>
                </c:pt>
                <c:pt idx="1445">
                  <c:v>3098.9754827906686</c:v>
                </c:pt>
                <c:pt idx="1446">
                  <c:v>3099.9141642263835</c:v>
                </c:pt>
                <c:pt idx="1447">
                  <c:v>3100.8528456620979</c:v>
                </c:pt>
                <c:pt idx="1448">
                  <c:v>3101.7943459609828</c:v>
                </c:pt>
                <c:pt idx="1449">
                  <c:v>3102.7330273966977</c:v>
                </c:pt>
                <c:pt idx="1450">
                  <c:v>3103.6717088324126</c:v>
                </c:pt>
                <c:pt idx="1451">
                  <c:v>3104.6132091312975</c:v>
                </c:pt>
                <c:pt idx="1452">
                  <c:v>3105.5518905670119</c:v>
                </c:pt>
                <c:pt idx="1453">
                  <c:v>3106.4905720027268</c:v>
                </c:pt>
                <c:pt idx="1454">
                  <c:v>3107.4320723016122</c:v>
                </c:pt>
                <c:pt idx="1455">
                  <c:v>3108.3707537373261</c:v>
                </c:pt>
                <c:pt idx="1456">
                  <c:v>3109.309435173041</c:v>
                </c:pt>
                <c:pt idx="1457">
                  <c:v>3110.2509354719264</c:v>
                </c:pt>
                <c:pt idx="1458">
                  <c:v>3111.1896169076408</c:v>
                </c:pt>
                <c:pt idx="1459">
                  <c:v>3112.1282983433557</c:v>
                </c:pt>
                <c:pt idx="1460">
                  <c:v>3113.0697986422406</c:v>
                </c:pt>
                <c:pt idx="1461">
                  <c:v>3114.008480077955</c:v>
                </c:pt>
                <c:pt idx="1462">
                  <c:v>3114.9471615136704</c:v>
                </c:pt>
                <c:pt idx="1463">
                  <c:v>3115.8886618125553</c:v>
                </c:pt>
                <c:pt idx="1464">
                  <c:v>3116.8273432482692</c:v>
                </c:pt>
                <c:pt idx="1465">
                  <c:v>3117.7660246839846</c:v>
                </c:pt>
                <c:pt idx="1466">
                  <c:v>3118.7075249828695</c:v>
                </c:pt>
                <c:pt idx="1467">
                  <c:v>3119.6462064185844</c:v>
                </c:pt>
                <c:pt idx="1468">
                  <c:v>3120.5848878542988</c:v>
                </c:pt>
                <c:pt idx="1469">
                  <c:v>3121.5263881531837</c:v>
                </c:pt>
                <c:pt idx="1470">
                  <c:v>3122.4650695888986</c:v>
                </c:pt>
                <c:pt idx="1471">
                  <c:v>3123.4037510246135</c:v>
                </c:pt>
                <c:pt idx="1472">
                  <c:v>3124.3452513234984</c:v>
                </c:pt>
                <c:pt idx="1473">
                  <c:v>3125.2839327592128</c:v>
                </c:pt>
                <c:pt idx="1474">
                  <c:v>3126.2226141949277</c:v>
                </c:pt>
                <c:pt idx="1475">
                  <c:v>3127.164114493813</c:v>
                </c:pt>
                <c:pt idx="1476">
                  <c:v>3128.102795929527</c:v>
                </c:pt>
                <c:pt idx="1477">
                  <c:v>3129.0414773652419</c:v>
                </c:pt>
                <c:pt idx="1478">
                  <c:v>3129.9829776641272</c:v>
                </c:pt>
                <c:pt idx="1479">
                  <c:v>3130.9216590998417</c:v>
                </c:pt>
                <c:pt idx="1480">
                  <c:v>3131.8603405355566</c:v>
                </c:pt>
                <c:pt idx="1481">
                  <c:v>3132.8018408344415</c:v>
                </c:pt>
                <c:pt idx="1482">
                  <c:v>3133.7405222701559</c:v>
                </c:pt>
                <c:pt idx="1483">
                  <c:v>3134.6792037058713</c:v>
                </c:pt>
                <c:pt idx="1484">
                  <c:v>3135.6207040047557</c:v>
                </c:pt>
                <c:pt idx="1485">
                  <c:v>3136.5593854404706</c:v>
                </c:pt>
                <c:pt idx="1486">
                  <c:v>3137.4980668761855</c:v>
                </c:pt>
                <c:pt idx="1487">
                  <c:v>3138.4395671750704</c:v>
                </c:pt>
                <c:pt idx="1488">
                  <c:v>3139.3782486107848</c:v>
                </c:pt>
                <c:pt idx="1489">
                  <c:v>3140.3169300464997</c:v>
                </c:pt>
                <c:pt idx="1490">
                  <c:v>3141.258430345385</c:v>
                </c:pt>
                <c:pt idx="1491">
                  <c:v>3142.1971117810995</c:v>
                </c:pt>
                <c:pt idx="1492">
                  <c:v>3143.1357932168139</c:v>
                </c:pt>
                <c:pt idx="1493">
                  <c:v>3144.0772935156992</c:v>
                </c:pt>
                <c:pt idx="1494">
                  <c:v>3145.0159749514137</c:v>
                </c:pt>
                <c:pt idx="1495">
                  <c:v>3145.9546563871286</c:v>
                </c:pt>
                <c:pt idx="1496">
                  <c:v>3146.8961566860139</c:v>
                </c:pt>
                <c:pt idx="1497">
                  <c:v>3147.8348381217279</c:v>
                </c:pt>
                <c:pt idx="1498">
                  <c:v>3148.7735195574433</c:v>
                </c:pt>
                <c:pt idx="1499">
                  <c:v>3149.7150198563281</c:v>
                </c:pt>
                <c:pt idx="1500">
                  <c:v>3150.6537012920426</c:v>
                </c:pt>
                <c:pt idx="1501">
                  <c:v>3151.5923827277575</c:v>
                </c:pt>
                <c:pt idx="1502">
                  <c:v>3152.5338830266423</c:v>
                </c:pt>
                <c:pt idx="1503">
                  <c:v>3153.4725644623572</c:v>
                </c:pt>
                <c:pt idx="1504">
                  <c:v>3154.4112458980721</c:v>
                </c:pt>
                <c:pt idx="1505">
                  <c:v>3155.3527461969566</c:v>
                </c:pt>
                <c:pt idx="1506">
                  <c:v>3156.2914276326715</c:v>
                </c:pt>
                <c:pt idx="1507">
                  <c:v>3157.2301090683864</c:v>
                </c:pt>
                <c:pt idx="1508">
                  <c:v>3158.1716093672717</c:v>
                </c:pt>
                <c:pt idx="1509">
                  <c:v>3159.1102908029857</c:v>
                </c:pt>
                <c:pt idx="1510">
                  <c:v>3160.0489722387006</c:v>
                </c:pt>
                <c:pt idx="1511">
                  <c:v>3160.9904725375859</c:v>
                </c:pt>
                <c:pt idx="1512">
                  <c:v>3161.9291539733003</c:v>
                </c:pt>
                <c:pt idx="1513">
                  <c:v>3162.8678354090148</c:v>
                </c:pt>
                <c:pt idx="1514">
                  <c:v>3163.8093357079001</c:v>
                </c:pt>
                <c:pt idx="1515">
                  <c:v>3164.7480171436146</c:v>
                </c:pt>
                <c:pt idx="1516">
                  <c:v>3165.6866985793299</c:v>
                </c:pt>
                <c:pt idx="1517">
                  <c:v>3166.6281988782143</c:v>
                </c:pt>
                <c:pt idx="1518">
                  <c:v>3167.5668803139288</c:v>
                </c:pt>
                <c:pt idx="1519">
                  <c:v>3168.5055617496441</c:v>
                </c:pt>
                <c:pt idx="1520">
                  <c:v>3169.447062048529</c:v>
                </c:pt>
                <c:pt idx="1521">
                  <c:v>3170.385743484243</c:v>
                </c:pt>
                <c:pt idx="1522">
                  <c:v>3171.3244249199583</c:v>
                </c:pt>
                <c:pt idx="1523">
                  <c:v>3172.2659252188432</c:v>
                </c:pt>
                <c:pt idx="1524">
                  <c:v>3173.2046066545581</c:v>
                </c:pt>
                <c:pt idx="1525">
                  <c:v>3174.1432880902726</c:v>
                </c:pt>
                <c:pt idx="1526">
                  <c:v>3175.0847883891574</c:v>
                </c:pt>
                <c:pt idx="1527">
                  <c:v>3176.0234698248723</c:v>
                </c:pt>
                <c:pt idx="1528">
                  <c:v>3176.9621512605872</c:v>
                </c:pt>
                <c:pt idx="1529">
                  <c:v>3177.9036515594721</c:v>
                </c:pt>
                <c:pt idx="1530">
                  <c:v>3178.8423329951866</c:v>
                </c:pt>
                <c:pt idx="1531">
                  <c:v>3179.7810144309015</c:v>
                </c:pt>
                <c:pt idx="1532">
                  <c:v>3180.7225147297868</c:v>
                </c:pt>
                <c:pt idx="1533">
                  <c:v>3181.6611961655012</c:v>
                </c:pt>
                <c:pt idx="1534">
                  <c:v>3182.5998776012157</c:v>
                </c:pt>
                <c:pt idx="1535">
                  <c:v>3183.541377900101</c:v>
                </c:pt>
                <c:pt idx="1536">
                  <c:v>3184.4800593358154</c:v>
                </c:pt>
                <c:pt idx="1537">
                  <c:v>3185.4187407715308</c:v>
                </c:pt>
                <c:pt idx="1538">
                  <c:v>3186.3602410704152</c:v>
                </c:pt>
                <c:pt idx="1539">
                  <c:v>3187.2989225061297</c:v>
                </c:pt>
                <c:pt idx="1540">
                  <c:v>3188.237603941845</c:v>
                </c:pt>
                <c:pt idx="1541">
                  <c:v>3189.1791042407299</c:v>
                </c:pt>
                <c:pt idx="1542">
                  <c:v>3190.1177856764443</c:v>
                </c:pt>
                <c:pt idx="1543">
                  <c:v>3191.0564671121592</c:v>
                </c:pt>
                <c:pt idx="1544">
                  <c:v>3191.9979674110441</c:v>
                </c:pt>
                <c:pt idx="1545">
                  <c:v>3192.936648846759</c:v>
                </c:pt>
                <c:pt idx="1546">
                  <c:v>3193.8753302824734</c:v>
                </c:pt>
                <c:pt idx="1547">
                  <c:v>3194.8168305813588</c:v>
                </c:pt>
                <c:pt idx="1548">
                  <c:v>3195.7555120170732</c:v>
                </c:pt>
                <c:pt idx="1549">
                  <c:v>3196.6941934527881</c:v>
                </c:pt>
                <c:pt idx="1550">
                  <c:v>3197.635693751673</c:v>
                </c:pt>
                <c:pt idx="1551">
                  <c:v>3198.5743751873874</c:v>
                </c:pt>
                <c:pt idx="1552">
                  <c:v>3199.5130566231023</c:v>
                </c:pt>
                <c:pt idx="1553">
                  <c:v>3200.4545569219877</c:v>
                </c:pt>
                <c:pt idx="1554">
                  <c:v>3201.3932383577016</c:v>
                </c:pt>
                <c:pt idx="1555">
                  <c:v>3202.331919793417</c:v>
                </c:pt>
                <c:pt idx="1556">
                  <c:v>3203.2734200923019</c:v>
                </c:pt>
                <c:pt idx="1557">
                  <c:v>3204.2121015280163</c:v>
                </c:pt>
                <c:pt idx="1558">
                  <c:v>3205.1507829637312</c:v>
                </c:pt>
                <c:pt idx="1559">
                  <c:v>3206.0922832626161</c:v>
                </c:pt>
                <c:pt idx="1560">
                  <c:v>3207.030964698331</c:v>
                </c:pt>
                <c:pt idx="1561">
                  <c:v>3207.9696461340459</c:v>
                </c:pt>
                <c:pt idx="1562">
                  <c:v>3208.9111464329303</c:v>
                </c:pt>
                <c:pt idx="1563">
                  <c:v>3209.8498278686452</c:v>
                </c:pt>
                <c:pt idx="1564">
                  <c:v>3210.7885093043601</c:v>
                </c:pt>
                <c:pt idx="1565">
                  <c:v>3211.7300096032454</c:v>
                </c:pt>
                <c:pt idx="1566">
                  <c:v>3212.6686910389599</c:v>
                </c:pt>
                <c:pt idx="1567">
                  <c:v>3213.6073724746743</c:v>
                </c:pt>
                <c:pt idx="1568">
                  <c:v>3214.5488727735597</c:v>
                </c:pt>
                <c:pt idx="1569">
                  <c:v>3215.4875542092741</c:v>
                </c:pt>
                <c:pt idx="1570">
                  <c:v>3216.426235644989</c:v>
                </c:pt>
                <c:pt idx="1571">
                  <c:v>3217.3677359438739</c:v>
                </c:pt>
                <c:pt idx="1572">
                  <c:v>3218.3064173795883</c:v>
                </c:pt>
                <c:pt idx="1573">
                  <c:v>3219.2450988153037</c:v>
                </c:pt>
                <c:pt idx="1574">
                  <c:v>3220.1865991141885</c:v>
                </c:pt>
                <c:pt idx="1575">
                  <c:v>3221.1252805499025</c:v>
                </c:pt>
                <c:pt idx="1576">
                  <c:v>3222.0639619856179</c:v>
                </c:pt>
                <c:pt idx="1577">
                  <c:v>3223.0054622845028</c:v>
                </c:pt>
                <c:pt idx="1578">
                  <c:v>3223.9441437202172</c:v>
                </c:pt>
                <c:pt idx="1579">
                  <c:v>3224.8828251559321</c:v>
                </c:pt>
                <c:pt idx="1580">
                  <c:v>3225.824325454817</c:v>
                </c:pt>
                <c:pt idx="1581">
                  <c:v>3226.7630068905319</c:v>
                </c:pt>
                <c:pt idx="1582">
                  <c:v>3227.7016883262468</c:v>
                </c:pt>
                <c:pt idx="1583">
                  <c:v>3228.6431886251312</c:v>
                </c:pt>
                <c:pt idx="1584">
                  <c:v>3229.5818700608461</c:v>
                </c:pt>
                <c:pt idx="1585">
                  <c:v>3230.520551496561</c:v>
                </c:pt>
                <c:pt idx="1586">
                  <c:v>3231.4620517954463</c:v>
                </c:pt>
                <c:pt idx="1587">
                  <c:v>3232.4007332311603</c:v>
                </c:pt>
                <c:pt idx="1588">
                  <c:v>3233.3394146668752</c:v>
                </c:pt>
                <c:pt idx="1589">
                  <c:v>3234.2809149657605</c:v>
                </c:pt>
                <c:pt idx="1590">
                  <c:v>3235.219596401475</c:v>
                </c:pt>
                <c:pt idx="1591">
                  <c:v>3236.1582778371894</c:v>
                </c:pt>
                <c:pt idx="1592">
                  <c:v>3237.0997781360747</c:v>
                </c:pt>
                <c:pt idx="1593">
                  <c:v>3238.0384595717892</c:v>
                </c:pt>
                <c:pt idx="1594">
                  <c:v>3238.9771410075045</c:v>
                </c:pt>
                <c:pt idx="1595">
                  <c:v>3239.918641306389</c:v>
                </c:pt>
                <c:pt idx="1596">
                  <c:v>3240.8573227421034</c:v>
                </c:pt>
                <c:pt idx="1597">
                  <c:v>3241.7960041778188</c:v>
                </c:pt>
                <c:pt idx="1598">
                  <c:v>3242.7375044767036</c:v>
                </c:pt>
                <c:pt idx="1599">
                  <c:v>3243.6761859124185</c:v>
                </c:pt>
                <c:pt idx="1600">
                  <c:v>3244.614867348133</c:v>
                </c:pt>
                <c:pt idx="1601">
                  <c:v>3245.5563676470179</c:v>
                </c:pt>
                <c:pt idx="1602">
                  <c:v>3246.4950490827327</c:v>
                </c:pt>
                <c:pt idx="1603">
                  <c:v>3247.4337305184476</c:v>
                </c:pt>
                <c:pt idx="1604">
                  <c:v>3248.3752308173325</c:v>
                </c:pt>
                <c:pt idx="1605">
                  <c:v>3249.313912253047</c:v>
                </c:pt>
                <c:pt idx="1606">
                  <c:v>3250.2525936887619</c:v>
                </c:pt>
                <c:pt idx="1607">
                  <c:v>3251.1940939876472</c:v>
                </c:pt>
                <c:pt idx="1608">
                  <c:v>3252.1327754233612</c:v>
                </c:pt>
                <c:pt idx="1609">
                  <c:v>3253.0714568590761</c:v>
                </c:pt>
                <c:pt idx="1610">
                  <c:v>3254.0129571579614</c:v>
                </c:pt>
                <c:pt idx="1611">
                  <c:v>3254.9516385936759</c:v>
                </c:pt>
                <c:pt idx="1612">
                  <c:v>3255.8903200293908</c:v>
                </c:pt>
                <c:pt idx="1613">
                  <c:v>3256.8318203282756</c:v>
                </c:pt>
                <c:pt idx="1614">
                  <c:v>3257.7705017639901</c:v>
                </c:pt>
                <c:pt idx="1615">
                  <c:v>3258.7091831997054</c:v>
                </c:pt>
                <c:pt idx="1616">
                  <c:v>3259.6506834985898</c:v>
                </c:pt>
                <c:pt idx="1617">
                  <c:v>3260.5893649343047</c:v>
                </c:pt>
                <c:pt idx="1618">
                  <c:v>3261.5280463700196</c:v>
                </c:pt>
                <c:pt idx="1619">
                  <c:v>3262.4695466689045</c:v>
                </c:pt>
                <c:pt idx="1620">
                  <c:v>3263.408228104619</c:v>
                </c:pt>
                <c:pt idx="1621">
                  <c:v>3264.3469095403339</c:v>
                </c:pt>
                <c:pt idx="1622">
                  <c:v>3265.2884098392192</c:v>
                </c:pt>
                <c:pt idx="1623">
                  <c:v>3266.2270912749336</c:v>
                </c:pt>
                <c:pt idx="1624">
                  <c:v>3267.1657727106481</c:v>
                </c:pt>
                <c:pt idx="1625">
                  <c:v>3268.1072730095334</c:v>
                </c:pt>
                <c:pt idx="1626">
                  <c:v>3269.0459544452478</c:v>
                </c:pt>
                <c:pt idx="1627">
                  <c:v>3269.9846358809627</c:v>
                </c:pt>
                <c:pt idx="1628">
                  <c:v>3270.9261361798476</c:v>
                </c:pt>
                <c:pt idx="1629">
                  <c:v>3271.8648176155621</c:v>
                </c:pt>
                <c:pt idx="1630">
                  <c:v>3272.8034990512774</c:v>
                </c:pt>
                <c:pt idx="1631">
                  <c:v>3273.7449993501623</c:v>
                </c:pt>
                <c:pt idx="1632">
                  <c:v>3274.6836807858767</c:v>
                </c:pt>
                <c:pt idx="1633">
                  <c:v>3275.6223622215916</c:v>
                </c:pt>
                <c:pt idx="1634">
                  <c:v>3276.5638625204765</c:v>
                </c:pt>
                <c:pt idx="1635">
                  <c:v>3277.5025439561909</c:v>
                </c:pt>
                <c:pt idx="1636">
                  <c:v>3278.4412253919063</c:v>
                </c:pt>
                <c:pt idx="1637">
                  <c:v>3279.3827256907907</c:v>
                </c:pt>
                <c:pt idx="1638">
                  <c:v>3280.3214071265056</c:v>
                </c:pt>
                <c:pt idx="1639">
                  <c:v>3281.2600885622205</c:v>
                </c:pt>
                <c:pt idx="1640">
                  <c:v>3282.2015888611054</c:v>
                </c:pt>
                <c:pt idx="1641">
                  <c:v>3283.1402702968198</c:v>
                </c:pt>
                <c:pt idx="1642">
                  <c:v>3284.0789517325347</c:v>
                </c:pt>
                <c:pt idx="1643">
                  <c:v>3285.0204520314201</c:v>
                </c:pt>
                <c:pt idx="1644">
                  <c:v>3285.9591334671345</c:v>
                </c:pt>
                <c:pt idx="1645">
                  <c:v>3286.8978149028489</c:v>
                </c:pt>
                <c:pt idx="1646">
                  <c:v>3287.8393152017343</c:v>
                </c:pt>
                <c:pt idx="1647">
                  <c:v>3288.7779966374487</c:v>
                </c:pt>
                <c:pt idx="1648">
                  <c:v>3289.7166780731636</c:v>
                </c:pt>
                <c:pt idx="1649">
                  <c:v>3290.6581783720485</c:v>
                </c:pt>
                <c:pt idx="1650">
                  <c:v>3291.5968598077629</c:v>
                </c:pt>
                <c:pt idx="1651">
                  <c:v>3292.5355412434783</c:v>
                </c:pt>
                <c:pt idx="1652">
                  <c:v>3293.4770415423632</c:v>
                </c:pt>
                <c:pt idx="1653">
                  <c:v>3294.4157229780772</c:v>
                </c:pt>
                <c:pt idx="1654">
                  <c:v>3295.3544044137925</c:v>
                </c:pt>
                <c:pt idx="1655">
                  <c:v>3296.2959047126774</c:v>
                </c:pt>
                <c:pt idx="1656">
                  <c:v>3297.2345861483923</c:v>
                </c:pt>
                <c:pt idx="1657">
                  <c:v>3298.1732675841067</c:v>
                </c:pt>
                <c:pt idx="1658">
                  <c:v>3299.1147678829916</c:v>
                </c:pt>
                <c:pt idx="1659">
                  <c:v>3300.0534493187065</c:v>
                </c:pt>
                <c:pt idx="1660">
                  <c:v>3300.9921307544214</c:v>
                </c:pt>
                <c:pt idx="1661">
                  <c:v>3301.9336310533063</c:v>
                </c:pt>
                <c:pt idx="1662">
                  <c:v>3302.8723124890207</c:v>
                </c:pt>
                <c:pt idx="1663">
                  <c:v>3303.8109939247356</c:v>
                </c:pt>
                <c:pt idx="1664">
                  <c:v>3304.7524942236209</c:v>
                </c:pt>
                <c:pt idx="1665">
                  <c:v>3305.6911756593354</c:v>
                </c:pt>
                <c:pt idx="1666">
                  <c:v>3306.6298570950498</c:v>
                </c:pt>
                <c:pt idx="1667">
                  <c:v>3307.5713573939352</c:v>
                </c:pt>
                <c:pt idx="1668">
                  <c:v>3308.5100388296496</c:v>
                </c:pt>
                <c:pt idx="1669">
                  <c:v>3309.448720265365</c:v>
                </c:pt>
                <c:pt idx="1670">
                  <c:v>3310.3902205642494</c:v>
                </c:pt>
                <c:pt idx="1671">
                  <c:v>3311.3289019999638</c:v>
                </c:pt>
                <c:pt idx="1672">
                  <c:v>3312.2675834356792</c:v>
                </c:pt>
                <c:pt idx="1673">
                  <c:v>3313.209083734564</c:v>
                </c:pt>
                <c:pt idx="1674">
                  <c:v>3314.1477651702785</c:v>
                </c:pt>
                <c:pt idx="1675">
                  <c:v>3315.0864466059934</c:v>
                </c:pt>
                <c:pt idx="1676">
                  <c:v>3316.0279469048783</c:v>
                </c:pt>
                <c:pt idx="1677">
                  <c:v>3316.9666283405932</c:v>
                </c:pt>
                <c:pt idx="1678">
                  <c:v>3317.9053097763076</c:v>
                </c:pt>
                <c:pt idx="1679">
                  <c:v>3318.8468100751929</c:v>
                </c:pt>
                <c:pt idx="1680">
                  <c:v>3319.7854915109074</c:v>
                </c:pt>
                <c:pt idx="1681">
                  <c:v>3320.7241729466223</c:v>
                </c:pt>
                <c:pt idx="1682">
                  <c:v>3321.6656732455072</c:v>
                </c:pt>
                <c:pt idx="1683">
                  <c:v>3322.6043546812216</c:v>
                </c:pt>
                <c:pt idx="1684">
                  <c:v>3323.5430361169365</c:v>
                </c:pt>
                <c:pt idx="1685">
                  <c:v>3324.4845364158218</c:v>
                </c:pt>
                <c:pt idx="1686">
                  <c:v>3325.4232178515358</c:v>
                </c:pt>
                <c:pt idx="1687">
                  <c:v>3326.3618992872512</c:v>
                </c:pt>
                <c:pt idx="1688">
                  <c:v>3327.303399586136</c:v>
                </c:pt>
                <c:pt idx="1689">
                  <c:v>3328.2420810218505</c:v>
                </c:pt>
                <c:pt idx="1690">
                  <c:v>3329.1807624575654</c:v>
                </c:pt>
                <c:pt idx="1691">
                  <c:v>3330.1222627564503</c:v>
                </c:pt>
                <c:pt idx="1692">
                  <c:v>3331.0609441921647</c:v>
                </c:pt>
                <c:pt idx="1693">
                  <c:v>3331.9996256278801</c:v>
                </c:pt>
                <c:pt idx="1694">
                  <c:v>3332.9411259267645</c:v>
                </c:pt>
                <c:pt idx="1695">
                  <c:v>3333.8798073624794</c:v>
                </c:pt>
                <c:pt idx="1696">
                  <c:v>3334.8184887981943</c:v>
                </c:pt>
                <c:pt idx="1697">
                  <c:v>3335.7599890970791</c:v>
                </c:pt>
                <c:pt idx="1698">
                  <c:v>3336.698670532794</c:v>
                </c:pt>
                <c:pt idx="1699">
                  <c:v>3337.6373519685085</c:v>
                </c:pt>
                <c:pt idx="1700">
                  <c:v>3338.5788522673938</c:v>
                </c:pt>
                <c:pt idx="1701">
                  <c:v>3339.5175337031083</c:v>
                </c:pt>
                <c:pt idx="1702">
                  <c:v>3340.4562151388232</c:v>
                </c:pt>
                <c:pt idx="1703">
                  <c:v>3341.397715437708</c:v>
                </c:pt>
                <c:pt idx="1704">
                  <c:v>3342.3363968734225</c:v>
                </c:pt>
                <c:pt idx="1705">
                  <c:v>3343.2750783091374</c:v>
                </c:pt>
                <c:pt idx="1706">
                  <c:v>3344.2165786080227</c:v>
                </c:pt>
                <c:pt idx="1707">
                  <c:v>3345.1552600437367</c:v>
                </c:pt>
                <c:pt idx="1708">
                  <c:v>3346.093941479452</c:v>
                </c:pt>
                <c:pt idx="1709">
                  <c:v>3347.0354417783369</c:v>
                </c:pt>
                <c:pt idx="1710">
                  <c:v>3347.9741232140514</c:v>
                </c:pt>
                <c:pt idx="1711">
                  <c:v>3348.9128046497663</c:v>
                </c:pt>
                <c:pt idx="1712">
                  <c:v>3349.8543049486511</c:v>
                </c:pt>
                <c:pt idx="1713">
                  <c:v>3350.792986384366</c:v>
                </c:pt>
                <c:pt idx="1714">
                  <c:v>3351.7316678200809</c:v>
                </c:pt>
                <c:pt idx="1715">
                  <c:v>3352.6731681189654</c:v>
                </c:pt>
                <c:pt idx="1716">
                  <c:v>3353.6118495546802</c:v>
                </c:pt>
                <c:pt idx="1717">
                  <c:v>3354.5505309903951</c:v>
                </c:pt>
                <c:pt idx="1718">
                  <c:v>3355.4920312892805</c:v>
                </c:pt>
                <c:pt idx="1719">
                  <c:v>3356.4307127249945</c:v>
                </c:pt>
                <c:pt idx="1720">
                  <c:v>3357.3693941607094</c:v>
                </c:pt>
                <c:pt idx="1721">
                  <c:v>3358.3108944595947</c:v>
                </c:pt>
                <c:pt idx="1722">
                  <c:v>3359.2495758953091</c:v>
                </c:pt>
                <c:pt idx="1723">
                  <c:v>3360.1882573310236</c:v>
                </c:pt>
                <c:pt idx="1724">
                  <c:v>3361.1297576299089</c:v>
                </c:pt>
                <c:pt idx="1725">
                  <c:v>3362.0684390656234</c:v>
                </c:pt>
                <c:pt idx="1726">
                  <c:v>3363.0071205013387</c:v>
                </c:pt>
                <c:pt idx="1727">
                  <c:v>3363.9486208002231</c:v>
                </c:pt>
                <c:pt idx="1728">
                  <c:v>3364.8873022359376</c:v>
                </c:pt>
                <c:pt idx="1729">
                  <c:v>3365.8259836716529</c:v>
                </c:pt>
                <c:pt idx="1730">
                  <c:v>3366.7674839705378</c:v>
                </c:pt>
                <c:pt idx="1731">
                  <c:v>3367.7061654062527</c:v>
                </c:pt>
                <c:pt idx="1732">
                  <c:v>3368.6448468419671</c:v>
                </c:pt>
                <c:pt idx="1733">
                  <c:v>3369.586347140852</c:v>
                </c:pt>
                <c:pt idx="1734">
                  <c:v>3370.5250285765669</c:v>
                </c:pt>
                <c:pt idx="1735">
                  <c:v>3371.4637100122818</c:v>
                </c:pt>
                <c:pt idx="1736">
                  <c:v>3372.4052103111662</c:v>
                </c:pt>
                <c:pt idx="1737">
                  <c:v>3373.3438917468811</c:v>
                </c:pt>
                <c:pt idx="1738">
                  <c:v>3374.282573182596</c:v>
                </c:pt>
                <c:pt idx="1739">
                  <c:v>3375.2240734814814</c:v>
                </c:pt>
                <c:pt idx="1740">
                  <c:v>3376.1627549171953</c:v>
                </c:pt>
                <c:pt idx="1741">
                  <c:v>3377.1014363529102</c:v>
                </c:pt>
                <c:pt idx="1742">
                  <c:v>3378.0429366517956</c:v>
                </c:pt>
                <c:pt idx="1743">
                  <c:v>3378.98161808751</c:v>
                </c:pt>
                <c:pt idx="1744">
                  <c:v>3379.9202995232249</c:v>
                </c:pt>
                <c:pt idx="1745">
                  <c:v>3380.8617998221098</c:v>
                </c:pt>
                <c:pt idx="1746">
                  <c:v>3381.8004812578242</c:v>
                </c:pt>
                <c:pt idx="1747">
                  <c:v>3382.7391626935396</c:v>
                </c:pt>
                <c:pt idx="1748">
                  <c:v>3383.680662992424</c:v>
                </c:pt>
                <c:pt idx="1749">
                  <c:v>3384.6193444281384</c:v>
                </c:pt>
                <c:pt idx="1750">
                  <c:v>3385.5580258638538</c:v>
                </c:pt>
                <c:pt idx="1751">
                  <c:v>3386.4995261627387</c:v>
                </c:pt>
                <c:pt idx="1752">
                  <c:v>3387.4382075984531</c:v>
                </c:pt>
                <c:pt idx="1753">
                  <c:v>3388.376889034168</c:v>
                </c:pt>
                <c:pt idx="1754">
                  <c:v>3389.3183893330529</c:v>
                </c:pt>
                <c:pt idx="1755">
                  <c:v>3390.2570707687678</c:v>
                </c:pt>
                <c:pt idx="1756">
                  <c:v>3391.1957522044822</c:v>
                </c:pt>
                <c:pt idx="1757">
                  <c:v>3392.1372525033676</c:v>
                </c:pt>
                <c:pt idx="1758">
                  <c:v>3393.075933939082</c:v>
                </c:pt>
                <c:pt idx="1759">
                  <c:v>3394.0146153747969</c:v>
                </c:pt>
                <c:pt idx="1760">
                  <c:v>3394.9561156736818</c:v>
                </c:pt>
                <c:pt idx="1761">
                  <c:v>3395.8947971093962</c:v>
                </c:pt>
                <c:pt idx="1762">
                  <c:v>3396.8334785451111</c:v>
                </c:pt>
                <c:pt idx="1763">
                  <c:v>3397.7749788439965</c:v>
                </c:pt>
                <c:pt idx="1764">
                  <c:v>3398.7136602797109</c:v>
                </c:pt>
                <c:pt idx="1765">
                  <c:v>3399.6523417154258</c:v>
                </c:pt>
                <c:pt idx="1766">
                  <c:v>3400.5938420143107</c:v>
                </c:pt>
                <c:pt idx="1767">
                  <c:v>3401.5325234500251</c:v>
                </c:pt>
                <c:pt idx="1768">
                  <c:v>3402.4712048857405</c:v>
                </c:pt>
                <c:pt idx="1769">
                  <c:v>3403.4127051846249</c:v>
                </c:pt>
                <c:pt idx="1770">
                  <c:v>3404.3513866203398</c:v>
                </c:pt>
                <c:pt idx="1771">
                  <c:v>3405.2900680560547</c:v>
                </c:pt>
                <c:pt idx="1772">
                  <c:v>3406.2315683549396</c:v>
                </c:pt>
                <c:pt idx="1773">
                  <c:v>3407.170249790654</c:v>
                </c:pt>
                <c:pt idx="1774">
                  <c:v>3408.1089312263689</c:v>
                </c:pt>
                <c:pt idx="1775">
                  <c:v>3409.0504315252542</c:v>
                </c:pt>
                <c:pt idx="1776">
                  <c:v>3409.9891129609687</c:v>
                </c:pt>
                <c:pt idx="1777">
                  <c:v>3410.9277943966831</c:v>
                </c:pt>
                <c:pt idx="1778">
                  <c:v>3411.8692946955684</c:v>
                </c:pt>
                <c:pt idx="1779">
                  <c:v>3412.8079761312829</c:v>
                </c:pt>
                <c:pt idx="1780">
                  <c:v>3413.7466575669978</c:v>
                </c:pt>
                <c:pt idx="1781">
                  <c:v>3414.6881578658827</c:v>
                </c:pt>
                <c:pt idx="1782">
                  <c:v>3415.6268393015971</c:v>
                </c:pt>
                <c:pt idx="1783">
                  <c:v>3416.5655207373125</c:v>
                </c:pt>
                <c:pt idx="1784">
                  <c:v>3417.5070210361973</c:v>
                </c:pt>
                <c:pt idx="1785">
                  <c:v>3418.4457024719113</c:v>
                </c:pt>
                <c:pt idx="1786">
                  <c:v>3419.3843839076267</c:v>
                </c:pt>
                <c:pt idx="1787">
                  <c:v>3420.3258842065115</c:v>
                </c:pt>
                <c:pt idx="1788">
                  <c:v>3421.2645656422264</c:v>
                </c:pt>
                <c:pt idx="1789">
                  <c:v>3422.2032470779409</c:v>
                </c:pt>
                <c:pt idx="1790">
                  <c:v>3423.1447473768258</c:v>
                </c:pt>
                <c:pt idx="1791">
                  <c:v>3424.0834288125407</c:v>
                </c:pt>
                <c:pt idx="1792">
                  <c:v>3425.0221102482556</c:v>
                </c:pt>
                <c:pt idx="1793">
                  <c:v>3425.96361054714</c:v>
                </c:pt>
                <c:pt idx="1794">
                  <c:v>3426.9022919828549</c:v>
                </c:pt>
                <c:pt idx="1795">
                  <c:v>3427.8409734185698</c:v>
                </c:pt>
                <c:pt idx="1796">
                  <c:v>3428.7824737174551</c:v>
                </c:pt>
                <c:pt idx="1797">
                  <c:v>3429.7211551531695</c:v>
                </c:pt>
                <c:pt idx="1798">
                  <c:v>3430.659836588884</c:v>
                </c:pt>
                <c:pt idx="1799">
                  <c:v>3431.6013368877693</c:v>
                </c:pt>
                <c:pt idx="1800">
                  <c:v>3432.5400183234838</c:v>
                </c:pt>
                <c:pt idx="1801">
                  <c:v>3433.4786997591991</c:v>
                </c:pt>
                <c:pt idx="1802">
                  <c:v>3434.4202000580835</c:v>
                </c:pt>
                <c:pt idx="1803">
                  <c:v>3435.358881493798</c:v>
                </c:pt>
                <c:pt idx="1804">
                  <c:v>3436.2975629295133</c:v>
                </c:pt>
                <c:pt idx="1805">
                  <c:v>3437.2390632283982</c:v>
                </c:pt>
                <c:pt idx="1806">
                  <c:v>3438.1777446641122</c:v>
                </c:pt>
                <c:pt idx="1807">
                  <c:v>3439.1164260998275</c:v>
                </c:pt>
                <c:pt idx="1808">
                  <c:v>3440.0579263987124</c:v>
                </c:pt>
                <c:pt idx="1809">
                  <c:v>3440.9966078344273</c:v>
                </c:pt>
                <c:pt idx="1810">
                  <c:v>3441.9352892701418</c:v>
                </c:pt>
                <c:pt idx="1811">
                  <c:v>3442.8767895690266</c:v>
                </c:pt>
                <c:pt idx="1812">
                  <c:v>3443.8154710047415</c:v>
                </c:pt>
                <c:pt idx="1813">
                  <c:v>3444.7541524404564</c:v>
                </c:pt>
                <c:pt idx="1814">
                  <c:v>3445.6956527393413</c:v>
                </c:pt>
                <c:pt idx="1815">
                  <c:v>3446.6343341750558</c:v>
                </c:pt>
                <c:pt idx="1816">
                  <c:v>3447.5730156107707</c:v>
                </c:pt>
                <c:pt idx="1817">
                  <c:v>3448.514515909656</c:v>
                </c:pt>
                <c:pt idx="1818">
                  <c:v>3449.45319734537</c:v>
                </c:pt>
                <c:pt idx="1819">
                  <c:v>3450.3918787810849</c:v>
                </c:pt>
                <c:pt idx="1820">
                  <c:v>3451.3333790799702</c:v>
                </c:pt>
                <c:pt idx="1821">
                  <c:v>3452.2720605156846</c:v>
                </c:pt>
                <c:pt idx="1822">
                  <c:v>3453.2107419513995</c:v>
                </c:pt>
                <c:pt idx="1823">
                  <c:v>3454.1522422502844</c:v>
                </c:pt>
                <c:pt idx="1824">
                  <c:v>3455.0909236859989</c:v>
                </c:pt>
                <c:pt idx="1825">
                  <c:v>3456.0296051217142</c:v>
                </c:pt>
                <c:pt idx="1826">
                  <c:v>3456.9711054205986</c:v>
                </c:pt>
                <c:pt idx="1827">
                  <c:v>3457.9097868563135</c:v>
                </c:pt>
                <c:pt idx="1828">
                  <c:v>3458.8484682920284</c:v>
                </c:pt>
                <c:pt idx="1829">
                  <c:v>3459.7899685909133</c:v>
                </c:pt>
                <c:pt idx="1830">
                  <c:v>3460.7286500266282</c:v>
                </c:pt>
                <c:pt idx="1831">
                  <c:v>3461.6673314623426</c:v>
                </c:pt>
                <c:pt idx="1832">
                  <c:v>3462.608831761228</c:v>
                </c:pt>
                <c:pt idx="1833">
                  <c:v>3463.5475131969424</c:v>
                </c:pt>
                <c:pt idx="1834">
                  <c:v>3464.4861946326573</c:v>
                </c:pt>
                <c:pt idx="1835">
                  <c:v>3465.4276949315422</c:v>
                </c:pt>
                <c:pt idx="1836">
                  <c:v>3466.3663763672566</c:v>
                </c:pt>
                <c:pt idx="1837">
                  <c:v>3467.3050578029715</c:v>
                </c:pt>
                <c:pt idx="1838">
                  <c:v>3468.2465581018569</c:v>
                </c:pt>
                <c:pt idx="1839">
                  <c:v>3469.1852395375709</c:v>
                </c:pt>
                <c:pt idx="1840">
                  <c:v>3470.1239209732862</c:v>
                </c:pt>
                <c:pt idx="1841">
                  <c:v>3471.0654212721711</c:v>
                </c:pt>
                <c:pt idx="1842">
                  <c:v>3472.0041027078855</c:v>
                </c:pt>
                <c:pt idx="1843">
                  <c:v>3472.9427841436004</c:v>
                </c:pt>
                <c:pt idx="1844">
                  <c:v>3473.8842844424853</c:v>
                </c:pt>
                <c:pt idx="1845">
                  <c:v>3474.8229658782002</c:v>
                </c:pt>
                <c:pt idx="1846">
                  <c:v>3475.7616473139151</c:v>
                </c:pt>
                <c:pt idx="1847">
                  <c:v>3476.7031476127995</c:v>
                </c:pt>
                <c:pt idx="1848">
                  <c:v>3477.6418290485144</c:v>
                </c:pt>
                <c:pt idx="1849">
                  <c:v>3478.5805104842293</c:v>
                </c:pt>
                <c:pt idx="1850">
                  <c:v>3479.5220107831146</c:v>
                </c:pt>
                <c:pt idx="1851">
                  <c:v>3480.4606922188286</c:v>
                </c:pt>
                <c:pt idx="1852">
                  <c:v>3481.3993736545435</c:v>
                </c:pt>
                <c:pt idx="1853">
                  <c:v>3482.3408739534289</c:v>
                </c:pt>
                <c:pt idx="1854">
                  <c:v>3483.2795553891433</c:v>
                </c:pt>
                <c:pt idx="1855">
                  <c:v>3484.2182368248577</c:v>
                </c:pt>
                <c:pt idx="1856">
                  <c:v>3485.1597371237431</c:v>
                </c:pt>
                <c:pt idx="1857">
                  <c:v>3486.0984185594575</c:v>
                </c:pt>
                <c:pt idx="1858">
                  <c:v>3487.0370999951729</c:v>
                </c:pt>
                <c:pt idx="1859">
                  <c:v>3487.9786002940573</c:v>
                </c:pt>
                <c:pt idx="1860">
                  <c:v>3488.9172817297717</c:v>
                </c:pt>
                <c:pt idx="1861">
                  <c:v>3489.8559631654871</c:v>
                </c:pt>
                <c:pt idx="1862">
                  <c:v>3490.797463464372</c:v>
                </c:pt>
                <c:pt idx="1863">
                  <c:v>3491.7361449000864</c:v>
                </c:pt>
                <c:pt idx="1864">
                  <c:v>3492.6748263358013</c:v>
                </c:pt>
                <c:pt idx="1865">
                  <c:v>3493.6163266346862</c:v>
                </c:pt>
                <c:pt idx="1866">
                  <c:v>3494.5550080704011</c:v>
                </c:pt>
                <c:pt idx="1867">
                  <c:v>3495.4936895061155</c:v>
                </c:pt>
                <c:pt idx="1868">
                  <c:v>3496.4351898050004</c:v>
                </c:pt>
                <c:pt idx="1869">
                  <c:v>3497.3738712407153</c:v>
                </c:pt>
                <c:pt idx="1870">
                  <c:v>3498.3125526764302</c:v>
                </c:pt>
                <c:pt idx="1871">
                  <c:v>3499.2540529753155</c:v>
                </c:pt>
                <c:pt idx="1872">
                  <c:v>3500.1927344110295</c:v>
                </c:pt>
                <c:pt idx="1873">
                  <c:v>3501.1314158467444</c:v>
                </c:pt>
                <c:pt idx="1874">
                  <c:v>3502.0729161456297</c:v>
                </c:pt>
                <c:pt idx="1875">
                  <c:v>3503.0115975813442</c:v>
                </c:pt>
                <c:pt idx="1876">
                  <c:v>3503.9502790170586</c:v>
                </c:pt>
                <c:pt idx="1877">
                  <c:v>3504.8917793159439</c:v>
                </c:pt>
                <c:pt idx="1878">
                  <c:v>3505.8304607516584</c:v>
                </c:pt>
                <c:pt idx="1879">
                  <c:v>3506.7691421873737</c:v>
                </c:pt>
                <c:pt idx="1880">
                  <c:v>3507.7106424862582</c:v>
                </c:pt>
                <c:pt idx="1881">
                  <c:v>3508.6493239219726</c:v>
                </c:pt>
                <c:pt idx="1882">
                  <c:v>3509.588005357688</c:v>
                </c:pt>
                <c:pt idx="1883">
                  <c:v>3510.5295056565728</c:v>
                </c:pt>
                <c:pt idx="1884">
                  <c:v>3511.4681870922873</c:v>
                </c:pt>
                <c:pt idx="1885">
                  <c:v>3512.4068685280022</c:v>
                </c:pt>
                <c:pt idx="1886">
                  <c:v>3513.3483688268871</c:v>
                </c:pt>
                <c:pt idx="1887">
                  <c:v>3514.287050262602</c:v>
                </c:pt>
                <c:pt idx="1888">
                  <c:v>3515.2257316983164</c:v>
                </c:pt>
                <c:pt idx="1889">
                  <c:v>3516.1672319972017</c:v>
                </c:pt>
                <c:pt idx="1890">
                  <c:v>3517.1059134329162</c:v>
                </c:pt>
                <c:pt idx="1891">
                  <c:v>3518.0445948686311</c:v>
                </c:pt>
                <c:pt idx="1892">
                  <c:v>3518.9860951675159</c:v>
                </c:pt>
                <c:pt idx="1893">
                  <c:v>3519.9247766032304</c:v>
                </c:pt>
                <c:pt idx="1894">
                  <c:v>3520.8634580389453</c:v>
                </c:pt>
                <c:pt idx="1895">
                  <c:v>3521.8049583378306</c:v>
                </c:pt>
                <c:pt idx="1896">
                  <c:v>3522.7436397735451</c:v>
                </c:pt>
                <c:pt idx="1897">
                  <c:v>3523.68232120926</c:v>
                </c:pt>
                <c:pt idx="1898">
                  <c:v>3524.6238215081448</c:v>
                </c:pt>
                <c:pt idx="1899">
                  <c:v>3525.5625029438593</c:v>
                </c:pt>
                <c:pt idx="1900">
                  <c:v>3526.5011843795742</c:v>
                </c:pt>
                <c:pt idx="1901">
                  <c:v>3527.442684678459</c:v>
                </c:pt>
                <c:pt idx="1902">
                  <c:v>3528.3813661141739</c:v>
                </c:pt>
                <c:pt idx="1903">
                  <c:v>3529.3200475498888</c:v>
                </c:pt>
                <c:pt idx="1904">
                  <c:v>3530.2615478487737</c:v>
                </c:pt>
                <c:pt idx="1905">
                  <c:v>3531.2002292844882</c:v>
                </c:pt>
                <c:pt idx="1906">
                  <c:v>3532.1389107202031</c:v>
                </c:pt>
                <c:pt idx="1907">
                  <c:v>3533.0804110190884</c:v>
                </c:pt>
                <c:pt idx="1908">
                  <c:v>3534.0190924548028</c:v>
                </c:pt>
                <c:pt idx="1909">
                  <c:v>3534.9577738905173</c:v>
                </c:pt>
                <c:pt idx="1910">
                  <c:v>3535.8992741894026</c:v>
                </c:pt>
                <c:pt idx="1911">
                  <c:v>3536.837955625117</c:v>
                </c:pt>
                <c:pt idx="1912">
                  <c:v>3537.7766370608319</c:v>
                </c:pt>
                <c:pt idx="1913">
                  <c:v>3538.7181373597168</c:v>
                </c:pt>
                <c:pt idx="1914">
                  <c:v>3539.6568187954313</c:v>
                </c:pt>
                <c:pt idx="1915">
                  <c:v>3540.5955002311466</c:v>
                </c:pt>
                <c:pt idx="1916">
                  <c:v>3541.5370005300315</c:v>
                </c:pt>
                <c:pt idx="1917">
                  <c:v>3542.4756819657455</c:v>
                </c:pt>
                <c:pt idx="1918">
                  <c:v>3543.4143634014608</c:v>
                </c:pt>
                <c:pt idx="1919">
                  <c:v>3544.3558637003457</c:v>
                </c:pt>
                <c:pt idx="1920">
                  <c:v>3545.2945451360602</c:v>
                </c:pt>
                <c:pt idx="1921">
                  <c:v>3546.233226571775</c:v>
                </c:pt>
                <c:pt idx="1922">
                  <c:v>3547.1747268706599</c:v>
                </c:pt>
                <c:pt idx="1923">
                  <c:v>3548.1134083063748</c:v>
                </c:pt>
                <c:pt idx="1924">
                  <c:v>3549.0520897420897</c:v>
                </c:pt>
                <c:pt idx="1925">
                  <c:v>3549.9935900409741</c:v>
                </c:pt>
                <c:pt idx="1926">
                  <c:v>3550.932271476689</c:v>
                </c:pt>
                <c:pt idx="1927">
                  <c:v>3551.8709529124039</c:v>
                </c:pt>
                <c:pt idx="1928">
                  <c:v>3552.8124532112893</c:v>
                </c:pt>
                <c:pt idx="1929">
                  <c:v>3553.7511346470037</c:v>
                </c:pt>
                <c:pt idx="1930">
                  <c:v>3554.6898160827182</c:v>
                </c:pt>
                <c:pt idx="1931">
                  <c:v>3555.6313163816035</c:v>
                </c:pt>
                <c:pt idx="1932">
                  <c:v>3556.5699978173179</c:v>
                </c:pt>
                <c:pt idx="1933">
                  <c:v>3557.5086792530324</c:v>
                </c:pt>
                <c:pt idx="1934">
                  <c:v>3558.4501795519177</c:v>
                </c:pt>
                <c:pt idx="1935">
                  <c:v>3559.3888609876321</c:v>
                </c:pt>
                <c:pt idx="1936">
                  <c:v>3560.3275424233475</c:v>
                </c:pt>
                <c:pt idx="1937">
                  <c:v>3561.2690427222324</c:v>
                </c:pt>
                <c:pt idx="1938">
                  <c:v>3562.2077241579464</c:v>
                </c:pt>
                <c:pt idx="1939">
                  <c:v>3563.1464055936617</c:v>
                </c:pt>
                <c:pt idx="1940">
                  <c:v>3564.0879058925466</c:v>
                </c:pt>
                <c:pt idx="1941">
                  <c:v>3565.0265873282615</c:v>
                </c:pt>
                <c:pt idx="1942">
                  <c:v>3565.9652687639759</c:v>
                </c:pt>
                <c:pt idx="1943">
                  <c:v>3566.9067690628608</c:v>
                </c:pt>
                <c:pt idx="1944">
                  <c:v>3567.8454504985757</c:v>
                </c:pt>
                <c:pt idx="1945">
                  <c:v>3568.7841319342906</c:v>
                </c:pt>
                <c:pt idx="1946">
                  <c:v>3569.7256322331755</c:v>
                </c:pt>
                <c:pt idx="1947">
                  <c:v>3570.6643136688899</c:v>
                </c:pt>
                <c:pt idx="1948">
                  <c:v>3571.6029951046048</c:v>
                </c:pt>
                <c:pt idx="1949">
                  <c:v>3572.5444954034901</c:v>
                </c:pt>
                <c:pt idx="1950">
                  <c:v>3573.4831768392041</c:v>
                </c:pt>
                <c:pt idx="1951">
                  <c:v>3574.421858274919</c:v>
                </c:pt>
                <c:pt idx="1952">
                  <c:v>3575.3633585738044</c:v>
                </c:pt>
                <c:pt idx="1953">
                  <c:v>3576.3020400095188</c:v>
                </c:pt>
                <c:pt idx="1954">
                  <c:v>3577.2407214452337</c:v>
                </c:pt>
                <c:pt idx="1955">
                  <c:v>3578.1822217441186</c:v>
                </c:pt>
                <c:pt idx="1956">
                  <c:v>3579.120903179833</c:v>
                </c:pt>
                <c:pt idx="1957">
                  <c:v>3580.0595846155484</c:v>
                </c:pt>
                <c:pt idx="1958">
                  <c:v>3581.0010849144328</c:v>
                </c:pt>
                <c:pt idx="1959">
                  <c:v>3581.9397663501477</c:v>
                </c:pt>
                <c:pt idx="1960">
                  <c:v>3582.8784477858626</c:v>
                </c:pt>
                <c:pt idx="1961">
                  <c:v>3583.8199480847475</c:v>
                </c:pt>
                <c:pt idx="1962">
                  <c:v>3584.7586295204624</c:v>
                </c:pt>
                <c:pt idx="1963">
                  <c:v>3585.6973109561768</c:v>
                </c:pt>
                <c:pt idx="1964">
                  <c:v>3586.6388112550617</c:v>
                </c:pt>
                <c:pt idx="1965">
                  <c:v>3587.5774926907766</c:v>
                </c:pt>
                <c:pt idx="1966">
                  <c:v>3588.516174126491</c:v>
                </c:pt>
                <c:pt idx="1967">
                  <c:v>3589.4576744253764</c:v>
                </c:pt>
                <c:pt idx="1968">
                  <c:v>3590.3963558610908</c:v>
                </c:pt>
                <c:pt idx="1969">
                  <c:v>3591.3350372968057</c:v>
                </c:pt>
                <c:pt idx="1970">
                  <c:v>3592.276537595691</c:v>
                </c:pt>
                <c:pt idx="1971">
                  <c:v>3593.215219031405</c:v>
                </c:pt>
                <c:pt idx="1972">
                  <c:v>3594.1539004671204</c:v>
                </c:pt>
                <c:pt idx="1973">
                  <c:v>3595.0954007660052</c:v>
                </c:pt>
                <c:pt idx="1974">
                  <c:v>3596.0340822017197</c:v>
                </c:pt>
                <c:pt idx="1975">
                  <c:v>3596.9727636374346</c:v>
                </c:pt>
                <c:pt idx="1976">
                  <c:v>3597.9142639363195</c:v>
                </c:pt>
                <c:pt idx="1977">
                  <c:v>3598.8529453720339</c:v>
                </c:pt>
                <c:pt idx="1978">
                  <c:v>3599.7916268077493</c:v>
                </c:pt>
                <c:pt idx="1979">
                  <c:v>3600.7331271066337</c:v>
                </c:pt>
                <c:pt idx="1980">
                  <c:v>3601.6718085423486</c:v>
                </c:pt>
                <c:pt idx="1981">
                  <c:v>3602.6104899780635</c:v>
                </c:pt>
                <c:pt idx="1982">
                  <c:v>3603.5519902769483</c:v>
                </c:pt>
                <c:pt idx="1983">
                  <c:v>3604.4906717126628</c:v>
                </c:pt>
                <c:pt idx="1984">
                  <c:v>3605.4293531483777</c:v>
                </c:pt>
                <c:pt idx="1985">
                  <c:v>3606.370853447263</c:v>
                </c:pt>
                <c:pt idx="1986">
                  <c:v>3607.3095348829775</c:v>
                </c:pt>
                <c:pt idx="1987">
                  <c:v>3608.2482163186919</c:v>
                </c:pt>
                <c:pt idx="1988">
                  <c:v>3609.1897166175772</c:v>
                </c:pt>
                <c:pt idx="1989">
                  <c:v>3610.1283980532917</c:v>
                </c:pt>
                <c:pt idx="1990">
                  <c:v>3611.0670794890066</c:v>
                </c:pt>
                <c:pt idx="1991">
                  <c:v>3612.0085797878914</c:v>
                </c:pt>
                <c:pt idx="1992">
                  <c:v>3612.9472612236059</c:v>
                </c:pt>
                <c:pt idx="1993">
                  <c:v>3613.8859426593212</c:v>
                </c:pt>
                <c:pt idx="1994">
                  <c:v>3614.8274429582061</c:v>
                </c:pt>
                <c:pt idx="1995">
                  <c:v>3615.7661243939201</c:v>
                </c:pt>
                <c:pt idx="1996">
                  <c:v>3616.7048058296355</c:v>
                </c:pt>
                <c:pt idx="1997">
                  <c:v>3617.6463061285203</c:v>
                </c:pt>
                <c:pt idx="1998">
                  <c:v>3618.5849875642352</c:v>
                </c:pt>
                <c:pt idx="1999">
                  <c:v>3619.5236689999497</c:v>
                </c:pt>
                <c:pt idx="2000">
                  <c:v>3620.4651692988346</c:v>
                </c:pt>
                <c:pt idx="2001">
                  <c:v>3621.4038507345495</c:v>
                </c:pt>
                <c:pt idx="2002">
                  <c:v>3622.3425321702643</c:v>
                </c:pt>
                <c:pt idx="2003">
                  <c:v>3623.2840324691497</c:v>
                </c:pt>
                <c:pt idx="2004">
                  <c:v>3624.2227139048637</c:v>
                </c:pt>
                <c:pt idx="2005">
                  <c:v>3625.1613953405786</c:v>
                </c:pt>
                <c:pt idx="2006">
                  <c:v>3626.1028956394639</c:v>
                </c:pt>
                <c:pt idx="2007">
                  <c:v>3627.0415770751783</c:v>
                </c:pt>
                <c:pt idx="2008">
                  <c:v>3627.9802585108928</c:v>
                </c:pt>
                <c:pt idx="2009">
                  <c:v>3628.9217588097781</c:v>
                </c:pt>
                <c:pt idx="2010">
                  <c:v>3629.8604402454926</c:v>
                </c:pt>
                <c:pt idx="2011">
                  <c:v>3630.7991216812079</c:v>
                </c:pt>
                <c:pt idx="2012">
                  <c:v>3631.7406219800923</c:v>
                </c:pt>
                <c:pt idx="2013">
                  <c:v>3632.6793034158068</c:v>
                </c:pt>
                <c:pt idx="2014">
                  <c:v>3633.6179848515221</c:v>
                </c:pt>
                <c:pt idx="2015">
                  <c:v>3634.559485150407</c:v>
                </c:pt>
                <c:pt idx="2016">
                  <c:v>3635.498166586121</c:v>
                </c:pt>
                <c:pt idx="2017">
                  <c:v>3636.4368480218363</c:v>
                </c:pt>
                <c:pt idx="2018">
                  <c:v>3637.3783483207212</c:v>
                </c:pt>
                <c:pt idx="2019">
                  <c:v>3638.3170297564361</c:v>
                </c:pt>
                <c:pt idx="2020">
                  <c:v>3639.2557111921506</c:v>
                </c:pt>
                <c:pt idx="2021">
                  <c:v>3640.1972114910354</c:v>
                </c:pt>
                <c:pt idx="2022">
                  <c:v>3641.1358929267503</c:v>
                </c:pt>
                <c:pt idx="2023">
                  <c:v>3642.0745743624652</c:v>
                </c:pt>
                <c:pt idx="2024">
                  <c:v>3643.0160746613501</c:v>
                </c:pt>
                <c:pt idx="2025">
                  <c:v>3643.9547560970645</c:v>
                </c:pt>
                <c:pt idx="2026">
                  <c:v>3644.8934375327794</c:v>
                </c:pt>
                <c:pt idx="2027">
                  <c:v>3645.8349378316648</c:v>
                </c:pt>
                <c:pt idx="2028">
                  <c:v>3646.7736192673788</c:v>
                </c:pt>
                <c:pt idx="2029">
                  <c:v>3647.7123007030941</c:v>
                </c:pt>
                <c:pt idx="2030">
                  <c:v>3648.653801001979</c:v>
                </c:pt>
                <c:pt idx="2031">
                  <c:v>3649.5924824376934</c:v>
                </c:pt>
                <c:pt idx="2032">
                  <c:v>3650.5311638734083</c:v>
                </c:pt>
                <c:pt idx="2033">
                  <c:v>3651.4726641722932</c:v>
                </c:pt>
                <c:pt idx="2034">
                  <c:v>3652.4113456080077</c:v>
                </c:pt>
                <c:pt idx="2035">
                  <c:v>3653.350027043723</c:v>
                </c:pt>
                <c:pt idx="2036">
                  <c:v>3654.2915273426079</c:v>
                </c:pt>
                <c:pt idx="2037">
                  <c:v>3655.2302087783223</c:v>
                </c:pt>
                <c:pt idx="2038">
                  <c:v>3656.1688902140372</c:v>
                </c:pt>
                <c:pt idx="2039">
                  <c:v>3657.1103905129221</c:v>
                </c:pt>
                <c:pt idx="2040">
                  <c:v>3658.049071948637</c:v>
                </c:pt>
                <c:pt idx="2041">
                  <c:v>3658.9877533843514</c:v>
                </c:pt>
                <c:pt idx="2042">
                  <c:v>3659.9292536832368</c:v>
                </c:pt>
                <c:pt idx="2043">
                  <c:v>3660.8679351189512</c:v>
                </c:pt>
                <c:pt idx="2044">
                  <c:v>3661.8066165546661</c:v>
                </c:pt>
                <c:pt idx="2045">
                  <c:v>3662.748116853551</c:v>
                </c:pt>
                <c:pt idx="2046">
                  <c:v>3663.6867982892654</c:v>
                </c:pt>
                <c:pt idx="2047">
                  <c:v>3664.6254797249803</c:v>
                </c:pt>
                <c:pt idx="2048">
                  <c:v>3665.5669800238657</c:v>
                </c:pt>
                <c:pt idx="2049">
                  <c:v>3666.5056614595796</c:v>
                </c:pt>
                <c:pt idx="2050">
                  <c:v>3667.444342895295</c:v>
                </c:pt>
                <c:pt idx="2051">
                  <c:v>3668.3858431941799</c:v>
                </c:pt>
                <c:pt idx="2052">
                  <c:v>3669.3245246298943</c:v>
                </c:pt>
                <c:pt idx="2053">
                  <c:v>3670.2632060656092</c:v>
                </c:pt>
                <c:pt idx="2054">
                  <c:v>3671.2047063644941</c:v>
                </c:pt>
                <c:pt idx="2055">
                  <c:v>3672.143387800209</c:v>
                </c:pt>
                <c:pt idx="2056">
                  <c:v>3673.0820692359239</c:v>
                </c:pt>
                <c:pt idx="2057">
                  <c:v>3674.0235695348083</c:v>
                </c:pt>
                <c:pt idx="2058">
                  <c:v>3674.9622509705232</c:v>
                </c:pt>
                <c:pt idx="2059">
                  <c:v>3675.9009324062381</c:v>
                </c:pt>
                <c:pt idx="2060">
                  <c:v>3676.8424327051234</c:v>
                </c:pt>
                <c:pt idx="2061">
                  <c:v>3677.7811141408374</c:v>
                </c:pt>
                <c:pt idx="2062">
                  <c:v>3678.7197955765523</c:v>
                </c:pt>
                <c:pt idx="2063">
                  <c:v>3679.6612958754376</c:v>
                </c:pt>
                <c:pt idx="2064">
                  <c:v>3680.5999773111521</c:v>
                </c:pt>
                <c:pt idx="2065">
                  <c:v>3681.5386587468665</c:v>
                </c:pt>
                <c:pt idx="2066">
                  <c:v>3682.4801590457519</c:v>
                </c:pt>
                <c:pt idx="2067">
                  <c:v>3683.4188404814663</c:v>
                </c:pt>
                <c:pt idx="2068">
                  <c:v>3684.3575219171817</c:v>
                </c:pt>
                <c:pt idx="2069">
                  <c:v>3685.2990222160661</c:v>
                </c:pt>
                <c:pt idx="2070">
                  <c:v>3686.2377036517805</c:v>
                </c:pt>
                <c:pt idx="2071">
                  <c:v>3687.1763850874959</c:v>
                </c:pt>
                <c:pt idx="2072">
                  <c:v>3688.1178853863807</c:v>
                </c:pt>
                <c:pt idx="2073">
                  <c:v>3689.0565668220956</c:v>
                </c:pt>
                <c:pt idx="2074">
                  <c:v>3689.9952482578101</c:v>
                </c:pt>
                <c:pt idx="2075">
                  <c:v>3690.936748556695</c:v>
                </c:pt>
                <c:pt idx="2076">
                  <c:v>3691.8754299924099</c:v>
                </c:pt>
                <c:pt idx="2077">
                  <c:v>3692.8141114281248</c:v>
                </c:pt>
                <c:pt idx="2078">
                  <c:v>3693.7556117270092</c:v>
                </c:pt>
                <c:pt idx="2079">
                  <c:v>3694.6942931627241</c:v>
                </c:pt>
                <c:pt idx="2080">
                  <c:v>3695.632974598439</c:v>
                </c:pt>
                <c:pt idx="2081">
                  <c:v>3696.5744748973243</c:v>
                </c:pt>
                <c:pt idx="2082">
                  <c:v>3697.5131563330383</c:v>
                </c:pt>
                <c:pt idx="2083">
                  <c:v>3698.4518377687532</c:v>
                </c:pt>
                <c:pt idx="2084">
                  <c:v>3699.3933380676385</c:v>
                </c:pt>
                <c:pt idx="2085">
                  <c:v>3700.332019503353</c:v>
                </c:pt>
                <c:pt idx="2086">
                  <c:v>3701.2707009390674</c:v>
                </c:pt>
                <c:pt idx="2087">
                  <c:v>3702.2122012379527</c:v>
                </c:pt>
                <c:pt idx="2088">
                  <c:v>3703.1508826736672</c:v>
                </c:pt>
                <c:pt idx="2089">
                  <c:v>3704.0895641093825</c:v>
                </c:pt>
                <c:pt idx="2090">
                  <c:v>3705.031064408267</c:v>
                </c:pt>
                <c:pt idx="2091">
                  <c:v>3705.9697458439814</c:v>
                </c:pt>
                <c:pt idx="2092">
                  <c:v>3706.9084272796968</c:v>
                </c:pt>
                <c:pt idx="2093">
                  <c:v>3707.8499275785816</c:v>
                </c:pt>
                <c:pt idx="2094">
                  <c:v>3708.7886090142961</c:v>
                </c:pt>
                <c:pt idx="2095">
                  <c:v>3709.727290450011</c:v>
                </c:pt>
                <c:pt idx="2096">
                  <c:v>3710.6687907488958</c:v>
                </c:pt>
                <c:pt idx="2097">
                  <c:v>3711.6074721846107</c:v>
                </c:pt>
                <c:pt idx="2098">
                  <c:v>3712.5461536203252</c:v>
                </c:pt>
                <c:pt idx="2099">
                  <c:v>3713.4876539192105</c:v>
                </c:pt>
                <c:pt idx="2100">
                  <c:v>3714.426335354925</c:v>
                </c:pt>
                <c:pt idx="2101">
                  <c:v>3715.3650167906399</c:v>
                </c:pt>
                <c:pt idx="2102">
                  <c:v>3716.3065170895247</c:v>
                </c:pt>
                <c:pt idx="2103">
                  <c:v>3717.2451985252392</c:v>
                </c:pt>
                <c:pt idx="2104">
                  <c:v>3718.1838799609541</c:v>
                </c:pt>
                <c:pt idx="2105">
                  <c:v>3719.1253802598394</c:v>
                </c:pt>
                <c:pt idx="2106">
                  <c:v>3720.0640616955538</c:v>
                </c:pt>
                <c:pt idx="2107">
                  <c:v>3721.0027431312687</c:v>
                </c:pt>
                <c:pt idx="2108">
                  <c:v>3721.9442434301536</c:v>
                </c:pt>
                <c:pt idx="2109">
                  <c:v>3722.8829248658681</c:v>
                </c:pt>
                <c:pt idx="2110">
                  <c:v>3723.8216063015834</c:v>
                </c:pt>
                <c:pt idx="2111">
                  <c:v>3724.7631066004678</c:v>
                </c:pt>
                <c:pt idx="2112">
                  <c:v>3725.7017880361827</c:v>
                </c:pt>
                <c:pt idx="2113">
                  <c:v>3726.6404694718976</c:v>
                </c:pt>
                <c:pt idx="2114">
                  <c:v>3727.5819697707825</c:v>
                </c:pt>
                <c:pt idx="2115">
                  <c:v>3728.520651206497</c:v>
                </c:pt>
                <c:pt idx="2116">
                  <c:v>3729.4593326422118</c:v>
                </c:pt>
                <c:pt idx="2117">
                  <c:v>3730.4008329410972</c:v>
                </c:pt>
                <c:pt idx="2118">
                  <c:v>3731.3395143768116</c:v>
                </c:pt>
                <c:pt idx="2119">
                  <c:v>3732.2781958125261</c:v>
                </c:pt>
                <c:pt idx="2120">
                  <c:v>3733.2196961114114</c:v>
                </c:pt>
                <c:pt idx="2121">
                  <c:v>3734.1583775471258</c:v>
                </c:pt>
                <c:pt idx="2122">
                  <c:v>3735.0970589828407</c:v>
                </c:pt>
                <c:pt idx="2123">
                  <c:v>3736.0385592817256</c:v>
                </c:pt>
                <c:pt idx="2124">
                  <c:v>3736.9772407174401</c:v>
                </c:pt>
                <c:pt idx="2125">
                  <c:v>3737.9159221531554</c:v>
                </c:pt>
                <c:pt idx="2126">
                  <c:v>3738.8574224520403</c:v>
                </c:pt>
                <c:pt idx="2127">
                  <c:v>3739.7961038877543</c:v>
                </c:pt>
                <c:pt idx="2128">
                  <c:v>3740.7347853234696</c:v>
                </c:pt>
                <c:pt idx="2129">
                  <c:v>3741.6762856223545</c:v>
                </c:pt>
                <c:pt idx="2130">
                  <c:v>3742.6149670580694</c:v>
                </c:pt>
                <c:pt idx="2131">
                  <c:v>3743.5536484937838</c:v>
                </c:pt>
                <c:pt idx="2132">
                  <c:v>3744.4951487926687</c:v>
                </c:pt>
                <c:pt idx="2133">
                  <c:v>3745.4338302283836</c:v>
                </c:pt>
                <c:pt idx="2134">
                  <c:v>3746.3725116640985</c:v>
                </c:pt>
                <c:pt idx="2135">
                  <c:v>3747.3140119629829</c:v>
                </c:pt>
                <c:pt idx="2136">
                  <c:v>3748.2526933986978</c:v>
                </c:pt>
                <c:pt idx="2137">
                  <c:v>3749.1913748344127</c:v>
                </c:pt>
                <c:pt idx="2138">
                  <c:v>3750.1328751332981</c:v>
                </c:pt>
                <c:pt idx="2139">
                  <c:v>3751.0715565690125</c:v>
                </c:pt>
                <c:pt idx="2140">
                  <c:v>3752.0102380047269</c:v>
                </c:pt>
                <c:pt idx="2141">
                  <c:v>3752.9517383036123</c:v>
                </c:pt>
                <c:pt idx="2142">
                  <c:v>3753.8904197393267</c:v>
                </c:pt>
                <c:pt idx="2143">
                  <c:v>3754.8291011750421</c:v>
                </c:pt>
                <c:pt idx="2144">
                  <c:v>3755.7706014739265</c:v>
                </c:pt>
                <c:pt idx="2145">
                  <c:v>3756.7092829096409</c:v>
                </c:pt>
                <c:pt idx="2146">
                  <c:v>3757.6479643453563</c:v>
                </c:pt>
                <c:pt idx="2147">
                  <c:v>3758.5894646442412</c:v>
                </c:pt>
                <c:pt idx="2148">
                  <c:v>3759.5281460799551</c:v>
                </c:pt>
                <c:pt idx="2149">
                  <c:v>3760.4668275156705</c:v>
                </c:pt>
                <c:pt idx="2150">
                  <c:v>3761.4083278145554</c:v>
                </c:pt>
                <c:pt idx="2151">
                  <c:v>3762.3470092502703</c:v>
                </c:pt>
                <c:pt idx="2152">
                  <c:v>3763.2856906859847</c:v>
                </c:pt>
                <c:pt idx="2153">
                  <c:v>3764.2271909848696</c:v>
                </c:pt>
                <c:pt idx="2154">
                  <c:v>3765.1658724205845</c:v>
                </c:pt>
                <c:pt idx="2155">
                  <c:v>3766.1045538562994</c:v>
                </c:pt>
                <c:pt idx="2156">
                  <c:v>3767.0460541551843</c:v>
                </c:pt>
                <c:pt idx="2157">
                  <c:v>3767.9847355908987</c:v>
                </c:pt>
                <c:pt idx="2158">
                  <c:v>3768.9234170266136</c:v>
                </c:pt>
                <c:pt idx="2159">
                  <c:v>3769.8649173254989</c:v>
                </c:pt>
                <c:pt idx="2160">
                  <c:v>3770.8035987612129</c:v>
                </c:pt>
                <c:pt idx="2161">
                  <c:v>3771.7422801969278</c:v>
                </c:pt>
                <c:pt idx="2162">
                  <c:v>3772.6837804958132</c:v>
                </c:pt>
                <c:pt idx="2163">
                  <c:v>3773.6224619315276</c:v>
                </c:pt>
                <c:pt idx="2164">
                  <c:v>3774.5611433672425</c:v>
                </c:pt>
                <c:pt idx="2165">
                  <c:v>3775.5026436661274</c:v>
                </c:pt>
                <c:pt idx="2166">
                  <c:v>3776.4413251018418</c:v>
                </c:pt>
                <c:pt idx="2167">
                  <c:v>3777.3800065375572</c:v>
                </c:pt>
                <c:pt idx="2168">
                  <c:v>3778.3215068364416</c:v>
                </c:pt>
                <c:pt idx="2169">
                  <c:v>3779.2601882721565</c:v>
                </c:pt>
                <c:pt idx="2170">
                  <c:v>3780.1988697078714</c:v>
                </c:pt>
                <c:pt idx="2171">
                  <c:v>3781.1403700067563</c:v>
                </c:pt>
                <c:pt idx="2172">
                  <c:v>3782.0790514424712</c:v>
                </c:pt>
                <c:pt idx="2173">
                  <c:v>3783.0177328781856</c:v>
                </c:pt>
                <c:pt idx="2174">
                  <c:v>3783.9592331770709</c:v>
                </c:pt>
                <c:pt idx="2175">
                  <c:v>3784.8979146127854</c:v>
                </c:pt>
                <c:pt idx="2176">
                  <c:v>3785.8365960485003</c:v>
                </c:pt>
                <c:pt idx="2177">
                  <c:v>3786.7780963473851</c:v>
                </c:pt>
                <c:pt idx="2178">
                  <c:v>3787.7167777830996</c:v>
                </c:pt>
                <c:pt idx="2179">
                  <c:v>3788.6554592188145</c:v>
                </c:pt>
                <c:pt idx="2180">
                  <c:v>3789.5969595176998</c:v>
                </c:pt>
                <c:pt idx="2181">
                  <c:v>3790.5356409534138</c:v>
                </c:pt>
                <c:pt idx="2182">
                  <c:v>3791.4743223891292</c:v>
                </c:pt>
                <c:pt idx="2183">
                  <c:v>3792.415822688014</c:v>
                </c:pt>
                <c:pt idx="2184">
                  <c:v>3793.3545041237285</c:v>
                </c:pt>
                <c:pt idx="2185">
                  <c:v>3794.2931855594434</c:v>
                </c:pt>
                <c:pt idx="2186">
                  <c:v>3795.2346858583282</c:v>
                </c:pt>
                <c:pt idx="2187">
                  <c:v>3796.1733672940431</c:v>
                </c:pt>
                <c:pt idx="2188">
                  <c:v>3797.112048729758</c:v>
                </c:pt>
                <c:pt idx="2189">
                  <c:v>3798.0535490286425</c:v>
                </c:pt>
                <c:pt idx="2190">
                  <c:v>3798.9922304643574</c:v>
                </c:pt>
                <c:pt idx="2191">
                  <c:v>3799.9309119000723</c:v>
                </c:pt>
                <c:pt idx="2192">
                  <c:v>3800.8724121989571</c:v>
                </c:pt>
                <c:pt idx="2193">
                  <c:v>3801.8110936346716</c:v>
                </c:pt>
                <c:pt idx="2194">
                  <c:v>3802.7497750703865</c:v>
                </c:pt>
                <c:pt idx="2195">
                  <c:v>3803.6912753692718</c:v>
                </c:pt>
                <c:pt idx="2196">
                  <c:v>3804.6299568049863</c:v>
                </c:pt>
                <c:pt idx="2197">
                  <c:v>3805.5686382407007</c:v>
                </c:pt>
                <c:pt idx="2198">
                  <c:v>3806.510138539586</c:v>
                </c:pt>
                <c:pt idx="2199">
                  <c:v>3807.4488199753005</c:v>
                </c:pt>
                <c:pt idx="2200">
                  <c:v>3808.3875014110158</c:v>
                </c:pt>
                <c:pt idx="2201">
                  <c:v>3809.3290017099002</c:v>
                </c:pt>
                <c:pt idx="2202">
                  <c:v>3810.2676831456147</c:v>
                </c:pt>
                <c:pt idx="2203">
                  <c:v>3811.20636458133</c:v>
                </c:pt>
                <c:pt idx="2204">
                  <c:v>3812.1478648802149</c:v>
                </c:pt>
                <c:pt idx="2205">
                  <c:v>3813.0865463159294</c:v>
                </c:pt>
                <c:pt idx="2206">
                  <c:v>3814.0252277516443</c:v>
                </c:pt>
                <c:pt idx="2207">
                  <c:v>3814.9667280505291</c:v>
                </c:pt>
                <c:pt idx="2208">
                  <c:v>3815.905409486244</c:v>
                </c:pt>
                <c:pt idx="2209">
                  <c:v>3816.8440909219589</c:v>
                </c:pt>
                <c:pt idx="2210">
                  <c:v>3817.7855912208433</c:v>
                </c:pt>
                <c:pt idx="2211">
                  <c:v>3818.7242726565582</c:v>
                </c:pt>
                <c:pt idx="2212">
                  <c:v>3819.6629540922731</c:v>
                </c:pt>
                <c:pt idx="2213">
                  <c:v>3820.6044543911585</c:v>
                </c:pt>
                <c:pt idx="2214">
                  <c:v>3821.5431358268725</c:v>
                </c:pt>
                <c:pt idx="2215">
                  <c:v>3822.4818172625874</c:v>
                </c:pt>
                <c:pt idx="2216">
                  <c:v>3823.4233175614727</c:v>
                </c:pt>
                <c:pt idx="2217">
                  <c:v>3824.3619989971871</c:v>
                </c:pt>
                <c:pt idx="2218">
                  <c:v>3825.3006804329016</c:v>
                </c:pt>
                <c:pt idx="2219">
                  <c:v>3826.2421807317869</c:v>
                </c:pt>
                <c:pt idx="2220">
                  <c:v>3827.1808621675013</c:v>
                </c:pt>
                <c:pt idx="2221">
                  <c:v>3828.1195436032167</c:v>
                </c:pt>
                <c:pt idx="2222">
                  <c:v>3829.0610439021011</c:v>
                </c:pt>
                <c:pt idx="2223">
                  <c:v>3829.9997253378156</c:v>
                </c:pt>
                <c:pt idx="2224">
                  <c:v>3830.9384067735309</c:v>
                </c:pt>
                <c:pt idx="2225">
                  <c:v>3831.8799070724158</c:v>
                </c:pt>
                <c:pt idx="2226">
                  <c:v>3832.8185885081302</c:v>
                </c:pt>
                <c:pt idx="2227">
                  <c:v>3833.7572699438451</c:v>
                </c:pt>
                <c:pt idx="2228">
                  <c:v>3834.69877024273</c:v>
                </c:pt>
                <c:pt idx="2229">
                  <c:v>3835.6374516784449</c:v>
                </c:pt>
                <c:pt idx="2230">
                  <c:v>3836.5761331141593</c:v>
                </c:pt>
                <c:pt idx="2231">
                  <c:v>3837.5176334130447</c:v>
                </c:pt>
                <c:pt idx="2232">
                  <c:v>3838.4563148487591</c:v>
                </c:pt>
                <c:pt idx="2233">
                  <c:v>3839.394996284474</c:v>
                </c:pt>
                <c:pt idx="2234">
                  <c:v>3840.3364965833589</c:v>
                </c:pt>
                <c:pt idx="2235">
                  <c:v>3841.2751780190733</c:v>
                </c:pt>
                <c:pt idx="2236">
                  <c:v>3842.2138594547882</c:v>
                </c:pt>
                <c:pt idx="2237">
                  <c:v>3843.1553597536736</c:v>
                </c:pt>
                <c:pt idx="2238">
                  <c:v>3844.094041189388</c:v>
                </c:pt>
                <c:pt idx="2239">
                  <c:v>3845.0327226251029</c:v>
                </c:pt>
                <c:pt idx="2240">
                  <c:v>3845.9742229239878</c:v>
                </c:pt>
                <c:pt idx="2241">
                  <c:v>3846.9129043597022</c:v>
                </c:pt>
                <c:pt idx="2242">
                  <c:v>3847.8515857954176</c:v>
                </c:pt>
                <c:pt idx="2243">
                  <c:v>3848.793086094302</c:v>
                </c:pt>
                <c:pt idx="2244">
                  <c:v>3849.7317675300164</c:v>
                </c:pt>
                <c:pt idx="2245">
                  <c:v>3850.6704489657313</c:v>
                </c:pt>
                <c:pt idx="2246">
                  <c:v>3851.6119492646167</c:v>
                </c:pt>
                <c:pt idx="2247">
                  <c:v>3852.5506307003311</c:v>
                </c:pt>
                <c:pt idx="2248">
                  <c:v>3853.4893121360456</c:v>
                </c:pt>
                <c:pt idx="2249">
                  <c:v>3854.4308124349309</c:v>
                </c:pt>
                <c:pt idx="2250">
                  <c:v>3855.3694938706458</c:v>
                </c:pt>
                <c:pt idx="2251">
                  <c:v>3856.3081753063598</c:v>
                </c:pt>
                <c:pt idx="2252">
                  <c:v>3857.2496756052456</c:v>
                </c:pt>
                <c:pt idx="2253">
                  <c:v>3858.18835704096</c:v>
                </c:pt>
                <c:pt idx="2254">
                  <c:v>3859.1270384766744</c:v>
                </c:pt>
                <c:pt idx="2255">
                  <c:v>3860.0685387755598</c:v>
                </c:pt>
                <c:pt idx="2256">
                  <c:v>3861.0072202112742</c:v>
                </c:pt>
                <c:pt idx="2257">
                  <c:v>3861.9459016469887</c:v>
                </c:pt>
                <c:pt idx="2258">
                  <c:v>3862.8874019458744</c:v>
                </c:pt>
                <c:pt idx="2259">
                  <c:v>3863.8260833815884</c:v>
                </c:pt>
                <c:pt idx="2260">
                  <c:v>3864.7647648173033</c:v>
                </c:pt>
                <c:pt idx="2261">
                  <c:v>3865.7062651161887</c:v>
                </c:pt>
                <c:pt idx="2262">
                  <c:v>3866.6449465519031</c:v>
                </c:pt>
                <c:pt idx="2263">
                  <c:v>3867.583627987618</c:v>
                </c:pt>
                <c:pt idx="2264">
                  <c:v>3868.5251282865029</c:v>
                </c:pt>
                <c:pt idx="2265">
                  <c:v>3869.4638097222178</c:v>
                </c:pt>
                <c:pt idx="2266">
                  <c:v>3870.4024911579322</c:v>
                </c:pt>
                <c:pt idx="2267">
                  <c:v>3871.3439914568171</c:v>
                </c:pt>
                <c:pt idx="2268">
                  <c:v>3872.282672892532</c:v>
                </c:pt>
                <c:pt idx="2269">
                  <c:v>3873.2213543282464</c:v>
                </c:pt>
                <c:pt idx="2270">
                  <c:v>3874.1628546271322</c:v>
                </c:pt>
                <c:pt idx="2271">
                  <c:v>3875.1015360628467</c:v>
                </c:pt>
                <c:pt idx="2272">
                  <c:v>3876.0402174985607</c:v>
                </c:pt>
                <c:pt idx="2273">
                  <c:v>3876.9817177974464</c:v>
                </c:pt>
                <c:pt idx="2274">
                  <c:v>3877.9203992331609</c:v>
                </c:pt>
                <c:pt idx="2275">
                  <c:v>3878.8590806688753</c:v>
                </c:pt>
                <c:pt idx="2276">
                  <c:v>3879.8005809677607</c:v>
                </c:pt>
                <c:pt idx="2277">
                  <c:v>3880.7392624034751</c:v>
                </c:pt>
                <c:pt idx="2278">
                  <c:v>3881.67794383919</c:v>
                </c:pt>
                <c:pt idx="2279">
                  <c:v>3882.6194441380753</c:v>
                </c:pt>
                <c:pt idx="2280">
                  <c:v>3883.5581255737893</c:v>
                </c:pt>
                <c:pt idx="2281">
                  <c:v>3884.4968070095042</c:v>
                </c:pt>
                <c:pt idx="2282">
                  <c:v>3885.4383073083895</c:v>
                </c:pt>
                <c:pt idx="2283">
                  <c:v>3886.3769887441044</c:v>
                </c:pt>
                <c:pt idx="2284">
                  <c:v>3887.3156701798184</c:v>
                </c:pt>
                <c:pt idx="2285">
                  <c:v>3888.2571704787038</c:v>
                </c:pt>
                <c:pt idx="2286">
                  <c:v>3889.1958519144187</c:v>
                </c:pt>
                <c:pt idx="2287">
                  <c:v>3890.1345333501331</c:v>
                </c:pt>
                <c:pt idx="2288">
                  <c:v>3891.0760336490184</c:v>
                </c:pt>
                <c:pt idx="2289">
                  <c:v>3892.0147150847329</c:v>
                </c:pt>
                <c:pt idx="2290">
                  <c:v>3892.9533965204473</c:v>
                </c:pt>
                <c:pt idx="2291">
                  <c:v>3893.8948968193331</c:v>
                </c:pt>
                <c:pt idx="2292">
                  <c:v>3894.8335782550471</c:v>
                </c:pt>
                <c:pt idx="2293">
                  <c:v>3895.7722596907615</c:v>
                </c:pt>
                <c:pt idx="2294">
                  <c:v>3896.7137599896473</c:v>
                </c:pt>
                <c:pt idx="2295">
                  <c:v>3897.6524414253618</c:v>
                </c:pt>
                <c:pt idx="2296">
                  <c:v>3898.5911228610767</c:v>
                </c:pt>
                <c:pt idx="2297">
                  <c:v>3899.5326231599615</c:v>
                </c:pt>
                <c:pt idx="2298">
                  <c:v>3900.471304595676</c:v>
                </c:pt>
                <c:pt idx="2299">
                  <c:v>3901.4099860313909</c:v>
                </c:pt>
                <c:pt idx="2300">
                  <c:v>3902.3514863302757</c:v>
                </c:pt>
                <c:pt idx="2301">
                  <c:v>3903.2901677659902</c:v>
                </c:pt>
                <c:pt idx="2302">
                  <c:v>3904.2288492017051</c:v>
                </c:pt>
                <c:pt idx="2303">
                  <c:v>3905.1703495005904</c:v>
                </c:pt>
                <c:pt idx="2304">
                  <c:v>3906.1090309363053</c:v>
                </c:pt>
                <c:pt idx="2305">
                  <c:v>3907.0477123720193</c:v>
                </c:pt>
                <c:pt idx="2306">
                  <c:v>3907.9892126709046</c:v>
                </c:pt>
                <c:pt idx="2307">
                  <c:v>3908.9278941066195</c:v>
                </c:pt>
                <c:pt idx="2308">
                  <c:v>3909.866575542334</c:v>
                </c:pt>
                <c:pt idx="2309">
                  <c:v>3910.8080758412193</c:v>
                </c:pt>
                <c:pt idx="2310">
                  <c:v>3911.7467572769337</c:v>
                </c:pt>
                <c:pt idx="2311">
                  <c:v>3912.6854387126482</c:v>
                </c:pt>
                <c:pt idx="2312">
                  <c:v>3913.626939011534</c:v>
                </c:pt>
                <c:pt idx="2313">
                  <c:v>3914.565620447248</c:v>
                </c:pt>
                <c:pt idx="2314">
                  <c:v>3915.5043018829624</c:v>
                </c:pt>
                <c:pt idx="2315">
                  <c:v>3916.4458021818482</c:v>
                </c:pt>
                <c:pt idx="2316">
                  <c:v>3917.3844836175626</c:v>
                </c:pt>
                <c:pt idx="2317">
                  <c:v>3918.3231650532771</c:v>
                </c:pt>
                <c:pt idx="2318">
                  <c:v>3919.2646653521624</c:v>
                </c:pt>
                <c:pt idx="2319">
                  <c:v>3920.2033467878769</c:v>
                </c:pt>
                <c:pt idx="2320">
                  <c:v>3921.1420282235918</c:v>
                </c:pt>
                <c:pt idx="2321">
                  <c:v>3922.0835285224766</c:v>
                </c:pt>
                <c:pt idx="2322">
                  <c:v>3923.0222099581915</c:v>
                </c:pt>
                <c:pt idx="2323">
                  <c:v>3923.960891393906</c:v>
                </c:pt>
                <c:pt idx="2324">
                  <c:v>3924.9023916927913</c:v>
                </c:pt>
                <c:pt idx="2325">
                  <c:v>3925.8410731285057</c:v>
                </c:pt>
                <c:pt idx="2326">
                  <c:v>3926.7797545642202</c:v>
                </c:pt>
                <c:pt idx="2327">
                  <c:v>3927.721254863106</c:v>
                </c:pt>
                <c:pt idx="2328">
                  <c:v>3928.6599362988204</c:v>
                </c:pt>
                <c:pt idx="2329">
                  <c:v>3929.5986177345349</c:v>
                </c:pt>
                <c:pt idx="2330">
                  <c:v>3930.5401180334202</c:v>
                </c:pt>
                <c:pt idx="2331">
                  <c:v>3931.4787994691346</c:v>
                </c:pt>
                <c:pt idx="2332">
                  <c:v>3932.4174809048491</c:v>
                </c:pt>
                <c:pt idx="2333">
                  <c:v>3933.3589812037344</c:v>
                </c:pt>
                <c:pt idx="2334">
                  <c:v>3934.2976626394488</c:v>
                </c:pt>
                <c:pt idx="2335">
                  <c:v>3935.2363440751637</c:v>
                </c:pt>
                <c:pt idx="2336">
                  <c:v>3936.1778443740491</c:v>
                </c:pt>
                <c:pt idx="2337">
                  <c:v>3937.1165258097635</c:v>
                </c:pt>
                <c:pt idx="2338">
                  <c:v>3938.055207245478</c:v>
                </c:pt>
                <c:pt idx="2339">
                  <c:v>3938.9967075443633</c:v>
                </c:pt>
                <c:pt idx="2340">
                  <c:v>3939.9353889800782</c:v>
                </c:pt>
                <c:pt idx="2341">
                  <c:v>3940.8740704157926</c:v>
                </c:pt>
                <c:pt idx="2342">
                  <c:v>3941.8155707146775</c:v>
                </c:pt>
                <c:pt idx="2343">
                  <c:v>3942.7542521503924</c:v>
                </c:pt>
                <c:pt idx="2344">
                  <c:v>3943.6929335861068</c:v>
                </c:pt>
                <c:pt idx="2345">
                  <c:v>3944.6344338849926</c:v>
                </c:pt>
                <c:pt idx="2346">
                  <c:v>3945.5731153207066</c:v>
                </c:pt>
                <c:pt idx="2347">
                  <c:v>3946.5117967564211</c:v>
                </c:pt>
                <c:pt idx="2348">
                  <c:v>3947.4532970553068</c:v>
                </c:pt>
                <c:pt idx="2349">
                  <c:v>3948.3919784910213</c:v>
                </c:pt>
                <c:pt idx="2350">
                  <c:v>3949.3306599267353</c:v>
                </c:pt>
                <c:pt idx="2351">
                  <c:v>3950.2721602256211</c:v>
                </c:pt>
                <c:pt idx="2352">
                  <c:v>3951.2108416613355</c:v>
                </c:pt>
                <c:pt idx="2353">
                  <c:v>3952.1495230970504</c:v>
                </c:pt>
                <c:pt idx="2354">
                  <c:v>3953.0910233959353</c:v>
                </c:pt>
                <c:pt idx="2355">
                  <c:v>3954.0297048316497</c:v>
                </c:pt>
                <c:pt idx="2356">
                  <c:v>3954.9683862673646</c:v>
                </c:pt>
                <c:pt idx="2357">
                  <c:v>3955.90988656625</c:v>
                </c:pt>
                <c:pt idx="2358">
                  <c:v>3956.8485680019639</c:v>
                </c:pt>
                <c:pt idx="2359">
                  <c:v>3957.7872494376788</c:v>
                </c:pt>
                <c:pt idx="2360">
                  <c:v>3958.7287497365642</c:v>
                </c:pt>
                <c:pt idx="2361">
                  <c:v>3959.6674311722791</c:v>
                </c:pt>
                <c:pt idx="2362">
                  <c:v>3960.6061126079935</c:v>
                </c:pt>
                <c:pt idx="2363">
                  <c:v>3961.5476129068784</c:v>
                </c:pt>
                <c:pt idx="2364">
                  <c:v>3962.4862943425933</c:v>
                </c:pt>
                <c:pt idx="2365">
                  <c:v>3963.4249757783077</c:v>
                </c:pt>
                <c:pt idx="2366">
                  <c:v>3964.3664760771931</c:v>
                </c:pt>
                <c:pt idx="2367">
                  <c:v>3965.3051575129075</c:v>
                </c:pt>
                <c:pt idx="2368">
                  <c:v>3966.2438389486219</c:v>
                </c:pt>
                <c:pt idx="2369">
                  <c:v>3967.1853392475077</c:v>
                </c:pt>
                <c:pt idx="2370">
                  <c:v>3968.1240206832222</c:v>
                </c:pt>
                <c:pt idx="2371">
                  <c:v>3969.0627021189362</c:v>
                </c:pt>
                <c:pt idx="2372">
                  <c:v>3970.0042024178219</c:v>
                </c:pt>
                <c:pt idx="2373">
                  <c:v>3970.9428838535364</c:v>
                </c:pt>
                <c:pt idx="2374">
                  <c:v>3971.8815652892513</c:v>
                </c:pt>
                <c:pt idx="2375">
                  <c:v>3972.8230655881362</c:v>
                </c:pt>
                <c:pt idx="2376">
                  <c:v>3973.7617470238506</c:v>
                </c:pt>
                <c:pt idx="2377">
                  <c:v>3974.7004284595655</c:v>
                </c:pt>
                <c:pt idx="2378">
                  <c:v>3975.6419287584508</c:v>
                </c:pt>
                <c:pt idx="2379">
                  <c:v>3976.5806101941653</c:v>
                </c:pt>
                <c:pt idx="2380">
                  <c:v>3977.5192916298797</c:v>
                </c:pt>
                <c:pt idx="2381">
                  <c:v>3978.460791928765</c:v>
                </c:pt>
                <c:pt idx="2382">
                  <c:v>3979.3994733644799</c:v>
                </c:pt>
                <c:pt idx="2383">
                  <c:v>3980.3381548001939</c:v>
                </c:pt>
                <c:pt idx="2384">
                  <c:v>3981.2796550990797</c:v>
                </c:pt>
                <c:pt idx="2385">
                  <c:v>3982.2183365347942</c:v>
                </c:pt>
                <c:pt idx="2386">
                  <c:v>3983.1570179705086</c:v>
                </c:pt>
                <c:pt idx="2387">
                  <c:v>3984.0985182693939</c:v>
                </c:pt>
                <c:pt idx="2388">
                  <c:v>3985.0371997051084</c:v>
                </c:pt>
                <c:pt idx="2389">
                  <c:v>3985.9758811408228</c:v>
                </c:pt>
                <c:pt idx="2390">
                  <c:v>3986.9173814397086</c:v>
                </c:pt>
                <c:pt idx="2391">
                  <c:v>3987.8560628754226</c:v>
                </c:pt>
                <c:pt idx="2392">
                  <c:v>3988.7947443111375</c:v>
                </c:pt>
                <c:pt idx="2393">
                  <c:v>3989.7362446100228</c:v>
                </c:pt>
                <c:pt idx="2394">
                  <c:v>3990.6749260457373</c:v>
                </c:pt>
                <c:pt idx="2395">
                  <c:v>3991.6136074814522</c:v>
                </c:pt>
                <c:pt idx="2396">
                  <c:v>3992.555107780337</c:v>
                </c:pt>
                <c:pt idx="2397">
                  <c:v>3993.4937892160519</c:v>
                </c:pt>
                <c:pt idx="2398">
                  <c:v>3994.4324706517664</c:v>
                </c:pt>
                <c:pt idx="2399">
                  <c:v>3995.3739709506513</c:v>
                </c:pt>
                <c:pt idx="2400">
                  <c:v>3996.3126523863662</c:v>
                </c:pt>
                <c:pt idx="2401">
                  <c:v>3997.2513338220806</c:v>
                </c:pt>
                <c:pt idx="2402">
                  <c:v>3998.1928341209664</c:v>
                </c:pt>
                <c:pt idx="2403">
                  <c:v>3999.1315155566808</c:v>
                </c:pt>
                <c:pt idx="2404">
                  <c:v>4000.0701969923948</c:v>
                </c:pt>
                <c:pt idx="2405">
                  <c:v>4001.0116972912806</c:v>
                </c:pt>
                <c:pt idx="2406">
                  <c:v>4001.950378726995</c:v>
                </c:pt>
                <c:pt idx="2407">
                  <c:v>4002.8890601627095</c:v>
                </c:pt>
                <c:pt idx="2408">
                  <c:v>4003.8305604615948</c:v>
                </c:pt>
                <c:pt idx="2409">
                  <c:v>4004.7692418973093</c:v>
                </c:pt>
                <c:pt idx="2410">
                  <c:v>4005.7079233330242</c:v>
                </c:pt>
                <c:pt idx="2411">
                  <c:v>4006.6494236319095</c:v>
                </c:pt>
                <c:pt idx="2412">
                  <c:v>4007.5881050676235</c:v>
                </c:pt>
                <c:pt idx="2413">
                  <c:v>4008.5267865033384</c:v>
                </c:pt>
                <c:pt idx="2414">
                  <c:v>4009.4682868022237</c:v>
                </c:pt>
                <c:pt idx="2415">
                  <c:v>4010.4069682379381</c:v>
                </c:pt>
                <c:pt idx="2416">
                  <c:v>4011.3456496736526</c:v>
                </c:pt>
                <c:pt idx="2417">
                  <c:v>4012.2871499725379</c:v>
                </c:pt>
                <c:pt idx="2418">
                  <c:v>4013.2258314082528</c:v>
                </c:pt>
                <c:pt idx="2419">
                  <c:v>4014.1645128439673</c:v>
                </c:pt>
                <c:pt idx="2420">
                  <c:v>4015.1060131428521</c:v>
                </c:pt>
                <c:pt idx="2421">
                  <c:v>4016.044694578567</c:v>
                </c:pt>
                <c:pt idx="2422">
                  <c:v>4016.9833760142815</c:v>
                </c:pt>
                <c:pt idx="2423">
                  <c:v>4017.9248763131673</c:v>
                </c:pt>
                <c:pt idx="2424">
                  <c:v>4018.8635577488812</c:v>
                </c:pt>
                <c:pt idx="2425">
                  <c:v>4019.8022391845957</c:v>
                </c:pt>
                <c:pt idx="2426">
                  <c:v>4020.7437394834815</c:v>
                </c:pt>
                <c:pt idx="2427">
                  <c:v>4021.6824209191959</c:v>
                </c:pt>
                <c:pt idx="2428">
                  <c:v>4022.6211023549099</c:v>
                </c:pt>
                <c:pt idx="2429">
                  <c:v>4023.5626026537957</c:v>
                </c:pt>
                <c:pt idx="2430">
                  <c:v>4024.5012840895101</c:v>
                </c:pt>
                <c:pt idx="2431">
                  <c:v>4025.439965525225</c:v>
                </c:pt>
                <c:pt idx="2432">
                  <c:v>4026.3814658241099</c:v>
                </c:pt>
                <c:pt idx="2433">
                  <c:v>4027.3201472598244</c:v>
                </c:pt>
                <c:pt idx="2434">
                  <c:v>4028.2588286955393</c:v>
                </c:pt>
                <c:pt idx="2435">
                  <c:v>4029.2003289944246</c:v>
                </c:pt>
                <c:pt idx="2436">
                  <c:v>4030.1390104301395</c:v>
                </c:pt>
                <c:pt idx="2437">
                  <c:v>4031.0776918658535</c:v>
                </c:pt>
                <c:pt idx="2438">
                  <c:v>4032.0191921647388</c:v>
                </c:pt>
                <c:pt idx="2439">
                  <c:v>4032.9578736004537</c:v>
                </c:pt>
                <c:pt idx="2440">
                  <c:v>4033.8965550361681</c:v>
                </c:pt>
                <c:pt idx="2441">
                  <c:v>4034.8380553350535</c:v>
                </c:pt>
                <c:pt idx="2442">
                  <c:v>4035.7767367707679</c:v>
                </c:pt>
                <c:pt idx="2443">
                  <c:v>4036.7154182064824</c:v>
                </c:pt>
                <c:pt idx="2444">
                  <c:v>4037.6569185053681</c:v>
                </c:pt>
                <c:pt idx="2445">
                  <c:v>4038.5955999410821</c:v>
                </c:pt>
                <c:pt idx="2446">
                  <c:v>4039.5342813767966</c:v>
                </c:pt>
                <c:pt idx="2447">
                  <c:v>4040.4757816756824</c:v>
                </c:pt>
                <c:pt idx="2448">
                  <c:v>4041.4144631113968</c:v>
                </c:pt>
                <c:pt idx="2449">
                  <c:v>4042.3531445471112</c:v>
                </c:pt>
                <c:pt idx="2450">
                  <c:v>4043.2946448459966</c:v>
                </c:pt>
                <c:pt idx="2451">
                  <c:v>4044.233326281711</c:v>
                </c:pt>
                <c:pt idx="2452">
                  <c:v>4045.1720077174259</c:v>
                </c:pt>
                <c:pt idx="2453">
                  <c:v>4046.1135080163108</c:v>
                </c:pt>
                <c:pt idx="2454">
                  <c:v>4047.0521894520257</c:v>
                </c:pt>
                <c:pt idx="2455">
                  <c:v>4047.9908708877401</c:v>
                </c:pt>
                <c:pt idx="2456">
                  <c:v>4048.9323711866255</c:v>
                </c:pt>
                <c:pt idx="2457">
                  <c:v>4049.8710526223399</c:v>
                </c:pt>
                <c:pt idx="2458">
                  <c:v>4050.8097340580543</c:v>
                </c:pt>
                <c:pt idx="2459">
                  <c:v>4051.7512343569401</c:v>
                </c:pt>
                <c:pt idx="2460">
                  <c:v>4052.6899157926546</c:v>
                </c:pt>
                <c:pt idx="2461">
                  <c:v>4053.6285972283686</c:v>
                </c:pt>
                <c:pt idx="2462">
                  <c:v>4054.5700975272543</c:v>
                </c:pt>
                <c:pt idx="2463">
                  <c:v>4055.5087789629688</c:v>
                </c:pt>
                <c:pt idx="2464">
                  <c:v>4056.4474603986832</c:v>
                </c:pt>
                <c:pt idx="2465">
                  <c:v>4057.3889606975686</c:v>
                </c:pt>
                <c:pt idx="2466">
                  <c:v>4058.327642133283</c:v>
                </c:pt>
                <c:pt idx="2467">
                  <c:v>4059.2663235689979</c:v>
                </c:pt>
                <c:pt idx="2468">
                  <c:v>4060.2078238678832</c:v>
                </c:pt>
                <c:pt idx="2469">
                  <c:v>4061.1465053035977</c:v>
                </c:pt>
                <c:pt idx="2470">
                  <c:v>4062.0851867393121</c:v>
                </c:pt>
                <c:pt idx="2471">
                  <c:v>4063.0266870381975</c:v>
                </c:pt>
                <c:pt idx="2472">
                  <c:v>4063.9653684739119</c:v>
                </c:pt>
                <c:pt idx="2473">
                  <c:v>4064.9040499096268</c:v>
                </c:pt>
                <c:pt idx="2474">
                  <c:v>4065.8455502085117</c:v>
                </c:pt>
                <c:pt idx="2475">
                  <c:v>4066.7842316442266</c:v>
                </c:pt>
                <c:pt idx="2476">
                  <c:v>4067.722913079941</c:v>
                </c:pt>
                <c:pt idx="2477">
                  <c:v>4068.6644133788263</c:v>
                </c:pt>
                <c:pt idx="2478">
                  <c:v>4069.6030948145408</c:v>
                </c:pt>
                <c:pt idx="2479">
                  <c:v>4070.5417762502552</c:v>
                </c:pt>
                <c:pt idx="2480">
                  <c:v>4071.483276549141</c:v>
                </c:pt>
                <c:pt idx="2481">
                  <c:v>4072.4219579848555</c:v>
                </c:pt>
                <c:pt idx="2482">
                  <c:v>4073.3606394205694</c:v>
                </c:pt>
                <c:pt idx="2483">
                  <c:v>4074.3021397194552</c:v>
                </c:pt>
                <c:pt idx="2484">
                  <c:v>4075.2408211551697</c:v>
                </c:pt>
                <c:pt idx="2485">
                  <c:v>4076.1795025908841</c:v>
                </c:pt>
                <c:pt idx="2486">
                  <c:v>4077.1210028897694</c:v>
                </c:pt>
                <c:pt idx="2487">
                  <c:v>4078.0596843254839</c:v>
                </c:pt>
                <c:pt idx="2488">
                  <c:v>4078.9983657611988</c:v>
                </c:pt>
                <c:pt idx="2489">
                  <c:v>4079.9398660600841</c:v>
                </c:pt>
                <c:pt idx="2490">
                  <c:v>4080.8785474957981</c:v>
                </c:pt>
                <c:pt idx="2491">
                  <c:v>4081.817228931513</c:v>
                </c:pt>
                <c:pt idx="2492">
                  <c:v>4082.7587292303983</c:v>
                </c:pt>
                <c:pt idx="2493">
                  <c:v>4083.6974106661132</c:v>
                </c:pt>
                <c:pt idx="2494">
                  <c:v>4084.6360921018272</c:v>
                </c:pt>
                <c:pt idx="2495">
                  <c:v>4085.5775924007125</c:v>
                </c:pt>
                <c:pt idx="2496">
                  <c:v>4086.5162738364274</c:v>
                </c:pt>
                <c:pt idx="2497">
                  <c:v>4087.4549552721419</c:v>
                </c:pt>
                <c:pt idx="2498">
                  <c:v>4088.3964555710272</c:v>
                </c:pt>
                <c:pt idx="2499">
                  <c:v>4089.3351370067417</c:v>
                </c:pt>
                <c:pt idx="2500">
                  <c:v>4090.2738184424561</c:v>
                </c:pt>
                <c:pt idx="2501">
                  <c:v>4091.2153187413419</c:v>
                </c:pt>
                <c:pt idx="2502">
                  <c:v>4092.1540001770559</c:v>
                </c:pt>
                <c:pt idx="2503">
                  <c:v>4093.0926816127703</c:v>
                </c:pt>
                <c:pt idx="2504">
                  <c:v>4094.0341819116561</c:v>
                </c:pt>
                <c:pt idx="2505">
                  <c:v>4094.9728633473705</c:v>
                </c:pt>
                <c:pt idx="2506">
                  <c:v>4095.9115447830854</c:v>
                </c:pt>
                <c:pt idx="2507">
                  <c:v>4096.8530450819708</c:v>
                </c:pt>
                <c:pt idx="2508">
                  <c:v>4097.7917265176848</c:v>
                </c:pt>
                <c:pt idx="2509">
                  <c:v>4098.7304079533997</c:v>
                </c:pt>
                <c:pt idx="2510">
                  <c:v>4099.671908252285</c:v>
                </c:pt>
                <c:pt idx="2511">
                  <c:v>4100.610589687999</c:v>
                </c:pt>
                <c:pt idx="2512">
                  <c:v>4101.5492711237139</c:v>
                </c:pt>
                <c:pt idx="2513">
                  <c:v>4102.4907714225992</c:v>
                </c:pt>
                <c:pt idx="2514">
                  <c:v>4103.4294528583141</c:v>
                </c:pt>
                <c:pt idx="2515">
                  <c:v>4104.3681342940281</c:v>
                </c:pt>
                <c:pt idx="2516">
                  <c:v>4105.3096345929134</c:v>
                </c:pt>
                <c:pt idx="2517">
                  <c:v>4106.2483160286283</c:v>
                </c:pt>
                <c:pt idx="2518">
                  <c:v>4107.1869974643432</c:v>
                </c:pt>
                <c:pt idx="2519">
                  <c:v>4108.1284977632276</c:v>
                </c:pt>
                <c:pt idx="2520">
                  <c:v>4109.0671791989425</c:v>
                </c:pt>
                <c:pt idx="2521">
                  <c:v>4110.0058606346574</c:v>
                </c:pt>
                <c:pt idx="2522">
                  <c:v>4110.9473609335428</c:v>
                </c:pt>
                <c:pt idx="2523">
                  <c:v>4111.8860423692568</c:v>
                </c:pt>
                <c:pt idx="2524">
                  <c:v>4112.8247238049717</c:v>
                </c:pt>
                <c:pt idx="2525">
                  <c:v>4113.766224103857</c:v>
                </c:pt>
                <c:pt idx="2526">
                  <c:v>4114.7049055395719</c:v>
                </c:pt>
                <c:pt idx="2527">
                  <c:v>4115.6435869752859</c:v>
                </c:pt>
                <c:pt idx="2528">
                  <c:v>4116.5850872741712</c:v>
                </c:pt>
                <c:pt idx="2529">
                  <c:v>4117.5237687098861</c:v>
                </c:pt>
                <c:pt idx="2530">
                  <c:v>4118.4624501456001</c:v>
                </c:pt>
                <c:pt idx="2531">
                  <c:v>4119.4039504444854</c:v>
                </c:pt>
                <c:pt idx="2532">
                  <c:v>4120.3426318802003</c:v>
                </c:pt>
                <c:pt idx="2533">
                  <c:v>4121.2813133159143</c:v>
                </c:pt>
                <c:pt idx="2534">
                  <c:v>4122.2228136148005</c:v>
                </c:pt>
                <c:pt idx="2535">
                  <c:v>4123.1614950505145</c:v>
                </c:pt>
                <c:pt idx="2536">
                  <c:v>4124.1001764862294</c:v>
                </c:pt>
                <c:pt idx="2537">
                  <c:v>4125.0416767851148</c:v>
                </c:pt>
                <c:pt idx="2538">
                  <c:v>4125.9803582208287</c:v>
                </c:pt>
                <c:pt idx="2539">
                  <c:v>4126.8260171719239</c:v>
                </c:pt>
                <c:pt idx="2540">
                  <c:v>4126.9190396565436</c:v>
                </c:pt>
                <c:pt idx="2541">
                  <c:v>4127.860539955429</c:v>
                </c:pt>
                <c:pt idx="2542">
                  <c:v>4128.7992213911439</c:v>
                </c:pt>
                <c:pt idx="2543">
                  <c:v>4129.7379028268579</c:v>
                </c:pt>
                <c:pt idx="2544">
                  <c:v>4130.6794031257432</c:v>
                </c:pt>
                <c:pt idx="2545">
                  <c:v>4131.6180845614581</c:v>
                </c:pt>
                <c:pt idx="2546">
                  <c:v>4132.5567659971721</c:v>
                </c:pt>
                <c:pt idx="2547">
                  <c:v>4133.4982662960583</c:v>
                </c:pt>
                <c:pt idx="2548">
                  <c:v>4134.4369477317723</c:v>
                </c:pt>
                <c:pt idx="2549">
                  <c:v>4135.3756291674863</c:v>
                </c:pt>
                <c:pt idx="2550">
                  <c:v>4136.3171294663725</c:v>
                </c:pt>
                <c:pt idx="2551">
                  <c:v>4137.2558109020865</c:v>
                </c:pt>
                <c:pt idx="2552">
                  <c:v>4138.1944923378014</c:v>
                </c:pt>
                <c:pt idx="2553">
                  <c:v>4139.1359926366868</c:v>
                </c:pt>
                <c:pt idx="2554">
                  <c:v>4140.0746740724007</c:v>
                </c:pt>
                <c:pt idx="2555">
                  <c:v>4141.0133555081156</c:v>
                </c:pt>
                <c:pt idx="2556">
                  <c:v>4141.954855807001</c:v>
                </c:pt>
                <c:pt idx="2557">
                  <c:v>4142.893537242715</c:v>
                </c:pt>
                <c:pt idx="2558">
                  <c:v>4143.8322186784299</c:v>
                </c:pt>
                <c:pt idx="2559">
                  <c:v>4144.7737189773152</c:v>
                </c:pt>
                <c:pt idx="2560">
                  <c:v>4145.7124004130301</c:v>
                </c:pt>
                <c:pt idx="2561">
                  <c:v>4146.6510818487441</c:v>
                </c:pt>
                <c:pt idx="2562">
                  <c:v>4147.5925821476294</c:v>
                </c:pt>
                <c:pt idx="2563">
                  <c:v>4148.5312635833443</c:v>
                </c:pt>
                <c:pt idx="2564">
                  <c:v>4149.4699450190592</c:v>
                </c:pt>
                <c:pt idx="2565">
                  <c:v>4150.4114453179445</c:v>
                </c:pt>
                <c:pt idx="2566">
                  <c:v>4151.3501267536585</c:v>
                </c:pt>
                <c:pt idx="2567">
                  <c:v>4152.2888081893734</c:v>
                </c:pt>
                <c:pt idx="2568">
                  <c:v>4153.2303084882587</c:v>
                </c:pt>
                <c:pt idx="2569">
                  <c:v>4154.1689899239727</c:v>
                </c:pt>
                <c:pt idx="2570">
                  <c:v>4155.1076713596876</c:v>
                </c:pt>
                <c:pt idx="2571">
                  <c:v>4156.049171658573</c:v>
                </c:pt>
                <c:pt idx="2572">
                  <c:v>4156.9878530942879</c:v>
                </c:pt>
                <c:pt idx="2573">
                  <c:v>4157.9265345300028</c:v>
                </c:pt>
                <c:pt idx="2574">
                  <c:v>4158.8680348288872</c:v>
                </c:pt>
                <c:pt idx="2575">
                  <c:v>4159.8067162646021</c:v>
                </c:pt>
                <c:pt idx="2576">
                  <c:v>4160.745397700317</c:v>
                </c:pt>
                <c:pt idx="2577">
                  <c:v>4161.6868979992023</c:v>
                </c:pt>
                <c:pt idx="2578">
                  <c:v>4162.6255794349163</c:v>
                </c:pt>
                <c:pt idx="2579">
                  <c:v>4163.5642608706312</c:v>
                </c:pt>
                <c:pt idx="2580">
                  <c:v>4164.5057611695165</c:v>
                </c:pt>
                <c:pt idx="2581">
                  <c:v>4165.4444426052314</c:v>
                </c:pt>
                <c:pt idx="2582">
                  <c:v>4166.3831240409454</c:v>
                </c:pt>
                <c:pt idx="2583">
                  <c:v>4167.3246243398307</c:v>
                </c:pt>
                <c:pt idx="2584">
                  <c:v>4168.2633057755456</c:v>
                </c:pt>
                <c:pt idx="2585">
                  <c:v>4169.2019872112596</c:v>
                </c:pt>
                <c:pt idx="2586">
                  <c:v>4170.143487510145</c:v>
                </c:pt>
                <c:pt idx="2587">
                  <c:v>4171.0821689458598</c:v>
                </c:pt>
                <c:pt idx="2588">
                  <c:v>4172.0208503815738</c:v>
                </c:pt>
                <c:pt idx="2589">
                  <c:v>4172.9623506804601</c:v>
                </c:pt>
                <c:pt idx="2590">
                  <c:v>4173.9010321161741</c:v>
                </c:pt>
                <c:pt idx="2591">
                  <c:v>4174.8397135518881</c:v>
                </c:pt>
                <c:pt idx="2592">
                  <c:v>4175.7812138507743</c:v>
                </c:pt>
                <c:pt idx="2593">
                  <c:v>4176.7198952864883</c:v>
                </c:pt>
                <c:pt idx="2594">
                  <c:v>4177.6585767222032</c:v>
                </c:pt>
                <c:pt idx="2595">
                  <c:v>4178.6000770210885</c:v>
                </c:pt>
                <c:pt idx="2596">
                  <c:v>4179.5387584568025</c:v>
                </c:pt>
                <c:pt idx="2597">
                  <c:v>4180.4774398925174</c:v>
                </c:pt>
                <c:pt idx="2598">
                  <c:v>4181.4189401914027</c:v>
                </c:pt>
                <c:pt idx="2599">
                  <c:v>4182.3576216271176</c:v>
                </c:pt>
                <c:pt idx="2600">
                  <c:v>4183.2963030628316</c:v>
                </c:pt>
                <c:pt idx="2601">
                  <c:v>4184.2378033617169</c:v>
                </c:pt>
                <c:pt idx="2602">
                  <c:v>4185.1764847974318</c:v>
                </c:pt>
                <c:pt idx="2603">
                  <c:v>4186.1151662331458</c:v>
                </c:pt>
                <c:pt idx="2604">
                  <c:v>4187.0566665320321</c:v>
                </c:pt>
                <c:pt idx="2605">
                  <c:v>4187.9953479677461</c:v>
                </c:pt>
                <c:pt idx="2606">
                  <c:v>4188.934029403461</c:v>
                </c:pt>
                <c:pt idx="2607">
                  <c:v>4189.8755297023463</c:v>
                </c:pt>
                <c:pt idx="2608">
                  <c:v>4190.8142111380603</c:v>
                </c:pt>
                <c:pt idx="2609">
                  <c:v>4191.7528925737752</c:v>
                </c:pt>
                <c:pt idx="2610">
                  <c:v>4192.6943928726605</c:v>
                </c:pt>
                <c:pt idx="2611">
                  <c:v>4193.6330743083745</c:v>
                </c:pt>
                <c:pt idx="2612">
                  <c:v>4194.5717557440894</c:v>
                </c:pt>
                <c:pt idx="2613">
                  <c:v>4195.5132560429747</c:v>
                </c:pt>
                <c:pt idx="2614">
                  <c:v>4196.4519374786896</c:v>
                </c:pt>
                <c:pt idx="2615">
                  <c:v>4197.3906189144036</c:v>
                </c:pt>
                <c:pt idx="2616">
                  <c:v>4198.3321192132889</c:v>
                </c:pt>
                <c:pt idx="2617">
                  <c:v>4199.2708006490038</c:v>
                </c:pt>
                <c:pt idx="2618">
                  <c:v>4200.2094820847187</c:v>
                </c:pt>
                <c:pt idx="2619">
                  <c:v>4201.1509823836032</c:v>
                </c:pt>
                <c:pt idx="2620">
                  <c:v>4202.089663819318</c:v>
                </c:pt>
                <c:pt idx="2621">
                  <c:v>4203.0283452550329</c:v>
                </c:pt>
                <c:pt idx="2622">
                  <c:v>4203.9698455539183</c:v>
                </c:pt>
                <c:pt idx="2623">
                  <c:v>4204.9085269896323</c:v>
                </c:pt>
                <c:pt idx="2624">
                  <c:v>4205.8472084253472</c:v>
                </c:pt>
                <c:pt idx="2625">
                  <c:v>4206.7887087242325</c:v>
                </c:pt>
                <c:pt idx="2626">
                  <c:v>4207.7273901599474</c:v>
                </c:pt>
                <c:pt idx="2627">
                  <c:v>4208.6660715956614</c:v>
                </c:pt>
                <c:pt idx="2628">
                  <c:v>4209.6075718945467</c:v>
                </c:pt>
                <c:pt idx="2629">
                  <c:v>4210.5462533302616</c:v>
                </c:pt>
                <c:pt idx="2630">
                  <c:v>4211.4849347659765</c:v>
                </c:pt>
                <c:pt idx="2631">
                  <c:v>4212.4264350648609</c:v>
                </c:pt>
                <c:pt idx="2632">
                  <c:v>4213.3651165005758</c:v>
                </c:pt>
                <c:pt idx="2633">
                  <c:v>4214.3037979362907</c:v>
                </c:pt>
                <c:pt idx="2634">
                  <c:v>4215.2452982351761</c:v>
                </c:pt>
                <c:pt idx="2635">
                  <c:v>4216.18397967089</c:v>
                </c:pt>
                <c:pt idx="2636">
                  <c:v>4217.1226611066049</c:v>
                </c:pt>
                <c:pt idx="2637">
                  <c:v>4218.0641614054903</c:v>
                </c:pt>
                <c:pt idx="2638">
                  <c:v>4219.0028428412052</c:v>
                </c:pt>
                <c:pt idx="2639">
                  <c:v>4219.9415242769192</c:v>
                </c:pt>
                <c:pt idx="2640">
                  <c:v>4220.8830245758045</c:v>
                </c:pt>
                <c:pt idx="2641">
                  <c:v>4221.8217060115194</c:v>
                </c:pt>
                <c:pt idx="2642">
                  <c:v>4222.7603874472334</c:v>
                </c:pt>
                <c:pt idx="2643">
                  <c:v>4223.7018877461187</c:v>
                </c:pt>
                <c:pt idx="2644">
                  <c:v>4224.6405691818336</c:v>
                </c:pt>
                <c:pt idx="2645">
                  <c:v>4225.5792506175476</c:v>
                </c:pt>
                <c:pt idx="2646">
                  <c:v>4226.5207509164338</c:v>
                </c:pt>
                <c:pt idx="2647">
                  <c:v>4227.4594323521478</c:v>
                </c:pt>
                <c:pt idx="2648">
                  <c:v>4228.3981137878618</c:v>
                </c:pt>
                <c:pt idx="2649">
                  <c:v>4229.339614086748</c:v>
                </c:pt>
                <c:pt idx="2650">
                  <c:v>4230.278295522462</c:v>
                </c:pt>
                <c:pt idx="2651">
                  <c:v>4231.2169769581769</c:v>
                </c:pt>
                <c:pt idx="2652">
                  <c:v>4232.1584772570623</c:v>
                </c:pt>
                <c:pt idx="2653">
                  <c:v>4233.0971586927762</c:v>
                </c:pt>
                <c:pt idx="2654">
                  <c:v>4234.0358401284911</c:v>
                </c:pt>
                <c:pt idx="2655">
                  <c:v>4234.9773404273765</c:v>
                </c:pt>
                <c:pt idx="2656">
                  <c:v>4235.9160218630914</c:v>
                </c:pt>
                <c:pt idx="2657">
                  <c:v>4236.8547032988054</c:v>
                </c:pt>
                <c:pt idx="2658">
                  <c:v>4237.7962035976907</c:v>
                </c:pt>
                <c:pt idx="2659">
                  <c:v>4238.7348850334056</c:v>
                </c:pt>
                <c:pt idx="2660">
                  <c:v>4239.6735664691196</c:v>
                </c:pt>
                <c:pt idx="2661">
                  <c:v>4240.6150667680058</c:v>
                </c:pt>
                <c:pt idx="2662">
                  <c:v>4241.5537482037198</c:v>
                </c:pt>
                <c:pt idx="2663">
                  <c:v>4242.4924296394338</c:v>
                </c:pt>
                <c:pt idx="2664">
                  <c:v>4243.43392993832</c:v>
                </c:pt>
                <c:pt idx="2665">
                  <c:v>4244.372611374034</c:v>
                </c:pt>
                <c:pt idx="2666">
                  <c:v>4245.3112928097489</c:v>
                </c:pt>
                <c:pt idx="2667">
                  <c:v>4246.2527931086343</c:v>
                </c:pt>
                <c:pt idx="2668">
                  <c:v>4247.1914745443482</c:v>
                </c:pt>
                <c:pt idx="2669">
                  <c:v>4248.130155980064</c:v>
                </c:pt>
                <c:pt idx="2670">
                  <c:v>4249.0716562789485</c:v>
                </c:pt>
                <c:pt idx="2671">
                  <c:v>4250.0103377146625</c:v>
                </c:pt>
                <c:pt idx="2672">
                  <c:v>4250.9490191503783</c:v>
                </c:pt>
                <c:pt idx="2673">
                  <c:v>4251.8905194492627</c:v>
                </c:pt>
                <c:pt idx="2674">
                  <c:v>4252.8292008849785</c:v>
                </c:pt>
                <c:pt idx="2675">
                  <c:v>4253.7678823206925</c:v>
                </c:pt>
                <c:pt idx="2676">
                  <c:v>4254.7093826195769</c:v>
                </c:pt>
                <c:pt idx="2677">
                  <c:v>4255.6480640552927</c:v>
                </c:pt>
                <c:pt idx="2678">
                  <c:v>4256.5867454910067</c:v>
                </c:pt>
                <c:pt idx="2679">
                  <c:v>4257.5282457898911</c:v>
                </c:pt>
                <c:pt idx="2680">
                  <c:v>4258.4669272256069</c:v>
                </c:pt>
                <c:pt idx="2681">
                  <c:v>4259.4056086613209</c:v>
                </c:pt>
                <c:pt idx="2682">
                  <c:v>4260.3471089602072</c:v>
                </c:pt>
                <c:pt idx="2683">
                  <c:v>4261.2857903959211</c:v>
                </c:pt>
                <c:pt idx="2684">
                  <c:v>4262.2244718316351</c:v>
                </c:pt>
                <c:pt idx="2685">
                  <c:v>4263.1659721305214</c:v>
                </c:pt>
                <c:pt idx="2686">
                  <c:v>4264.1046535662354</c:v>
                </c:pt>
                <c:pt idx="2687">
                  <c:v>4265.0433350019493</c:v>
                </c:pt>
                <c:pt idx="2688">
                  <c:v>4265.9848353008356</c:v>
                </c:pt>
                <c:pt idx="2689">
                  <c:v>4266.9235167365496</c:v>
                </c:pt>
                <c:pt idx="2690">
                  <c:v>4267.8621981722645</c:v>
                </c:pt>
                <c:pt idx="2691">
                  <c:v>4268.8036984711498</c:v>
                </c:pt>
                <c:pt idx="2692">
                  <c:v>4269.7423799068638</c:v>
                </c:pt>
                <c:pt idx="2693">
                  <c:v>4270.6810613425787</c:v>
                </c:pt>
                <c:pt idx="2694">
                  <c:v>4271.622561641464</c:v>
                </c:pt>
                <c:pt idx="2695">
                  <c:v>4272.561243077178</c:v>
                </c:pt>
                <c:pt idx="2696">
                  <c:v>4273.4999245128929</c:v>
                </c:pt>
                <c:pt idx="2697">
                  <c:v>4274.4414248117782</c:v>
                </c:pt>
                <c:pt idx="2698">
                  <c:v>4275.3801062474931</c:v>
                </c:pt>
                <c:pt idx="2699">
                  <c:v>4276.3187876832071</c:v>
                </c:pt>
                <c:pt idx="2700">
                  <c:v>4277.2602879820924</c:v>
                </c:pt>
                <c:pt idx="2701">
                  <c:v>4278.1989694178073</c:v>
                </c:pt>
                <c:pt idx="2702">
                  <c:v>4279.1376508535213</c:v>
                </c:pt>
                <c:pt idx="2703">
                  <c:v>4280.0791511524067</c:v>
                </c:pt>
                <c:pt idx="2704">
                  <c:v>4281.0178325881216</c:v>
                </c:pt>
                <c:pt idx="2705">
                  <c:v>4281.9565140238356</c:v>
                </c:pt>
                <c:pt idx="2706">
                  <c:v>4282.8980143227218</c:v>
                </c:pt>
                <c:pt idx="2707">
                  <c:v>4283.8366957584358</c:v>
                </c:pt>
                <c:pt idx="2708">
                  <c:v>4284.7753771941507</c:v>
                </c:pt>
                <c:pt idx="2709">
                  <c:v>4285.716877493036</c:v>
                </c:pt>
                <c:pt idx="2710">
                  <c:v>4286.65555892875</c:v>
                </c:pt>
                <c:pt idx="2711">
                  <c:v>4287.5942403644658</c:v>
                </c:pt>
                <c:pt idx="2712">
                  <c:v>4288.5357406633502</c:v>
                </c:pt>
                <c:pt idx="2713">
                  <c:v>4289.4744220990651</c:v>
                </c:pt>
                <c:pt idx="2714">
                  <c:v>4290.41310353478</c:v>
                </c:pt>
                <c:pt idx="2715">
                  <c:v>4291.3546038336644</c:v>
                </c:pt>
                <c:pt idx="2716">
                  <c:v>4292.2932852693793</c:v>
                </c:pt>
                <c:pt idx="2717">
                  <c:v>4293.2319667050942</c:v>
                </c:pt>
                <c:pt idx="2718">
                  <c:v>4294.1734670039796</c:v>
                </c:pt>
                <c:pt idx="2719">
                  <c:v>4295.1121484396945</c:v>
                </c:pt>
                <c:pt idx="2720">
                  <c:v>4296.0508298754085</c:v>
                </c:pt>
                <c:pt idx="2721">
                  <c:v>4296.9923301742938</c:v>
                </c:pt>
                <c:pt idx="2722">
                  <c:v>4297.9310116100087</c:v>
                </c:pt>
                <c:pt idx="2723">
                  <c:v>4298.8696930457227</c:v>
                </c:pt>
                <c:pt idx="2724">
                  <c:v>4299.811193344608</c:v>
                </c:pt>
                <c:pt idx="2725">
                  <c:v>4300.7498747803229</c:v>
                </c:pt>
                <c:pt idx="2726">
                  <c:v>4301.6885562160369</c:v>
                </c:pt>
                <c:pt idx="2727">
                  <c:v>4302.6300565149231</c:v>
                </c:pt>
                <c:pt idx="2728">
                  <c:v>4303.5687379506371</c:v>
                </c:pt>
                <c:pt idx="2729">
                  <c:v>4304.5074193863511</c:v>
                </c:pt>
                <c:pt idx="2730">
                  <c:v>4305.4489196852373</c:v>
                </c:pt>
                <c:pt idx="2731">
                  <c:v>4306.3876011209513</c:v>
                </c:pt>
                <c:pt idx="2732">
                  <c:v>4307.3262825566653</c:v>
                </c:pt>
                <c:pt idx="2733">
                  <c:v>4308.2677828555516</c:v>
                </c:pt>
                <c:pt idx="2734">
                  <c:v>4309.2064642912655</c:v>
                </c:pt>
                <c:pt idx="2735">
                  <c:v>4310.1451457269804</c:v>
                </c:pt>
                <c:pt idx="2736">
                  <c:v>4311.0866460258658</c:v>
                </c:pt>
                <c:pt idx="2737">
                  <c:v>4312.0253274615798</c:v>
                </c:pt>
                <c:pt idx="2738">
                  <c:v>4312.9640088972947</c:v>
                </c:pt>
                <c:pt idx="2739">
                  <c:v>4313.90550919618</c:v>
                </c:pt>
                <c:pt idx="2740">
                  <c:v>4314.8441906318949</c:v>
                </c:pt>
                <c:pt idx="2741">
                  <c:v>4315.7828720676089</c:v>
                </c:pt>
                <c:pt idx="2742">
                  <c:v>4316.7243723664942</c:v>
                </c:pt>
                <c:pt idx="2743">
                  <c:v>4317.6630538022091</c:v>
                </c:pt>
                <c:pt idx="2744">
                  <c:v>4318.601735237924</c:v>
                </c:pt>
                <c:pt idx="2745">
                  <c:v>4319.5432355368084</c:v>
                </c:pt>
                <c:pt idx="2746">
                  <c:v>4320.4819169725233</c:v>
                </c:pt>
                <c:pt idx="2747">
                  <c:v>4321.4205984082382</c:v>
                </c:pt>
                <c:pt idx="2748">
                  <c:v>4322.3620987071236</c:v>
                </c:pt>
                <c:pt idx="2749">
                  <c:v>4323.3007801428375</c:v>
                </c:pt>
                <c:pt idx="2750">
                  <c:v>4324.2394615785524</c:v>
                </c:pt>
                <c:pt idx="2751">
                  <c:v>4325.1809618774378</c:v>
                </c:pt>
                <c:pt idx="2752">
                  <c:v>4326.1196433131527</c:v>
                </c:pt>
                <c:pt idx="2753">
                  <c:v>4327.0583247488667</c:v>
                </c:pt>
                <c:pt idx="2754">
                  <c:v>4327.999825047752</c:v>
                </c:pt>
                <c:pt idx="2755">
                  <c:v>4328.9385064834669</c:v>
                </c:pt>
                <c:pt idx="2756">
                  <c:v>4329.8771879191818</c:v>
                </c:pt>
                <c:pt idx="2757">
                  <c:v>4330.8186882180671</c:v>
                </c:pt>
                <c:pt idx="2758">
                  <c:v>4331.7573696537811</c:v>
                </c:pt>
                <c:pt idx="2759">
                  <c:v>4332.696051089496</c:v>
                </c:pt>
                <c:pt idx="2760">
                  <c:v>4333.6375513883813</c:v>
                </c:pt>
                <c:pt idx="2761">
                  <c:v>4334.5762328240953</c:v>
                </c:pt>
                <c:pt idx="2762">
                  <c:v>4335.5149142598102</c:v>
                </c:pt>
                <c:pt idx="2763">
                  <c:v>4336.4564145586955</c:v>
                </c:pt>
                <c:pt idx="2764">
                  <c:v>4337.3950959944104</c:v>
                </c:pt>
                <c:pt idx="2765">
                  <c:v>4338.3337774301244</c:v>
                </c:pt>
                <c:pt idx="2766">
                  <c:v>4339.2752777290098</c:v>
                </c:pt>
                <c:pt idx="2767">
                  <c:v>4340.2139591647247</c:v>
                </c:pt>
                <c:pt idx="2768">
                  <c:v>4341.1526406004386</c:v>
                </c:pt>
                <c:pt idx="2769">
                  <c:v>4342.094140899324</c:v>
                </c:pt>
                <c:pt idx="2770">
                  <c:v>4343.0328223350389</c:v>
                </c:pt>
                <c:pt idx="2771">
                  <c:v>4343.9715037707529</c:v>
                </c:pt>
                <c:pt idx="2772">
                  <c:v>4344.9130040696391</c:v>
                </c:pt>
                <c:pt idx="2773">
                  <c:v>4345.8516855053531</c:v>
                </c:pt>
                <c:pt idx="2774">
                  <c:v>4346.7903669410671</c:v>
                </c:pt>
                <c:pt idx="2775">
                  <c:v>4347.7318672399533</c:v>
                </c:pt>
                <c:pt idx="2776">
                  <c:v>4348.6705486756673</c:v>
                </c:pt>
                <c:pt idx="2777">
                  <c:v>4349.6092301113822</c:v>
                </c:pt>
                <c:pt idx="2778">
                  <c:v>4350.5507304102675</c:v>
                </c:pt>
                <c:pt idx="2779">
                  <c:v>4351.4894118459815</c:v>
                </c:pt>
                <c:pt idx="2780">
                  <c:v>4352.4280932816964</c:v>
                </c:pt>
                <c:pt idx="2781">
                  <c:v>4353.3695935805817</c:v>
                </c:pt>
                <c:pt idx="2782">
                  <c:v>4354.3082750162957</c:v>
                </c:pt>
                <c:pt idx="2783">
                  <c:v>4355.2469564520115</c:v>
                </c:pt>
                <c:pt idx="2784">
                  <c:v>4356.188456750896</c:v>
                </c:pt>
                <c:pt idx="2785">
                  <c:v>4357.1271381866109</c:v>
                </c:pt>
                <c:pt idx="2786">
                  <c:v>4358.0658196223258</c:v>
                </c:pt>
                <c:pt idx="2787">
                  <c:v>4359.0073199212102</c:v>
                </c:pt>
                <c:pt idx="2788">
                  <c:v>4359.946001356926</c:v>
                </c:pt>
                <c:pt idx="2789">
                  <c:v>4360.88468279264</c:v>
                </c:pt>
                <c:pt idx="2790">
                  <c:v>4361.8261830915244</c:v>
                </c:pt>
                <c:pt idx="2791">
                  <c:v>4362.7648645272402</c:v>
                </c:pt>
                <c:pt idx="2792">
                  <c:v>4363.7035459629542</c:v>
                </c:pt>
                <c:pt idx="2793">
                  <c:v>4364.6450462618404</c:v>
                </c:pt>
                <c:pt idx="2794">
                  <c:v>4365.5837276975544</c:v>
                </c:pt>
                <c:pt idx="2795">
                  <c:v>4366.5224091332684</c:v>
                </c:pt>
                <c:pt idx="2796">
                  <c:v>4367.4639094321547</c:v>
                </c:pt>
                <c:pt idx="2797">
                  <c:v>4368.4025908678686</c:v>
                </c:pt>
                <c:pt idx="2798">
                  <c:v>4369.3412723035826</c:v>
                </c:pt>
                <c:pt idx="2799">
                  <c:v>4370.2827726024689</c:v>
                </c:pt>
                <c:pt idx="2800">
                  <c:v>4371.2214540381829</c:v>
                </c:pt>
                <c:pt idx="2801">
                  <c:v>4372.1601354738978</c:v>
                </c:pt>
                <c:pt idx="2802">
                  <c:v>4373.1016357727831</c:v>
                </c:pt>
                <c:pt idx="2803">
                  <c:v>4374.0403172084971</c:v>
                </c:pt>
                <c:pt idx="2804">
                  <c:v>4374.978998644212</c:v>
                </c:pt>
                <c:pt idx="2805">
                  <c:v>4375.9204989430973</c:v>
                </c:pt>
                <c:pt idx="2806">
                  <c:v>4376.8591803788113</c:v>
                </c:pt>
                <c:pt idx="2807">
                  <c:v>4377.7978618145262</c:v>
                </c:pt>
                <c:pt idx="2808">
                  <c:v>4378.7393621134115</c:v>
                </c:pt>
                <c:pt idx="2809">
                  <c:v>4379.6780435491264</c:v>
                </c:pt>
                <c:pt idx="2810">
                  <c:v>4380.6167249848404</c:v>
                </c:pt>
                <c:pt idx="2811">
                  <c:v>4381.5582252837257</c:v>
                </c:pt>
                <c:pt idx="2812">
                  <c:v>4382.4969067194406</c:v>
                </c:pt>
                <c:pt idx="2813">
                  <c:v>4383.4355881551546</c:v>
                </c:pt>
                <c:pt idx="2814">
                  <c:v>4384.3770884540409</c:v>
                </c:pt>
                <c:pt idx="2815">
                  <c:v>4385.3157698897548</c:v>
                </c:pt>
                <c:pt idx="2816">
                  <c:v>4386.2544513254688</c:v>
                </c:pt>
                <c:pt idx="2817">
                  <c:v>4387.1959516243551</c:v>
                </c:pt>
                <c:pt idx="2818">
                  <c:v>4388.1346330600691</c:v>
                </c:pt>
                <c:pt idx="2819">
                  <c:v>4389.0733144957831</c:v>
                </c:pt>
                <c:pt idx="2820">
                  <c:v>4390.0148147946693</c:v>
                </c:pt>
                <c:pt idx="2821">
                  <c:v>4390.9534962303833</c:v>
                </c:pt>
                <c:pt idx="2822">
                  <c:v>4391.8921776660991</c:v>
                </c:pt>
                <c:pt idx="2823">
                  <c:v>4392.8336779649835</c:v>
                </c:pt>
                <c:pt idx="2824">
                  <c:v>4393.7723594006975</c:v>
                </c:pt>
                <c:pt idx="2825">
                  <c:v>4394.7110408364133</c:v>
                </c:pt>
                <c:pt idx="2826">
                  <c:v>4395.6525411352977</c:v>
                </c:pt>
                <c:pt idx="2827">
                  <c:v>4396.5912225710126</c:v>
                </c:pt>
                <c:pt idx="2828">
                  <c:v>4397.5299040067275</c:v>
                </c:pt>
                <c:pt idx="2829">
                  <c:v>4398.4714043056119</c:v>
                </c:pt>
                <c:pt idx="2830">
                  <c:v>4399.4100857413277</c:v>
                </c:pt>
                <c:pt idx="2831">
                  <c:v>4400.3487671770417</c:v>
                </c:pt>
                <c:pt idx="2832">
                  <c:v>4401.2902674759271</c:v>
                </c:pt>
                <c:pt idx="2833">
                  <c:v>4402.228948911642</c:v>
                </c:pt>
                <c:pt idx="2834">
                  <c:v>4403.167630347356</c:v>
                </c:pt>
                <c:pt idx="2835">
                  <c:v>4404.1091306462413</c:v>
                </c:pt>
                <c:pt idx="2836">
                  <c:v>4405.0478120819562</c:v>
                </c:pt>
                <c:pt idx="2837">
                  <c:v>4405.9864935176702</c:v>
                </c:pt>
                <c:pt idx="2838">
                  <c:v>4406.9279938165564</c:v>
                </c:pt>
                <c:pt idx="2839">
                  <c:v>4407.8666752522704</c:v>
                </c:pt>
                <c:pt idx="2840">
                  <c:v>4408.8053566879844</c:v>
                </c:pt>
                <c:pt idx="2841">
                  <c:v>4409.7468569868706</c:v>
                </c:pt>
                <c:pt idx="2842">
                  <c:v>4410.6855384225846</c:v>
                </c:pt>
                <c:pt idx="2843">
                  <c:v>4411.6242198582995</c:v>
                </c:pt>
                <c:pt idx="2844">
                  <c:v>4412.5657201571848</c:v>
                </c:pt>
                <c:pt idx="2845">
                  <c:v>4413.5044015928988</c:v>
                </c:pt>
                <c:pt idx="2846">
                  <c:v>4414.4430830286137</c:v>
                </c:pt>
                <c:pt idx="2847">
                  <c:v>4415.3845833274991</c:v>
                </c:pt>
                <c:pt idx="2848">
                  <c:v>4416.323264763213</c:v>
                </c:pt>
                <c:pt idx="2849">
                  <c:v>4417.2619461989279</c:v>
                </c:pt>
                <c:pt idx="2850">
                  <c:v>4418.2034464978133</c:v>
                </c:pt>
                <c:pt idx="2851">
                  <c:v>4419.1421279335282</c:v>
                </c:pt>
                <c:pt idx="2852">
                  <c:v>4420.0808093692422</c:v>
                </c:pt>
                <c:pt idx="2853">
                  <c:v>4421.0223096681275</c:v>
                </c:pt>
                <c:pt idx="2854">
                  <c:v>4421.9609911038424</c:v>
                </c:pt>
                <c:pt idx="2855">
                  <c:v>4422.8996725395564</c:v>
                </c:pt>
                <c:pt idx="2856">
                  <c:v>4423.8411728384417</c:v>
                </c:pt>
                <c:pt idx="2857">
                  <c:v>4424.7798542741566</c:v>
                </c:pt>
                <c:pt idx="2858">
                  <c:v>4425.7185357098706</c:v>
                </c:pt>
                <c:pt idx="2859">
                  <c:v>4426.6600360087568</c:v>
                </c:pt>
                <c:pt idx="2860">
                  <c:v>4427.5987174444708</c:v>
                </c:pt>
                <c:pt idx="2861">
                  <c:v>4428.5373988801857</c:v>
                </c:pt>
                <c:pt idx="2862">
                  <c:v>4429.478899179071</c:v>
                </c:pt>
                <c:pt idx="2863">
                  <c:v>4430.417580614785</c:v>
                </c:pt>
                <c:pt idx="2864">
                  <c:v>4431.3562620504999</c:v>
                </c:pt>
                <c:pt idx="2865">
                  <c:v>4432.2977623493853</c:v>
                </c:pt>
                <c:pt idx="2866">
                  <c:v>4433.2364437851002</c:v>
                </c:pt>
                <c:pt idx="2867">
                  <c:v>4434.1751252208151</c:v>
                </c:pt>
                <c:pt idx="2868">
                  <c:v>4435.1166255196995</c:v>
                </c:pt>
                <c:pt idx="2869">
                  <c:v>4436.0553069554144</c:v>
                </c:pt>
                <c:pt idx="2870">
                  <c:v>4436.9939883911293</c:v>
                </c:pt>
                <c:pt idx="2871">
                  <c:v>4437.9354886900146</c:v>
                </c:pt>
                <c:pt idx="2872">
                  <c:v>4438.8741701257286</c:v>
                </c:pt>
                <c:pt idx="2873">
                  <c:v>4439.8128515614435</c:v>
                </c:pt>
                <c:pt idx="2874">
                  <c:v>4440.7543518603288</c:v>
                </c:pt>
                <c:pt idx="2875">
                  <c:v>4441.6930332960437</c:v>
                </c:pt>
                <c:pt idx="2876">
                  <c:v>4442.6317147317577</c:v>
                </c:pt>
                <c:pt idx="2877">
                  <c:v>4443.573215030643</c:v>
                </c:pt>
                <c:pt idx="2878">
                  <c:v>4444.5118964663579</c:v>
                </c:pt>
                <c:pt idx="2879">
                  <c:v>4445.4505779020719</c:v>
                </c:pt>
                <c:pt idx="2880">
                  <c:v>4446.3920782009573</c:v>
                </c:pt>
                <c:pt idx="2881">
                  <c:v>4447.3307596366722</c:v>
                </c:pt>
                <c:pt idx="2882">
                  <c:v>4448.2694410723861</c:v>
                </c:pt>
                <c:pt idx="2883">
                  <c:v>4449.2109413712724</c:v>
                </c:pt>
                <c:pt idx="2884">
                  <c:v>4450.1496228069864</c:v>
                </c:pt>
                <c:pt idx="2885">
                  <c:v>4451.0883042427004</c:v>
                </c:pt>
                <c:pt idx="2886">
                  <c:v>4452.0298045415866</c:v>
                </c:pt>
                <c:pt idx="2887">
                  <c:v>4452.9684859773006</c:v>
                </c:pt>
                <c:pt idx="2888">
                  <c:v>4453.9071674130155</c:v>
                </c:pt>
                <c:pt idx="2889">
                  <c:v>4454.8486677119008</c:v>
                </c:pt>
                <c:pt idx="2890">
                  <c:v>4455.7873491476148</c:v>
                </c:pt>
                <c:pt idx="2891">
                  <c:v>4456.7260305833297</c:v>
                </c:pt>
                <c:pt idx="2892">
                  <c:v>4457.667530882215</c:v>
                </c:pt>
                <c:pt idx="2893">
                  <c:v>4458.606212317929</c:v>
                </c:pt>
                <c:pt idx="2894">
                  <c:v>4459.5448937536439</c:v>
                </c:pt>
                <c:pt idx="2895">
                  <c:v>4460.4863940525292</c:v>
                </c:pt>
                <c:pt idx="2896">
                  <c:v>4461.4250754882441</c:v>
                </c:pt>
                <c:pt idx="2897">
                  <c:v>4462.363756923959</c:v>
                </c:pt>
                <c:pt idx="2898">
                  <c:v>4463.3052572228435</c:v>
                </c:pt>
                <c:pt idx="2899">
                  <c:v>4464.2439386585584</c:v>
                </c:pt>
                <c:pt idx="2900">
                  <c:v>4465.1826200942733</c:v>
                </c:pt>
                <c:pt idx="2901">
                  <c:v>4466.1241203931577</c:v>
                </c:pt>
                <c:pt idx="2902">
                  <c:v>4467.0628018288735</c:v>
                </c:pt>
                <c:pt idx="2903">
                  <c:v>4468.0014832645875</c:v>
                </c:pt>
                <c:pt idx="2904">
                  <c:v>4468.9429835634728</c:v>
                </c:pt>
                <c:pt idx="2905">
                  <c:v>4469.8816649991877</c:v>
                </c:pt>
                <c:pt idx="2906">
                  <c:v>4470.8203464349017</c:v>
                </c:pt>
                <c:pt idx="2907">
                  <c:v>4471.7618467337879</c:v>
                </c:pt>
                <c:pt idx="2908">
                  <c:v>4472.7005281695019</c:v>
                </c:pt>
                <c:pt idx="2909">
                  <c:v>4473.6392096052168</c:v>
                </c:pt>
                <c:pt idx="2910">
                  <c:v>4474.5807099041022</c:v>
                </c:pt>
                <c:pt idx="2911">
                  <c:v>4475.5193913398161</c:v>
                </c:pt>
                <c:pt idx="2912">
                  <c:v>4476.458072775531</c:v>
                </c:pt>
                <c:pt idx="2913">
                  <c:v>4477.3995730744164</c:v>
                </c:pt>
                <c:pt idx="2914">
                  <c:v>4478.3382545101304</c:v>
                </c:pt>
                <c:pt idx="2915">
                  <c:v>4479.2769359458453</c:v>
                </c:pt>
                <c:pt idx="2916">
                  <c:v>4480.2184362447306</c:v>
                </c:pt>
                <c:pt idx="2917">
                  <c:v>4481.1571176804455</c:v>
                </c:pt>
                <c:pt idx="2918">
                  <c:v>4482.0957991161595</c:v>
                </c:pt>
                <c:pt idx="2919">
                  <c:v>4483.0372994150448</c:v>
                </c:pt>
                <c:pt idx="2920">
                  <c:v>4483.9759808507597</c:v>
                </c:pt>
                <c:pt idx="2921">
                  <c:v>4484.9146622864737</c:v>
                </c:pt>
                <c:pt idx="2922">
                  <c:v>4485.856162585359</c:v>
                </c:pt>
                <c:pt idx="2923">
                  <c:v>4486.7948440210739</c:v>
                </c:pt>
                <c:pt idx="2924">
                  <c:v>4487.7335254567879</c:v>
                </c:pt>
                <c:pt idx="2925">
                  <c:v>4488.6750257556741</c:v>
                </c:pt>
                <c:pt idx="2926">
                  <c:v>4489.6137071913881</c:v>
                </c:pt>
                <c:pt idx="2927">
                  <c:v>4490.5523886271021</c:v>
                </c:pt>
                <c:pt idx="2928">
                  <c:v>4491.4938889259884</c:v>
                </c:pt>
                <c:pt idx="2929">
                  <c:v>4492.4325703617023</c:v>
                </c:pt>
                <c:pt idx="2930">
                  <c:v>4493.3712517974163</c:v>
                </c:pt>
                <c:pt idx="2931">
                  <c:v>4494.3127520963026</c:v>
                </c:pt>
                <c:pt idx="2932">
                  <c:v>4495.2514335320166</c:v>
                </c:pt>
                <c:pt idx="2933">
                  <c:v>4496.1901149677315</c:v>
                </c:pt>
                <c:pt idx="2934">
                  <c:v>4497.1316152666168</c:v>
                </c:pt>
                <c:pt idx="2935">
                  <c:v>4498.0702967023308</c:v>
                </c:pt>
                <c:pt idx="2936">
                  <c:v>4499.0089781380466</c:v>
                </c:pt>
                <c:pt idx="2937">
                  <c:v>4499.950478436931</c:v>
                </c:pt>
                <c:pt idx="2938">
                  <c:v>4500.889159872645</c:v>
                </c:pt>
                <c:pt idx="2939">
                  <c:v>4501.8278413083608</c:v>
                </c:pt>
                <c:pt idx="2940">
                  <c:v>4502.7693416072452</c:v>
                </c:pt>
                <c:pt idx="2941">
                  <c:v>4503.708023042961</c:v>
                </c:pt>
                <c:pt idx="2942">
                  <c:v>4504.646704478675</c:v>
                </c:pt>
                <c:pt idx="2943">
                  <c:v>4505.5882047775594</c:v>
                </c:pt>
                <c:pt idx="2944">
                  <c:v>4506.5268862132752</c:v>
                </c:pt>
                <c:pt idx="2945">
                  <c:v>4507.4655676489892</c:v>
                </c:pt>
                <c:pt idx="2946">
                  <c:v>4508.4070679478746</c:v>
                </c:pt>
                <c:pt idx="2947">
                  <c:v>4509.3457493835895</c:v>
                </c:pt>
                <c:pt idx="2948">
                  <c:v>4510.2844308193035</c:v>
                </c:pt>
                <c:pt idx="2949">
                  <c:v>4511.2259311181897</c:v>
                </c:pt>
                <c:pt idx="2950">
                  <c:v>4512.1646125539037</c:v>
                </c:pt>
                <c:pt idx="2951">
                  <c:v>4513.1032939896177</c:v>
                </c:pt>
                <c:pt idx="2952">
                  <c:v>4514.0447942885039</c:v>
                </c:pt>
                <c:pt idx="2953">
                  <c:v>4514.9834757242179</c:v>
                </c:pt>
                <c:pt idx="2954">
                  <c:v>4515.9221571599328</c:v>
                </c:pt>
                <c:pt idx="2955">
                  <c:v>4516.8636574588181</c:v>
                </c:pt>
                <c:pt idx="2956">
                  <c:v>4517.8023388945321</c:v>
                </c:pt>
                <c:pt idx="2957">
                  <c:v>4518.741020330247</c:v>
                </c:pt>
                <c:pt idx="2958">
                  <c:v>4519.6825206291323</c:v>
                </c:pt>
                <c:pt idx="2959">
                  <c:v>4520.6212020648463</c:v>
                </c:pt>
                <c:pt idx="2960">
                  <c:v>4521.5598835005612</c:v>
                </c:pt>
                <c:pt idx="2961">
                  <c:v>4522.5013837994466</c:v>
                </c:pt>
                <c:pt idx="2962">
                  <c:v>4523.4400652351615</c:v>
                </c:pt>
                <c:pt idx="2963">
                  <c:v>4524.3787466708754</c:v>
                </c:pt>
                <c:pt idx="2964">
                  <c:v>4525.3202469697608</c:v>
                </c:pt>
                <c:pt idx="2965">
                  <c:v>4526.2589284054757</c:v>
                </c:pt>
                <c:pt idx="2966">
                  <c:v>4527.1976098411897</c:v>
                </c:pt>
                <c:pt idx="2967">
                  <c:v>4528.139110140075</c:v>
                </c:pt>
                <c:pt idx="2968">
                  <c:v>4529.0777915757899</c:v>
                </c:pt>
                <c:pt idx="2969">
                  <c:v>4530.0164730115039</c:v>
                </c:pt>
                <c:pt idx="2970">
                  <c:v>4530.9579733103901</c:v>
                </c:pt>
                <c:pt idx="2971">
                  <c:v>4531.8966547461041</c:v>
                </c:pt>
                <c:pt idx="2972">
                  <c:v>4532.8353361818181</c:v>
                </c:pt>
                <c:pt idx="2973">
                  <c:v>4533.7768364807043</c:v>
                </c:pt>
                <c:pt idx="2974">
                  <c:v>4534.7155179164183</c:v>
                </c:pt>
                <c:pt idx="2975">
                  <c:v>4535.6541993521341</c:v>
                </c:pt>
                <c:pt idx="2976">
                  <c:v>4536.5956996510185</c:v>
                </c:pt>
                <c:pt idx="2977">
                  <c:v>4537.5343810867325</c:v>
                </c:pt>
                <c:pt idx="2978">
                  <c:v>4538.4730625224483</c:v>
                </c:pt>
                <c:pt idx="2979">
                  <c:v>4539.4145628213328</c:v>
                </c:pt>
                <c:pt idx="2980">
                  <c:v>4540.3532442570477</c:v>
                </c:pt>
                <c:pt idx="2981">
                  <c:v>4541.2919256927626</c:v>
                </c:pt>
                <c:pt idx="2982">
                  <c:v>4542.233425991647</c:v>
                </c:pt>
                <c:pt idx="2983">
                  <c:v>4543.1721074273628</c:v>
                </c:pt>
                <c:pt idx="2984">
                  <c:v>4544.1107888630768</c:v>
                </c:pt>
                <c:pt idx="2985">
                  <c:v>4545.0522891619621</c:v>
                </c:pt>
                <c:pt idx="2986">
                  <c:v>4545.990970597677</c:v>
                </c:pt>
                <c:pt idx="2987">
                  <c:v>4546.929652033391</c:v>
                </c:pt>
                <c:pt idx="2988">
                  <c:v>4547.8711523322763</c:v>
                </c:pt>
                <c:pt idx="2989">
                  <c:v>4548.8098337679912</c:v>
                </c:pt>
                <c:pt idx="2990">
                  <c:v>4549.7485152037052</c:v>
                </c:pt>
                <c:pt idx="2991">
                  <c:v>4550.6900155025915</c:v>
                </c:pt>
                <c:pt idx="2992">
                  <c:v>4551.6286969383054</c:v>
                </c:pt>
                <c:pt idx="2993">
                  <c:v>4552.5673783740194</c:v>
                </c:pt>
                <c:pt idx="2994">
                  <c:v>4553.5088786729057</c:v>
                </c:pt>
                <c:pt idx="2995">
                  <c:v>4554.4475601086197</c:v>
                </c:pt>
                <c:pt idx="2996">
                  <c:v>4555.3862415443336</c:v>
                </c:pt>
                <c:pt idx="2997">
                  <c:v>4556.3277418432199</c:v>
                </c:pt>
                <c:pt idx="2998">
                  <c:v>4557.2664232789339</c:v>
                </c:pt>
                <c:pt idx="2999">
                  <c:v>4558.2051047146488</c:v>
                </c:pt>
                <c:pt idx="3000">
                  <c:v>4559.1466050135341</c:v>
                </c:pt>
                <c:pt idx="3001">
                  <c:v>4560.0852864492481</c:v>
                </c:pt>
                <c:pt idx="3002">
                  <c:v>4561.023967884963</c:v>
                </c:pt>
                <c:pt idx="3003">
                  <c:v>4561.9654681838483</c:v>
                </c:pt>
                <c:pt idx="3004">
                  <c:v>4562.9041496195623</c:v>
                </c:pt>
                <c:pt idx="3005">
                  <c:v>4563.8428310552772</c:v>
                </c:pt>
                <c:pt idx="3006">
                  <c:v>4564.7843313541625</c:v>
                </c:pt>
                <c:pt idx="3007">
                  <c:v>4565.7230127898774</c:v>
                </c:pt>
                <c:pt idx="3008">
                  <c:v>4566.6616942255914</c:v>
                </c:pt>
                <c:pt idx="3009">
                  <c:v>4567.6031945244767</c:v>
                </c:pt>
                <c:pt idx="3010">
                  <c:v>4568.5418759601916</c:v>
                </c:pt>
                <c:pt idx="3011">
                  <c:v>4569.4805573959065</c:v>
                </c:pt>
                <c:pt idx="3012">
                  <c:v>4570.422057694791</c:v>
                </c:pt>
                <c:pt idx="3013">
                  <c:v>4571.3607391305059</c:v>
                </c:pt>
                <c:pt idx="3014">
                  <c:v>4572.2994205662208</c:v>
                </c:pt>
                <c:pt idx="3015">
                  <c:v>4573.2409208651061</c:v>
                </c:pt>
                <c:pt idx="3016">
                  <c:v>4574.179602300821</c:v>
                </c:pt>
                <c:pt idx="3017">
                  <c:v>4575.118283736535</c:v>
                </c:pt>
                <c:pt idx="3018">
                  <c:v>4576.0597840354203</c:v>
                </c:pt>
                <c:pt idx="3019">
                  <c:v>4576.9984654711352</c:v>
                </c:pt>
                <c:pt idx="3020">
                  <c:v>4577.9371469068501</c:v>
                </c:pt>
                <c:pt idx="3021">
                  <c:v>4578.8786472057354</c:v>
                </c:pt>
                <c:pt idx="3022">
                  <c:v>4579.8173286414494</c:v>
                </c:pt>
                <c:pt idx="3023">
                  <c:v>4580.7560100771643</c:v>
                </c:pt>
                <c:pt idx="3024">
                  <c:v>4581.6975103760496</c:v>
                </c:pt>
                <c:pt idx="3025">
                  <c:v>4582.6361918117636</c:v>
                </c:pt>
                <c:pt idx="3026">
                  <c:v>4583.5748732474785</c:v>
                </c:pt>
                <c:pt idx="3027">
                  <c:v>4584.5163735463639</c:v>
                </c:pt>
                <c:pt idx="3028">
                  <c:v>4585.4550549820788</c:v>
                </c:pt>
                <c:pt idx="3029">
                  <c:v>4586.3937364177928</c:v>
                </c:pt>
                <c:pt idx="3030">
                  <c:v>4587.3352367166781</c:v>
                </c:pt>
                <c:pt idx="3031">
                  <c:v>4588.273918152393</c:v>
                </c:pt>
                <c:pt idx="3032">
                  <c:v>4589.212599588107</c:v>
                </c:pt>
                <c:pt idx="3033">
                  <c:v>4590.1540998869923</c:v>
                </c:pt>
                <c:pt idx="3034">
                  <c:v>4591.0927813227072</c:v>
                </c:pt>
                <c:pt idx="3035">
                  <c:v>4592.0314627584212</c:v>
                </c:pt>
                <c:pt idx="3036">
                  <c:v>4592.9729630573074</c:v>
                </c:pt>
                <c:pt idx="3037">
                  <c:v>4593.9116444930214</c:v>
                </c:pt>
                <c:pt idx="3038">
                  <c:v>4594.8503259287354</c:v>
                </c:pt>
                <c:pt idx="3039">
                  <c:v>4595.7918262276216</c:v>
                </c:pt>
                <c:pt idx="3040">
                  <c:v>4596.7305076633356</c:v>
                </c:pt>
                <c:pt idx="3041">
                  <c:v>4597.6691890990505</c:v>
                </c:pt>
                <c:pt idx="3042">
                  <c:v>4598.6106893979359</c:v>
                </c:pt>
                <c:pt idx="3043">
                  <c:v>4599.5493708336498</c:v>
                </c:pt>
                <c:pt idx="3044">
                  <c:v>4600.4880522693647</c:v>
                </c:pt>
                <c:pt idx="3045">
                  <c:v>4601.4295525682501</c:v>
                </c:pt>
                <c:pt idx="3046">
                  <c:v>4602.3682340039641</c:v>
                </c:pt>
                <c:pt idx="3047">
                  <c:v>4603.306915439679</c:v>
                </c:pt>
                <c:pt idx="3048">
                  <c:v>4604.2484157385643</c:v>
                </c:pt>
                <c:pt idx="3049">
                  <c:v>4605.1870971742792</c:v>
                </c:pt>
                <c:pt idx="3050">
                  <c:v>4606.1257786099941</c:v>
                </c:pt>
                <c:pt idx="3051">
                  <c:v>4607.0672789088785</c:v>
                </c:pt>
                <c:pt idx="3052">
                  <c:v>4608.0059603445934</c:v>
                </c:pt>
                <c:pt idx="3053">
                  <c:v>4608.9446417803083</c:v>
                </c:pt>
                <c:pt idx="3054">
                  <c:v>4609.8861420791927</c:v>
                </c:pt>
                <c:pt idx="3055">
                  <c:v>4610.8248235149085</c:v>
                </c:pt>
                <c:pt idx="3056">
                  <c:v>4611.7635049506225</c:v>
                </c:pt>
                <c:pt idx="3057">
                  <c:v>4612.7050052495078</c:v>
                </c:pt>
                <c:pt idx="3058">
                  <c:v>4613.6436866852227</c:v>
                </c:pt>
                <c:pt idx="3059">
                  <c:v>4614.5823681209367</c:v>
                </c:pt>
                <c:pt idx="3060">
                  <c:v>4615.523868419823</c:v>
                </c:pt>
                <c:pt idx="3061">
                  <c:v>4616.462549855537</c:v>
                </c:pt>
                <c:pt idx="3062">
                  <c:v>4617.401231291251</c:v>
                </c:pt>
                <c:pt idx="3063">
                  <c:v>4618.3427315901372</c:v>
                </c:pt>
                <c:pt idx="3064">
                  <c:v>4619.2814130258512</c:v>
                </c:pt>
                <c:pt idx="3065">
                  <c:v>4620.2200944615661</c:v>
                </c:pt>
                <c:pt idx="3066">
                  <c:v>4621.1615947604514</c:v>
                </c:pt>
                <c:pt idx="3067">
                  <c:v>4622.1002761961654</c:v>
                </c:pt>
                <c:pt idx="3068">
                  <c:v>4623.0389576318803</c:v>
                </c:pt>
                <c:pt idx="3069">
                  <c:v>4623.9804579307656</c:v>
                </c:pt>
                <c:pt idx="3070">
                  <c:v>4624.9191393664796</c:v>
                </c:pt>
                <c:pt idx="3071">
                  <c:v>4625.8578208021945</c:v>
                </c:pt>
                <c:pt idx="3072">
                  <c:v>4626.7993211010798</c:v>
                </c:pt>
                <c:pt idx="3073">
                  <c:v>4627.7380025367947</c:v>
                </c:pt>
                <c:pt idx="3074">
                  <c:v>4628.6766839725087</c:v>
                </c:pt>
                <c:pt idx="3075">
                  <c:v>4629.6181842713941</c:v>
                </c:pt>
                <c:pt idx="3076">
                  <c:v>4630.556865707109</c:v>
                </c:pt>
                <c:pt idx="3077">
                  <c:v>4631.4955471428229</c:v>
                </c:pt>
                <c:pt idx="3078">
                  <c:v>4632.4370474417083</c:v>
                </c:pt>
                <c:pt idx="3079">
                  <c:v>4633.3757288774232</c:v>
                </c:pt>
                <c:pt idx="3080">
                  <c:v>4634.3144103131372</c:v>
                </c:pt>
                <c:pt idx="3081">
                  <c:v>4635.2559106120234</c:v>
                </c:pt>
                <c:pt idx="3082">
                  <c:v>4636.1945920477374</c:v>
                </c:pt>
                <c:pt idx="3083">
                  <c:v>4637.1332734834514</c:v>
                </c:pt>
                <c:pt idx="3084">
                  <c:v>4638.0747737823376</c:v>
                </c:pt>
                <c:pt idx="3085">
                  <c:v>4639.0134552180516</c:v>
                </c:pt>
                <c:pt idx="3086">
                  <c:v>4639.9521366537674</c:v>
                </c:pt>
                <c:pt idx="3087">
                  <c:v>4640.8936369526518</c:v>
                </c:pt>
                <c:pt idx="3088">
                  <c:v>4641.8323183883658</c:v>
                </c:pt>
                <c:pt idx="3089">
                  <c:v>4642.7709998240816</c:v>
                </c:pt>
                <c:pt idx="3090">
                  <c:v>4643.712500122966</c:v>
                </c:pt>
                <c:pt idx="3091">
                  <c:v>4644.65118155868</c:v>
                </c:pt>
                <c:pt idx="3092">
                  <c:v>4645.5898629943958</c:v>
                </c:pt>
                <c:pt idx="3093">
                  <c:v>4646.5313632932803</c:v>
                </c:pt>
                <c:pt idx="3094">
                  <c:v>4647.4700447289961</c:v>
                </c:pt>
                <c:pt idx="3095">
                  <c:v>4648.4087261647101</c:v>
                </c:pt>
                <c:pt idx="3096">
                  <c:v>4649.3502264635945</c:v>
                </c:pt>
                <c:pt idx="3097">
                  <c:v>4650.2889078993103</c:v>
                </c:pt>
                <c:pt idx="3098">
                  <c:v>4651.2275893350243</c:v>
                </c:pt>
                <c:pt idx="3099">
                  <c:v>4652.1690896339096</c:v>
                </c:pt>
                <c:pt idx="3100">
                  <c:v>4653.1077710696245</c:v>
                </c:pt>
                <c:pt idx="3101">
                  <c:v>4654.0464525053385</c:v>
                </c:pt>
                <c:pt idx="3102">
                  <c:v>4654.9879528042247</c:v>
                </c:pt>
                <c:pt idx="3103">
                  <c:v>4655.9266342399387</c:v>
                </c:pt>
                <c:pt idx="3104">
                  <c:v>4656.8653156756527</c:v>
                </c:pt>
                <c:pt idx="3105">
                  <c:v>4657.8068159745389</c:v>
                </c:pt>
                <c:pt idx="3106">
                  <c:v>4658.7454974102529</c:v>
                </c:pt>
                <c:pt idx="3107">
                  <c:v>4659.6841788459678</c:v>
                </c:pt>
                <c:pt idx="3108">
                  <c:v>4660.6256791448532</c:v>
                </c:pt>
                <c:pt idx="3109">
                  <c:v>4661.5643605805672</c:v>
                </c:pt>
                <c:pt idx="3110">
                  <c:v>4662.5030420162821</c:v>
                </c:pt>
                <c:pt idx="3111">
                  <c:v>4663.4445423151674</c:v>
                </c:pt>
                <c:pt idx="3112">
                  <c:v>4664.3832237508814</c:v>
                </c:pt>
                <c:pt idx="3113">
                  <c:v>4665.3219051865963</c:v>
                </c:pt>
                <c:pt idx="3114">
                  <c:v>4666.2634054854816</c:v>
                </c:pt>
                <c:pt idx="3115">
                  <c:v>4667.2020869211965</c:v>
                </c:pt>
                <c:pt idx="3116">
                  <c:v>4668.1407683569105</c:v>
                </c:pt>
                <c:pt idx="3117">
                  <c:v>4669.0822686557958</c:v>
                </c:pt>
                <c:pt idx="3118">
                  <c:v>4670.0209500915107</c:v>
                </c:pt>
                <c:pt idx="3119">
                  <c:v>4670.9596315272247</c:v>
                </c:pt>
                <c:pt idx="3120">
                  <c:v>4671.90113182611</c:v>
                </c:pt>
                <c:pt idx="3121">
                  <c:v>4672.8398132618249</c:v>
                </c:pt>
                <c:pt idx="3122">
                  <c:v>4673.7784946975389</c:v>
                </c:pt>
                <c:pt idx="3123">
                  <c:v>4674.7199949964252</c:v>
                </c:pt>
                <c:pt idx="3124">
                  <c:v>4675.6586764321391</c:v>
                </c:pt>
                <c:pt idx="3125">
                  <c:v>4676.597357867854</c:v>
                </c:pt>
                <c:pt idx="3126">
                  <c:v>4677.5388581667394</c:v>
                </c:pt>
                <c:pt idx="3127">
                  <c:v>4678.4775396024534</c:v>
                </c:pt>
                <c:pt idx="3128">
                  <c:v>4679.4162210381683</c:v>
                </c:pt>
                <c:pt idx="3129">
                  <c:v>4680.3577213370536</c:v>
                </c:pt>
                <c:pt idx="3130">
                  <c:v>4681.2964027727685</c:v>
                </c:pt>
                <c:pt idx="3131">
                  <c:v>4682.2350842084834</c:v>
                </c:pt>
                <c:pt idx="3132">
                  <c:v>4683.1765845073678</c:v>
                </c:pt>
                <c:pt idx="3133">
                  <c:v>4684.1152659430827</c:v>
                </c:pt>
                <c:pt idx="3134">
                  <c:v>4685.0539473787976</c:v>
                </c:pt>
                <c:pt idx="3135">
                  <c:v>4685.995447677682</c:v>
                </c:pt>
                <c:pt idx="3136">
                  <c:v>4686.9341291133969</c:v>
                </c:pt>
                <c:pt idx="3137">
                  <c:v>4687.8728105491118</c:v>
                </c:pt>
                <c:pt idx="3138">
                  <c:v>4688.8143108479971</c:v>
                </c:pt>
                <c:pt idx="3139">
                  <c:v>4689.752992283712</c:v>
                </c:pt>
                <c:pt idx="3140">
                  <c:v>4690.691673719426</c:v>
                </c:pt>
                <c:pt idx="3141">
                  <c:v>4691.6331740183114</c:v>
                </c:pt>
                <c:pt idx="3142">
                  <c:v>4692.5718554540263</c:v>
                </c:pt>
                <c:pt idx="3143">
                  <c:v>4693.5105368897403</c:v>
                </c:pt>
                <c:pt idx="3144">
                  <c:v>4694.4520371886256</c:v>
                </c:pt>
                <c:pt idx="3145">
                  <c:v>4695.3907186243405</c:v>
                </c:pt>
                <c:pt idx="3146">
                  <c:v>4696.3294000600545</c:v>
                </c:pt>
                <c:pt idx="3147">
                  <c:v>4697.2709003589407</c:v>
                </c:pt>
                <c:pt idx="3148">
                  <c:v>4698.2095817946547</c:v>
                </c:pt>
                <c:pt idx="3149">
                  <c:v>4699.1482632303687</c:v>
                </c:pt>
                <c:pt idx="3150">
                  <c:v>4700.0897635292549</c:v>
                </c:pt>
                <c:pt idx="3151">
                  <c:v>4701.0284449649689</c:v>
                </c:pt>
                <c:pt idx="3152">
                  <c:v>4701.9671264006838</c:v>
                </c:pt>
                <c:pt idx="3153">
                  <c:v>4702.9086266995691</c:v>
                </c:pt>
                <c:pt idx="3154">
                  <c:v>4703.8473081352831</c:v>
                </c:pt>
                <c:pt idx="3155">
                  <c:v>4704.785989570998</c:v>
                </c:pt>
                <c:pt idx="3156">
                  <c:v>4705.7274898698834</c:v>
                </c:pt>
                <c:pt idx="3157">
                  <c:v>4706.6661713055973</c:v>
                </c:pt>
                <c:pt idx="3158">
                  <c:v>4707.6048527413122</c:v>
                </c:pt>
                <c:pt idx="3159">
                  <c:v>4708.5463530401976</c:v>
                </c:pt>
                <c:pt idx="3160">
                  <c:v>4709.4850344759125</c:v>
                </c:pt>
                <c:pt idx="3161">
                  <c:v>4710.4237159116265</c:v>
                </c:pt>
                <c:pt idx="3162">
                  <c:v>4711.3652162105118</c:v>
                </c:pt>
                <c:pt idx="3163">
                  <c:v>4712.3038976462267</c:v>
                </c:pt>
                <c:pt idx="3164">
                  <c:v>4713.2425790819416</c:v>
                </c:pt>
                <c:pt idx="3165">
                  <c:v>4714.184079380826</c:v>
                </c:pt>
                <c:pt idx="3166">
                  <c:v>4715.1227608165409</c:v>
                </c:pt>
                <c:pt idx="3167">
                  <c:v>4716.0614422522558</c:v>
                </c:pt>
                <c:pt idx="3168">
                  <c:v>4717.0029425511411</c:v>
                </c:pt>
                <c:pt idx="3169">
                  <c:v>4717.941623986856</c:v>
                </c:pt>
                <c:pt idx="3170">
                  <c:v>4718.88030542257</c:v>
                </c:pt>
                <c:pt idx="3171">
                  <c:v>4719.8218057214553</c:v>
                </c:pt>
                <c:pt idx="3172">
                  <c:v>4720.7604871571702</c:v>
                </c:pt>
                <c:pt idx="3173">
                  <c:v>4721.6991685928851</c:v>
                </c:pt>
                <c:pt idx="3174">
                  <c:v>4722.6406688917705</c:v>
                </c:pt>
                <c:pt idx="3175">
                  <c:v>4723.5793503274845</c:v>
                </c:pt>
                <c:pt idx="3176">
                  <c:v>4724.5180317631994</c:v>
                </c:pt>
                <c:pt idx="3177">
                  <c:v>4725.4595320620847</c:v>
                </c:pt>
                <c:pt idx="3178">
                  <c:v>4726.3982134977987</c:v>
                </c:pt>
                <c:pt idx="3179">
                  <c:v>4727.3368949335136</c:v>
                </c:pt>
                <c:pt idx="3180">
                  <c:v>4728.2783952323989</c:v>
                </c:pt>
                <c:pt idx="3181">
                  <c:v>4729.2170766681138</c:v>
                </c:pt>
                <c:pt idx="3182">
                  <c:v>4730.1557581038278</c:v>
                </c:pt>
                <c:pt idx="3183">
                  <c:v>4731.0972584027131</c:v>
                </c:pt>
                <c:pt idx="3184">
                  <c:v>4732.035939838428</c:v>
                </c:pt>
                <c:pt idx="3185">
                  <c:v>4732.974621274142</c:v>
                </c:pt>
                <c:pt idx="3186">
                  <c:v>4733.9161215730273</c:v>
                </c:pt>
                <c:pt idx="3187">
                  <c:v>4734.8548030087422</c:v>
                </c:pt>
                <c:pt idx="3188">
                  <c:v>4735.7934844444562</c:v>
                </c:pt>
                <c:pt idx="3189">
                  <c:v>4736.7349847433425</c:v>
                </c:pt>
                <c:pt idx="3190">
                  <c:v>4737.6736661790565</c:v>
                </c:pt>
                <c:pt idx="3191">
                  <c:v>4738.6123476147704</c:v>
                </c:pt>
                <c:pt idx="3192">
                  <c:v>4739.5538479136567</c:v>
                </c:pt>
                <c:pt idx="3193">
                  <c:v>4740.4925293493707</c:v>
                </c:pt>
                <c:pt idx="3194">
                  <c:v>4741.4312107850847</c:v>
                </c:pt>
                <c:pt idx="3195">
                  <c:v>4742.3727110839709</c:v>
                </c:pt>
                <c:pt idx="3196">
                  <c:v>4743.3113925196849</c:v>
                </c:pt>
                <c:pt idx="3197">
                  <c:v>4744.2500739553998</c:v>
                </c:pt>
                <c:pt idx="3198">
                  <c:v>4745.1915742542851</c:v>
                </c:pt>
                <c:pt idx="3199">
                  <c:v>4746.1302556899991</c:v>
                </c:pt>
                <c:pt idx="3200">
                  <c:v>4747.068937125714</c:v>
                </c:pt>
                <c:pt idx="3201">
                  <c:v>4748.0104374245993</c:v>
                </c:pt>
                <c:pt idx="3202">
                  <c:v>4748.9491188603133</c:v>
                </c:pt>
                <c:pt idx="3203">
                  <c:v>4749.8878002960291</c:v>
                </c:pt>
                <c:pt idx="3204">
                  <c:v>4750.8293005949135</c:v>
                </c:pt>
                <c:pt idx="3205">
                  <c:v>4751.7679820306284</c:v>
                </c:pt>
                <c:pt idx="3206">
                  <c:v>4752.7066634663433</c:v>
                </c:pt>
                <c:pt idx="3207">
                  <c:v>4753.6481637652278</c:v>
                </c:pt>
                <c:pt idx="3208">
                  <c:v>4754.5868452009436</c:v>
                </c:pt>
                <c:pt idx="3209">
                  <c:v>4755.5255266366576</c:v>
                </c:pt>
                <c:pt idx="3210">
                  <c:v>4756.467026935542</c:v>
                </c:pt>
                <c:pt idx="3211">
                  <c:v>4757.4057083712578</c:v>
                </c:pt>
                <c:pt idx="3212">
                  <c:v>4758.3443898069718</c:v>
                </c:pt>
                <c:pt idx="3213">
                  <c:v>4759.285890105858</c:v>
                </c:pt>
                <c:pt idx="3214">
                  <c:v>4760.224571541572</c:v>
                </c:pt>
                <c:pt idx="3215">
                  <c:v>4761.163252977286</c:v>
                </c:pt>
                <c:pt idx="3216">
                  <c:v>4762.1047532761722</c:v>
                </c:pt>
                <c:pt idx="3217">
                  <c:v>4763.0434347118862</c:v>
                </c:pt>
                <c:pt idx="3218">
                  <c:v>4763.9821161476011</c:v>
                </c:pt>
                <c:pt idx="3219">
                  <c:v>4764.9236164464864</c:v>
                </c:pt>
                <c:pt idx="3220">
                  <c:v>4765.8622978822004</c:v>
                </c:pt>
                <c:pt idx="3221">
                  <c:v>4766.8009793179153</c:v>
                </c:pt>
                <c:pt idx="3222">
                  <c:v>4767.7424796168007</c:v>
                </c:pt>
                <c:pt idx="3223">
                  <c:v>4768.6811610525147</c:v>
                </c:pt>
                <c:pt idx="3224">
                  <c:v>4769.6198424882296</c:v>
                </c:pt>
                <c:pt idx="3225">
                  <c:v>4770.5613427871149</c:v>
                </c:pt>
                <c:pt idx="3226">
                  <c:v>4771.5000242228298</c:v>
                </c:pt>
                <c:pt idx="3227">
                  <c:v>4772.4387056585438</c:v>
                </c:pt>
                <c:pt idx="3228">
                  <c:v>4773.3802059574291</c:v>
                </c:pt>
                <c:pt idx="3229">
                  <c:v>4774.318887393144</c:v>
                </c:pt>
                <c:pt idx="3230">
                  <c:v>4775.257568828858</c:v>
                </c:pt>
                <c:pt idx="3231">
                  <c:v>4776.1990691277433</c:v>
                </c:pt>
                <c:pt idx="3232">
                  <c:v>4777.1377505634582</c:v>
                </c:pt>
                <c:pt idx="3233">
                  <c:v>4778.0764319991722</c:v>
                </c:pt>
                <c:pt idx="3234">
                  <c:v>4779.0179322980584</c:v>
                </c:pt>
                <c:pt idx="3235">
                  <c:v>4779.9566137337724</c:v>
                </c:pt>
                <c:pt idx="3236">
                  <c:v>4780.8952951694864</c:v>
                </c:pt>
                <c:pt idx="3237">
                  <c:v>4781.8367954683727</c:v>
                </c:pt>
                <c:pt idx="3238">
                  <c:v>4782.7754769040866</c:v>
                </c:pt>
                <c:pt idx="3239">
                  <c:v>4783.7141583398006</c:v>
                </c:pt>
                <c:pt idx="3240">
                  <c:v>4784.6556586386869</c:v>
                </c:pt>
                <c:pt idx="3241">
                  <c:v>4785.5943400744009</c:v>
                </c:pt>
                <c:pt idx="3242">
                  <c:v>4786.5330215101167</c:v>
                </c:pt>
                <c:pt idx="3243">
                  <c:v>4787.4745218090011</c:v>
                </c:pt>
                <c:pt idx="3244">
                  <c:v>4788.4132032447151</c:v>
                </c:pt>
                <c:pt idx="3245">
                  <c:v>4789.3518846804309</c:v>
                </c:pt>
                <c:pt idx="3246">
                  <c:v>4790.2933849793153</c:v>
                </c:pt>
                <c:pt idx="3247">
                  <c:v>4791.2320664150311</c:v>
                </c:pt>
                <c:pt idx="3248">
                  <c:v>4792.1707478507451</c:v>
                </c:pt>
                <c:pt idx="3249">
                  <c:v>4793.1122481496295</c:v>
                </c:pt>
                <c:pt idx="3250">
                  <c:v>4794.0509295853453</c:v>
                </c:pt>
                <c:pt idx="3251">
                  <c:v>4794.9896110210593</c:v>
                </c:pt>
                <c:pt idx="3252">
                  <c:v>4795.9311113199446</c:v>
                </c:pt>
                <c:pt idx="3253">
                  <c:v>4796.8697927556595</c:v>
                </c:pt>
                <c:pt idx="3254">
                  <c:v>4797.8084741913735</c:v>
                </c:pt>
                <c:pt idx="3255">
                  <c:v>4798.7499744902598</c:v>
                </c:pt>
                <c:pt idx="3256">
                  <c:v>4799.6886559259738</c:v>
                </c:pt>
                <c:pt idx="3257">
                  <c:v>4800.6273373616878</c:v>
                </c:pt>
                <c:pt idx="3258">
                  <c:v>4801.568837660574</c:v>
                </c:pt>
                <c:pt idx="3259">
                  <c:v>4802.507519096288</c:v>
                </c:pt>
                <c:pt idx="3260">
                  <c:v>4803.446200532002</c:v>
                </c:pt>
                <c:pt idx="3261">
                  <c:v>4804.3877008308882</c:v>
                </c:pt>
                <c:pt idx="3262">
                  <c:v>4805.3263822666022</c:v>
                </c:pt>
                <c:pt idx="3263">
                  <c:v>4806.2650637023171</c:v>
                </c:pt>
                <c:pt idx="3264">
                  <c:v>4807.2065640012024</c:v>
                </c:pt>
                <c:pt idx="3265">
                  <c:v>4808.1452454369164</c:v>
                </c:pt>
                <c:pt idx="3266">
                  <c:v>4809.0839268726313</c:v>
                </c:pt>
                <c:pt idx="3267">
                  <c:v>4810.0254271715166</c:v>
                </c:pt>
                <c:pt idx="3268">
                  <c:v>4810.9641086072306</c:v>
                </c:pt>
                <c:pt idx="3269">
                  <c:v>4811.9027900429455</c:v>
                </c:pt>
                <c:pt idx="3270">
                  <c:v>4812.8442903418309</c:v>
                </c:pt>
                <c:pt idx="3271">
                  <c:v>4813.7829717775458</c:v>
                </c:pt>
                <c:pt idx="3272">
                  <c:v>4814.7216532132597</c:v>
                </c:pt>
                <c:pt idx="3273">
                  <c:v>4815.6631535121451</c:v>
                </c:pt>
                <c:pt idx="3274">
                  <c:v>4816.60183494786</c:v>
                </c:pt>
                <c:pt idx="3275">
                  <c:v>4817.540516383574</c:v>
                </c:pt>
                <c:pt idx="3276">
                  <c:v>4818.4820166824593</c:v>
                </c:pt>
                <c:pt idx="3277">
                  <c:v>4819.4206981181742</c:v>
                </c:pt>
                <c:pt idx="3278">
                  <c:v>4820.3593795538891</c:v>
                </c:pt>
                <c:pt idx="3279">
                  <c:v>4821.3008798527744</c:v>
                </c:pt>
                <c:pt idx="3280">
                  <c:v>4822.2395612884884</c:v>
                </c:pt>
                <c:pt idx="3281">
                  <c:v>4823.1782427242033</c:v>
                </c:pt>
                <c:pt idx="3282">
                  <c:v>4824.1197430230886</c:v>
                </c:pt>
                <c:pt idx="3283">
                  <c:v>4825.0584244588035</c:v>
                </c:pt>
                <c:pt idx="3284">
                  <c:v>4825.9971058945184</c:v>
                </c:pt>
                <c:pt idx="3285">
                  <c:v>4826.9386061934028</c:v>
                </c:pt>
                <c:pt idx="3286">
                  <c:v>4827.8772876291177</c:v>
                </c:pt>
                <c:pt idx="3287">
                  <c:v>4828.8159690648326</c:v>
                </c:pt>
                <c:pt idx="3288">
                  <c:v>4829.757469363718</c:v>
                </c:pt>
                <c:pt idx="3289">
                  <c:v>4830.696150799432</c:v>
                </c:pt>
                <c:pt idx="3290">
                  <c:v>4831.6348322351469</c:v>
                </c:pt>
                <c:pt idx="3291">
                  <c:v>4832.5763325340322</c:v>
                </c:pt>
                <c:pt idx="3292">
                  <c:v>4833.5150139697471</c:v>
                </c:pt>
                <c:pt idx="3293">
                  <c:v>4834.4536954054611</c:v>
                </c:pt>
                <c:pt idx="3294">
                  <c:v>4835.3951957043464</c:v>
                </c:pt>
                <c:pt idx="3295">
                  <c:v>4836.3338771400613</c:v>
                </c:pt>
                <c:pt idx="3296">
                  <c:v>4837.2725585757753</c:v>
                </c:pt>
                <c:pt idx="3297">
                  <c:v>4838.2140588746606</c:v>
                </c:pt>
                <c:pt idx="3298">
                  <c:v>4839.1527403103755</c:v>
                </c:pt>
                <c:pt idx="3299">
                  <c:v>4840.0914217460895</c:v>
                </c:pt>
                <c:pt idx="3300">
                  <c:v>4841.0329220449757</c:v>
                </c:pt>
                <c:pt idx="3301">
                  <c:v>4841.9716034806897</c:v>
                </c:pt>
                <c:pt idx="3302">
                  <c:v>4842.9102849164037</c:v>
                </c:pt>
                <c:pt idx="3303">
                  <c:v>4843.85178521529</c:v>
                </c:pt>
                <c:pt idx="3304">
                  <c:v>4844.790466651004</c:v>
                </c:pt>
                <c:pt idx="3305">
                  <c:v>4845.7291480867179</c:v>
                </c:pt>
                <c:pt idx="3306">
                  <c:v>4846.6706483856042</c:v>
                </c:pt>
                <c:pt idx="3307">
                  <c:v>4847.6093298213182</c:v>
                </c:pt>
                <c:pt idx="3308">
                  <c:v>4848.5480112570331</c:v>
                </c:pt>
                <c:pt idx="3309">
                  <c:v>4849.4895115559184</c:v>
                </c:pt>
                <c:pt idx="3310">
                  <c:v>4850.4281929916324</c:v>
                </c:pt>
                <c:pt idx="3311">
                  <c:v>4851.3668744273473</c:v>
                </c:pt>
                <c:pt idx="3312">
                  <c:v>4852.3083747262326</c:v>
                </c:pt>
                <c:pt idx="3313">
                  <c:v>4853.2470561619466</c:v>
                </c:pt>
                <c:pt idx="3314">
                  <c:v>4854.1857375976615</c:v>
                </c:pt>
                <c:pt idx="3315">
                  <c:v>4855.1272378965468</c:v>
                </c:pt>
                <c:pt idx="3316">
                  <c:v>4856.0659193322617</c:v>
                </c:pt>
                <c:pt idx="3317">
                  <c:v>4857.0046007679766</c:v>
                </c:pt>
                <c:pt idx="3318">
                  <c:v>4857.946101066861</c:v>
                </c:pt>
                <c:pt idx="3319">
                  <c:v>4858.8847825025759</c:v>
                </c:pt>
                <c:pt idx="3320">
                  <c:v>4859.8234639382908</c:v>
                </c:pt>
                <c:pt idx="3321">
                  <c:v>4860.7649642371762</c:v>
                </c:pt>
                <c:pt idx="3322">
                  <c:v>4861.7036456728911</c:v>
                </c:pt>
                <c:pt idx="3323">
                  <c:v>4862.6423271086051</c:v>
                </c:pt>
                <c:pt idx="3324">
                  <c:v>4863.5838274074904</c:v>
                </c:pt>
                <c:pt idx="3325">
                  <c:v>4864.5225088432053</c:v>
                </c:pt>
                <c:pt idx="3326">
                  <c:v>4865.4611902789193</c:v>
                </c:pt>
                <c:pt idx="3327">
                  <c:v>4866.4026905778055</c:v>
                </c:pt>
                <c:pt idx="3328">
                  <c:v>4867.3413720135195</c:v>
                </c:pt>
                <c:pt idx="3329">
                  <c:v>4868.2800534492344</c:v>
                </c:pt>
                <c:pt idx="3330">
                  <c:v>4869.2215537481197</c:v>
                </c:pt>
                <c:pt idx="3331">
                  <c:v>4870.1602351838337</c:v>
                </c:pt>
                <c:pt idx="3332">
                  <c:v>4871.0989166195486</c:v>
                </c:pt>
                <c:pt idx="3333">
                  <c:v>4872.0404169184339</c:v>
                </c:pt>
                <c:pt idx="3334">
                  <c:v>4872.9790983541479</c:v>
                </c:pt>
                <c:pt idx="3335">
                  <c:v>4873.9177797898628</c:v>
                </c:pt>
                <c:pt idx="3336">
                  <c:v>4874.8592800887482</c:v>
                </c:pt>
                <c:pt idx="3337">
                  <c:v>4875.7979615244631</c:v>
                </c:pt>
                <c:pt idx="3338">
                  <c:v>4876.7366429601771</c:v>
                </c:pt>
                <c:pt idx="3339">
                  <c:v>4877.6781432590624</c:v>
                </c:pt>
                <c:pt idx="3340">
                  <c:v>4878.6168246947773</c:v>
                </c:pt>
                <c:pt idx="3341">
                  <c:v>4879.5555061304913</c:v>
                </c:pt>
                <c:pt idx="3342">
                  <c:v>4880.4970064293766</c:v>
                </c:pt>
                <c:pt idx="3343">
                  <c:v>4881.4356878650915</c:v>
                </c:pt>
                <c:pt idx="3344">
                  <c:v>4882.3743693008055</c:v>
                </c:pt>
                <c:pt idx="3345">
                  <c:v>4883.3158695996917</c:v>
                </c:pt>
                <c:pt idx="3346">
                  <c:v>4884.2545510354057</c:v>
                </c:pt>
                <c:pt idx="3347">
                  <c:v>4885.1932324711197</c:v>
                </c:pt>
                <c:pt idx="3348">
                  <c:v>4886.1347327700059</c:v>
                </c:pt>
                <c:pt idx="3349">
                  <c:v>4887.0734142057199</c:v>
                </c:pt>
                <c:pt idx="3350">
                  <c:v>4888.0120956414348</c:v>
                </c:pt>
                <c:pt idx="3351">
                  <c:v>4888.8803054978916</c:v>
                </c:pt>
                <c:pt idx="3352">
                  <c:v>4888.9535959403202</c:v>
                </c:pt>
                <c:pt idx="3353">
                  <c:v>4889.8922773760341</c:v>
                </c:pt>
                <c:pt idx="3354">
                  <c:v>4890.83095881175</c:v>
                </c:pt>
                <c:pt idx="3355">
                  <c:v>4891.7724591106344</c:v>
                </c:pt>
                <c:pt idx="3356">
                  <c:v>4892.7111405463484</c:v>
                </c:pt>
                <c:pt idx="3357">
                  <c:v>4893.6498219820642</c:v>
                </c:pt>
                <c:pt idx="3358">
                  <c:v>4894.5913222809486</c:v>
                </c:pt>
                <c:pt idx="3359">
                  <c:v>4895.5300037166644</c:v>
                </c:pt>
                <c:pt idx="3360">
                  <c:v>4896.4686851523784</c:v>
                </c:pt>
                <c:pt idx="3361">
                  <c:v>4897.4101854512628</c:v>
                </c:pt>
                <c:pt idx="3362">
                  <c:v>4898.3488668869786</c:v>
                </c:pt>
                <c:pt idx="3363">
                  <c:v>4899.2875483226926</c:v>
                </c:pt>
                <c:pt idx="3364">
                  <c:v>4900.229048621577</c:v>
                </c:pt>
                <c:pt idx="3365">
                  <c:v>4901.1677300572928</c:v>
                </c:pt>
                <c:pt idx="3366">
                  <c:v>4902.1064114930068</c:v>
                </c:pt>
                <c:pt idx="3367">
                  <c:v>4903.0479117918931</c:v>
                </c:pt>
                <c:pt idx="3368">
                  <c:v>4903.986593227607</c:v>
                </c:pt>
                <c:pt idx="3369">
                  <c:v>4904.925274663321</c:v>
                </c:pt>
                <c:pt idx="3370">
                  <c:v>4905.8667749622073</c:v>
                </c:pt>
                <c:pt idx="3371">
                  <c:v>4906.8054563979213</c:v>
                </c:pt>
                <c:pt idx="3372">
                  <c:v>4907.7441378336352</c:v>
                </c:pt>
                <c:pt idx="3373">
                  <c:v>4908.6856381325215</c:v>
                </c:pt>
                <c:pt idx="3374">
                  <c:v>4909.6243195682355</c:v>
                </c:pt>
                <c:pt idx="3375">
                  <c:v>4910.5630010039504</c:v>
                </c:pt>
                <c:pt idx="3376">
                  <c:v>4911.5045013028357</c:v>
                </c:pt>
                <c:pt idx="3377">
                  <c:v>4912.4431827385497</c:v>
                </c:pt>
                <c:pt idx="3378">
                  <c:v>4913.3818641742646</c:v>
                </c:pt>
                <c:pt idx="3379">
                  <c:v>4914.3233644731499</c:v>
                </c:pt>
                <c:pt idx="3380">
                  <c:v>4915.2620459088639</c:v>
                </c:pt>
                <c:pt idx="3381">
                  <c:v>4916.2007273445788</c:v>
                </c:pt>
                <c:pt idx="3382">
                  <c:v>4917.1422276434641</c:v>
                </c:pt>
                <c:pt idx="3383">
                  <c:v>4918.080909079179</c:v>
                </c:pt>
                <c:pt idx="3384">
                  <c:v>4919.019590514893</c:v>
                </c:pt>
                <c:pt idx="3385">
                  <c:v>4919.9610908137784</c:v>
                </c:pt>
                <c:pt idx="3386">
                  <c:v>4920.8997722494933</c:v>
                </c:pt>
                <c:pt idx="3387">
                  <c:v>4921.8384536852072</c:v>
                </c:pt>
                <c:pt idx="3388">
                  <c:v>4922.7799539840935</c:v>
                </c:pt>
                <c:pt idx="3389">
                  <c:v>4923.7186354198075</c:v>
                </c:pt>
                <c:pt idx="3390">
                  <c:v>4924.6573168555215</c:v>
                </c:pt>
                <c:pt idx="3391">
                  <c:v>4925.5988171544077</c:v>
                </c:pt>
                <c:pt idx="3392">
                  <c:v>4926.5374985901217</c:v>
                </c:pt>
                <c:pt idx="3393">
                  <c:v>4927.4761800258366</c:v>
                </c:pt>
                <c:pt idx="3394">
                  <c:v>4928.4176803247219</c:v>
                </c:pt>
                <c:pt idx="3395">
                  <c:v>4929.3563617604359</c:v>
                </c:pt>
                <c:pt idx="3396">
                  <c:v>4930.2950431961517</c:v>
                </c:pt>
                <c:pt idx="3397">
                  <c:v>4931.2365434950361</c:v>
                </c:pt>
                <c:pt idx="3398">
                  <c:v>4932.175224930751</c:v>
                </c:pt>
                <c:pt idx="3399">
                  <c:v>4933.1139063664659</c:v>
                </c:pt>
                <c:pt idx="3400">
                  <c:v>4934.0554066653503</c:v>
                </c:pt>
                <c:pt idx="3401">
                  <c:v>4934.9940881010652</c:v>
                </c:pt>
                <c:pt idx="3402">
                  <c:v>4935.9327695367801</c:v>
                </c:pt>
                <c:pt idx="3403">
                  <c:v>4936.8742698356655</c:v>
                </c:pt>
                <c:pt idx="3404">
                  <c:v>4937.8129512713804</c:v>
                </c:pt>
                <c:pt idx="3405">
                  <c:v>4938.7516327070944</c:v>
                </c:pt>
                <c:pt idx="3406">
                  <c:v>4939.6931330059797</c:v>
                </c:pt>
                <c:pt idx="3407">
                  <c:v>4940.6318144416946</c:v>
                </c:pt>
                <c:pt idx="3408">
                  <c:v>4941.5704958774086</c:v>
                </c:pt>
                <c:pt idx="3409">
                  <c:v>4942.5119961762939</c:v>
                </c:pt>
                <c:pt idx="3410">
                  <c:v>4943.4506776120088</c:v>
                </c:pt>
                <c:pt idx="3411">
                  <c:v>4944.3893590477228</c:v>
                </c:pt>
                <c:pt idx="3412">
                  <c:v>4945.330859346609</c:v>
                </c:pt>
                <c:pt idx="3413">
                  <c:v>4946.269540782323</c:v>
                </c:pt>
                <c:pt idx="3414">
                  <c:v>4947.208222218037</c:v>
                </c:pt>
                <c:pt idx="3415">
                  <c:v>4948.1497225169232</c:v>
                </c:pt>
                <c:pt idx="3416">
                  <c:v>4949.0884039526372</c:v>
                </c:pt>
                <c:pt idx="3417">
                  <c:v>4950.0270853883521</c:v>
                </c:pt>
                <c:pt idx="3418">
                  <c:v>4950.9685856872375</c:v>
                </c:pt>
                <c:pt idx="3419">
                  <c:v>4951.9072671229515</c:v>
                </c:pt>
                <c:pt idx="3420">
                  <c:v>4952.8459485586664</c:v>
                </c:pt>
                <c:pt idx="3421">
                  <c:v>4953.7874488575517</c:v>
                </c:pt>
                <c:pt idx="3422">
                  <c:v>4954.7261302932657</c:v>
                </c:pt>
                <c:pt idx="3423">
                  <c:v>4955.6648117289806</c:v>
                </c:pt>
                <c:pt idx="3424">
                  <c:v>4956.6063120278659</c:v>
                </c:pt>
                <c:pt idx="3425">
                  <c:v>4957.5449934635808</c:v>
                </c:pt>
                <c:pt idx="3426">
                  <c:v>4958.4836748992948</c:v>
                </c:pt>
                <c:pt idx="3427">
                  <c:v>4959.4251751981801</c:v>
                </c:pt>
                <c:pt idx="3428">
                  <c:v>4960.363856633895</c:v>
                </c:pt>
                <c:pt idx="3429">
                  <c:v>4961.302538069609</c:v>
                </c:pt>
                <c:pt idx="3430">
                  <c:v>4962.2440383684943</c:v>
                </c:pt>
                <c:pt idx="3431">
                  <c:v>4963.1827198042092</c:v>
                </c:pt>
                <c:pt idx="3432">
                  <c:v>4964.1214012399241</c:v>
                </c:pt>
                <c:pt idx="3433">
                  <c:v>4965.0629015388095</c:v>
                </c:pt>
                <c:pt idx="3434">
                  <c:v>4966.0015829745234</c:v>
                </c:pt>
                <c:pt idx="3435">
                  <c:v>4966.9402644102383</c:v>
                </c:pt>
                <c:pt idx="3436">
                  <c:v>4967.8817647091237</c:v>
                </c:pt>
                <c:pt idx="3437">
                  <c:v>4968.8204461448386</c:v>
                </c:pt>
                <c:pt idx="3438">
                  <c:v>4969.7591275805526</c:v>
                </c:pt>
                <c:pt idx="3439">
                  <c:v>4970.7006278794379</c:v>
                </c:pt>
                <c:pt idx="3440">
                  <c:v>4971.6393093151528</c:v>
                </c:pt>
                <c:pt idx="3441">
                  <c:v>4972.5779907508677</c:v>
                </c:pt>
                <c:pt idx="3442">
                  <c:v>4973.519491049753</c:v>
                </c:pt>
                <c:pt idx="3443">
                  <c:v>4974.458172485467</c:v>
                </c:pt>
                <c:pt idx="3444">
                  <c:v>4975.3968539211819</c:v>
                </c:pt>
                <c:pt idx="3445">
                  <c:v>4976.3383542200672</c:v>
                </c:pt>
                <c:pt idx="3446">
                  <c:v>4977.2770356557812</c:v>
                </c:pt>
                <c:pt idx="3447">
                  <c:v>4978.2157170914961</c:v>
                </c:pt>
                <c:pt idx="3448">
                  <c:v>4979.1572173903814</c:v>
                </c:pt>
                <c:pt idx="3449">
                  <c:v>4980.0958988260963</c:v>
                </c:pt>
                <c:pt idx="3450">
                  <c:v>4981.0345802618103</c:v>
                </c:pt>
                <c:pt idx="3451">
                  <c:v>4981.9760805606957</c:v>
                </c:pt>
                <c:pt idx="3452">
                  <c:v>4982.9147619964106</c:v>
                </c:pt>
                <c:pt idx="3453">
                  <c:v>4983.8534434321245</c:v>
                </c:pt>
                <c:pt idx="3454">
                  <c:v>4984.7949437310099</c:v>
                </c:pt>
                <c:pt idx="3455">
                  <c:v>4985.7336251667248</c:v>
                </c:pt>
                <c:pt idx="3456">
                  <c:v>4986.6723066024388</c:v>
                </c:pt>
                <c:pt idx="3457">
                  <c:v>4987.613806901325</c:v>
                </c:pt>
                <c:pt idx="3458">
                  <c:v>4988.552488337039</c:v>
                </c:pt>
                <c:pt idx="3459">
                  <c:v>4989.491169772753</c:v>
                </c:pt>
                <c:pt idx="3460">
                  <c:v>4990.4326700716392</c:v>
                </c:pt>
                <c:pt idx="3461">
                  <c:v>4991.3713515073532</c:v>
                </c:pt>
                <c:pt idx="3462">
                  <c:v>4992.3100329430681</c:v>
                </c:pt>
                <c:pt idx="3463">
                  <c:v>4993.2515332419534</c:v>
                </c:pt>
                <c:pt idx="3464">
                  <c:v>4994.1902146776674</c:v>
                </c:pt>
                <c:pt idx="3465">
                  <c:v>4995.1288961133823</c:v>
                </c:pt>
                <c:pt idx="3466">
                  <c:v>4996.0703964122677</c:v>
                </c:pt>
                <c:pt idx="3467">
                  <c:v>4997.0090778479816</c:v>
                </c:pt>
                <c:pt idx="3468">
                  <c:v>4997.9477592836975</c:v>
                </c:pt>
                <c:pt idx="3469">
                  <c:v>4998.8892595825819</c:v>
                </c:pt>
                <c:pt idx="3470">
                  <c:v>4999.8279410182968</c:v>
                </c:pt>
                <c:pt idx="3471">
                  <c:v>5000.7666224540117</c:v>
                </c:pt>
                <c:pt idx="3472">
                  <c:v>5001.7081227528961</c:v>
                </c:pt>
                <c:pt idx="3473">
                  <c:v>5002.6468041886119</c:v>
                </c:pt>
                <c:pt idx="3474">
                  <c:v>5003.5854856243259</c:v>
                </c:pt>
                <c:pt idx="3475">
                  <c:v>5004.5269859232103</c:v>
                </c:pt>
                <c:pt idx="3476">
                  <c:v>5005.4656673589261</c:v>
                </c:pt>
                <c:pt idx="3477">
                  <c:v>5006.4043487946401</c:v>
                </c:pt>
                <c:pt idx="3478">
                  <c:v>5007.3458490935254</c:v>
                </c:pt>
                <c:pt idx="3479">
                  <c:v>5008.2845305292403</c:v>
                </c:pt>
                <c:pt idx="3480">
                  <c:v>5009.2232119649543</c:v>
                </c:pt>
                <c:pt idx="3481">
                  <c:v>5010.1647122638406</c:v>
                </c:pt>
                <c:pt idx="3482">
                  <c:v>5011.1033936995545</c:v>
                </c:pt>
                <c:pt idx="3483">
                  <c:v>5012.0420751352694</c:v>
                </c:pt>
                <c:pt idx="3484">
                  <c:v>5012.9835754341548</c:v>
                </c:pt>
                <c:pt idx="3485">
                  <c:v>5013.9222568698688</c:v>
                </c:pt>
                <c:pt idx="3486">
                  <c:v>5014.8609383055837</c:v>
                </c:pt>
                <c:pt idx="3487">
                  <c:v>5015.802438604469</c:v>
                </c:pt>
                <c:pt idx="3488">
                  <c:v>5016.741120040183</c:v>
                </c:pt>
                <c:pt idx="3489">
                  <c:v>5017.6798014758979</c:v>
                </c:pt>
                <c:pt idx="3490">
                  <c:v>5018.6213017747832</c:v>
                </c:pt>
                <c:pt idx="3491">
                  <c:v>5019.5599832104981</c:v>
                </c:pt>
                <c:pt idx="3492">
                  <c:v>5020.4986646462121</c:v>
                </c:pt>
                <c:pt idx="3493">
                  <c:v>5021.4401649450974</c:v>
                </c:pt>
                <c:pt idx="3494">
                  <c:v>5022.3788463808123</c:v>
                </c:pt>
                <c:pt idx="3495">
                  <c:v>5023.3175278165263</c:v>
                </c:pt>
                <c:pt idx="3496">
                  <c:v>5024.2590281154116</c:v>
                </c:pt>
                <c:pt idx="3497">
                  <c:v>5025.1977095511265</c:v>
                </c:pt>
                <c:pt idx="3498">
                  <c:v>5026.1363909868405</c:v>
                </c:pt>
                <c:pt idx="3499">
                  <c:v>5027.0778912857268</c:v>
                </c:pt>
                <c:pt idx="3500">
                  <c:v>5028.0165727214408</c:v>
                </c:pt>
                <c:pt idx="3501">
                  <c:v>5028.9552541571547</c:v>
                </c:pt>
                <c:pt idx="3502">
                  <c:v>5029.896754456041</c:v>
                </c:pt>
                <c:pt idx="3503">
                  <c:v>5030.835435891755</c:v>
                </c:pt>
                <c:pt idx="3504">
                  <c:v>5031.774117327469</c:v>
                </c:pt>
                <c:pt idx="3505">
                  <c:v>5032.7156176263552</c:v>
                </c:pt>
                <c:pt idx="3506">
                  <c:v>5033.6542990620692</c:v>
                </c:pt>
                <c:pt idx="3507">
                  <c:v>5034.592980497785</c:v>
                </c:pt>
                <c:pt idx="3508">
                  <c:v>5035.5344807966694</c:v>
                </c:pt>
                <c:pt idx="3509">
                  <c:v>5036.4731622323834</c:v>
                </c:pt>
                <c:pt idx="3510">
                  <c:v>5037.4118436680992</c:v>
                </c:pt>
                <c:pt idx="3511">
                  <c:v>5038.3533439669836</c:v>
                </c:pt>
                <c:pt idx="3512">
                  <c:v>5039.2920254026985</c:v>
                </c:pt>
                <c:pt idx="3513">
                  <c:v>5040.2307068384134</c:v>
                </c:pt>
                <c:pt idx="3514">
                  <c:v>5041.1722071372978</c:v>
                </c:pt>
                <c:pt idx="3515">
                  <c:v>5042.1108885730137</c:v>
                </c:pt>
                <c:pt idx="3516">
                  <c:v>5043.0495700087276</c:v>
                </c:pt>
                <c:pt idx="3517">
                  <c:v>5043.9910703076121</c:v>
                </c:pt>
                <c:pt idx="3518">
                  <c:v>5044.9297517433279</c:v>
                </c:pt>
                <c:pt idx="3519">
                  <c:v>5045.8684331790419</c:v>
                </c:pt>
                <c:pt idx="3520">
                  <c:v>5046.8099334779272</c:v>
                </c:pt>
                <c:pt idx="3521">
                  <c:v>5047.7486149136421</c:v>
                </c:pt>
                <c:pt idx="3522">
                  <c:v>5048.6872963493561</c:v>
                </c:pt>
                <c:pt idx="3523">
                  <c:v>5049.6287966482423</c:v>
                </c:pt>
                <c:pt idx="3524">
                  <c:v>5050.5674780839563</c:v>
                </c:pt>
                <c:pt idx="3525">
                  <c:v>5051.5061595196703</c:v>
                </c:pt>
                <c:pt idx="3526">
                  <c:v>5052.4476598185565</c:v>
                </c:pt>
                <c:pt idx="3527">
                  <c:v>5053.3863412542705</c:v>
                </c:pt>
                <c:pt idx="3528">
                  <c:v>5054.3250226899854</c:v>
                </c:pt>
                <c:pt idx="3529">
                  <c:v>5055.2665229888707</c:v>
                </c:pt>
                <c:pt idx="3530">
                  <c:v>5056.2052044245847</c:v>
                </c:pt>
                <c:pt idx="3531">
                  <c:v>5057.1438858602996</c:v>
                </c:pt>
                <c:pt idx="3532">
                  <c:v>5058.085386159185</c:v>
                </c:pt>
                <c:pt idx="3533">
                  <c:v>5059.024067594899</c:v>
                </c:pt>
                <c:pt idx="3534">
                  <c:v>5059.9627490306138</c:v>
                </c:pt>
                <c:pt idx="3535">
                  <c:v>5060.9042493294992</c:v>
                </c:pt>
                <c:pt idx="3536">
                  <c:v>5061.8429307652141</c:v>
                </c:pt>
                <c:pt idx="3537">
                  <c:v>5062.7816122009281</c:v>
                </c:pt>
                <c:pt idx="3538">
                  <c:v>5063.7231124998134</c:v>
                </c:pt>
                <c:pt idx="3539">
                  <c:v>5064.6617939355283</c:v>
                </c:pt>
                <c:pt idx="3540">
                  <c:v>5065.6004753712423</c:v>
                </c:pt>
                <c:pt idx="3541">
                  <c:v>5066.5419756701276</c:v>
                </c:pt>
                <c:pt idx="3542">
                  <c:v>5067.4806571058425</c:v>
                </c:pt>
                <c:pt idx="3543">
                  <c:v>5068.4193385415565</c:v>
                </c:pt>
                <c:pt idx="3544">
                  <c:v>5069.3608388404427</c:v>
                </c:pt>
                <c:pt idx="3545">
                  <c:v>5070.2995202761567</c:v>
                </c:pt>
                <c:pt idx="3546">
                  <c:v>5071.2382017118716</c:v>
                </c:pt>
                <c:pt idx="3547">
                  <c:v>5072.179702010757</c:v>
                </c:pt>
                <c:pt idx="3548">
                  <c:v>5073.1183834464709</c:v>
                </c:pt>
                <c:pt idx="3549">
                  <c:v>5074.0570648821868</c:v>
                </c:pt>
                <c:pt idx="3550">
                  <c:v>5074.9985651810712</c:v>
                </c:pt>
                <c:pt idx="3551">
                  <c:v>5075.9372466167861</c:v>
                </c:pt>
                <c:pt idx="3552">
                  <c:v>5076.875928052501</c:v>
                </c:pt>
                <c:pt idx="3553">
                  <c:v>5077.8174283513854</c:v>
                </c:pt>
                <c:pt idx="3554">
                  <c:v>5078.7561097871003</c:v>
                </c:pt>
                <c:pt idx="3555">
                  <c:v>5079.6947912228152</c:v>
                </c:pt>
                <c:pt idx="3556">
                  <c:v>5080.6362915217005</c:v>
                </c:pt>
                <c:pt idx="3557">
                  <c:v>5081.5749729574154</c:v>
                </c:pt>
                <c:pt idx="3558">
                  <c:v>5082.5136543931294</c:v>
                </c:pt>
                <c:pt idx="3559">
                  <c:v>5083.4551546920147</c:v>
                </c:pt>
                <c:pt idx="3560">
                  <c:v>5084.3938361277296</c:v>
                </c:pt>
                <c:pt idx="3561">
                  <c:v>5085.3325175634436</c:v>
                </c:pt>
                <c:pt idx="3562">
                  <c:v>5086.2740178623289</c:v>
                </c:pt>
                <c:pt idx="3563">
                  <c:v>5087.2126992980438</c:v>
                </c:pt>
                <c:pt idx="3564">
                  <c:v>5088.1513807337578</c:v>
                </c:pt>
                <c:pt idx="3565">
                  <c:v>5089.0928810326441</c:v>
                </c:pt>
                <c:pt idx="3566">
                  <c:v>5090.0315624683581</c:v>
                </c:pt>
                <c:pt idx="3567">
                  <c:v>5090.970243904072</c:v>
                </c:pt>
                <c:pt idx="3568">
                  <c:v>5091.9117442029583</c:v>
                </c:pt>
                <c:pt idx="3569">
                  <c:v>5092.8504256386723</c:v>
                </c:pt>
                <c:pt idx="3570">
                  <c:v>5093.7891070743863</c:v>
                </c:pt>
                <c:pt idx="3571">
                  <c:v>5094.7306073732725</c:v>
                </c:pt>
                <c:pt idx="3572">
                  <c:v>5095.6692888089865</c:v>
                </c:pt>
                <c:pt idx="3573">
                  <c:v>5096.6079702447014</c:v>
                </c:pt>
                <c:pt idx="3574">
                  <c:v>5097.5494705435867</c:v>
                </c:pt>
                <c:pt idx="3575">
                  <c:v>5098.4881519793007</c:v>
                </c:pt>
                <c:pt idx="3576">
                  <c:v>5099.4268334150156</c:v>
                </c:pt>
                <c:pt idx="3577">
                  <c:v>5100.3683337139009</c:v>
                </c:pt>
                <c:pt idx="3578">
                  <c:v>5101.3070151496149</c:v>
                </c:pt>
                <c:pt idx="3579">
                  <c:v>5102.2456965853298</c:v>
                </c:pt>
                <c:pt idx="3580">
                  <c:v>5103.1871968842152</c:v>
                </c:pt>
                <c:pt idx="3581">
                  <c:v>5104.1258783199301</c:v>
                </c:pt>
                <c:pt idx="3582">
                  <c:v>5105.064559755645</c:v>
                </c:pt>
                <c:pt idx="3583">
                  <c:v>5106.0060600545294</c:v>
                </c:pt>
                <c:pt idx="3584">
                  <c:v>5106.9447414902443</c:v>
                </c:pt>
                <c:pt idx="3585">
                  <c:v>5107.8834229259592</c:v>
                </c:pt>
                <c:pt idx="3586">
                  <c:v>5108.8249232248436</c:v>
                </c:pt>
                <c:pt idx="3587">
                  <c:v>5109.7636046605585</c:v>
                </c:pt>
                <c:pt idx="3588">
                  <c:v>5110.7022860962734</c:v>
                </c:pt>
                <c:pt idx="3589">
                  <c:v>5111.6437863951587</c:v>
                </c:pt>
                <c:pt idx="3590">
                  <c:v>5112.5824678308736</c:v>
                </c:pt>
                <c:pt idx="3591">
                  <c:v>5113.5211492665876</c:v>
                </c:pt>
                <c:pt idx="3592">
                  <c:v>5114.4626495654729</c:v>
                </c:pt>
                <c:pt idx="3593">
                  <c:v>5115.4013310011878</c:v>
                </c:pt>
                <c:pt idx="3594">
                  <c:v>5116.3400124369027</c:v>
                </c:pt>
                <c:pt idx="3595">
                  <c:v>5117.2815127357881</c:v>
                </c:pt>
                <c:pt idx="3596">
                  <c:v>5118.220194171502</c:v>
                </c:pt>
                <c:pt idx="3597">
                  <c:v>5119.1588756072169</c:v>
                </c:pt>
                <c:pt idx="3598">
                  <c:v>5120.1003759061023</c:v>
                </c:pt>
                <c:pt idx="3599">
                  <c:v>5121.0390573418163</c:v>
                </c:pt>
                <c:pt idx="3600">
                  <c:v>5121.9777387775312</c:v>
                </c:pt>
                <c:pt idx="3601">
                  <c:v>5122.9192390764165</c:v>
                </c:pt>
                <c:pt idx="3602">
                  <c:v>5123.8579205121314</c:v>
                </c:pt>
                <c:pt idx="3603">
                  <c:v>5124.7966019478454</c:v>
                </c:pt>
                <c:pt idx="3604">
                  <c:v>5125.7381022467307</c:v>
                </c:pt>
                <c:pt idx="3605">
                  <c:v>5126.6767836824456</c:v>
                </c:pt>
                <c:pt idx="3606">
                  <c:v>5127.6154651181596</c:v>
                </c:pt>
                <c:pt idx="3607">
                  <c:v>5128.5569654170449</c:v>
                </c:pt>
                <c:pt idx="3608">
                  <c:v>5129.4956468527598</c:v>
                </c:pt>
                <c:pt idx="3609">
                  <c:v>5130.4343282884738</c:v>
                </c:pt>
                <c:pt idx="3610">
                  <c:v>5131.37582858736</c:v>
                </c:pt>
                <c:pt idx="3611">
                  <c:v>5132.314510023074</c:v>
                </c:pt>
                <c:pt idx="3612">
                  <c:v>5133.253191458788</c:v>
                </c:pt>
                <c:pt idx="3613">
                  <c:v>5134.1946917576743</c:v>
                </c:pt>
                <c:pt idx="3614">
                  <c:v>5135.1333731933883</c:v>
                </c:pt>
                <c:pt idx="3615">
                  <c:v>5136.0720546291031</c:v>
                </c:pt>
                <c:pt idx="3616">
                  <c:v>5137.0135549279885</c:v>
                </c:pt>
                <c:pt idx="3617">
                  <c:v>5137.9522363637025</c:v>
                </c:pt>
                <c:pt idx="3618">
                  <c:v>5138.8909177994174</c:v>
                </c:pt>
                <c:pt idx="3619">
                  <c:v>5139.8324180983027</c:v>
                </c:pt>
                <c:pt idx="3620">
                  <c:v>5140.7710995340167</c:v>
                </c:pt>
                <c:pt idx="3621">
                  <c:v>5141.7097809697325</c:v>
                </c:pt>
                <c:pt idx="3622">
                  <c:v>5142.6512812686169</c:v>
                </c:pt>
                <c:pt idx="3623">
                  <c:v>5143.5899627043318</c:v>
                </c:pt>
                <c:pt idx="3624">
                  <c:v>5144.5286441400467</c:v>
                </c:pt>
                <c:pt idx="3625">
                  <c:v>5145.4701444389311</c:v>
                </c:pt>
                <c:pt idx="3626">
                  <c:v>5146.4088258746469</c:v>
                </c:pt>
                <c:pt idx="3627">
                  <c:v>5147.3475073103609</c:v>
                </c:pt>
                <c:pt idx="3628">
                  <c:v>5148.2890076092453</c:v>
                </c:pt>
                <c:pt idx="3629">
                  <c:v>5149.2276890449612</c:v>
                </c:pt>
                <c:pt idx="3630">
                  <c:v>5150.1663704806751</c:v>
                </c:pt>
                <c:pt idx="3631">
                  <c:v>5151.1078707795614</c:v>
                </c:pt>
                <c:pt idx="3632">
                  <c:v>5152.0465522152754</c:v>
                </c:pt>
                <c:pt idx="3633">
                  <c:v>5152.9852336509894</c:v>
                </c:pt>
                <c:pt idx="3634">
                  <c:v>5153.9267339498756</c:v>
                </c:pt>
                <c:pt idx="3635">
                  <c:v>5154.8654153855896</c:v>
                </c:pt>
                <c:pt idx="3636">
                  <c:v>5155.8040968213036</c:v>
                </c:pt>
                <c:pt idx="3637">
                  <c:v>5156.7455971201898</c:v>
                </c:pt>
                <c:pt idx="3638">
                  <c:v>5157.6842785559038</c:v>
                </c:pt>
                <c:pt idx="3639">
                  <c:v>5158.6229599916187</c:v>
                </c:pt>
                <c:pt idx="3640">
                  <c:v>5159.564460290504</c:v>
                </c:pt>
                <c:pt idx="3641">
                  <c:v>5160.503141726218</c:v>
                </c:pt>
                <c:pt idx="3642">
                  <c:v>5161.4418231619329</c:v>
                </c:pt>
                <c:pt idx="3643">
                  <c:v>5162.3833234608182</c:v>
                </c:pt>
                <c:pt idx="3644">
                  <c:v>5163.3220048965322</c:v>
                </c:pt>
                <c:pt idx="3645">
                  <c:v>5164.2606863322471</c:v>
                </c:pt>
                <c:pt idx="3646">
                  <c:v>5165.2021866311325</c:v>
                </c:pt>
                <c:pt idx="3647">
                  <c:v>5166.1408680668474</c:v>
                </c:pt>
                <c:pt idx="3648">
                  <c:v>5167.0795495025613</c:v>
                </c:pt>
                <c:pt idx="3649">
                  <c:v>5168.0210498014467</c:v>
                </c:pt>
                <c:pt idx="3650">
                  <c:v>5168.9597312371616</c:v>
                </c:pt>
                <c:pt idx="3651">
                  <c:v>5169.8984126728756</c:v>
                </c:pt>
                <c:pt idx="3652">
                  <c:v>5170.8399129717609</c:v>
                </c:pt>
                <c:pt idx="3653">
                  <c:v>5171.7785944074758</c:v>
                </c:pt>
                <c:pt idx="3654">
                  <c:v>5172.7172758431898</c:v>
                </c:pt>
                <c:pt idx="3655">
                  <c:v>5173.658776142076</c:v>
                </c:pt>
                <c:pt idx="3656">
                  <c:v>5174.59745757779</c:v>
                </c:pt>
                <c:pt idx="3657">
                  <c:v>5175.536139013504</c:v>
                </c:pt>
                <c:pt idx="3658">
                  <c:v>5176.4776393123902</c:v>
                </c:pt>
                <c:pt idx="3659">
                  <c:v>5177.4163207481042</c:v>
                </c:pt>
                <c:pt idx="3660">
                  <c:v>5178.35500218382</c:v>
                </c:pt>
                <c:pt idx="3661">
                  <c:v>5179.2965024827045</c:v>
                </c:pt>
                <c:pt idx="3662">
                  <c:v>5180.2351839184184</c:v>
                </c:pt>
                <c:pt idx="3663">
                  <c:v>5181.1738653541343</c:v>
                </c:pt>
                <c:pt idx="3664">
                  <c:v>5182.1153656530187</c:v>
                </c:pt>
                <c:pt idx="3665">
                  <c:v>5183.0540470887336</c:v>
                </c:pt>
                <c:pt idx="3666">
                  <c:v>5183.9927285244485</c:v>
                </c:pt>
                <c:pt idx="3667">
                  <c:v>5184.9342288233329</c:v>
                </c:pt>
                <c:pt idx="3668">
                  <c:v>5185.8729102590487</c:v>
                </c:pt>
                <c:pt idx="3669">
                  <c:v>5186.8115916947627</c:v>
                </c:pt>
                <c:pt idx="3670">
                  <c:v>5187.753091993648</c:v>
                </c:pt>
                <c:pt idx="3671">
                  <c:v>5188.6917734293629</c:v>
                </c:pt>
                <c:pt idx="3672">
                  <c:v>5189.6304548650769</c:v>
                </c:pt>
                <c:pt idx="3673">
                  <c:v>5190.5719551639622</c:v>
                </c:pt>
                <c:pt idx="3674">
                  <c:v>5191.5106365996771</c:v>
                </c:pt>
                <c:pt idx="3675">
                  <c:v>5192.4493180353911</c:v>
                </c:pt>
                <c:pt idx="3676">
                  <c:v>5193.3908183342774</c:v>
                </c:pt>
                <c:pt idx="3677">
                  <c:v>5194.3294997699913</c:v>
                </c:pt>
                <c:pt idx="3678">
                  <c:v>5195.2681812057053</c:v>
                </c:pt>
                <c:pt idx="3679">
                  <c:v>5196.2096815045916</c:v>
                </c:pt>
                <c:pt idx="3680">
                  <c:v>5197.1483629403056</c:v>
                </c:pt>
                <c:pt idx="3681">
                  <c:v>5198.0870443760205</c:v>
                </c:pt>
                <c:pt idx="3682">
                  <c:v>5199.0285446749058</c:v>
                </c:pt>
                <c:pt idx="3683">
                  <c:v>5199.9672261106198</c:v>
                </c:pt>
                <c:pt idx="3684">
                  <c:v>5200.9059075463347</c:v>
                </c:pt>
                <c:pt idx="3685">
                  <c:v>5201.84740784522</c:v>
                </c:pt>
                <c:pt idx="3686">
                  <c:v>5202.786089280934</c:v>
                </c:pt>
                <c:pt idx="3687">
                  <c:v>5203.7247707166489</c:v>
                </c:pt>
                <c:pt idx="3688">
                  <c:v>5204.6662710155342</c:v>
                </c:pt>
                <c:pt idx="3689">
                  <c:v>5205.6049524512491</c:v>
                </c:pt>
                <c:pt idx="3690">
                  <c:v>5206.5436338869631</c:v>
                </c:pt>
                <c:pt idx="3691">
                  <c:v>5207.4851341858484</c:v>
                </c:pt>
                <c:pt idx="3692">
                  <c:v>5208.4238156215633</c:v>
                </c:pt>
                <c:pt idx="3693">
                  <c:v>5209.3624970572773</c:v>
                </c:pt>
                <c:pt idx="3694">
                  <c:v>5210.3039973561627</c:v>
                </c:pt>
                <c:pt idx="3695">
                  <c:v>5211.2426787918776</c:v>
                </c:pt>
                <c:pt idx="3696">
                  <c:v>5212.1813602275915</c:v>
                </c:pt>
                <c:pt idx="3697">
                  <c:v>5213.1228605264778</c:v>
                </c:pt>
                <c:pt idx="3698">
                  <c:v>5214.0615419621918</c:v>
                </c:pt>
                <c:pt idx="3699">
                  <c:v>5215.0002233979067</c:v>
                </c:pt>
                <c:pt idx="3700">
                  <c:v>5215.941723696792</c:v>
                </c:pt>
                <c:pt idx="3701">
                  <c:v>5216.880405132506</c:v>
                </c:pt>
                <c:pt idx="3702">
                  <c:v>5217.8190865682209</c:v>
                </c:pt>
                <c:pt idx="3703">
                  <c:v>5218.7605868671062</c:v>
                </c:pt>
                <c:pt idx="3704">
                  <c:v>5219.6992683028211</c:v>
                </c:pt>
                <c:pt idx="3705">
                  <c:v>5220.637949738536</c:v>
                </c:pt>
                <c:pt idx="3706">
                  <c:v>5221.5794500374204</c:v>
                </c:pt>
                <c:pt idx="3707">
                  <c:v>5222.5181314731353</c:v>
                </c:pt>
                <c:pt idx="3708">
                  <c:v>5223.4568129088502</c:v>
                </c:pt>
                <c:pt idx="3709">
                  <c:v>5224.3983132077356</c:v>
                </c:pt>
                <c:pt idx="3710">
                  <c:v>5225.3369946434495</c:v>
                </c:pt>
                <c:pt idx="3711">
                  <c:v>5226.2756760791644</c:v>
                </c:pt>
                <c:pt idx="3712">
                  <c:v>5227.2171763780498</c:v>
                </c:pt>
                <c:pt idx="3713">
                  <c:v>5228.1558578137647</c:v>
                </c:pt>
                <c:pt idx="3714">
                  <c:v>5229.0945392494787</c:v>
                </c:pt>
                <c:pt idx="3715">
                  <c:v>5230.036039548364</c:v>
                </c:pt>
                <c:pt idx="3716">
                  <c:v>5230.9747209840789</c:v>
                </c:pt>
                <c:pt idx="3717">
                  <c:v>5231.9134024197929</c:v>
                </c:pt>
                <c:pt idx="3718">
                  <c:v>5232.8549027186782</c:v>
                </c:pt>
                <c:pt idx="3719">
                  <c:v>5233.7935841543931</c:v>
                </c:pt>
                <c:pt idx="3720">
                  <c:v>5234.7322655901071</c:v>
                </c:pt>
                <c:pt idx="3721">
                  <c:v>5235.6737658889933</c:v>
                </c:pt>
                <c:pt idx="3722">
                  <c:v>5236.6124473247073</c:v>
                </c:pt>
                <c:pt idx="3723">
                  <c:v>5237.5511287604213</c:v>
                </c:pt>
                <c:pt idx="3724">
                  <c:v>5238.4926290593075</c:v>
                </c:pt>
                <c:pt idx="3725">
                  <c:v>5239.4313104950215</c:v>
                </c:pt>
                <c:pt idx="3726">
                  <c:v>5240.3699919307364</c:v>
                </c:pt>
                <c:pt idx="3727">
                  <c:v>5241.3114922296218</c:v>
                </c:pt>
                <c:pt idx="3728">
                  <c:v>5242.2501736653358</c:v>
                </c:pt>
                <c:pt idx="3729">
                  <c:v>5243.1888551010506</c:v>
                </c:pt>
                <c:pt idx="3730">
                  <c:v>5244.130355399936</c:v>
                </c:pt>
                <c:pt idx="3731">
                  <c:v>5245.06903683565</c:v>
                </c:pt>
                <c:pt idx="3732">
                  <c:v>5246.0077182713649</c:v>
                </c:pt>
                <c:pt idx="3733">
                  <c:v>5246.9492185702502</c:v>
                </c:pt>
                <c:pt idx="3734">
                  <c:v>5247.8879000059651</c:v>
                </c:pt>
                <c:pt idx="3735">
                  <c:v>5248.82658144168</c:v>
                </c:pt>
                <c:pt idx="3736">
                  <c:v>5249.7680817405644</c:v>
                </c:pt>
                <c:pt idx="3737">
                  <c:v>5250.7067631762793</c:v>
                </c:pt>
                <c:pt idx="3738">
                  <c:v>5251.6454446119942</c:v>
                </c:pt>
                <c:pt idx="3739">
                  <c:v>5252.5869449108786</c:v>
                </c:pt>
                <c:pt idx="3740">
                  <c:v>5253.5256263465944</c:v>
                </c:pt>
                <c:pt idx="3741">
                  <c:v>5254.4643077823084</c:v>
                </c:pt>
                <c:pt idx="3742">
                  <c:v>5255.4058080811938</c:v>
                </c:pt>
                <c:pt idx="3743">
                  <c:v>5256.3444895169087</c:v>
                </c:pt>
                <c:pt idx="3744">
                  <c:v>5257.2831709526226</c:v>
                </c:pt>
                <c:pt idx="3745">
                  <c:v>5258.2246712515089</c:v>
                </c:pt>
                <c:pt idx="3746">
                  <c:v>5259.1633526872229</c:v>
                </c:pt>
                <c:pt idx="3747">
                  <c:v>5260.1020341229369</c:v>
                </c:pt>
                <c:pt idx="3748">
                  <c:v>5261.0435344218231</c:v>
                </c:pt>
                <c:pt idx="3749">
                  <c:v>5261.9822158575371</c:v>
                </c:pt>
                <c:pt idx="3750">
                  <c:v>5262.920897293252</c:v>
                </c:pt>
                <c:pt idx="3751">
                  <c:v>5263.8623975921373</c:v>
                </c:pt>
                <c:pt idx="3752">
                  <c:v>5264.8010790278513</c:v>
                </c:pt>
                <c:pt idx="3753">
                  <c:v>5265.7397604635662</c:v>
                </c:pt>
                <c:pt idx="3754">
                  <c:v>5266.6812607624515</c:v>
                </c:pt>
                <c:pt idx="3755">
                  <c:v>5267.6199421981664</c:v>
                </c:pt>
                <c:pt idx="3756">
                  <c:v>5268.5586236338804</c:v>
                </c:pt>
                <c:pt idx="3757">
                  <c:v>5269.5001239327657</c:v>
                </c:pt>
                <c:pt idx="3758">
                  <c:v>5270.4388053684806</c:v>
                </c:pt>
                <c:pt idx="3759">
                  <c:v>5271.3774868041946</c:v>
                </c:pt>
                <c:pt idx="3760">
                  <c:v>5272.31898710308</c:v>
                </c:pt>
                <c:pt idx="3761">
                  <c:v>5273.2576685387949</c:v>
                </c:pt>
                <c:pt idx="3762">
                  <c:v>5274.1963499745088</c:v>
                </c:pt>
                <c:pt idx="3763">
                  <c:v>5275.1378502733951</c:v>
                </c:pt>
                <c:pt idx="3764">
                  <c:v>5276.0765317091091</c:v>
                </c:pt>
                <c:pt idx="3765">
                  <c:v>5277.0152131448231</c:v>
                </c:pt>
                <c:pt idx="3766">
                  <c:v>5277.9567134437093</c:v>
                </c:pt>
                <c:pt idx="3767">
                  <c:v>5278.8953948794233</c:v>
                </c:pt>
                <c:pt idx="3768">
                  <c:v>5279.8340763151373</c:v>
                </c:pt>
                <c:pt idx="3769">
                  <c:v>5280.7755766140235</c:v>
                </c:pt>
                <c:pt idx="3770">
                  <c:v>5281.7142580497375</c:v>
                </c:pt>
                <c:pt idx="3771">
                  <c:v>5282.6529394854524</c:v>
                </c:pt>
                <c:pt idx="3772">
                  <c:v>5283.5944397843377</c:v>
                </c:pt>
                <c:pt idx="3773">
                  <c:v>5284.5331212200517</c:v>
                </c:pt>
                <c:pt idx="3774">
                  <c:v>5285.4718026557675</c:v>
                </c:pt>
                <c:pt idx="3775">
                  <c:v>5286.413302954652</c:v>
                </c:pt>
                <c:pt idx="3776">
                  <c:v>5287.3519843903659</c:v>
                </c:pt>
                <c:pt idx="3777">
                  <c:v>5288.2906658260817</c:v>
                </c:pt>
                <c:pt idx="3778">
                  <c:v>5289.2321661249662</c:v>
                </c:pt>
                <c:pt idx="3779">
                  <c:v>5290.170847560682</c:v>
                </c:pt>
                <c:pt idx="3780">
                  <c:v>5291.109528996396</c:v>
                </c:pt>
                <c:pt idx="3781">
                  <c:v>5292.0510292952804</c:v>
                </c:pt>
                <c:pt idx="3782">
                  <c:v>5292.9897107309962</c:v>
                </c:pt>
                <c:pt idx="3783">
                  <c:v>5293.9283921667102</c:v>
                </c:pt>
                <c:pt idx="3784">
                  <c:v>5294.8698924655955</c:v>
                </c:pt>
                <c:pt idx="3785">
                  <c:v>5295.8085739013104</c:v>
                </c:pt>
                <c:pt idx="3786">
                  <c:v>5296.7472553370244</c:v>
                </c:pt>
                <c:pt idx="3787">
                  <c:v>5297.6887556359106</c:v>
                </c:pt>
                <c:pt idx="3788">
                  <c:v>5298.6274370716246</c:v>
                </c:pt>
                <c:pt idx="3789">
                  <c:v>5299.5661185073386</c:v>
                </c:pt>
                <c:pt idx="3790">
                  <c:v>5300.5076188062249</c:v>
                </c:pt>
                <c:pt idx="3791">
                  <c:v>5301.4463002419388</c:v>
                </c:pt>
                <c:pt idx="3792">
                  <c:v>5302.3849816776537</c:v>
                </c:pt>
                <c:pt idx="3793">
                  <c:v>5303.3264819765391</c:v>
                </c:pt>
                <c:pt idx="3794">
                  <c:v>5304.2651634122531</c:v>
                </c:pt>
                <c:pt idx="3795">
                  <c:v>5305.203844847968</c:v>
                </c:pt>
                <c:pt idx="3796">
                  <c:v>5306.1453451468533</c:v>
                </c:pt>
                <c:pt idx="3797">
                  <c:v>5307.0840265825673</c:v>
                </c:pt>
                <c:pt idx="3798">
                  <c:v>5308.0227080182822</c:v>
                </c:pt>
                <c:pt idx="3799">
                  <c:v>5308.9642083171675</c:v>
                </c:pt>
                <c:pt idx="3800">
                  <c:v>5309.9028897528824</c:v>
                </c:pt>
                <c:pt idx="3801">
                  <c:v>5310.8415711885964</c:v>
                </c:pt>
                <c:pt idx="3802">
                  <c:v>5311.7830714874817</c:v>
                </c:pt>
                <c:pt idx="3803">
                  <c:v>5312.7217529231966</c:v>
                </c:pt>
                <c:pt idx="3804">
                  <c:v>5313.6604343589106</c:v>
                </c:pt>
                <c:pt idx="3805">
                  <c:v>5314.6019346577959</c:v>
                </c:pt>
                <c:pt idx="3806">
                  <c:v>5315.5406160935108</c:v>
                </c:pt>
                <c:pt idx="3807">
                  <c:v>5316.4792975292248</c:v>
                </c:pt>
                <c:pt idx="3808">
                  <c:v>5317.4207978281111</c:v>
                </c:pt>
                <c:pt idx="3809">
                  <c:v>5318.3594792638251</c:v>
                </c:pt>
                <c:pt idx="3810">
                  <c:v>5319.298160699539</c:v>
                </c:pt>
                <c:pt idx="3811">
                  <c:v>5320.2396609984253</c:v>
                </c:pt>
                <c:pt idx="3812">
                  <c:v>5321.1783424341393</c:v>
                </c:pt>
                <c:pt idx="3813">
                  <c:v>5322.1170238698542</c:v>
                </c:pt>
                <c:pt idx="3814">
                  <c:v>5323.0585241687395</c:v>
                </c:pt>
                <c:pt idx="3815">
                  <c:v>5323.9972056044535</c:v>
                </c:pt>
                <c:pt idx="3816">
                  <c:v>5324.9358870401693</c:v>
                </c:pt>
                <c:pt idx="3817">
                  <c:v>5325.8773873390537</c:v>
                </c:pt>
                <c:pt idx="3818">
                  <c:v>5326.8160687747686</c:v>
                </c:pt>
                <c:pt idx="3819">
                  <c:v>5327.7547502104835</c:v>
                </c:pt>
                <c:pt idx="3820">
                  <c:v>5328.6962505093679</c:v>
                </c:pt>
                <c:pt idx="3821">
                  <c:v>5329.6349319450837</c:v>
                </c:pt>
                <c:pt idx="3822">
                  <c:v>5330.5736133807977</c:v>
                </c:pt>
                <c:pt idx="3823">
                  <c:v>5331.5151136796831</c:v>
                </c:pt>
                <c:pt idx="3824">
                  <c:v>5332.453795115398</c:v>
                </c:pt>
                <c:pt idx="3825">
                  <c:v>5333.3924765511119</c:v>
                </c:pt>
                <c:pt idx="3826">
                  <c:v>5334.3339768499973</c:v>
                </c:pt>
                <c:pt idx="3827">
                  <c:v>5335.2726582857122</c:v>
                </c:pt>
                <c:pt idx="3828">
                  <c:v>5336.2113397214262</c:v>
                </c:pt>
                <c:pt idx="3829">
                  <c:v>5337.1528400203124</c:v>
                </c:pt>
                <c:pt idx="3830">
                  <c:v>5338.0915214560264</c:v>
                </c:pt>
                <c:pt idx="3831">
                  <c:v>5339.0302028917404</c:v>
                </c:pt>
                <c:pt idx="3832">
                  <c:v>5339.9717031906266</c:v>
                </c:pt>
                <c:pt idx="3833">
                  <c:v>5340.9103846263406</c:v>
                </c:pt>
                <c:pt idx="3834">
                  <c:v>5341.8490660620546</c:v>
                </c:pt>
                <c:pt idx="3835">
                  <c:v>5342.7905663609408</c:v>
                </c:pt>
                <c:pt idx="3836">
                  <c:v>5343.7292477966548</c:v>
                </c:pt>
                <c:pt idx="3837">
                  <c:v>5344.6679292323697</c:v>
                </c:pt>
                <c:pt idx="3838">
                  <c:v>5345.609429531255</c:v>
                </c:pt>
                <c:pt idx="3839">
                  <c:v>5346.548110966969</c:v>
                </c:pt>
                <c:pt idx="3840">
                  <c:v>5347.4867924026839</c:v>
                </c:pt>
                <c:pt idx="3841">
                  <c:v>5348.4282927015693</c:v>
                </c:pt>
                <c:pt idx="3842">
                  <c:v>5349.3669741372833</c:v>
                </c:pt>
                <c:pt idx="3843">
                  <c:v>5350.3056555729981</c:v>
                </c:pt>
                <c:pt idx="3844">
                  <c:v>5351.2471558718835</c:v>
                </c:pt>
                <c:pt idx="3845">
                  <c:v>5352.1858373075984</c:v>
                </c:pt>
                <c:pt idx="3846">
                  <c:v>5353.1245187433124</c:v>
                </c:pt>
                <c:pt idx="3847">
                  <c:v>5354.0660190421977</c:v>
                </c:pt>
                <c:pt idx="3848">
                  <c:v>5355.0047004779126</c:v>
                </c:pt>
                <c:pt idx="3849">
                  <c:v>5355.9433819136275</c:v>
                </c:pt>
                <c:pt idx="3850">
                  <c:v>5356.8848822125119</c:v>
                </c:pt>
                <c:pt idx="3851">
                  <c:v>5357.8235636482268</c:v>
                </c:pt>
                <c:pt idx="3852">
                  <c:v>5358.7622450839417</c:v>
                </c:pt>
                <c:pt idx="3853">
                  <c:v>5359.703745382827</c:v>
                </c:pt>
                <c:pt idx="3854">
                  <c:v>5360.6424268185419</c:v>
                </c:pt>
                <c:pt idx="3855">
                  <c:v>5361.5811082542559</c:v>
                </c:pt>
                <c:pt idx="3856">
                  <c:v>5362.5226085531413</c:v>
                </c:pt>
                <c:pt idx="3857">
                  <c:v>5363.4612899888562</c:v>
                </c:pt>
                <c:pt idx="3858">
                  <c:v>5364.399971424571</c:v>
                </c:pt>
                <c:pt idx="3859">
                  <c:v>5365.3414717234564</c:v>
                </c:pt>
                <c:pt idx="3860">
                  <c:v>5366.2801531591704</c:v>
                </c:pt>
                <c:pt idx="3861">
                  <c:v>5367.2188345948853</c:v>
                </c:pt>
                <c:pt idx="3862">
                  <c:v>5368.1603348937706</c:v>
                </c:pt>
                <c:pt idx="3863">
                  <c:v>5369.0990163294846</c:v>
                </c:pt>
                <c:pt idx="3864">
                  <c:v>5370.0376977651995</c:v>
                </c:pt>
                <c:pt idx="3865">
                  <c:v>5370.9791980640848</c:v>
                </c:pt>
                <c:pt idx="3866">
                  <c:v>5371.9178794997997</c:v>
                </c:pt>
                <c:pt idx="3867">
                  <c:v>5372.8565609355137</c:v>
                </c:pt>
                <c:pt idx="3868">
                  <c:v>5373.798061234399</c:v>
                </c:pt>
                <c:pt idx="3869">
                  <c:v>5374.7367426701139</c:v>
                </c:pt>
                <c:pt idx="3870">
                  <c:v>5375.6754241058279</c:v>
                </c:pt>
                <c:pt idx="3871">
                  <c:v>5376.6169244047132</c:v>
                </c:pt>
                <c:pt idx="3872">
                  <c:v>5377.5556058404281</c:v>
                </c:pt>
                <c:pt idx="3873">
                  <c:v>5378.4942872761421</c:v>
                </c:pt>
                <c:pt idx="3874">
                  <c:v>5379.4357875750284</c:v>
                </c:pt>
                <c:pt idx="3875">
                  <c:v>5380.3744690107424</c:v>
                </c:pt>
                <c:pt idx="3876">
                  <c:v>5381.3131504464563</c:v>
                </c:pt>
                <c:pt idx="3877">
                  <c:v>5382.2546507453426</c:v>
                </c:pt>
                <c:pt idx="3878">
                  <c:v>5383.1933321810566</c:v>
                </c:pt>
                <c:pt idx="3879">
                  <c:v>5384.1320136167706</c:v>
                </c:pt>
                <c:pt idx="3880">
                  <c:v>5385.0735139156568</c:v>
                </c:pt>
                <c:pt idx="3881">
                  <c:v>5386.0121953513708</c:v>
                </c:pt>
                <c:pt idx="3882">
                  <c:v>5386.9508767870857</c:v>
                </c:pt>
                <c:pt idx="3883">
                  <c:v>5387.892377085971</c:v>
                </c:pt>
                <c:pt idx="3884">
                  <c:v>5388.831058521685</c:v>
                </c:pt>
                <c:pt idx="3885">
                  <c:v>5389.7697399573999</c:v>
                </c:pt>
                <c:pt idx="3886">
                  <c:v>5390.7112402562852</c:v>
                </c:pt>
                <c:pt idx="3887">
                  <c:v>5391.6499216919992</c:v>
                </c:pt>
                <c:pt idx="3888">
                  <c:v>5392.588603127715</c:v>
                </c:pt>
                <c:pt idx="3889">
                  <c:v>5393.5301034265995</c:v>
                </c:pt>
                <c:pt idx="3890">
                  <c:v>5394.4687848623144</c:v>
                </c:pt>
                <c:pt idx="3891">
                  <c:v>5395.4074662980292</c:v>
                </c:pt>
                <c:pt idx="3892">
                  <c:v>5396.3489665969137</c:v>
                </c:pt>
                <c:pt idx="3893">
                  <c:v>5397.2876480326295</c:v>
                </c:pt>
                <c:pt idx="3894">
                  <c:v>5398.2263294683435</c:v>
                </c:pt>
                <c:pt idx="3895">
                  <c:v>5399.1678297672288</c:v>
                </c:pt>
                <c:pt idx="3896">
                  <c:v>5400.1065112029437</c:v>
                </c:pt>
                <c:pt idx="3897">
                  <c:v>5401.0451926386577</c:v>
                </c:pt>
                <c:pt idx="3898">
                  <c:v>5401.9866929375439</c:v>
                </c:pt>
                <c:pt idx="3899">
                  <c:v>5402.9253743732579</c:v>
                </c:pt>
                <c:pt idx="3900">
                  <c:v>5403.8640558089719</c:v>
                </c:pt>
                <c:pt idx="3901">
                  <c:v>5404.8055561078581</c:v>
                </c:pt>
                <c:pt idx="3902">
                  <c:v>5405.7442375435721</c:v>
                </c:pt>
                <c:pt idx="3903">
                  <c:v>5406.682918979287</c:v>
                </c:pt>
                <c:pt idx="3904">
                  <c:v>5407.6244192781724</c:v>
                </c:pt>
                <c:pt idx="3905">
                  <c:v>5408.5631007138863</c:v>
                </c:pt>
                <c:pt idx="3906">
                  <c:v>5409.5017821496012</c:v>
                </c:pt>
                <c:pt idx="3907">
                  <c:v>5410.4432824484866</c:v>
                </c:pt>
                <c:pt idx="3908">
                  <c:v>5411.3819638842006</c:v>
                </c:pt>
                <c:pt idx="3909">
                  <c:v>5412.3206453199155</c:v>
                </c:pt>
                <c:pt idx="3910">
                  <c:v>5413.2621456188008</c:v>
                </c:pt>
                <c:pt idx="3911">
                  <c:v>5414.2008270545157</c:v>
                </c:pt>
                <c:pt idx="3912">
                  <c:v>5415.1395084902297</c:v>
                </c:pt>
                <c:pt idx="3913">
                  <c:v>5416.081008789115</c:v>
                </c:pt>
                <c:pt idx="3914">
                  <c:v>5417.0196902248299</c:v>
                </c:pt>
                <c:pt idx="3915">
                  <c:v>5417.9583716605439</c:v>
                </c:pt>
                <c:pt idx="3916">
                  <c:v>5418.8998719594292</c:v>
                </c:pt>
                <c:pt idx="3917">
                  <c:v>5419.8385533951441</c:v>
                </c:pt>
                <c:pt idx="3918">
                  <c:v>5420.7772348308581</c:v>
                </c:pt>
                <c:pt idx="3919">
                  <c:v>5421.7187351297443</c:v>
                </c:pt>
                <c:pt idx="3920">
                  <c:v>5422.6574165654583</c:v>
                </c:pt>
                <c:pt idx="3921">
                  <c:v>5423.5960980011723</c:v>
                </c:pt>
                <c:pt idx="3922">
                  <c:v>5424.5375983000586</c:v>
                </c:pt>
                <c:pt idx="3923">
                  <c:v>5425.4762797357726</c:v>
                </c:pt>
                <c:pt idx="3924">
                  <c:v>5426.4149611714884</c:v>
                </c:pt>
                <c:pt idx="3925">
                  <c:v>5427.3564614703728</c:v>
                </c:pt>
                <c:pt idx="3926">
                  <c:v>5428.2951429060868</c:v>
                </c:pt>
                <c:pt idx="3927">
                  <c:v>5429.2338243418026</c:v>
                </c:pt>
                <c:pt idx="3928">
                  <c:v>5430.175324640687</c:v>
                </c:pt>
                <c:pt idx="3929">
                  <c:v>5431.114006076401</c:v>
                </c:pt>
                <c:pt idx="3930">
                  <c:v>5432.0526875121168</c:v>
                </c:pt>
                <c:pt idx="3931">
                  <c:v>5432.9941878110012</c:v>
                </c:pt>
                <c:pt idx="3932">
                  <c:v>5433.932869246717</c:v>
                </c:pt>
                <c:pt idx="3933">
                  <c:v>5434.871550682431</c:v>
                </c:pt>
                <c:pt idx="3934">
                  <c:v>5435.8130509813154</c:v>
                </c:pt>
                <c:pt idx="3935">
                  <c:v>5436.7517324170312</c:v>
                </c:pt>
                <c:pt idx="3936">
                  <c:v>5437.6904138527452</c:v>
                </c:pt>
                <c:pt idx="3937">
                  <c:v>5438.6319141516306</c:v>
                </c:pt>
                <c:pt idx="3938">
                  <c:v>5439.5705955873455</c:v>
                </c:pt>
                <c:pt idx="3939">
                  <c:v>5440.5092770230594</c:v>
                </c:pt>
                <c:pt idx="3940">
                  <c:v>5441.4507773219457</c:v>
                </c:pt>
                <c:pt idx="3941">
                  <c:v>5442.3894587576597</c:v>
                </c:pt>
                <c:pt idx="3942">
                  <c:v>5443.3281401933737</c:v>
                </c:pt>
                <c:pt idx="3943">
                  <c:v>5444.2696404922599</c:v>
                </c:pt>
                <c:pt idx="3944">
                  <c:v>5445.2083219279739</c:v>
                </c:pt>
                <c:pt idx="3945">
                  <c:v>5446.1470033636879</c:v>
                </c:pt>
                <c:pt idx="3946">
                  <c:v>5447.0885036625741</c:v>
                </c:pt>
                <c:pt idx="3947">
                  <c:v>5448.0271850982881</c:v>
                </c:pt>
                <c:pt idx="3948">
                  <c:v>5448.965866534003</c:v>
                </c:pt>
                <c:pt idx="3949">
                  <c:v>5449.9073668328883</c:v>
                </c:pt>
                <c:pt idx="3950">
                  <c:v>5450.8460482686023</c:v>
                </c:pt>
                <c:pt idx="3951">
                  <c:v>5451.7847297043172</c:v>
                </c:pt>
                <c:pt idx="3952">
                  <c:v>5452.7262300032025</c:v>
                </c:pt>
                <c:pt idx="3953">
                  <c:v>5453.6649114389165</c:v>
                </c:pt>
                <c:pt idx="3954">
                  <c:v>5454.6035928746314</c:v>
                </c:pt>
                <c:pt idx="3955">
                  <c:v>5455.5450931735168</c:v>
                </c:pt>
                <c:pt idx="3956">
                  <c:v>5456.4837746092317</c:v>
                </c:pt>
                <c:pt idx="3957">
                  <c:v>5457.4224560449456</c:v>
                </c:pt>
                <c:pt idx="3958">
                  <c:v>5458.363956343831</c:v>
                </c:pt>
                <c:pt idx="3959">
                  <c:v>5459.3026377795459</c:v>
                </c:pt>
                <c:pt idx="3960">
                  <c:v>5460.2413192152599</c:v>
                </c:pt>
                <c:pt idx="3961">
                  <c:v>5461.1828195141452</c:v>
                </c:pt>
                <c:pt idx="3962">
                  <c:v>5462.1215009498601</c:v>
                </c:pt>
                <c:pt idx="3963">
                  <c:v>5463.060182385575</c:v>
                </c:pt>
                <c:pt idx="3964">
                  <c:v>5464.0016826844603</c:v>
                </c:pt>
                <c:pt idx="3965">
                  <c:v>5464.9403641201743</c:v>
                </c:pt>
                <c:pt idx="3966">
                  <c:v>5465.8790455558892</c:v>
                </c:pt>
                <c:pt idx="3967">
                  <c:v>5466.8205458547745</c:v>
                </c:pt>
                <c:pt idx="3968">
                  <c:v>5467.7592272904885</c:v>
                </c:pt>
                <c:pt idx="3969">
                  <c:v>5468.6979087262043</c:v>
                </c:pt>
                <c:pt idx="3970">
                  <c:v>5469.6394090250888</c:v>
                </c:pt>
                <c:pt idx="3971">
                  <c:v>5470.5780904608037</c:v>
                </c:pt>
                <c:pt idx="3972">
                  <c:v>5471.5167718965185</c:v>
                </c:pt>
                <c:pt idx="3973">
                  <c:v>5472.458272195403</c:v>
                </c:pt>
                <c:pt idx="3974">
                  <c:v>5473.3969536311179</c:v>
                </c:pt>
                <c:pt idx="3975">
                  <c:v>5474.3356350668328</c:v>
                </c:pt>
                <c:pt idx="3976">
                  <c:v>5475.2771353657181</c:v>
                </c:pt>
                <c:pt idx="3977">
                  <c:v>5476.215816801433</c:v>
                </c:pt>
                <c:pt idx="3978">
                  <c:v>5477.154498237147</c:v>
                </c:pt>
                <c:pt idx="3979">
                  <c:v>5478.0959985360323</c:v>
                </c:pt>
                <c:pt idx="3980">
                  <c:v>5479.0346799717472</c:v>
                </c:pt>
                <c:pt idx="3981">
                  <c:v>5479.9733614074612</c:v>
                </c:pt>
                <c:pt idx="3982">
                  <c:v>5480.9148617063465</c:v>
                </c:pt>
                <c:pt idx="3983">
                  <c:v>5481.8535431420614</c:v>
                </c:pt>
                <c:pt idx="3984">
                  <c:v>5482.7922245777754</c:v>
                </c:pt>
                <c:pt idx="3985">
                  <c:v>5483.7337248766617</c:v>
                </c:pt>
                <c:pt idx="3986">
                  <c:v>5484.6724063123756</c:v>
                </c:pt>
                <c:pt idx="3987">
                  <c:v>5485.6110877480896</c:v>
                </c:pt>
                <c:pt idx="3988">
                  <c:v>5486.5525880469759</c:v>
                </c:pt>
                <c:pt idx="3989">
                  <c:v>5487.4912694826899</c:v>
                </c:pt>
                <c:pt idx="3990">
                  <c:v>5488.4299509184048</c:v>
                </c:pt>
                <c:pt idx="3991">
                  <c:v>5489.3714512172901</c:v>
                </c:pt>
                <c:pt idx="3992">
                  <c:v>5490.3101326530041</c:v>
                </c:pt>
                <c:pt idx="3993">
                  <c:v>5491.248814088719</c:v>
                </c:pt>
                <c:pt idx="3994">
                  <c:v>5492.1903143876043</c:v>
                </c:pt>
                <c:pt idx="3995">
                  <c:v>5493.1289958233183</c:v>
                </c:pt>
                <c:pt idx="3996">
                  <c:v>5494.0676772590332</c:v>
                </c:pt>
                <c:pt idx="3997">
                  <c:v>5495.0091775579185</c:v>
                </c:pt>
                <c:pt idx="3998">
                  <c:v>5495.9478589936334</c:v>
                </c:pt>
                <c:pt idx="3999">
                  <c:v>5496.8865404293474</c:v>
                </c:pt>
                <c:pt idx="4000">
                  <c:v>5497.8280407282327</c:v>
                </c:pt>
                <c:pt idx="4001">
                  <c:v>5498.7667221639476</c:v>
                </c:pt>
                <c:pt idx="4002">
                  <c:v>5499.7054035996625</c:v>
                </c:pt>
                <c:pt idx="4003">
                  <c:v>5500.646903898547</c:v>
                </c:pt>
                <c:pt idx="4004">
                  <c:v>5501.5855853342619</c:v>
                </c:pt>
                <c:pt idx="4005">
                  <c:v>5502.5242667699767</c:v>
                </c:pt>
                <c:pt idx="4006">
                  <c:v>5503.4657670688621</c:v>
                </c:pt>
                <c:pt idx="4007">
                  <c:v>5504.404448504577</c:v>
                </c:pt>
                <c:pt idx="4008">
                  <c:v>5505.343129940291</c:v>
                </c:pt>
                <c:pt idx="4009">
                  <c:v>5506.2846302391763</c:v>
                </c:pt>
                <c:pt idx="4010">
                  <c:v>5507.2233116748912</c:v>
                </c:pt>
                <c:pt idx="4011">
                  <c:v>5508.1619931106052</c:v>
                </c:pt>
                <c:pt idx="4012">
                  <c:v>5509.1034934094914</c:v>
                </c:pt>
                <c:pt idx="4013">
                  <c:v>5510.0421748452054</c:v>
                </c:pt>
                <c:pt idx="4014">
                  <c:v>5510.9808562809203</c:v>
                </c:pt>
                <c:pt idx="4015">
                  <c:v>5511.9223565798056</c:v>
                </c:pt>
                <c:pt idx="4016">
                  <c:v>5512.8610380155196</c:v>
                </c:pt>
                <c:pt idx="4017">
                  <c:v>5513.7997194512345</c:v>
                </c:pt>
                <c:pt idx="4018">
                  <c:v>5514.7412197501199</c:v>
                </c:pt>
                <c:pt idx="4019">
                  <c:v>5515.6799011858338</c:v>
                </c:pt>
                <c:pt idx="4020">
                  <c:v>5516.6185826215487</c:v>
                </c:pt>
                <c:pt idx="4021">
                  <c:v>5517.5600829204341</c:v>
                </c:pt>
                <c:pt idx="4022">
                  <c:v>5518.498764356149</c:v>
                </c:pt>
                <c:pt idx="4023">
                  <c:v>5519.437445791863</c:v>
                </c:pt>
                <c:pt idx="4024">
                  <c:v>5520.3789460907483</c:v>
                </c:pt>
                <c:pt idx="4025">
                  <c:v>5521.3176275264632</c:v>
                </c:pt>
                <c:pt idx="4026">
                  <c:v>5522.2563089621772</c:v>
                </c:pt>
                <c:pt idx="4027">
                  <c:v>5523.1978092610625</c:v>
                </c:pt>
                <c:pt idx="4028">
                  <c:v>5524.1364906967774</c:v>
                </c:pt>
                <c:pt idx="4029">
                  <c:v>5525.0751721324914</c:v>
                </c:pt>
                <c:pt idx="4030">
                  <c:v>5526.0166724313776</c:v>
                </c:pt>
                <c:pt idx="4031">
                  <c:v>5526.9553538670916</c:v>
                </c:pt>
                <c:pt idx="4032">
                  <c:v>5527.8940353028056</c:v>
                </c:pt>
                <c:pt idx="4033">
                  <c:v>5528.8355356016918</c:v>
                </c:pt>
                <c:pt idx="4034">
                  <c:v>5529.7742170374058</c:v>
                </c:pt>
                <c:pt idx="4035">
                  <c:v>5530.7128984731207</c:v>
                </c:pt>
                <c:pt idx="4036">
                  <c:v>5531.6543987720061</c:v>
                </c:pt>
                <c:pt idx="4037">
                  <c:v>5532.59308020772</c:v>
                </c:pt>
                <c:pt idx="4038">
                  <c:v>5533.5317616434349</c:v>
                </c:pt>
                <c:pt idx="4039">
                  <c:v>5534.4732619423203</c:v>
                </c:pt>
                <c:pt idx="4040">
                  <c:v>5535.4119433780343</c:v>
                </c:pt>
                <c:pt idx="4041">
                  <c:v>5536.3506248137501</c:v>
                </c:pt>
                <c:pt idx="4042">
                  <c:v>5537.2921251126345</c:v>
                </c:pt>
                <c:pt idx="4043">
                  <c:v>5538.2308065483494</c:v>
                </c:pt>
                <c:pt idx="4044">
                  <c:v>5539.1694879840643</c:v>
                </c:pt>
                <c:pt idx="4045">
                  <c:v>5540.1109882829487</c:v>
                </c:pt>
                <c:pt idx="4046">
                  <c:v>5541.0496697186645</c:v>
                </c:pt>
                <c:pt idx="4047">
                  <c:v>5541.9883511543785</c:v>
                </c:pt>
                <c:pt idx="4048">
                  <c:v>5542.9298514532629</c:v>
                </c:pt>
                <c:pt idx="4049">
                  <c:v>5543.8685328889787</c:v>
                </c:pt>
                <c:pt idx="4050">
                  <c:v>5544.8072143246927</c:v>
                </c:pt>
                <c:pt idx="4051">
                  <c:v>5545.748714623579</c:v>
                </c:pt>
                <c:pt idx="4052">
                  <c:v>5546.687396059293</c:v>
                </c:pt>
                <c:pt idx="4053">
                  <c:v>5547.6260774950069</c:v>
                </c:pt>
                <c:pt idx="4054">
                  <c:v>5548.5675777938932</c:v>
                </c:pt>
                <c:pt idx="4055">
                  <c:v>5549.5062592296072</c:v>
                </c:pt>
                <c:pt idx="4056">
                  <c:v>5550.4449406653221</c:v>
                </c:pt>
                <c:pt idx="4057">
                  <c:v>5551.3864409642074</c:v>
                </c:pt>
                <c:pt idx="4058">
                  <c:v>5552.3251223999214</c:v>
                </c:pt>
                <c:pt idx="4059">
                  <c:v>5553.2638038356363</c:v>
                </c:pt>
                <c:pt idx="4060">
                  <c:v>5554.2053041345216</c:v>
                </c:pt>
                <c:pt idx="4061">
                  <c:v>5555.1439855702356</c:v>
                </c:pt>
                <c:pt idx="4062">
                  <c:v>5556.0826670059505</c:v>
                </c:pt>
                <c:pt idx="4063">
                  <c:v>5557.0241673048358</c:v>
                </c:pt>
                <c:pt idx="4064">
                  <c:v>5557.9628487405507</c:v>
                </c:pt>
                <c:pt idx="4065">
                  <c:v>5558.9015301762647</c:v>
                </c:pt>
                <c:pt idx="4066">
                  <c:v>5559.84303047515</c:v>
                </c:pt>
                <c:pt idx="4067">
                  <c:v>5560.7817119108649</c:v>
                </c:pt>
                <c:pt idx="4068">
                  <c:v>5561.7203933465789</c:v>
                </c:pt>
                <c:pt idx="4069">
                  <c:v>5562.6618936454643</c:v>
                </c:pt>
                <c:pt idx="4070">
                  <c:v>5563.6005750811792</c:v>
                </c:pt>
                <c:pt idx="4071">
                  <c:v>5564.5392565168931</c:v>
                </c:pt>
                <c:pt idx="4072">
                  <c:v>5565.4807568157794</c:v>
                </c:pt>
                <c:pt idx="4073">
                  <c:v>5566.4194382514934</c:v>
                </c:pt>
                <c:pt idx="4074">
                  <c:v>5567.3581196872074</c:v>
                </c:pt>
                <c:pt idx="4075">
                  <c:v>5568.2996199860936</c:v>
                </c:pt>
                <c:pt idx="4076">
                  <c:v>5569.2383014218076</c:v>
                </c:pt>
                <c:pt idx="4077">
                  <c:v>5570.1769828575216</c:v>
                </c:pt>
                <c:pt idx="4078">
                  <c:v>5571.1184831564078</c:v>
                </c:pt>
                <c:pt idx="4079">
                  <c:v>5572.0571645921218</c:v>
                </c:pt>
                <c:pt idx="4080">
                  <c:v>5572.9958460278376</c:v>
                </c:pt>
                <c:pt idx="4081">
                  <c:v>5573.937346326722</c:v>
                </c:pt>
                <c:pt idx="4082">
                  <c:v>5574.876027762436</c:v>
                </c:pt>
                <c:pt idx="4083">
                  <c:v>5575.8147091981518</c:v>
                </c:pt>
                <c:pt idx="4084">
                  <c:v>5576.7562094970363</c:v>
                </c:pt>
                <c:pt idx="4085">
                  <c:v>5577.6948909327512</c:v>
                </c:pt>
                <c:pt idx="4086">
                  <c:v>5578.633572368466</c:v>
                </c:pt>
                <c:pt idx="4087">
                  <c:v>5579.5750726673505</c:v>
                </c:pt>
                <c:pt idx="4088">
                  <c:v>5580.5137541030663</c:v>
                </c:pt>
                <c:pt idx="4089">
                  <c:v>5581.4524355387803</c:v>
                </c:pt>
                <c:pt idx="4090">
                  <c:v>5582.3939358376656</c:v>
                </c:pt>
                <c:pt idx="4091">
                  <c:v>5583.3326172733805</c:v>
                </c:pt>
                <c:pt idx="4092">
                  <c:v>5584.2712987090945</c:v>
                </c:pt>
                <c:pt idx="4093">
                  <c:v>5585.2127990079798</c:v>
                </c:pt>
                <c:pt idx="4094">
                  <c:v>5586.1514804436947</c:v>
                </c:pt>
                <c:pt idx="4095">
                  <c:v>5587.0901618794087</c:v>
                </c:pt>
                <c:pt idx="4096">
                  <c:v>5588.0316621782949</c:v>
                </c:pt>
                <c:pt idx="4097">
                  <c:v>5588.9703436140089</c:v>
                </c:pt>
                <c:pt idx="4098">
                  <c:v>5589.9090250497229</c:v>
                </c:pt>
                <c:pt idx="4099">
                  <c:v>5590.8505253486092</c:v>
                </c:pt>
                <c:pt idx="4100">
                  <c:v>5591.7892067843231</c:v>
                </c:pt>
                <c:pt idx="4101">
                  <c:v>5592.727888220038</c:v>
                </c:pt>
                <c:pt idx="4102">
                  <c:v>5593.6693885189234</c:v>
                </c:pt>
                <c:pt idx="4103">
                  <c:v>5594.6080699546374</c:v>
                </c:pt>
                <c:pt idx="4104">
                  <c:v>5595.5467513903523</c:v>
                </c:pt>
                <c:pt idx="4105">
                  <c:v>5596.4882516892376</c:v>
                </c:pt>
                <c:pt idx="4106">
                  <c:v>5597.4269331249516</c:v>
                </c:pt>
                <c:pt idx="4107">
                  <c:v>5598.3656145606665</c:v>
                </c:pt>
                <c:pt idx="4108">
                  <c:v>5599.3071148595518</c:v>
                </c:pt>
                <c:pt idx="4109">
                  <c:v>5600.2457962952667</c:v>
                </c:pt>
                <c:pt idx="4110">
                  <c:v>5601.1844777309807</c:v>
                </c:pt>
                <c:pt idx="4111">
                  <c:v>5602.125978029866</c:v>
                </c:pt>
                <c:pt idx="4112">
                  <c:v>5603.0646594655809</c:v>
                </c:pt>
                <c:pt idx="4113">
                  <c:v>5604.0033409012949</c:v>
                </c:pt>
                <c:pt idx="4114">
                  <c:v>5604.9448412001802</c:v>
                </c:pt>
                <c:pt idx="4115">
                  <c:v>5605.8835226358951</c:v>
                </c:pt>
                <c:pt idx="4116">
                  <c:v>5606.82220407161</c:v>
                </c:pt>
                <c:pt idx="4117">
                  <c:v>5607.7637043704954</c:v>
                </c:pt>
                <c:pt idx="4118">
                  <c:v>5608.7023858062093</c:v>
                </c:pt>
                <c:pt idx="4119">
                  <c:v>5609.6410672419242</c:v>
                </c:pt>
                <c:pt idx="4120">
                  <c:v>5610.5825675408096</c:v>
                </c:pt>
                <c:pt idx="4121">
                  <c:v>5611.5212489765245</c:v>
                </c:pt>
                <c:pt idx="4122">
                  <c:v>5612.4599304122394</c:v>
                </c:pt>
                <c:pt idx="4123">
                  <c:v>5613.4014307111238</c:v>
                </c:pt>
                <c:pt idx="4124">
                  <c:v>5614.3401121468387</c:v>
                </c:pt>
                <c:pt idx="4125">
                  <c:v>5615.2787935825536</c:v>
                </c:pt>
                <c:pt idx="4126">
                  <c:v>5616.2202938814389</c:v>
                </c:pt>
                <c:pt idx="4127">
                  <c:v>5617.1589753171529</c:v>
                </c:pt>
                <c:pt idx="4128">
                  <c:v>5618.0976567528678</c:v>
                </c:pt>
                <c:pt idx="4129">
                  <c:v>5619.0391570517531</c:v>
                </c:pt>
                <c:pt idx="4130">
                  <c:v>5619.977838487468</c:v>
                </c:pt>
                <c:pt idx="4131">
                  <c:v>5620.916519923182</c:v>
                </c:pt>
                <c:pt idx="4132">
                  <c:v>5621.8580202220674</c:v>
                </c:pt>
                <c:pt idx="4133">
                  <c:v>5622.7967016577823</c:v>
                </c:pt>
                <c:pt idx="4134">
                  <c:v>5623.7353830934962</c:v>
                </c:pt>
                <c:pt idx="4135">
                  <c:v>5624.6768833923816</c:v>
                </c:pt>
                <c:pt idx="4136">
                  <c:v>5625.6155648280965</c:v>
                </c:pt>
                <c:pt idx="4137">
                  <c:v>5626.5542462638105</c:v>
                </c:pt>
                <c:pt idx="4138">
                  <c:v>5627.4957465626967</c:v>
                </c:pt>
                <c:pt idx="4139">
                  <c:v>5628.4344279984107</c:v>
                </c:pt>
                <c:pt idx="4140">
                  <c:v>5629.3731094341247</c:v>
                </c:pt>
                <c:pt idx="4141">
                  <c:v>5630.3146097330109</c:v>
                </c:pt>
                <c:pt idx="4142">
                  <c:v>5631.2532911687249</c:v>
                </c:pt>
                <c:pt idx="4143">
                  <c:v>5632.1919726044389</c:v>
                </c:pt>
                <c:pt idx="4144">
                  <c:v>5633.1334729033251</c:v>
                </c:pt>
                <c:pt idx="4145">
                  <c:v>5634.0721543390391</c:v>
                </c:pt>
                <c:pt idx="4146">
                  <c:v>5635.010835774754</c:v>
                </c:pt>
                <c:pt idx="4147">
                  <c:v>5635.9523360736393</c:v>
                </c:pt>
                <c:pt idx="4148">
                  <c:v>5636.8910175093533</c:v>
                </c:pt>
                <c:pt idx="4149">
                  <c:v>5637.8296989450682</c:v>
                </c:pt>
                <c:pt idx="4150">
                  <c:v>5638.7711992439536</c:v>
                </c:pt>
                <c:pt idx="4151">
                  <c:v>5639.7098806796675</c:v>
                </c:pt>
                <c:pt idx="4152">
                  <c:v>5640.6485621153824</c:v>
                </c:pt>
                <c:pt idx="4153">
                  <c:v>5641.5900624142678</c:v>
                </c:pt>
                <c:pt idx="4154">
                  <c:v>5642.5287438499827</c:v>
                </c:pt>
                <c:pt idx="4155">
                  <c:v>5643.4674252856976</c:v>
                </c:pt>
                <c:pt idx="4156">
                  <c:v>5644.408925584582</c:v>
                </c:pt>
                <c:pt idx="4157">
                  <c:v>5645.3476070202969</c:v>
                </c:pt>
                <c:pt idx="4158">
                  <c:v>5646.2862884560118</c:v>
                </c:pt>
                <c:pt idx="4159">
                  <c:v>5647.2277887548962</c:v>
                </c:pt>
                <c:pt idx="4160">
                  <c:v>5648.166470190612</c:v>
                </c:pt>
                <c:pt idx="4161">
                  <c:v>5649.105151626326</c:v>
                </c:pt>
                <c:pt idx="4162">
                  <c:v>5650.0466519252113</c:v>
                </c:pt>
                <c:pt idx="4163">
                  <c:v>5650.9853333609262</c:v>
                </c:pt>
                <c:pt idx="4164">
                  <c:v>5651.9240147966402</c:v>
                </c:pt>
                <c:pt idx="4165">
                  <c:v>5652.8655150955265</c:v>
                </c:pt>
                <c:pt idx="4166">
                  <c:v>5653.8041965312404</c:v>
                </c:pt>
                <c:pt idx="4167">
                  <c:v>5654.7428779669553</c:v>
                </c:pt>
                <c:pt idx="4168">
                  <c:v>5655.6843782658407</c:v>
                </c:pt>
                <c:pt idx="4169">
                  <c:v>5656.6230597015547</c:v>
                </c:pt>
                <c:pt idx="4170">
                  <c:v>5657.5617411372696</c:v>
                </c:pt>
                <c:pt idx="4171">
                  <c:v>5658.5032414361549</c:v>
                </c:pt>
                <c:pt idx="4172">
                  <c:v>5659.4419228718689</c:v>
                </c:pt>
                <c:pt idx="4173">
                  <c:v>5660.3806043075838</c:v>
                </c:pt>
                <c:pt idx="4174">
                  <c:v>5661.3221046064691</c:v>
                </c:pt>
                <c:pt idx="4175">
                  <c:v>5662.260786042184</c:v>
                </c:pt>
                <c:pt idx="4176">
                  <c:v>5663.199467477898</c:v>
                </c:pt>
                <c:pt idx="4177">
                  <c:v>5664.1409677767833</c:v>
                </c:pt>
                <c:pt idx="4178">
                  <c:v>5665.0796492124982</c:v>
                </c:pt>
                <c:pt idx="4179">
                  <c:v>5666.0183306482122</c:v>
                </c:pt>
                <c:pt idx="4180">
                  <c:v>5666.9598309470975</c:v>
                </c:pt>
                <c:pt idx="4181">
                  <c:v>5667.8985123828124</c:v>
                </c:pt>
                <c:pt idx="4182">
                  <c:v>5668.8371938185264</c:v>
                </c:pt>
                <c:pt idx="4183">
                  <c:v>5669.7786941174127</c:v>
                </c:pt>
                <c:pt idx="4184">
                  <c:v>5670.7173755531267</c:v>
                </c:pt>
                <c:pt idx="4185">
                  <c:v>5671.6560569888406</c:v>
                </c:pt>
                <c:pt idx="4186">
                  <c:v>5672.5975572877269</c:v>
                </c:pt>
                <c:pt idx="4187">
                  <c:v>5673.5362387234409</c:v>
                </c:pt>
                <c:pt idx="4188">
                  <c:v>5674.4749201591558</c:v>
                </c:pt>
                <c:pt idx="4189">
                  <c:v>5675.4164204580411</c:v>
                </c:pt>
                <c:pt idx="4190">
                  <c:v>5676.3551018937551</c:v>
                </c:pt>
                <c:pt idx="4191">
                  <c:v>5677.2937833294709</c:v>
                </c:pt>
                <c:pt idx="4192">
                  <c:v>5678.2352836283553</c:v>
                </c:pt>
                <c:pt idx="4193">
                  <c:v>5679.1739650640693</c:v>
                </c:pt>
                <c:pt idx="4194">
                  <c:v>5680.1126464997851</c:v>
                </c:pt>
                <c:pt idx="4195">
                  <c:v>5681.0541467986695</c:v>
                </c:pt>
                <c:pt idx="4196">
                  <c:v>5681.9928282343853</c:v>
                </c:pt>
                <c:pt idx="4197">
                  <c:v>5682.9315096700993</c:v>
                </c:pt>
                <c:pt idx="4198">
                  <c:v>5683.8730099689838</c:v>
                </c:pt>
                <c:pt idx="4199">
                  <c:v>5684.8116914046996</c:v>
                </c:pt>
                <c:pt idx="4200">
                  <c:v>5685.7503728404135</c:v>
                </c:pt>
                <c:pt idx="4201">
                  <c:v>5686.691873139298</c:v>
                </c:pt>
                <c:pt idx="4202">
                  <c:v>5687.6305545750138</c:v>
                </c:pt>
                <c:pt idx="4203">
                  <c:v>5688.5692360107278</c:v>
                </c:pt>
                <c:pt idx="4204">
                  <c:v>5689.510736309614</c:v>
                </c:pt>
                <c:pt idx="4205">
                  <c:v>5690.449417745328</c:v>
                </c:pt>
                <c:pt idx="4206">
                  <c:v>5691.388099181042</c:v>
                </c:pt>
                <c:pt idx="4207">
                  <c:v>5692.3295994799282</c:v>
                </c:pt>
                <c:pt idx="4208">
                  <c:v>5693.2682809156422</c:v>
                </c:pt>
                <c:pt idx="4209">
                  <c:v>5694.2069623513562</c:v>
                </c:pt>
                <c:pt idx="4210">
                  <c:v>5695.1484626502424</c:v>
                </c:pt>
                <c:pt idx="4211">
                  <c:v>5696.0871440859564</c:v>
                </c:pt>
                <c:pt idx="4212">
                  <c:v>5697.0258255216713</c:v>
                </c:pt>
                <c:pt idx="4213">
                  <c:v>5697.9673258205567</c:v>
                </c:pt>
                <c:pt idx="4214">
                  <c:v>5698.9060072562706</c:v>
                </c:pt>
                <c:pt idx="4215">
                  <c:v>5699.8446886919855</c:v>
                </c:pt>
                <c:pt idx="4216">
                  <c:v>5700.7861889908709</c:v>
                </c:pt>
                <c:pt idx="4217">
                  <c:v>5701.7248704265849</c:v>
                </c:pt>
                <c:pt idx="4218">
                  <c:v>5702.6635518622998</c:v>
                </c:pt>
                <c:pt idx="4219">
                  <c:v>5703.6050521611851</c:v>
                </c:pt>
                <c:pt idx="4220">
                  <c:v>5704.5437335969</c:v>
                </c:pt>
                <c:pt idx="4221">
                  <c:v>5705.482415032614</c:v>
                </c:pt>
                <c:pt idx="4222">
                  <c:v>5706.4239153314993</c:v>
                </c:pt>
                <c:pt idx="4223">
                  <c:v>5707.3625967672142</c:v>
                </c:pt>
                <c:pt idx="4224">
                  <c:v>5708.3012782029282</c:v>
                </c:pt>
                <c:pt idx="4225">
                  <c:v>5709.2427785018135</c:v>
                </c:pt>
                <c:pt idx="4226">
                  <c:v>5710.1814599375284</c:v>
                </c:pt>
                <c:pt idx="4227">
                  <c:v>5711.1201413732424</c:v>
                </c:pt>
                <c:pt idx="4228">
                  <c:v>5712.0616416721286</c:v>
                </c:pt>
                <c:pt idx="4229">
                  <c:v>5713.0003231078426</c:v>
                </c:pt>
                <c:pt idx="4230">
                  <c:v>5713.9390045435575</c:v>
                </c:pt>
                <c:pt idx="4231">
                  <c:v>5714.8805048424429</c:v>
                </c:pt>
                <c:pt idx="4232">
                  <c:v>5715.8191862781568</c:v>
                </c:pt>
                <c:pt idx="4233">
                  <c:v>5716.7578677138727</c:v>
                </c:pt>
                <c:pt idx="4234">
                  <c:v>5717.6993680127571</c:v>
                </c:pt>
                <c:pt idx="4235">
                  <c:v>5718.638049448472</c:v>
                </c:pt>
                <c:pt idx="4236">
                  <c:v>5719.5767308841869</c:v>
                </c:pt>
                <c:pt idx="4237">
                  <c:v>5720.5182311830713</c:v>
                </c:pt>
                <c:pt idx="4238">
                  <c:v>5721.4569126187862</c:v>
                </c:pt>
                <c:pt idx="4239">
                  <c:v>5722.3955940545011</c:v>
                </c:pt>
                <c:pt idx="4240">
                  <c:v>5723.3370943533864</c:v>
                </c:pt>
                <c:pt idx="4241">
                  <c:v>5724.2757757891013</c:v>
                </c:pt>
                <c:pt idx="4242">
                  <c:v>5725.2144572248153</c:v>
                </c:pt>
                <c:pt idx="4243">
                  <c:v>5726.1559575237006</c:v>
                </c:pt>
                <c:pt idx="4244">
                  <c:v>5727.0946389594155</c:v>
                </c:pt>
                <c:pt idx="4245">
                  <c:v>5728.0333203951295</c:v>
                </c:pt>
                <c:pt idx="4246">
                  <c:v>5728.9748206940149</c:v>
                </c:pt>
                <c:pt idx="4247">
                  <c:v>5729.9135021297297</c:v>
                </c:pt>
                <c:pt idx="4248">
                  <c:v>5730.8521835654437</c:v>
                </c:pt>
                <c:pt idx="4249">
                  <c:v>5731.79368386433</c:v>
                </c:pt>
                <c:pt idx="4250">
                  <c:v>5732.732365300044</c:v>
                </c:pt>
                <c:pt idx="4251">
                  <c:v>5733.671046735758</c:v>
                </c:pt>
                <c:pt idx="4252">
                  <c:v>5734.6125470346442</c:v>
                </c:pt>
                <c:pt idx="4253">
                  <c:v>5735.5512284703582</c:v>
                </c:pt>
                <c:pt idx="4254">
                  <c:v>5736.4899099060731</c:v>
                </c:pt>
                <c:pt idx="4255">
                  <c:v>5737.4314102049584</c:v>
                </c:pt>
                <c:pt idx="4256">
                  <c:v>5738.3700916406724</c:v>
                </c:pt>
                <c:pt idx="4257">
                  <c:v>5739.3087730763873</c:v>
                </c:pt>
                <c:pt idx="4258">
                  <c:v>5740.2502733752726</c:v>
                </c:pt>
                <c:pt idx="4259">
                  <c:v>5741.1889548109866</c:v>
                </c:pt>
                <c:pt idx="4260">
                  <c:v>5742.1276362467015</c:v>
                </c:pt>
                <c:pt idx="4261">
                  <c:v>5743.0691365455868</c:v>
                </c:pt>
                <c:pt idx="4262">
                  <c:v>5744.0078179813017</c:v>
                </c:pt>
                <c:pt idx="4263">
                  <c:v>5744.9464994170157</c:v>
                </c:pt>
                <c:pt idx="4264">
                  <c:v>5745.8879997159011</c:v>
                </c:pt>
                <c:pt idx="4265">
                  <c:v>5746.826681151616</c:v>
                </c:pt>
                <c:pt idx="4266">
                  <c:v>5747.7653625873299</c:v>
                </c:pt>
                <c:pt idx="4267">
                  <c:v>5748.7068628862153</c:v>
                </c:pt>
                <c:pt idx="4268">
                  <c:v>5749.6455443219302</c:v>
                </c:pt>
                <c:pt idx="4269">
                  <c:v>5750.5842257576451</c:v>
                </c:pt>
                <c:pt idx="4270">
                  <c:v>5751.5257260565304</c:v>
                </c:pt>
                <c:pt idx="4271">
                  <c:v>5752.4644074922444</c:v>
                </c:pt>
                <c:pt idx="4272">
                  <c:v>5753.4030889279593</c:v>
                </c:pt>
                <c:pt idx="4273">
                  <c:v>5754.3445892268446</c:v>
                </c:pt>
                <c:pt idx="4274">
                  <c:v>5755.2832706625595</c:v>
                </c:pt>
                <c:pt idx="4275">
                  <c:v>5756.2219520982735</c:v>
                </c:pt>
                <c:pt idx="4276">
                  <c:v>5757.1634523971588</c:v>
                </c:pt>
                <c:pt idx="4277">
                  <c:v>5758.1021338328737</c:v>
                </c:pt>
                <c:pt idx="4278">
                  <c:v>5759.0408152685886</c:v>
                </c:pt>
                <c:pt idx="4279">
                  <c:v>5759.982315567474</c:v>
                </c:pt>
                <c:pt idx="4280">
                  <c:v>5760.9209970031879</c:v>
                </c:pt>
                <c:pt idx="4281">
                  <c:v>5761.8596784389028</c:v>
                </c:pt>
                <c:pt idx="4282">
                  <c:v>5762.8011787377882</c:v>
                </c:pt>
                <c:pt idx="4283">
                  <c:v>5763.7398601735022</c:v>
                </c:pt>
                <c:pt idx="4284">
                  <c:v>5764.6785416092171</c:v>
                </c:pt>
                <c:pt idx="4285">
                  <c:v>5765.6200419081024</c:v>
                </c:pt>
                <c:pt idx="4286">
                  <c:v>5766.5587233438173</c:v>
                </c:pt>
                <c:pt idx="4287">
                  <c:v>5767.4974047795313</c:v>
                </c:pt>
                <c:pt idx="4288">
                  <c:v>5768.4389050784166</c:v>
                </c:pt>
                <c:pt idx="4289">
                  <c:v>5769.3775865141315</c:v>
                </c:pt>
                <c:pt idx="4290">
                  <c:v>5770.3162679498455</c:v>
                </c:pt>
                <c:pt idx="4291">
                  <c:v>5771.2577682487308</c:v>
                </c:pt>
                <c:pt idx="4292">
                  <c:v>5772.1964496844457</c:v>
                </c:pt>
                <c:pt idx="4293">
                  <c:v>5773.1351311201597</c:v>
                </c:pt>
                <c:pt idx="4294">
                  <c:v>5774.076631419046</c:v>
                </c:pt>
                <c:pt idx="4295">
                  <c:v>5775.0153128547599</c:v>
                </c:pt>
                <c:pt idx="4296">
                  <c:v>5775.9539942904739</c:v>
                </c:pt>
                <c:pt idx="4297">
                  <c:v>5776.8954945893602</c:v>
                </c:pt>
                <c:pt idx="4298">
                  <c:v>5777.8341760250742</c:v>
                </c:pt>
                <c:pt idx="4299">
                  <c:v>5778.7728574607891</c:v>
                </c:pt>
                <c:pt idx="4300">
                  <c:v>5779.7143577596744</c:v>
                </c:pt>
                <c:pt idx="4301">
                  <c:v>5780.6530391953884</c:v>
                </c:pt>
                <c:pt idx="4302">
                  <c:v>5781.5917206311033</c:v>
                </c:pt>
                <c:pt idx="4303">
                  <c:v>5782.5332209299886</c:v>
                </c:pt>
                <c:pt idx="4304">
                  <c:v>5783.4719023657026</c:v>
                </c:pt>
                <c:pt idx="4305">
                  <c:v>5784.4105838014184</c:v>
                </c:pt>
                <c:pt idx="4306">
                  <c:v>5785.3520841003028</c:v>
                </c:pt>
                <c:pt idx="4307">
                  <c:v>5786.2907655360177</c:v>
                </c:pt>
                <c:pt idx="4308">
                  <c:v>5787.2294469717326</c:v>
                </c:pt>
                <c:pt idx="4309">
                  <c:v>5788.170947270617</c:v>
                </c:pt>
                <c:pt idx="4310">
                  <c:v>5789.1096287063328</c:v>
                </c:pt>
                <c:pt idx="4311">
                  <c:v>5790.0483101420468</c:v>
                </c:pt>
                <c:pt idx="4312">
                  <c:v>5790.9898104409313</c:v>
                </c:pt>
                <c:pt idx="4313">
                  <c:v>5791.9284918766471</c:v>
                </c:pt>
                <c:pt idx="4314">
                  <c:v>5792.867173312361</c:v>
                </c:pt>
                <c:pt idx="4315">
                  <c:v>5793.8086736112464</c:v>
                </c:pt>
                <c:pt idx="4316">
                  <c:v>5794.7473550469613</c:v>
                </c:pt>
                <c:pt idx="4317">
                  <c:v>5795.6860364826753</c:v>
                </c:pt>
                <c:pt idx="4318">
                  <c:v>5796.6275367815615</c:v>
                </c:pt>
                <c:pt idx="4319">
                  <c:v>5797.5662182172755</c:v>
                </c:pt>
                <c:pt idx="4320">
                  <c:v>5798.5048996529895</c:v>
                </c:pt>
                <c:pt idx="4321">
                  <c:v>5799.4463999518757</c:v>
                </c:pt>
                <c:pt idx="4322">
                  <c:v>5800.3850813875897</c:v>
                </c:pt>
                <c:pt idx="4323">
                  <c:v>5801.3237628233046</c:v>
                </c:pt>
                <c:pt idx="4324">
                  <c:v>5802.2652631221899</c:v>
                </c:pt>
                <c:pt idx="4325">
                  <c:v>5803.2039445579039</c:v>
                </c:pt>
                <c:pt idx="4326">
                  <c:v>5804.1426259936188</c:v>
                </c:pt>
                <c:pt idx="4327">
                  <c:v>5805.0841262925042</c:v>
                </c:pt>
                <c:pt idx="4328">
                  <c:v>5806.022807728219</c:v>
                </c:pt>
                <c:pt idx="4329">
                  <c:v>5806.961489163933</c:v>
                </c:pt>
                <c:pt idx="4330">
                  <c:v>5807.9029894628184</c:v>
                </c:pt>
                <c:pt idx="4331">
                  <c:v>5808.8416708985333</c:v>
                </c:pt>
                <c:pt idx="4332">
                  <c:v>5809.7803523342473</c:v>
                </c:pt>
                <c:pt idx="4333">
                  <c:v>5810.7218526331326</c:v>
                </c:pt>
                <c:pt idx="4334">
                  <c:v>5811.6605340688475</c:v>
                </c:pt>
                <c:pt idx="4335">
                  <c:v>5812.5992155045615</c:v>
                </c:pt>
                <c:pt idx="4336">
                  <c:v>5813.5407158034477</c:v>
                </c:pt>
                <c:pt idx="4337">
                  <c:v>5814.4793972391617</c:v>
                </c:pt>
                <c:pt idx="4338">
                  <c:v>5815.4180786748757</c:v>
                </c:pt>
                <c:pt idx="4339">
                  <c:v>5816.3595789737619</c:v>
                </c:pt>
                <c:pt idx="4340">
                  <c:v>5817.2982604094759</c:v>
                </c:pt>
                <c:pt idx="4341">
                  <c:v>5818.2369418451899</c:v>
                </c:pt>
                <c:pt idx="4342">
                  <c:v>5819.1784421440761</c:v>
                </c:pt>
                <c:pt idx="4343">
                  <c:v>5820.1171235797901</c:v>
                </c:pt>
                <c:pt idx="4344">
                  <c:v>5821.0558050155059</c:v>
                </c:pt>
                <c:pt idx="4345">
                  <c:v>5821.9973053143904</c:v>
                </c:pt>
                <c:pt idx="4346">
                  <c:v>5822.9359867501043</c:v>
                </c:pt>
                <c:pt idx="4347">
                  <c:v>5823.8746681858202</c:v>
                </c:pt>
                <c:pt idx="4348">
                  <c:v>5824.8161684847046</c:v>
                </c:pt>
                <c:pt idx="4349">
                  <c:v>5825.7548499204195</c:v>
                </c:pt>
                <c:pt idx="4350">
                  <c:v>5826.6935313561344</c:v>
                </c:pt>
                <c:pt idx="4351">
                  <c:v>5827.6350316550188</c:v>
                </c:pt>
                <c:pt idx="4352">
                  <c:v>5828.5737130907346</c:v>
                </c:pt>
                <c:pt idx="4353">
                  <c:v>5829.5123945264486</c:v>
                </c:pt>
                <c:pt idx="4354">
                  <c:v>5830.453894825333</c:v>
                </c:pt>
                <c:pt idx="4355">
                  <c:v>5831.3925762610488</c:v>
                </c:pt>
                <c:pt idx="4356">
                  <c:v>5832.3312576967628</c:v>
                </c:pt>
                <c:pt idx="4357">
                  <c:v>5833.2727579956481</c:v>
                </c:pt>
                <c:pt idx="4358">
                  <c:v>5834.211439431363</c:v>
                </c:pt>
                <c:pt idx="4359">
                  <c:v>5835.150120867077</c:v>
                </c:pt>
                <c:pt idx="4360">
                  <c:v>5836.0916211659633</c:v>
                </c:pt>
                <c:pt idx="4361">
                  <c:v>5837.0303026016772</c:v>
                </c:pt>
                <c:pt idx="4362">
                  <c:v>5837.9689840373912</c:v>
                </c:pt>
                <c:pt idx="4363">
                  <c:v>5838.9104843362775</c:v>
                </c:pt>
                <c:pt idx="4364">
                  <c:v>5839.8491657719915</c:v>
                </c:pt>
                <c:pt idx="4365">
                  <c:v>5840.7878472077064</c:v>
                </c:pt>
                <c:pt idx="4366">
                  <c:v>5841.7293475065917</c:v>
                </c:pt>
                <c:pt idx="4367">
                  <c:v>5842.6680289423057</c:v>
                </c:pt>
                <c:pt idx="4368">
                  <c:v>5843.6067103780206</c:v>
                </c:pt>
                <c:pt idx="4369">
                  <c:v>5844.5482106769059</c:v>
                </c:pt>
                <c:pt idx="4370">
                  <c:v>5845.4868921126199</c:v>
                </c:pt>
                <c:pt idx="4371">
                  <c:v>5846.4255735483348</c:v>
                </c:pt>
                <c:pt idx="4372">
                  <c:v>5847.3670738472201</c:v>
                </c:pt>
                <c:pt idx="4373">
                  <c:v>5848.305755282935</c:v>
                </c:pt>
                <c:pt idx="4374">
                  <c:v>5849.244436718649</c:v>
                </c:pt>
                <c:pt idx="4375">
                  <c:v>5850.1859370175343</c:v>
                </c:pt>
                <c:pt idx="4376">
                  <c:v>5851.1246184532492</c:v>
                </c:pt>
                <c:pt idx="4377">
                  <c:v>5852.0632998889632</c:v>
                </c:pt>
                <c:pt idx="4378">
                  <c:v>5853.0048001878486</c:v>
                </c:pt>
                <c:pt idx="4379">
                  <c:v>5853.9434816235635</c:v>
                </c:pt>
                <c:pt idx="4380">
                  <c:v>5854.8821630592774</c:v>
                </c:pt>
                <c:pt idx="4381">
                  <c:v>5855.8236633581637</c:v>
                </c:pt>
                <c:pt idx="4382">
                  <c:v>5856.7623447938777</c:v>
                </c:pt>
                <c:pt idx="4383">
                  <c:v>5857.7010262295926</c:v>
                </c:pt>
                <c:pt idx="4384">
                  <c:v>5858.6425265284779</c:v>
                </c:pt>
                <c:pt idx="4385">
                  <c:v>5859.5812079641919</c:v>
                </c:pt>
                <c:pt idx="4386">
                  <c:v>5860.5198893999068</c:v>
                </c:pt>
                <c:pt idx="4387">
                  <c:v>5861.4613896987921</c:v>
                </c:pt>
                <c:pt idx="4388">
                  <c:v>5862.400071134507</c:v>
                </c:pt>
                <c:pt idx="4389">
                  <c:v>5863.3387525702219</c:v>
                </c:pt>
                <c:pt idx="4390">
                  <c:v>5864.2802528691063</c:v>
                </c:pt>
                <c:pt idx="4391">
                  <c:v>5865.2189343048212</c:v>
                </c:pt>
                <c:pt idx="4392">
                  <c:v>5866.1576157405361</c:v>
                </c:pt>
                <c:pt idx="4393">
                  <c:v>5867.0991160394215</c:v>
                </c:pt>
                <c:pt idx="4394">
                  <c:v>5868.0377974751354</c:v>
                </c:pt>
                <c:pt idx="4395">
                  <c:v>5868.9764789108503</c:v>
                </c:pt>
                <c:pt idx="4396">
                  <c:v>5869.9179792097357</c:v>
                </c:pt>
                <c:pt idx="4397">
                  <c:v>5870.8566606454506</c:v>
                </c:pt>
                <c:pt idx="4398">
                  <c:v>5871.7953420811646</c:v>
                </c:pt>
                <c:pt idx="4399">
                  <c:v>5872.7368423800499</c:v>
                </c:pt>
                <c:pt idx="4400">
                  <c:v>5873.6755238157648</c:v>
                </c:pt>
                <c:pt idx="4401">
                  <c:v>5874.6142052514788</c:v>
                </c:pt>
                <c:pt idx="4402">
                  <c:v>5875.555705550365</c:v>
                </c:pt>
                <c:pt idx="4403">
                  <c:v>5876.494386986079</c:v>
                </c:pt>
                <c:pt idx="4404">
                  <c:v>5877.433068421793</c:v>
                </c:pt>
                <c:pt idx="4405">
                  <c:v>5878.3745687206792</c:v>
                </c:pt>
                <c:pt idx="4406">
                  <c:v>5879.3132501563932</c:v>
                </c:pt>
                <c:pt idx="4407">
                  <c:v>5880.2519315921072</c:v>
                </c:pt>
                <c:pt idx="4408">
                  <c:v>5881.1934318909935</c:v>
                </c:pt>
                <c:pt idx="4409">
                  <c:v>5882.1321133267074</c:v>
                </c:pt>
                <c:pt idx="4410">
                  <c:v>5883.0707947624223</c:v>
                </c:pt>
                <c:pt idx="4411">
                  <c:v>5884.0122950613077</c:v>
                </c:pt>
                <c:pt idx="4412">
                  <c:v>5884.9509764970217</c:v>
                </c:pt>
                <c:pt idx="4413">
                  <c:v>5885.8896579327366</c:v>
                </c:pt>
                <c:pt idx="4414">
                  <c:v>5886.8311582316219</c:v>
                </c:pt>
                <c:pt idx="4415">
                  <c:v>5887.7698396673359</c:v>
                </c:pt>
                <c:pt idx="4416">
                  <c:v>5888.7085211030508</c:v>
                </c:pt>
                <c:pt idx="4417">
                  <c:v>5889.6500214019361</c:v>
                </c:pt>
                <c:pt idx="4418">
                  <c:v>5890.588702837651</c:v>
                </c:pt>
                <c:pt idx="4419">
                  <c:v>5891.5273842733659</c:v>
                </c:pt>
                <c:pt idx="4420">
                  <c:v>5892.4688845722503</c:v>
                </c:pt>
                <c:pt idx="4421">
                  <c:v>5893.4075660079652</c:v>
                </c:pt>
                <c:pt idx="4422">
                  <c:v>5894.3462474436801</c:v>
                </c:pt>
                <c:pt idx="4423">
                  <c:v>5895.2877477425645</c:v>
                </c:pt>
                <c:pt idx="4424">
                  <c:v>5896.2264291782794</c:v>
                </c:pt>
                <c:pt idx="4425">
                  <c:v>5897.1651106139943</c:v>
                </c:pt>
                <c:pt idx="4426">
                  <c:v>5898.1066109128797</c:v>
                </c:pt>
                <c:pt idx="4427">
                  <c:v>5899.0452923485946</c:v>
                </c:pt>
                <c:pt idx="4428">
                  <c:v>5899.9839737843085</c:v>
                </c:pt>
                <c:pt idx="4429">
                  <c:v>5900.9254740831939</c:v>
                </c:pt>
                <c:pt idx="4430">
                  <c:v>5901.8641555189088</c:v>
                </c:pt>
                <c:pt idx="4431">
                  <c:v>5902.8028369546237</c:v>
                </c:pt>
                <c:pt idx="4432">
                  <c:v>5903.744337253509</c:v>
                </c:pt>
                <c:pt idx="4433">
                  <c:v>5904.683018689223</c:v>
                </c:pt>
                <c:pt idx="4434">
                  <c:v>5905.6217001249379</c:v>
                </c:pt>
                <c:pt idx="4435">
                  <c:v>5906.5632004238232</c:v>
                </c:pt>
                <c:pt idx="4436">
                  <c:v>5907.5018818595372</c:v>
                </c:pt>
                <c:pt idx="4437">
                  <c:v>5908.4405632952521</c:v>
                </c:pt>
                <c:pt idx="4438">
                  <c:v>5909.3820635941374</c:v>
                </c:pt>
                <c:pt idx="4439">
                  <c:v>5910.3207450298523</c:v>
                </c:pt>
                <c:pt idx="4440">
                  <c:v>5911.2594264655663</c:v>
                </c:pt>
                <c:pt idx="4441">
                  <c:v>5912.2009267644517</c:v>
                </c:pt>
                <c:pt idx="4442">
                  <c:v>5913.1396082001665</c:v>
                </c:pt>
                <c:pt idx="4443">
                  <c:v>5914.0782896358805</c:v>
                </c:pt>
                <c:pt idx="4444">
                  <c:v>5915.0197899347659</c:v>
                </c:pt>
                <c:pt idx="4445">
                  <c:v>5915.9584713704808</c:v>
                </c:pt>
                <c:pt idx="4446">
                  <c:v>5916.8971528061948</c:v>
                </c:pt>
                <c:pt idx="4447">
                  <c:v>5917.838653105081</c:v>
                </c:pt>
                <c:pt idx="4448">
                  <c:v>5918.777334540795</c:v>
                </c:pt>
                <c:pt idx="4449">
                  <c:v>5919.716015976509</c:v>
                </c:pt>
                <c:pt idx="4450">
                  <c:v>5920.6575162753952</c:v>
                </c:pt>
                <c:pt idx="4451">
                  <c:v>5921.5961977111092</c:v>
                </c:pt>
                <c:pt idx="4452">
                  <c:v>5922.5348791468232</c:v>
                </c:pt>
                <c:pt idx="4453">
                  <c:v>5923.4763794457094</c:v>
                </c:pt>
                <c:pt idx="4454">
                  <c:v>5924.4150608814234</c:v>
                </c:pt>
                <c:pt idx="4455">
                  <c:v>5925.3537423171383</c:v>
                </c:pt>
                <c:pt idx="4456">
                  <c:v>5926.2952426160236</c:v>
                </c:pt>
                <c:pt idx="4457">
                  <c:v>5927.2339240517376</c:v>
                </c:pt>
                <c:pt idx="4458">
                  <c:v>5928.1726054874534</c:v>
                </c:pt>
                <c:pt idx="4459">
                  <c:v>5929.1141057863379</c:v>
                </c:pt>
                <c:pt idx="4460">
                  <c:v>5930.0527872220518</c:v>
                </c:pt>
                <c:pt idx="4461">
                  <c:v>5930.9914686577677</c:v>
                </c:pt>
                <c:pt idx="4462">
                  <c:v>5931.9329689566521</c:v>
                </c:pt>
                <c:pt idx="4463">
                  <c:v>5932.8716503923679</c:v>
                </c:pt>
                <c:pt idx="4464">
                  <c:v>5933.8103318280819</c:v>
                </c:pt>
                <c:pt idx="4465">
                  <c:v>5934.7518321269663</c:v>
                </c:pt>
                <c:pt idx="4466">
                  <c:v>5935.6905135626821</c:v>
                </c:pt>
                <c:pt idx="4467">
                  <c:v>5936.6291949983961</c:v>
                </c:pt>
                <c:pt idx="4468">
                  <c:v>5937.5706952972805</c:v>
                </c:pt>
                <c:pt idx="4469">
                  <c:v>5938.5093767329963</c:v>
                </c:pt>
                <c:pt idx="4470">
                  <c:v>5939.4480581687103</c:v>
                </c:pt>
                <c:pt idx="4471">
                  <c:v>5940.3895584675965</c:v>
                </c:pt>
                <c:pt idx="4472">
                  <c:v>5941.3282399033105</c:v>
                </c:pt>
                <c:pt idx="4473">
                  <c:v>5942.2669213390245</c:v>
                </c:pt>
                <c:pt idx="4474">
                  <c:v>5943.2084216379108</c:v>
                </c:pt>
                <c:pt idx="4475">
                  <c:v>5944.1471030736247</c:v>
                </c:pt>
                <c:pt idx="4476">
                  <c:v>5945.0857845093396</c:v>
                </c:pt>
                <c:pt idx="4477">
                  <c:v>5946.027284808225</c:v>
                </c:pt>
                <c:pt idx="4478">
                  <c:v>5946.965966243939</c:v>
                </c:pt>
                <c:pt idx="4479">
                  <c:v>5947.9046476796539</c:v>
                </c:pt>
                <c:pt idx="4480">
                  <c:v>5948.8461479785392</c:v>
                </c:pt>
                <c:pt idx="4481">
                  <c:v>5949.7848294142532</c:v>
                </c:pt>
                <c:pt idx="4482">
                  <c:v>5950.7235108499681</c:v>
                </c:pt>
                <c:pt idx="4483">
                  <c:v>5951.6650111488534</c:v>
                </c:pt>
                <c:pt idx="4484">
                  <c:v>5952.6036925845683</c:v>
                </c:pt>
                <c:pt idx="4485">
                  <c:v>5953.5423740202823</c:v>
                </c:pt>
                <c:pt idx="4486">
                  <c:v>5954.4838743191676</c:v>
                </c:pt>
                <c:pt idx="4487">
                  <c:v>5955.4225557548825</c:v>
                </c:pt>
                <c:pt idx="4488">
                  <c:v>5956.3612371905965</c:v>
                </c:pt>
                <c:pt idx="4489">
                  <c:v>5957.3027374894818</c:v>
                </c:pt>
                <c:pt idx="4490">
                  <c:v>5958.2414189251967</c:v>
                </c:pt>
                <c:pt idx="4491">
                  <c:v>5959.1801003609107</c:v>
                </c:pt>
                <c:pt idx="4492">
                  <c:v>5960.121600659797</c:v>
                </c:pt>
                <c:pt idx="4493">
                  <c:v>5961.060282095511</c:v>
                </c:pt>
                <c:pt idx="4494">
                  <c:v>5961.9989635312249</c:v>
                </c:pt>
                <c:pt idx="4495">
                  <c:v>5962.9404638301112</c:v>
                </c:pt>
                <c:pt idx="4496">
                  <c:v>5963.8791452658252</c:v>
                </c:pt>
                <c:pt idx="4497">
                  <c:v>5964.817826701541</c:v>
                </c:pt>
                <c:pt idx="4498">
                  <c:v>5965.7593270004254</c:v>
                </c:pt>
                <c:pt idx="4499">
                  <c:v>5966.6980084361394</c:v>
                </c:pt>
                <c:pt idx="4500">
                  <c:v>5967.6366898718552</c:v>
                </c:pt>
                <c:pt idx="4501">
                  <c:v>5968.5781901707396</c:v>
                </c:pt>
                <c:pt idx="4502">
                  <c:v>5969.5168716064545</c:v>
                </c:pt>
                <c:pt idx="4503">
                  <c:v>5970.4555530421694</c:v>
                </c:pt>
                <c:pt idx="4504">
                  <c:v>5971.3970533410538</c:v>
                </c:pt>
                <c:pt idx="4505">
                  <c:v>5972.3357347767696</c:v>
                </c:pt>
                <c:pt idx="4506">
                  <c:v>5973.2744162124836</c:v>
                </c:pt>
                <c:pt idx="4507">
                  <c:v>5974.215916511369</c:v>
                </c:pt>
                <c:pt idx="4508">
                  <c:v>5975.1545979470839</c:v>
                </c:pt>
                <c:pt idx="4509">
                  <c:v>5976.0932793827978</c:v>
                </c:pt>
                <c:pt idx="4510">
                  <c:v>5977.0347796816832</c:v>
                </c:pt>
                <c:pt idx="4511">
                  <c:v>5977.9734611173981</c:v>
                </c:pt>
                <c:pt idx="4512">
                  <c:v>5978.9121425531121</c:v>
                </c:pt>
                <c:pt idx="4513">
                  <c:v>5979.8536428519983</c:v>
                </c:pt>
                <c:pt idx="4514">
                  <c:v>5980.7923242877123</c:v>
                </c:pt>
                <c:pt idx="4515">
                  <c:v>5981.7310057234263</c:v>
                </c:pt>
                <c:pt idx="4516">
                  <c:v>5982.6725060223125</c:v>
                </c:pt>
                <c:pt idx="4517">
                  <c:v>5983.6111874580265</c:v>
                </c:pt>
                <c:pt idx="4518">
                  <c:v>5984.5498688937405</c:v>
                </c:pt>
                <c:pt idx="4519">
                  <c:v>5985.4913691926267</c:v>
                </c:pt>
                <c:pt idx="4520">
                  <c:v>5986.4300506283407</c:v>
                </c:pt>
                <c:pt idx="4521">
                  <c:v>5987.3687320640556</c:v>
                </c:pt>
                <c:pt idx="4522">
                  <c:v>5988.310232362941</c:v>
                </c:pt>
                <c:pt idx="4523">
                  <c:v>5989.2489137986549</c:v>
                </c:pt>
                <c:pt idx="4524">
                  <c:v>5990.1875952343698</c:v>
                </c:pt>
                <c:pt idx="4525">
                  <c:v>5991.1290955332552</c:v>
                </c:pt>
                <c:pt idx="4526">
                  <c:v>5992.0677769689692</c:v>
                </c:pt>
                <c:pt idx="4527">
                  <c:v>5993.0064584046841</c:v>
                </c:pt>
                <c:pt idx="4528">
                  <c:v>5993.9479587035694</c:v>
                </c:pt>
                <c:pt idx="4529">
                  <c:v>5994.8866401392843</c:v>
                </c:pt>
                <c:pt idx="4530">
                  <c:v>5995.8253215749983</c:v>
                </c:pt>
                <c:pt idx="4531">
                  <c:v>5996.7668218738836</c:v>
                </c:pt>
                <c:pt idx="4532">
                  <c:v>5997.7055033095985</c:v>
                </c:pt>
                <c:pt idx="4533">
                  <c:v>5998.6441847453125</c:v>
                </c:pt>
                <c:pt idx="4534">
                  <c:v>5999.5856850441978</c:v>
                </c:pt>
                <c:pt idx="4535">
                  <c:v>6000.5243664799127</c:v>
                </c:pt>
                <c:pt idx="4536">
                  <c:v>6001.4630479156276</c:v>
                </c:pt>
                <c:pt idx="4537">
                  <c:v>6002.4045482145129</c:v>
                </c:pt>
                <c:pt idx="4538">
                  <c:v>6003.3432296502269</c:v>
                </c:pt>
                <c:pt idx="4539">
                  <c:v>6004.2819110859418</c:v>
                </c:pt>
                <c:pt idx="4540">
                  <c:v>6005.2234113848272</c:v>
                </c:pt>
                <c:pt idx="4541">
                  <c:v>6006.1620928205421</c:v>
                </c:pt>
                <c:pt idx="4542">
                  <c:v>6007.100774256257</c:v>
                </c:pt>
                <c:pt idx="4543">
                  <c:v>6008.0422745551414</c:v>
                </c:pt>
                <c:pt idx="4544">
                  <c:v>6008.9809559908563</c:v>
                </c:pt>
                <c:pt idx="4545">
                  <c:v>6009.9196374265712</c:v>
                </c:pt>
                <c:pt idx="4546">
                  <c:v>6010.8611377254565</c:v>
                </c:pt>
                <c:pt idx="4547">
                  <c:v>6011.7998191611705</c:v>
                </c:pt>
                <c:pt idx="4548">
                  <c:v>6012.7385005968854</c:v>
                </c:pt>
                <c:pt idx="4549">
                  <c:v>6013.6800008957707</c:v>
                </c:pt>
                <c:pt idx="4550">
                  <c:v>6014.6186823314856</c:v>
                </c:pt>
                <c:pt idx="4551">
                  <c:v>6015.5573637671996</c:v>
                </c:pt>
                <c:pt idx="4552">
                  <c:v>6016.4988640660849</c:v>
                </c:pt>
                <c:pt idx="4553">
                  <c:v>6017.4375455017998</c:v>
                </c:pt>
                <c:pt idx="4554">
                  <c:v>6018.3762269375138</c:v>
                </c:pt>
                <c:pt idx="4555">
                  <c:v>6019.3177272363992</c:v>
                </c:pt>
                <c:pt idx="4556">
                  <c:v>6020.256408672114</c:v>
                </c:pt>
                <c:pt idx="4557">
                  <c:v>6021.195090107828</c:v>
                </c:pt>
                <c:pt idx="4558">
                  <c:v>6022.1365904067143</c:v>
                </c:pt>
                <c:pt idx="4559">
                  <c:v>6023.0752718424283</c:v>
                </c:pt>
                <c:pt idx="4560">
                  <c:v>6024.0139532781423</c:v>
                </c:pt>
                <c:pt idx="4561">
                  <c:v>6024.9554535770285</c:v>
                </c:pt>
                <c:pt idx="4562">
                  <c:v>6025.8941350127425</c:v>
                </c:pt>
                <c:pt idx="4563">
                  <c:v>6026.8328164484574</c:v>
                </c:pt>
                <c:pt idx="4564">
                  <c:v>6027.7743167473427</c:v>
                </c:pt>
                <c:pt idx="4565">
                  <c:v>6028.7129981830567</c:v>
                </c:pt>
                <c:pt idx="4566">
                  <c:v>6029.6516796187716</c:v>
                </c:pt>
                <c:pt idx="4567">
                  <c:v>6030.5931799176569</c:v>
                </c:pt>
                <c:pt idx="4568">
                  <c:v>6031.5318613533709</c:v>
                </c:pt>
                <c:pt idx="4569">
                  <c:v>6032.4705427890858</c:v>
                </c:pt>
                <c:pt idx="4570">
                  <c:v>6033.4120430879711</c:v>
                </c:pt>
                <c:pt idx="4571">
                  <c:v>6034.350724523686</c:v>
                </c:pt>
                <c:pt idx="4572">
                  <c:v>6035.2894059594009</c:v>
                </c:pt>
                <c:pt idx="4573">
                  <c:v>6036.2309062582854</c:v>
                </c:pt>
                <c:pt idx="4574">
                  <c:v>6037.1695876940003</c:v>
                </c:pt>
                <c:pt idx="4575">
                  <c:v>6038.1082691297152</c:v>
                </c:pt>
                <c:pt idx="4576">
                  <c:v>6039.0497694285996</c:v>
                </c:pt>
                <c:pt idx="4577">
                  <c:v>6039.9884508643154</c:v>
                </c:pt>
                <c:pt idx="4578">
                  <c:v>6040.9271323000294</c:v>
                </c:pt>
                <c:pt idx="4579">
                  <c:v>6041.8686325989147</c:v>
                </c:pt>
                <c:pt idx="4580">
                  <c:v>6042.8073140346296</c:v>
                </c:pt>
                <c:pt idx="4581">
                  <c:v>6043.7459954703436</c:v>
                </c:pt>
                <c:pt idx="4582">
                  <c:v>6044.6874957692298</c:v>
                </c:pt>
                <c:pt idx="4583">
                  <c:v>6045.6261772049438</c:v>
                </c:pt>
                <c:pt idx="4584">
                  <c:v>6046.5648586406578</c:v>
                </c:pt>
                <c:pt idx="4585">
                  <c:v>6047.506358939544</c:v>
                </c:pt>
                <c:pt idx="4586">
                  <c:v>6048.445040375258</c:v>
                </c:pt>
                <c:pt idx="4587">
                  <c:v>6049.3837218109729</c:v>
                </c:pt>
                <c:pt idx="4588">
                  <c:v>6050.3252221098583</c:v>
                </c:pt>
                <c:pt idx="4589">
                  <c:v>6051.2639035455722</c:v>
                </c:pt>
                <c:pt idx="4590">
                  <c:v>6052.2025849812871</c:v>
                </c:pt>
                <c:pt idx="4591">
                  <c:v>6053.1440852801725</c:v>
                </c:pt>
                <c:pt idx="4592">
                  <c:v>6054.0827667158865</c:v>
                </c:pt>
                <c:pt idx="4593">
                  <c:v>6055.0214481516014</c:v>
                </c:pt>
                <c:pt idx="4594">
                  <c:v>6055.9629484504867</c:v>
                </c:pt>
                <c:pt idx="4595">
                  <c:v>6056.9016298862016</c:v>
                </c:pt>
                <c:pt idx="4596">
                  <c:v>6057.8403113219156</c:v>
                </c:pt>
                <c:pt idx="4597">
                  <c:v>6058.7818116208009</c:v>
                </c:pt>
                <c:pt idx="4598">
                  <c:v>6059.7204930565158</c:v>
                </c:pt>
                <c:pt idx="4599">
                  <c:v>6060.6591744922298</c:v>
                </c:pt>
                <c:pt idx="4600">
                  <c:v>6061.6006747911151</c:v>
                </c:pt>
                <c:pt idx="4601">
                  <c:v>6062.53935622683</c:v>
                </c:pt>
                <c:pt idx="4602">
                  <c:v>6063.478037662544</c:v>
                </c:pt>
                <c:pt idx="4603">
                  <c:v>6064.4195379614303</c:v>
                </c:pt>
                <c:pt idx="4604">
                  <c:v>6065.3582193971442</c:v>
                </c:pt>
                <c:pt idx="4605">
                  <c:v>6066.2969008328582</c:v>
                </c:pt>
                <c:pt idx="4606">
                  <c:v>6067.2384011317445</c:v>
                </c:pt>
                <c:pt idx="4607">
                  <c:v>6068.1770825674585</c:v>
                </c:pt>
                <c:pt idx="4608">
                  <c:v>6069.1157640031734</c:v>
                </c:pt>
                <c:pt idx="4609">
                  <c:v>6070.0572643020587</c:v>
                </c:pt>
                <c:pt idx="4610">
                  <c:v>6070.9959457377727</c:v>
                </c:pt>
                <c:pt idx="4611">
                  <c:v>6071.9346271734885</c:v>
                </c:pt>
                <c:pt idx="4612">
                  <c:v>6072.8761274723729</c:v>
                </c:pt>
                <c:pt idx="4613">
                  <c:v>6073.8148089080869</c:v>
                </c:pt>
                <c:pt idx="4614">
                  <c:v>6074.7534903438027</c:v>
                </c:pt>
                <c:pt idx="4615">
                  <c:v>6075.6949906426871</c:v>
                </c:pt>
                <c:pt idx="4616">
                  <c:v>6076.6336720784029</c:v>
                </c:pt>
                <c:pt idx="4617">
                  <c:v>6077.5723535141169</c:v>
                </c:pt>
                <c:pt idx="4618">
                  <c:v>6078.5138538130013</c:v>
                </c:pt>
                <c:pt idx="4619">
                  <c:v>6079.4525352487171</c:v>
                </c:pt>
                <c:pt idx="4620">
                  <c:v>6080.3912166844311</c:v>
                </c:pt>
                <c:pt idx="4621">
                  <c:v>6081.3327169833165</c:v>
                </c:pt>
                <c:pt idx="4622">
                  <c:v>6082.2713984190314</c:v>
                </c:pt>
                <c:pt idx="4623">
                  <c:v>6083.2100798547453</c:v>
                </c:pt>
                <c:pt idx="4624">
                  <c:v>6084.1515801536316</c:v>
                </c:pt>
                <c:pt idx="4625">
                  <c:v>6085.0902615893456</c:v>
                </c:pt>
                <c:pt idx="4626">
                  <c:v>6086.0289430250596</c:v>
                </c:pt>
                <c:pt idx="4627">
                  <c:v>6086.9704433239458</c:v>
                </c:pt>
                <c:pt idx="4628">
                  <c:v>6087.9091247596598</c:v>
                </c:pt>
                <c:pt idx="4629">
                  <c:v>6088.8478061953747</c:v>
                </c:pt>
                <c:pt idx="4630">
                  <c:v>6089.78930649426</c:v>
                </c:pt>
                <c:pt idx="4631">
                  <c:v>6090.727987929974</c:v>
                </c:pt>
                <c:pt idx="4632">
                  <c:v>6091.6666693656889</c:v>
                </c:pt>
                <c:pt idx="4633">
                  <c:v>6092.6081696645742</c:v>
                </c:pt>
                <c:pt idx="4634">
                  <c:v>6093.5468511002882</c:v>
                </c:pt>
                <c:pt idx="4635">
                  <c:v>6094.4855325360031</c:v>
                </c:pt>
                <c:pt idx="4636">
                  <c:v>6095.4270328348885</c:v>
                </c:pt>
                <c:pt idx="4637">
                  <c:v>6096.3657142706033</c:v>
                </c:pt>
                <c:pt idx="4638">
                  <c:v>6097.3043957063173</c:v>
                </c:pt>
                <c:pt idx="4639">
                  <c:v>6098.2458960052027</c:v>
                </c:pt>
                <c:pt idx="4640">
                  <c:v>6099.1845774409176</c:v>
                </c:pt>
                <c:pt idx="4641">
                  <c:v>6100.1232588766316</c:v>
                </c:pt>
                <c:pt idx="4642">
                  <c:v>6101.0647591755169</c:v>
                </c:pt>
                <c:pt idx="4643">
                  <c:v>6102.0034406112318</c:v>
                </c:pt>
                <c:pt idx="4644">
                  <c:v>6102.9421220469458</c:v>
                </c:pt>
                <c:pt idx="4645">
                  <c:v>6103.883622345832</c:v>
                </c:pt>
                <c:pt idx="4646">
                  <c:v>6104.822303781546</c:v>
                </c:pt>
                <c:pt idx="4647">
                  <c:v>6105.76098521726</c:v>
                </c:pt>
                <c:pt idx="4648">
                  <c:v>6106.7024855161462</c:v>
                </c:pt>
                <c:pt idx="4649">
                  <c:v>6107.6411669518602</c:v>
                </c:pt>
                <c:pt idx="4650">
                  <c:v>6108.5798483875751</c:v>
                </c:pt>
                <c:pt idx="4651">
                  <c:v>6109.5213486864604</c:v>
                </c:pt>
                <c:pt idx="4652">
                  <c:v>6110.4600301221744</c:v>
                </c:pt>
                <c:pt idx="4653">
                  <c:v>6111.3987115578902</c:v>
                </c:pt>
                <c:pt idx="4654">
                  <c:v>6112.3402118567747</c:v>
                </c:pt>
                <c:pt idx="4655">
                  <c:v>6113.2788932924896</c:v>
                </c:pt>
                <c:pt idx="4656">
                  <c:v>6114.2175747282045</c:v>
                </c:pt>
                <c:pt idx="4657">
                  <c:v>6115.1590750270889</c:v>
                </c:pt>
                <c:pt idx="4658">
                  <c:v>6116.0977564628038</c:v>
                </c:pt>
                <c:pt idx="4659">
                  <c:v>6117.0364378985187</c:v>
                </c:pt>
                <c:pt idx="4660">
                  <c:v>6117.977938197404</c:v>
                </c:pt>
                <c:pt idx="4661">
                  <c:v>6118.9166196331189</c:v>
                </c:pt>
                <c:pt idx="4662">
                  <c:v>6119.8553010688329</c:v>
                </c:pt>
                <c:pt idx="4663">
                  <c:v>6120.7968013677182</c:v>
                </c:pt>
                <c:pt idx="4664">
                  <c:v>6121.7354828034331</c:v>
                </c:pt>
                <c:pt idx="4665">
                  <c:v>6122.6741642391471</c:v>
                </c:pt>
                <c:pt idx="4666">
                  <c:v>6123.6156645380324</c:v>
                </c:pt>
                <c:pt idx="4667">
                  <c:v>6124.5543459737473</c:v>
                </c:pt>
                <c:pt idx="4668">
                  <c:v>6125.4930274094613</c:v>
                </c:pt>
                <c:pt idx="4669">
                  <c:v>6126.4345277083476</c:v>
                </c:pt>
                <c:pt idx="4670">
                  <c:v>6127.3732091440615</c:v>
                </c:pt>
                <c:pt idx="4671">
                  <c:v>6128.3118905797755</c:v>
                </c:pt>
                <c:pt idx="4672">
                  <c:v>6129.2533908786618</c:v>
                </c:pt>
                <c:pt idx="4673">
                  <c:v>6130.1920723143758</c:v>
                </c:pt>
                <c:pt idx="4674">
                  <c:v>6131.1307537500907</c:v>
                </c:pt>
                <c:pt idx="4675">
                  <c:v>6132.072254048976</c:v>
                </c:pt>
                <c:pt idx="4676">
                  <c:v>6133.01093548469</c:v>
                </c:pt>
                <c:pt idx="4677">
                  <c:v>6133.9496169204049</c:v>
                </c:pt>
                <c:pt idx="4678">
                  <c:v>6134.8911172192902</c:v>
                </c:pt>
                <c:pt idx="4679">
                  <c:v>6135.8297986550042</c:v>
                </c:pt>
                <c:pt idx="4680">
                  <c:v>6136.7684800907191</c:v>
                </c:pt>
                <c:pt idx="4681">
                  <c:v>6137.7099803896044</c:v>
                </c:pt>
                <c:pt idx="4682">
                  <c:v>6138.6486618253193</c:v>
                </c:pt>
                <c:pt idx="4683">
                  <c:v>6139.5873432610333</c:v>
                </c:pt>
                <c:pt idx="4684">
                  <c:v>6140.5288435599186</c:v>
                </c:pt>
                <c:pt idx="4685">
                  <c:v>6141.0362389305756</c:v>
                </c:pt>
                <c:pt idx="4686">
                  <c:v>6141.4675249956335</c:v>
                </c:pt>
                <c:pt idx="4687">
                  <c:v>6142.4062064313484</c:v>
                </c:pt>
                <c:pt idx="4688">
                  <c:v>6143.3477067302329</c:v>
                </c:pt>
                <c:pt idx="4689">
                  <c:v>6144.2863881659478</c:v>
                </c:pt>
                <c:pt idx="4690">
                  <c:v>6145.2250696016627</c:v>
                </c:pt>
                <c:pt idx="4691">
                  <c:v>6146.166569900548</c:v>
                </c:pt>
                <c:pt idx="4692">
                  <c:v>6147.1052513362629</c:v>
                </c:pt>
                <c:pt idx="4693">
                  <c:v>6148.0439327719769</c:v>
                </c:pt>
                <c:pt idx="4694">
                  <c:v>6148.9854330708622</c:v>
                </c:pt>
                <c:pt idx="4695">
                  <c:v>6149.9241145065771</c:v>
                </c:pt>
                <c:pt idx="4696">
                  <c:v>6150.862795942292</c:v>
                </c:pt>
                <c:pt idx="4697">
                  <c:v>6151.8042962411764</c:v>
                </c:pt>
                <c:pt idx="4698">
                  <c:v>6152.7429776768913</c:v>
                </c:pt>
                <c:pt idx="4699">
                  <c:v>6153.6816591126062</c:v>
                </c:pt>
                <c:pt idx="4700">
                  <c:v>6154.6231594114915</c:v>
                </c:pt>
                <c:pt idx="4701">
                  <c:v>6155.5618408472055</c:v>
                </c:pt>
                <c:pt idx="4702">
                  <c:v>6156.5005222829204</c:v>
                </c:pt>
                <c:pt idx="4703">
                  <c:v>6157.4420225818058</c:v>
                </c:pt>
                <c:pt idx="4704">
                  <c:v>6158.3807040175207</c:v>
                </c:pt>
                <c:pt idx="4705">
                  <c:v>6159.3193854532346</c:v>
                </c:pt>
                <c:pt idx="4706">
                  <c:v>6160.26088575212</c:v>
                </c:pt>
                <c:pt idx="4707">
                  <c:v>6161.1995671878349</c:v>
                </c:pt>
                <c:pt idx="4708">
                  <c:v>6162.1382486235489</c:v>
                </c:pt>
                <c:pt idx="4709">
                  <c:v>6163.0797489224342</c:v>
                </c:pt>
                <c:pt idx="4710">
                  <c:v>6164.0184303581491</c:v>
                </c:pt>
                <c:pt idx="4711">
                  <c:v>6164.9571117938631</c:v>
                </c:pt>
                <c:pt idx="4712">
                  <c:v>6165.8986120927493</c:v>
                </c:pt>
                <c:pt idx="4713">
                  <c:v>6166.8372935284633</c:v>
                </c:pt>
                <c:pt idx="4714">
                  <c:v>6167.7759749641773</c:v>
                </c:pt>
                <c:pt idx="4715">
                  <c:v>6168.7174752630635</c:v>
                </c:pt>
                <c:pt idx="4716">
                  <c:v>6169.5603153509874</c:v>
                </c:pt>
                <c:pt idx="4717">
                  <c:v>6169.6552170777213</c:v>
                </c:pt>
                <c:pt idx="4718">
                  <c:v>6170.5948381344915</c:v>
                </c:pt>
                <c:pt idx="4719">
                  <c:v>6171.5344591912635</c:v>
                </c:pt>
                <c:pt idx="4720">
                  <c:v>6172.4740802480355</c:v>
                </c:pt>
                <c:pt idx="4721">
                  <c:v>6173.4137013048066</c:v>
                </c:pt>
                <c:pt idx="4722">
                  <c:v>6174.3533223615777</c:v>
                </c:pt>
                <c:pt idx="4723">
                  <c:v>6174.9631364274237</c:v>
                </c:pt>
                <c:pt idx="4724">
                  <c:v>6175.2929434183498</c:v>
                </c:pt>
                <c:pt idx="4725">
                  <c:v>6176.2325644751209</c:v>
                </c:pt>
                <c:pt idx="4726">
                  <c:v>6177.1562119739274</c:v>
                </c:pt>
                <c:pt idx="4727">
                  <c:v>6177.172185531892</c:v>
                </c:pt>
                <c:pt idx="4728">
                  <c:v>6178.111806588664</c:v>
                </c:pt>
                <c:pt idx="4729">
                  <c:v>6179.051427645436</c:v>
                </c:pt>
                <c:pt idx="4730">
                  <c:v>6179.9910487022071</c:v>
                </c:pt>
                <c:pt idx="4731">
                  <c:v>6180.9306697589782</c:v>
                </c:pt>
                <c:pt idx="4732">
                  <c:v>6181.8702908157502</c:v>
                </c:pt>
                <c:pt idx="4733">
                  <c:v>6182.8099118725213</c:v>
                </c:pt>
                <c:pt idx="4734">
                  <c:v>6183.7495329292924</c:v>
                </c:pt>
                <c:pt idx="4735">
                  <c:v>6184.6891539860644</c:v>
                </c:pt>
                <c:pt idx="4736">
                  <c:v>6185.6287750428355</c:v>
                </c:pt>
                <c:pt idx="4737">
                  <c:v>6186.5683960996075</c:v>
                </c:pt>
                <c:pt idx="4738">
                  <c:v>6187.5080171563786</c:v>
                </c:pt>
                <c:pt idx="4739">
                  <c:v>6188.4476382131497</c:v>
                </c:pt>
                <c:pt idx="4740">
                  <c:v>6189.2923575431878</c:v>
                </c:pt>
                <c:pt idx="4741">
                  <c:v>6189.3872592699217</c:v>
                </c:pt>
                <c:pt idx="4742">
                  <c:v>6190.3268803266928</c:v>
                </c:pt>
                <c:pt idx="4743">
                  <c:v>6191.2665013834649</c:v>
                </c:pt>
                <c:pt idx="4744">
                  <c:v>6192.206122440236</c:v>
                </c:pt>
                <c:pt idx="4745">
                  <c:v>6193.145743497008</c:v>
                </c:pt>
                <c:pt idx="4746">
                  <c:v>6194.0853645537791</c:v>
                </c:pt>
                <c:pt idx="4747">
                  <c:v>6195.0249856105502</c:v>
                </c:pt>
                <c:pt idx="4748">
                  <c:v>6195.9646066673222</c:v>
                </c:pt>
                <c:pt idx="4749">
                  <c:v>6196.9042277240933</c:v>
                </c:pt>
                <c:pt idx="4750">
                  <c:v>6197.8438487808644</c:v>
                </c:pt>
                <c:pt idx="4751">
                  <c:v>6198.7834698376364</c:v>
                </c:pt>
                <c:pt idx="4752">
                  <c:v>6199.7230908944084</c:v>
                </c:pt>
                <c:pt idx="4753">
                  <c:v>6200.6627119511786</c:v>
                </c:pt>
                <c:pt idx="4754">
                  <c:v>6201.6023330079506</c:v>
                </c:pt>
                <c:pt idx="4755">
                  <c:v>6202.5419540647226</c:v>
                </c:pt>
                <c:pt idx="4756">
                  <c:v>6203.4815751214937</c:v>
                </c:pt>
                <c:pt idx="4757">
                  <c:v>6204.4211961782648</c:v>
                </c:pt>
                <c:pt idx="4758">
                  <c:v>6205.3608172350368</c:v>
                </c:pt>
                <c:pt idx="4759">
                  <c:v>6206.3004382918089</c:v>
                </c:pt>
                <c:pt idx="4760">
                  <c:v>6207.2400593485791</c:v>
                </c:pt>
                <c:pt idx="4761">
                  <c:v>6208.1796804053511</c:v>
                </c:pt>
                <c:pt idx="4762">
                  <c:v>6209.1193014621231</c:v>
                </c:pt>
                <c:pt idx="4763">
                  <c:v>6210.0589225188933</c:v>
                </c:pt>
                <c:pt idx="4764">
                  <c:v>6210.9985435756653</c:v>
                </c:pt>
                <c:pt idx="4765">
                  <c:v>6211.9381646324373</c:v>
                </c:pt>
                <c:pt idx="4766">
                  <c:v>6212.8777856892093</c:v>
                </c:pt>
                <c:pt idx="4767">
                  <c:v>6213.8174067459795</c:v>
                </c:pt>
                <c:pt idx="4768">
                  <c:v>6214.7570278027515</c:v>
                </c:pt>
                <c:pt idx="4769">
                  <c:v>6215.6966488595235</c:v>
                </c:pt>
                <c:pt idx="4770">
                  <c:v>6216.6362699162937</c:v>
                </c:pt>
                <c:pt idx="4771">
                  <c:v>6217.5758909730657</c:v>
                </c:pt>
                <c:pt idx="4772">
                  <c:v>6218.5155120298377</c:v>
                </c:pt>
                <c:pt idx="4773">
                  <c:v>6219.4551330866079</c:v>
                </c:pt>
                <c:pt idx="4774">
                  <c:v>6220.3947541433799</c:v>
                </c:pt>
                <c:pt idx="4775">
                  <c:v>6221.334375200152</c:v>
                </c:pt>
                <c:pt idx="4776">
                  <c:v>6222.2739962569231</c:v>
                </c:pt>
                <c:pt idx="4777">
                  <c:v>6223.2136173136942</c:v>
                </c:pt>
                <c:pt idx="4778">
                  <c:v>6224.1532383704662</c:v>
                </c:pt>
                <c:pt idx="4779">
                  <c:v>6225.0928594272382</c:v>
                </c:pt>
                <c:pt idx="4780">
                  <c:v>6226.0324804840084</c:v>
                </c:pt>
                <c:pt idx="4781">
                  <c:v>6226.9721015407804</c:v>
                </c:pt>
                <c:pt idx="4782">
                  <c:v>6227.9117225975524</c:v>
                </c:pt>
                <c:pt idx="4783">
                  <c:v>6228.8513436543235</c:v>
                </c:pt>
                <c:pt idx="4784">
                  <c:v>6229.7909647110946</c:v>
                </c:pt>
                <c:pt idx="4785">
                  <c:v>6230.7305857678666</c:v>
                </c:pt>
                <c:pt idx="4786">
                  <c:v>6231.6702068246377</c:v>
                </c:pt>
                <c:pt idx="4787">
                  <c:v>6232.6098278814088</c:v>
                </c:pt>
                <c:pt idx="4788">
                  <c:v>6233.5494489381808</c:v>
                </c:pt>
                <c:pt idx="4789">
                  <c:v>6234.4890699949519</c:v>
                </c:pt>
                <c:pt idx="4790">
                  <c:v>6235.4286910517239</c:v>
                </c:pt>
                <c:pt idx="4791">
                  <c:v>6236.368312108495</c:v>
                </c:pt>
                <c:pt idx="4792">
                  <c:v>6237.3079331652671</c:v>
                </c:pt>
                <c:pt idx="4793">
                  <c:v>6238.2475542220382</c:v>
                </c:pt>
                <c:pt idx="4794">
                  <c:v>6239.1871752788093</c:v>
                </c:pt>
                <c:pt idx="4795">
                  <c:v>6240.1267963355813</c:v>
                </c:pt>
                <c:pt idx="4796">
                  <c:v>6241.0664173923524</c:v>
                </c:pt>
                <c:pt idx="4797">
                  <c:v>6242.0060384491244</c:v>
                </c:pt>
                <c:pt idx="4798">
                  <c:v>6242.9456595058955</c:v>
                </c:pt>
                <c:pt idx="4799">
                  <c:v>6243.8852805626666</c:v>
                </c:pt>
                <c:pt idx="4800">
                  <c:v>6244.8249016194386</c:v>
                </c:pt>
                <c:pt idx="4801">
                  <c:v>6245.7645226762097</c:v>
                </c:pt>
                <c:pt idx="4802">
                  <c:v>6246.7041437329808</c:v>
                </c:pt>
                <c:pt idx="4803">
                  <c:v>6247.6437647897528</c:v>
                </c:pt>
                <c:pt idx="4804">
                  <c:v>6248.5833858465248</c:v>
                </c:pt>
                <c:pt idx="4805">
                  <c:v>6249.5230069032959</c:v>
                </c:pt>
                <c:pt idx="4806">
                  <c:v>6250.462627960067</c:v>
                </c:pt>
                <c:pt idx="4807">
                  <c:v>6251.4022490168391</c:v>
                </c:pt>
                <c:pt idx="4808">
                  <c:v>6252.3418700736102</c:v>
                </c:pt>
                <c:pt idx="4809">
                  <c:v>6253.2814911303813</c:v>
                </c:pt>
                <c:pt idx="4810">
                  <c:v>6254.2211121871533</c:v>
                </c:pt>
                <c:pt idx="4811">
                  <c:v>6255.1607332439253</c:v>
                </c:pt>
                <c:pt idx="4812">
                  <c:v>6256.1003543006955</c:v>
                </c:pt>
                <c:pt idx="4813">
                  <c:v>6257.0399753574675</c:v>
                </c:pt>
                <c:pt idx="4814">
                  <c:v>6257.9795964142395</c:v>
                </c:pt>
                <c:pt idx="4815">
                  <c:v>6258.9192174710097</c:v>
                </c:pt>
                <c:pt idx="4816">
                  <c:v>6259.8588385277817</c:v>
                </c:pt>
                <c:pt idx="4817">
                  <c:v>6260.7984595845537</c:v>
                </c:pt>
                <c:pt idx="4818">
                  <c:v>6261.7380806413257</c:v>
                </c:pt>
                <c:pt idx="4819">
                  <c:v>6262.6777016980959</c:v>
                </c:pt>
                <c:pt idx="4820">
                  <c:v>6263.6173227548679</c:v>
                </c:pt>
                <c:pt idx="4821">
                  <c:v>6264.5569438116399</c:v>
                </c:pt>
                <c:pt idx="4822">
                  <c:v>6265.4965648684101</c:v>
                </c:pt>
                <c:pt idx="4823">
                  <c:v>6266.4361859251821</c:v>
                </c:pt>
                <c:pt idx="4824">
                  <c:v>6267.3758069819542</c:v>
                </c:pt>
                <c:pt idx="4825">
                  <c:v>6268.3154280387253</c:v>
                </c:pt>
                <c:pt idx="4826">
                  <c:v>6269.2550490954964</c:v>
                </c:pt>
                <c:pt idx="4827">
                  <c:v>6270.1946701522684</c:v>
                </c:pt>
                <c:pt idx="4828">
                  <c:v>6271.1342912090395</c:v>
                </c:pt>
                <c:pt idx="4829">
                  <c:v>6272.0739122658106</c:v>
                </c:pt>
                <c:pt idx="4830">
                  <c:v>6273.0135333225826</c:v>
                </c:pt>
                <c:pt idx="4831">
                  <c:v>6273.9531543793546</c:v>
                </c:pt>
                <c:pt idx="4832">
                  <c:v>6274.8927754361248</c:v>
                </c:pt>
                <c:pt idx="4833">
                  <c:v>6275.8323964928968</c:v>
                </c:pt>
                <c:pt idx="4834">
                  <c:v>6276.7720175496688</c:v>
                </c:pt>
                <c:pt idx="4835">
                  <c:v>6277.7116386064399</c:v>
                </c:pt>
                <c:pt idx="4836">
                  <c:v>6278.651259663211</c:v>
                </c:pt>
                <c:pt idx="4837">
                  <c:v>6279.590880719983</c:v>
                </c:pt>
                <c:pt idx="4838">
                  <c:v>6280.5305017767541</c:v>
                </c:pt>
                <c:pt idx="4839">
                  <c:v>6281.4701228335252</c:v>
                </c:pt>
                <c:pt idx="4840">
                  <c:v>6282.4097438902972</c:v>
                </c:pt>
                <c:pt idx="4841">
                  <c:v>6283.3493649470684</c:v>
                </c:pt>
                <c:pt idx="4842">
                  <c:v>6284.2889860038404</c:v>
                </c:pt>
                <c:pt idx="4843">
                  <c:v>6285.2286070606115</c:v>
                </c:pt>
                <c:pt idx="4844">
                  <c:v>6286.1682281173835</c:v>
                </c:pt>
                <c:pt idx="4845">
                  <c:v>6287.1078491741546</c:v>
                </c:pt>
                <c:pt idx="4846">
                  <c:v>6288.0474702309257</c:v>
                </c:pt>
                <c:pt idx="4847">
                  <c:v>6288.8931291820209</c:v>
                </c:pt>
                <c:pt idx="4848">
                  <c:v>6288.9731379150044</c:v>
                </c:pt>
                <c:pt idx="4849">
                  <c:v>6289.0134476583398</c:v>
                </c:pt>
                <c:pt idx="4850">
                  <c:v>6289.0235861695428</c:v>
                </c:pt>
                <c:pt idx="4851">
                  <c:v>6289.8327502387929</c:v>
                </c:pt>
                <c:pt idx="4852">
                  <c:v>6289.9267123444688</c:v>
                </c:pt>
                <c:pt idx="4853">
                  <c:v>6290.8663334012408</c:v>
                </c:pt>
                <c:pt idx="4854">
                  <c:v>6291.8059544580119</c:v>
                </c:pt>
                <c:pt idx="4855">
                  <c:v>6292.745575514783</c:v>
                </c:pt>
                <c:pt idx="4856">
                  <c:v>6293.685196571555</c:v>
                </c:pt>
                <c:pt idx="4857">
                  <c:v>6294.6248176283261</c:v>
                </c:pt>
                <c:pt idx="4858">
                  <c:v>6295.5644386850972</c:v>
                </c:pt>
                <c:pt idx="4859">
                  <c:v>6296.5040597418692</c:v>
                </c:pt>
                <c:pt idx="4860">
                  <c:v>6297.4436807986413</c:v>
                </c:pt>
                <c:pt idx="4861">
                  <c:v>6298.3833018554124</c:v>
                </c:pt>
                <c:pt idx="4862">
                  <c:v>6299.3229229121835</c:v>
                </c:pt>
                <c:pt idx="4863">
                  <c:v>6300.2625439689555</c:v>
                </c:pt>
                <c:pt idx="4864">
                  <c:v>6301.2021650257266</c:v>
                </c:pt>
                <c:pt idx="4865">
                  <c:v>6302.1417860824977</c:v>
                </c:pt>
                <c:pt idx="4866">
                  <c:v>6303.0814071392697</c:v>
                </c:pt>
                <c:pt idx="4867">
                  <c:v>6304.0210281960417</c:v>
                </c:pt>
                <c:pt idx="4868">
                  <c:v>6304.9606492528119</c:v>
                </c:pt>
                <c:pt idx="4869">
                  <c:v>6305.9002703095839</c:v>
                </c:pt>
                <c:pt idx="4870">
                  <c:v>6306.8398913663559</c:v>
                </c:pt>
                <c:pt idx="4871">
                  <c:v>6307.7795124231261</c:v>
                </c:pt>
                <c:pt idx="4872">
                  <c:v>6308.7191334798981</c:v>
                </c:pt>
                <c:pt idx="4873">
                  <c:v>6309.6587545366701</c:v>
                </c:pt>
                <c:pt idx="4874">
                  <c:v>6310.5983755934421</c:v>
                </c:pt>
                <c:pt idx="4875">
                  <c:v>6311.5379966502123</c:v>
                </c:pt>
                <c:pt idx="4876">
                  <c:v>6312.4776177069843</c:v>
                </c:pt>
                <c:pt idx="4877">
                  <c:v>6313.4172387637564</c:v>
                </c:pt>
                <c:pt idx="4878">
                  <c:v>6314.3568598205266</c:v>
                </c:pt>
                <c:pt idx="4879">
                  <c:v>6315.2964808772986</c:v>
                </c:pt>
                <c:pt idx="4880">
                  <c:v>6316.2361019340706</c:v>
                </c:pt>
                <c:pt idx="4881">
                  <c:v>6317.0817608851648</c:v>
                </c:pt>
                <c:pt idx="4882">
                  <c:v>6317.1757229908417</c:v>
                </c:pt>
                <c:pt idx="4883">
                  <c:v>6318.1153440476128</c:v>
                </c:pt>
                <c:pt idx="4884">
                  <c:v>6319.0549651043848</c:v>
                </c:pt>
                <c:pt idx="4885">
                  <c:v>6319.9945861611559</c:v>
                </c:pt>
                <c:pt idx="4886">
                  <c:v>6320.934207217927</c:v>
                </c:pt>
                <c:pt idx="4887">
                  <c:v>6321.873828274699</c:v>
                </c:pt>
                <c:pt idx="4888">
                  <c:v>6322.813449331471</c:v>
                </c:pt>
                <c:pt idx="4889">
                  <c:v>6323.7530703882421</c:v>
                </c:pt>
                <c:pt idx="4890">
                  <c:v>6324.6926914450132</c:v>
                </c:pt>
                <c:pt idx="4891">
                  <c:v>6325.6323125017852</c:v>
                </c:pt>
                <c:pt idx="4892">
                  <c:v>6326.5719335585563</c:v>
                </c:pt>
                <c:pt idx="4893">
                  <c:v>6327.5115546153274</c:v>
                </c:pt>
                <c:pt idx="4894">
                  <c:v>6328.4511756720995</c:v>
                </c:pt>
                <c:pt idx="4895">
                  <c:v>6329.3907967288706</c:v>
                </c:pt>
                <c:pt idx="4896">
                  <c:v>6330.3304177856426</c:v>
                </c:pt>
                <c:pt idx="4897">
                  <c:v>6331.2700388424137</c:v>
                </c:pt>
                <c:pt idx="4898">
                  <c:v>6332.2096598991848</c:v>
                </c:pt>
                <c:pt idx="4899">
                  <c:v>6333.1492809559568</c:v>
                </c:pt>
                <c:pt idx="4900">
                  <c:v>6334.0889020127279</c:v>
                </c:pt>
                <c:pt idx="4901">
                  <c:v>6335.0285230694999</c:v>
                </c:pt>
                <c:pt idx="4902">
                  <c:v>6335.968144126271</c:v>
                </c:pt>
                <c:pt idx="4903">
                  <c:v>6336.9077651830421</c:v>
                </c:pt>
                <c:pt idx="4904">
                  <c:v>6337.8473862398141</c:v>
                </c:pt>
                <c:pt idx="4905">
                  <c:v>6338.7870072965852</c:v>
                </c:pt>
                <c:pt idx="4906">
                  <c:v>6339.7266283533572</c:v>
                </c:pt>
                <c:pt idx="4907">
                  <c:v>6340.6662494101283</c:v>
                </c:pt>
                <c:pt idx="4908">
                  <c:v>6341.6058704668994</c:v>
                </c:pt>
                <c:pt idx="4909">
                  <c:v>6342.5454915236714</c:v>
                </c:pt>
                <c:pt idx="4910">
                  <c:v>6343.4851125804425</c:v>
                </c:pt>
                <c:pt idx="4911">
                  <c:v>6344.4247336372136</c:v>
                </c:pt>
                <c:pt idx="4912">
                  <c:v>6345.3643546939857</c:v>
                </c:pt>
                <c:pt idx="4913">
                  <c:v>6346.3039757507577</c:v>
                </c:pt>
                <c:pt idx="4914">
                  <c:v>6347.2435968075288</c:v>
                </c:pt>
                <c:pt idx="4915">
                  <c:v>6348.1832178642999</c:v>
                </c:pt>
                <c:pt idx="4916">
                  <c:v>6349.1228389210719</c:v>
                </c:pt>
                <c:pt idx="4917">
                  <c:v>6350.062459977843</c:v>
                </c:pt>
                <c:pt idx="4918">
                  <c:v>6351.0020810346141</c:v>
                </c:pt>
                <c:pt idx="4919">
                  <c:v>6351.9417020913861</c:v>
                </c:pt>
                <c:pt idx="4920">
                  <c:v>6352.8813231481581</c:v>
                </c:pt>
                <c:pt idx="4921">
                  <c:v>6353.8209442049283</c:v>
                </c:pt>
                <c:pt idx="4922">
                  <c:v>6354.7605652617003</c:v>
                </c:pt>
                <c:pt idx="4923">
                  <c:v>6355.7001863184723</c:v>
                </c:pt>
                <c:pt idx="4924">
                  <c:v>6356.6398073752425</c:v>
                </c:pt>
                <c:pt idx="4925">
                  <c:v>6357.5794284320145</c:v>
                </c:pt>
                <c:pt idx="4926">
                  <c:v>6358.5190494887865</c:v>
                </c:pt>
                <c:pt idx="4927">
                  <c:v>6359.4586705455586</c:v>
                </c:pt>
                <c:pt idx="4928">
                  <c:v>6360.3982916023288</c:v>
                </c:pt>
                <c:pt idx="4929">
                  <c:v>6361.3379126591008</c:v>
                </c:pt>
                <c:pt idx="4930">
                  <c:v>6362.2775337158728</c:v>
                </c:pt>
                <c:pt idx="4931">
                  <c:v>6363.217154772643</c:v>
                </c:pt>
                <c:pt idx="4932">
                  <c:v>6364.156775829415</c:v>
                </c:pt>
                <c:pt idx="4933">
                  <c:v>6365.096396886187</c:v>
                </c:pt>
                <c:pt idx="4934">
                  <c:v>6366.0360179429581</c:v>
                </c:pt>
                <c:pt idx="4935">
                  <c:v>6366.9756389997292</c:v>
                </c:pt>
                <c:pt idx="4936">
                  <c:v>6367.9152600565012</c:v>
                </c:pt>
                <c:pt idx="4937">
                  <c:v>6368.8548811132732</c:v>
                </c:pt>
                <c:pt idx="4938">
                  <c:v>6369.7945021700434</c:v>
                </c:pt>
                <c:pt idx="4939">
                  <c:v>6370.7341232268154</c:v>
                </c:pt>
                <c:pt idx="4940">
                  <c:v>6371.6737442835874</c:v>
                </c:pt>
                <c:pt idx="4941">
                  <c:v>6372.6133653403585</c:v>
                </c:pt>
                <c:pt idx="4942">
                  <c:v>6373.5529863971296</c:v>
                </c:pt>
                <c:pt idx="4943">
                  <c:v>6374.4926074539017</c:v>
                </c:pt>
                <c:pt idx="4944">
                  <c:v>6375.4322285106728</c:v>
                </c:pt>
                <c:pt idx="4945">
                  <c:v>6376.3718495674439</c:v>
                </c:pt>
                <c:pt idx="4946">
                  <c:v>6377.3114706242159</c:v>
                </c:pt>
                <c:pt idx="4947">
                  <c:v>6378.251091680987</c:v>
                </c:pt>
                <c:pt idx="4948">
                  <c:v>6379.190712737759</c:v>
                </c:pt>
                <c:pt idx="4949">
                  <c:v>6380.1303337945301</c:v>
                </c:pt>
                <c:pt idx="4950">
                  <c:v>6381.0699548513021</c:v>
                </c:pt>
                <c:pt idx="4951">
                  <c:v>6382.0095759080732</c:v>
                </c:pt>
                <c:pt idx="4952">
                  <c:v>6382.9491969648443</c:v>
                </c:pt>
                <c:pt idx="4953">
                  <c:v>6383.8888180216163</c:v>
                </c:pt>
                <c:pt idx="4954">
                  <c:v>6384.8284390783874</c:v>
                </c:pt>
                <c:pt idx="4955">
                  <c:v>6385.7680601351594</c:v>
                </c:pt>
                <c:pt idx="4956">
                  <c:v>6386.7076811919305</c:v>
                </c:pt>
                <c:pt idx="4957">
                  <c:v>6387.6473022487016</c:v>
                </c:pt>
                <c:pt idx="4958">
                  <c:v>6388.5869233054736</c:v>
                </c:pt>
                <c:pt idx="4959">
                  <c:v>6389.5265443622447</c:v>
                </c:pt>
                <c:pt idx="4960">
                  <c:v>6390.4661654190159</c:v>
                </c:pt>
                <c:pt idx="4961">
                  <c:v>6391.4057864757879</c:v>
                </c:pt>
                <c:pt idx="4962">
                  <c:v>6392.3454075325599</c:v>
                </c:pt>
                <c:pt idx="4963">
                  <c:v>6393.285028589331</c:v>
                </c:pt>
                <c:pt idx="4964">
                  <c:v>6394.2246496461021</c:v>
                </c:pt>
                <c:pt idx="4965">
                  <c:v>6395.1642707028741</c:v>
                </c:pt>
                <c:pt idx="4966">
                  <c:v>6396.1038917596452</c:v>
                </c:pt>
                <c:pt idx="4967">
                  <c:v>6397.0435128164163</c:v>
                </c:pt>
                <c:pt idx="4968">
                  <c:v>6397.9831338731883</c:v>
                </c:pt>
                <c:pt idx="4969">
                  <c:v>6398.9227549299594</c:v>
                </c:pt>
                <c:pt idx="4970">
                  <c:v>6399.8623759867305</c:v>
                </c:pt>
                <c:pt idx="4971">
                  <c:v>6400.8019970435025</c:v>
                </c:pt>
                <c:pt idx="4972">
                  <c:v>6401.6523540998814</c:v>
                </c:pt>
                <c:pt idx="4973">
                  <c:v>6401.7416181002745</c:v>
                </c:pt>
                <c:pt idx="4974">
                  <c:v>6402.6812391570447</c:v>
                </c:pt>
                <c:pt idx="4975">
                  <c:v>6403.6208602138167</c:v>
                </c:pt>
                <c:pt idx="4976">
                  <c:v>6404.5604812705888</c:v>
                </c:pt>
                <c:pt idx="4977">
                  <c:v>6405.5001023273599</c:v>
                </c:pt>
                <c:pt idx="4978">
                  <c:v>6406.439723384131</c:v>
                </c:pt>
                <c:pt idx="4979">
                  <c:v>6407.379344440903</c:v>
                </c:pt>
                <c:pt idx="4980">
                  <c:v>6408.318965497675</c:v>
                </c:pt>
                <c:pt idx="4981">
                  <c:v>6409.2585865544452</c:v>
                </c:pt>
                <c:pt idx="4982">
                  <c:v>6410.1982076112172</c:v>
                </c:pt>
                <c:pt idx="4983">
                  <c:v>6411.1378286679892</c:v>
                </c:pt>
                <c:pt idx="4984">
                  <c:v>6412.0774497247594</c:v>
                </c:pt>
                <c:pt idx="4985">
                  <c:v>6412.7257882539325</c:v>
                </c:pt>
                <c:pt idx="4986">
                  <c:v>6413.0170707815314</c:v>
                </c:pt>
                <c:pt idx="4987">
                  <c:v>6413.9566918383034</c:v>
                </c:pt>
                <c:pt idx="4988">
                  <c:v>6414.8963128950745</c:v>
                </c:pt>
                <c:pt idx="4989">
                  <c:v>6415.8359339518456</c:v>
                </c:pt>
                <c:pt idx="4990">
                  <c:v>6416.7755550086176</c:v>
                </c:pt>
                <c:pt idx="4991">
                  <c:v>6417.7151760653896</c:v>
                </c:pt>
                <c:pt idx="4992">
                  <c:v>6418.6547971221598</c:v>
                </c:pt>
                <c:pt idx="4993">
                  <c:v>6419.5944181789318</c:v>
                </c:pt>
                <c:pt idx="4994">
                  <c:v>6420.5340392357039</c:v>
                </c:pt>
                <c:pt idx="4995">
                  <c:v>6421.473660292475</c:v>
                </c:pt>
                <c:pt idx="4996">
                  <c:v>6422.4132813492461</c:v>
                </c:pt>
                <c:pt idx="4997">
                  <c:v>6423.3529024060181</c:v>
                </c:pt>
                <c:pt idx="4998">
                  <c:v>6424.2925234627892</c:v>
                </c:pt>
                <c:pt idx="4999">
                  <c:v>6425.2321445195603</c:v>
                </c:pt>
                <c:pt idx="5000">
                  <c:v>6426.1717655763323</c:v>
                </c:pt>
                <c:pt idx="5001">
                  <c:v>6427.1113866331034</c:v>
                </c:pt>
                <c:pt idx="5002">
                  <c:v>6428.0510076898754</c:v>
                </c:pt>
                <c:pt idx="5003">
                  <c:v>6428.9906287466465</c:v>
                </c:pt>
                <c:pt idx="5004">
                  <c:v>6429.9302498034185</c:v>
                </c:pt>
                <c:pt idx="5005">
                  <c:v>6430.8698708601896</c:v>
                </c:pt>
                <c:pt idx="5006">
                  <c:v>6431.8094919169607</c:v>
                </c:pt>
                <c:pt idx="5007">
                  <c:v>6432.7491129737327</c:v>
                </c:pt>
                <c:pt idx="5008">
                  <c:v>6433.6887340305038</c:v>
                </c:pt>
                <c:pt idx="5009">
                  <c:v>6434.6283550872758</c:v>
                </c:pt>
                <c:pt idx="5010">
                  <c:v>6435.567976144047</c:v>
                </c:pt>
                <c:pt idx="5011">
                  <c:v>6436.5075972008181</c:v>
                </c:pt>
                <c:pt idx="5012">
                  <c:v>6437.4472182575901</c:v>
                </c:pt>
                <c:pt idx="5013">
                  <c:v>6438.3868393143612</c:v>
                </c:pt>
                <c:pt idx="5014">
                  <c:v>6439.3264603711323</c:v>
                </c:pt>
                <c:pt idx="5015">
                  <c:v>6440.2660814279043</c:v>
                </c:pt>
                <c:pt idx="5016">
                  <c:v>6441.2057024846763</c:v>
                </c:pt>
                <c:pt idx="5017">
                  <c:v>6442.1453235414474</c:v>
                </c:pt>
                <c:pt idx="5018">
                  <c:v>6443.0849445982185</c:v>
                </c:pt>
                <c:pt idx="5019">
                  <c:v>6444.0245656549905</c:v>
                </c:pt>
                <c:pt idx="5020">
                  <c:v>6444.9641867117616</c:v>
                </c:pt>
                <c:pt idx="5021">
                  <c:v>6445.9038077685327</c:v>
                </c:pt>
                <c:pt idx="5022">
                  <c:v>6446.8434288253047</c:v>
                </c:pt>
                <c:pt idx="5023">
                  <c:v>6447.7830498820767</c:v>
                </c:pt>
                <c:pt idx="5024">
                  <c:v>6448.7226709388469</c:v>
                </c:pt>
                <c:pt idx="5025">
                  <c:v>6449.6622919956189</c:v>
                </c:pt>
                <c:pt idx="5026">
                  <c:v>6450.601913052391</c:v>
                </c:pt>
                <c:pt idx="5027">
                  <c:v>6451.5415341091611</c:v>
                </c:pt>
                <c:pt idx="5028">
                  <c:v>6452.4811551659332</c:v>
                </c:pt>
                <c:pt idx="5029">
                  <c:v>6453.4207762227052</c:v>
                </c:pt>
                <c:pt idx="5030">
                  <c:v>6454.3603972794763</c:v>
                </c:pt>
                <c:pt idx="5031">
                  <c:v>6455.3000183362474</c:v>
                </c:pt>
                <c:pt idx="5032">
                  <c:v>6456.2396393930194</c:v>
                </c:pt>
                <c:pt idx="5033">
                  <c:v>6457.1792604497914</c:v>
                </c:pt>
                <c:pt idx="5034">
                  <c:v>6458.1188815065616</c:v>
                </c:pt>
                <c:pt idx="5035">
                  <c:v>6459.0585025633336</c:v>
                </c:pt>
                <c:pt idx="5036">
                  <c:v>6459.9981236201056</c:v>
                </c:pt>
                <c:pt idx="5037">
                  <c:v>6460.9377446768758</c:v>
                </c:pt>
                <c:pt idx="5038">
                  <c:v>6461.8773657336478</c:v>
                </c:pt>
                <c:pt idx="5039">
                  <c:v>6462.8169867904198</c:v>
                </c:pt>
                <c:pt idx="5040">
                  <c:v>6463.7566078471918</c:v>
                </c:pt>
                <c:pt idx="5041">
                  <c:v>6464.696228903962</c:v>
                </c:pt>
                <c:pt idx="5042">
                  <c:v>6465.635849960734</c:v>
                </c:pt>
                <c:pt idx="5043">
                  <c:v>6466.5754710175061</c:v>
                </c:pt>
                <c:pt idx="5044">
                  <c:v>6467.5150920742763</c:v>
                </c:pt>
                <c:pt idx="5045">
                  <c:v>6468.4547131310483</c:v>
                </c:pt>
                <c:pt idx="5046">
                  <c:v>6469.3943341878203</c:v>
                </c:pt>
                <c:pt idx="5047">
                  <c:v>6470.3339552445914</c:v>
                </c:pt>
                <c:pt idx="5048">
                  <c:v>6471.2735763013625</c:v>
                </c:pt>
                <c:pt idx="5049">
                  <c:v>6472.2131973581345</c:v>
                </c:pt>
                <c:pt idx="5050">
                  <c:v>6473.1528184149056</c:v>
                </c:pt>
                <c:pt idx="5051">
                  <c:v>6474.0924394716767</c:v>
                </c:pt>
                <c:pt idx="5052">
                  <c:v>6475.0320605284487</c:v>
                </c:pt>
                <c:pt idx="5053">
                  <c:v>6475.9716815852207</c:v>
                </c:pt>
                <c:pt idx="5054">
                  <c:v>6476.9113026419918</c:v>
                </c:pt>
                <c:pt idx="5055">
                  <c:v>6477.8509236987629</c:v>
                </c:pt>
                <c:pt idx="5056">
                  <c:v>6478.7905447555349</c:v>
                </c:pt>
                <c:pt idx="5057">
                  <c:v>6479.730165812306</c:v>
                </c:pt>
                <c:pt idx="5058">
                  <c:v>6480.6697868690771</c:v>
                </c:pt>
                <c:pt idx="5059">
                  <c:v>6481.6094079258492</c:v>
                </c:pt>
                <c:pt idx="5060">
                  <c:v>6482.5490289826203</c:v>
                </c:pt>
                <c:pt idx="5061">
                  <c:v>6483.4886500393923</c:v>
                </c:pt>
                <c:pt idx="5062">
                  <c:v>6484.4282710961634</c:v>
                </c:pt>
                <c:pt idx="5063">
                  <c:v>6485.3678921529345</c:v>
                </c:pt>
                <c:pt idx="5064">
                  <c:v>6486.3075132097065</c:v>
                </c:pt>
                <c:pt idx="5065">
                  <c:v>6487.2471342664776</c:v>
                </c:pt>
                <c:pt idx="5066">
                  <c:v>6488.1867553232496</c:v>
                </c:pt>
                <c:pt idx="5067">
                  <c:v>6489.1263763800207</c:v>
                </c:pt>
                <c:pt idx="5068">
                  <c:v>6490.0659974367927</c:v>
                </c:pt>
                <c:pt idx="5069">
                  <c:v>6491.0056184935638</c:v>
                </c:pt>
                <c:pt idx="5070">
                  <c:v>6491.9452395503349</c:v>
                </c:pt>
                <c:pt idx="5071">
                  <c:v>6492.8848606071069</c:v>
                </c:pt>
                <c:pt idx="5072">
                  <c:v>6493.824481663878</c:v>
                </c:pt>
                <c:pt idx="5073">
                  <c:v>6494.7641027206491</c:v>
                </c:pt>
                <c:pt idx="5074">
                  <c:v>6495.7037237774211</c:v>
                </c:pt>
                <c:pt idx="5075">
                  <c:v>6496.6433448341932</c:v>
                </c:pt>
                <c:pt idx="5076">
                  <c:v>6497.5829658909634</c:v>
                </c:pt>
                <c:pt idx="5077">
                  <c:v>6498.5225869477354</c:v>
                </c:pt>
                <c:pt idx="5078">
                  <c:v>6499.4622080045074</c:v>
                </c:pt>
                <c:pt idx="5079">
                  <c:v>6500.4018290612785</c:v>
                </c:pt>
                <c:pt idx="5080">
                  <c:v>6501.3414501180496</c:v>
                </c:pt>
                <c:pt idx="5081">
                  <c:v>6502.2810711748216</c:v>
                </c:pt>
                <c:pt idx="5082">
                  <c:v>6503.2206922315936</c:v>
                </c:pt>
                <c:pt idx="5083">
                  <c:v>6504.1603132883638</c:v>
                </c:pt>
                <c:pt idx="5084">
                  <c:v>6505.0999343451358</c:v>
                </c:pt>
                <c:pt idx="5085">
                  <c:v>6506.0395554019078</c:v>
                </c:pt>
                <c:pt idx="5086">
                  <c:v>6506.979176458678</c:v>
                </c:pt>
                <c:pt idx="5087">
                  <c:v>6507.91879751545</c:v>
                </c:pt>
                <c:pt idx="5088">
                  <c:v>6508.858418572222</c:v>
                </c:pt>
                <c:pt idx="5089">
                  <c:v>6509.7980396289931</c:v>
                </c:pt>
                <c:pt idx="5090">
                  <c:v>6510.7376606857642</c:v>
                </c:pt>
                <c:pt idx="5091">
                  <c:v>6511.6772817425363</c:v>
                </c:pt>
                <c:pt idx="5092">
                  <c:v>6512.6169027993083</c:v>
                </c:pt>
                <c:pt idx="5093">
                  <c:v>6513.5565238560785</c:v>
                </c:pt>
                <c:pt idx="5094">
                  <c:v>6514.411579017742</c:v>
                </c:pt>
                <c:pt idx="5095">
                  <c:v>6514.4209752283095</c:v>
                </c:pt>
                <c:pt idx="5096">
                  <c:v>6514.4961449128505</c:v>
                </c:pt>
                <c:pt idx="5097">
                  <c:v>6515.4357659696225</c:v>
                </c:pt>
                <c:pt idx="5098">
                  <c:v>6516.3753870263927</c:v>
                </c:pt>
                <c:pt idx="5099">
                  <c:v>6517.3150080831647</c:v>
                </c:pt>
                <c:pt idx="5100">
                  <c:v>6518.2546291399367</c:v>
                </c:pt>
                <c:pt idx="5101">
                  <c:v>6519.1942501967078</c:v>
                </c:pt>
                <c:pt idx="5102">
                  <c:v>6519.4432497767521</c:v>
                </c:pt>
                <c:pt idx="5103">
                  <c:v>6520.1338712534789</c:v>
                </c:pt>
                <c:pt idx="5104">
                  <c:v>6521.0734923102509</c:v>
                </c:pt>
                <c:pt idx="5105">
                  <c:v>6522.013113367022</c:v>
                </c:pt>
                <c:pt idx="5106">
                  <c:v>6522.8305836864129</c:v>
                </c:pt>
                <c:pt idx="5107">
                  <c:v>6522.9527344237931</c:v>
                </c:pt>
                <c:pt idx="5108">
                  <c:v>6523.8923554805651</c:v>
                </c:pt>
                <c:pt idx="5109">
                  <c:v>6524.8319765373371</c:v>
                </c:pt>
                <c:pt idx="5110">
                  <c:v>6525.7715975941082</c:v>
                </c:pt>
                <c:pt idx="5111">
                  <c:v>6526.7112186508793</c:v>
                </c:pt>
                <c:pt idx="5112">
                  <c:v>6527.6508397076514</c:v>
                </c:pt>
                <c:pt idx="5113">
                  <c:v>6528.5904607644225</c:v>
                </c:pt>
                <c:pt idx="5114">
                  <c:v>6529.5300818211936</c:v>
                </c:pt>
                <c:pt idx="5115">
                  <c:v>6530.4697028779656</c:v>
                </c:pt>
                <c:pt idx="5116">
                  <c:v>6531.4093239347367</c:v>
                </c:pt>
                <c:pt idx="5117">
                  <c:v>6532.3489449915087</c:v>
                </c:pt>
                <c:pt idx="5118">
                  <c:v>6533.2885660482798</c:v>
                </c:pt>
                <c:pt idx="5119">
                  <c:v>6534.2281871050509</c:v>
                </c:pt>
                <c:pt idx="5120">
                  <c:v>6535.1678081618229</c:v>
                </c:pt>
                <c:pt idx="5121">
                  <c:v>6536.107429218594</c:v>
                </c:pt>
                <c:pt idx="5122">
                  <c:v>6537.047050275366</c:v>
                </c:pt>
                <c:pt idx="5123">
                  <c:v>6537.9866713321371</c:v>
                </c:pt>
                <c:pt idx="5124">
                  <c:v>6538.9262923889091</c:v>
                </c:pt>
                <c:pt idx="5125">
                  <c:v>6539.8659134456802</c:v>
                </c:pt>
                <c:pt idx="5126">
                  <c:v>6540.8055345024513</c:v>
                </c:pt>
                <c:pt idx="5127">
                  <c:v>6541.7451555592233</c:v>
                </c:pt>
                <c:pt idx="5128">
                  <c:v>6542.6847766159945</c:v>
                </c:pt>
                <c:pt idx="5129">
                  <c:v>6543.6243976727656</c:v>
                </c:pt>
                <c:pt idx="5130">
                  <c:v>6544.5640187295376</c:v>
                </c:pt>
                <c:pt idx="5131">
                  <c:v>6545.5036397863096</c:v>
                </c:pt>
                <c:pt idx="5132">
                  <c:v>6546.4432608430798</c:v>
                </c:pt>
                <c:pt idx="5133">
                  <c:v>6547.3828818998518</c:v>
                </c:pt>
                <c:pt idx="5134">
                  <c:v>6548.3225029566238</c:v>
                </c:pt>
                <c:pt idx="5135">
                  <c:v>6549.2621240133949</c:v>
                </c:pt>
                <c:pt idx="5136">
                  <c:v>6550.201745070166</c:v>
                </c:pt>
                <c:pt idx="5137">
                  <c:v>6551.141366126938</c:v>
                </c:pt>
                <c:pt idx="5138">
                  <c:v>6552.08098718371</c:v>
                </c:pt>
                <c:pt idx="5139">
                  <c:v>6553.0206082404802</c:v>
                </c:pt>
                <c:pt idx="5140">
                  <c:v>6553.9602292972522</c:v>
                </c:pt>
                <c:pt idx="5141">
                  <c:v>6554.8998503540242</c:v>
                </c:pt>
                <c:pt idx="5142">
                  <c:v>6555.8394714107944</c:v>
                </c:pt>
                <c:pt idx="5143">
                  <c:v>6556.7790924675664</c:v>
                </c:pt>
                <c:pt idx="5144">
                  <c:v>6557.7187135243385</c:v>
                </c:pt>
                <c:pt idx="5145">
                  <c:v>6558.6583345811105</c:v>
                </c:pt>
                <c:pt idx="5146">
                  <c:v>6559.5979556378807</c:v>
                </c:pt>
                <c:pt idx="5147">
                  <c:v>6560.5375766946527</c:v>
                </c:pt>
                <c:pt idx="5148">
                  <c:v>6561.4771977514247</c:v>
                </c:pt>
                <c:pt idx="5149">
                  <c:v>6562.4168188081949</c:v>
                </c:pt>
                <c:pt idx="5150">
                  <c:v>6563.3564398649669</c:v>
                </c:pt>
                <c:pt idx="5151">
                  <c:v>6564.2960609217389</c:v>
                </c:pt>
                <c:pt idx="5152">
                  <c:v>6565.23568197851</c:v>
                </c:pt>
                <c:pt idx="5153">
                  <c:v>6566.1753030352811</c:v>
                </c:pt>
                <c:pt idx="5154">
                  <c:v>6567.1149240920531</c:v>
                </c:pt>
                <c:pt idx="5155">
                  <c:v>6568.0545451488242</c:v>
                </c:pt>
                <c:pt idx="5156">
                  <c:v>6568.9941662055953</c:v>
                </c:pt>
                <c:pt idx="5157">
                  <c:v>6569.9337872623673</c:v>
                </c:pt>
                <c:pt idx="5158">
                  <c:v>6570.78884242403</c:v>
                </c:pt>
                <c:pt idx="5159">
                  <c:v>6570.8734083191393</c:v>
                </c:pt>
                <c:pt idx="5160">
                  <c:v>6571.8130293759104</c:v>
                </c:pt>
                <c:pt idx="5161">
                  <c:v>6572.7526504326815</c:v>
                </c:pt>
                <c:pt idx="5162">
                  <c:v>6573.6922714894536</c:v>
                </c:pt>
                <c:pt idx="5163">
                  <c:v>6574.6318925462247</c:v>
                </c:pt>
                <c:pt idx="5164">
                  <c:v>6575.5715136029958</c:v>
                </c:pt>
                <c:pt idx="5165">
                  <c:v>6576.5111346597678</c:v>
                </c:pt>
                <c:pt idx="5166">
                  <c:v>6577.4507557165389</c:v>
                </c:pt>
                <c:pt idx="5167">
                  <c:v>6578.39037677331</c:v>
                </c:pt>
                <c:pt idx="5168">
                  <c:v>6579.329997830082</c:v>
                </c:pt>
                <c:pt idx="5169">
                  <c:v>6580.2696188868531</c:v>
                </c:pt>
                <c:pt idx="5170">
                  <c:v>6581.2092399436251</c:v>
                </c:pt>
                <c:pt idx="5171">
                  <c:v>6582.1488610003962</c:v>
                </c:pt>
                <c:pt idx="5172">
                  <c:v>6583.0884820571682</c:v>
                </c:pt>
                <c:pt idx="5173">
                  <c:v>6584.0281031139393</c:v>
                </c:pt>
                <c:pt idx="5174">
                  <c:v>6584.9677241707104</c:v>
                </c:pt>
                <c:pt idx="5175">
                  <c:v>6585.9073452274824</c:v>
                </c:pt>
                <c:pt idx="5176">
                  <c:v>6586.8469662842535</c:v>
                </c:pt>
                <c:pt idx="5177">
                  <c:v>6587.7865873410256</c:v>
                </c:pt>
                <c:pt idx="5178">
                  <c:v>6588.7262083977967</c:v>
                </c:pt>
                <c:pt idx="5179">
                  <c:v>6589.6658294545678</c:v>
                </c:pt>
                <c:pt idx="5180">
                  <c:v>6590.6054505113398</c:v>
                </c:pt>
                <c:pt idx="5181">
                  <c:v>6591.5450715681109</c:v>
                </c:pt>
                <c:pt idx="5182">
                  <c:v>6592.484692624882</c:v>
                </c:pt>
                <c:pt idx="5183">
                  <c:v>6593.424313681654</c:v>
                </c:pt>
                <c:pt idx="5184">
                  <c:v>6594.363934738426</c:v>
                </c:pt>
                <c:pt idx="5185">
                  <c:v>6595.3035557951971</c:v>
                </c:pt>
                <c:pt idx="5186">
                  <c:v>6596.2431768519682</c:v>
                </c:pt>
                <c:pt idx="5187">
                  <c:v>6597.1827979087402</c:v>
                </c:pt>
                <c:pt idx="5188">
                  <c:v>6598.1224189655113</c:v>
                </c:pt>
                <c:pt idx="5189">
                  <c:v>6599.0620400222824</c:v>
                </c:pt>
                <c:pt idx="5190">
                  <c:v>6600.0016610790544</c:v>
                </c:pt>
                <c:pt idx="5191">
                  <c:v>6600.9412821358264</c:v>
                </c:pt>
                <c:pt idx="5192">
                  <c:v>6601.8809031925966</c:v>
                </c:pt>
                <c:pt idx="5193">
                  <c:v>6602.8205242493686</c:v>
                </c:pt>
                <c:pt idx="5194">
                  <c:v>6603.7601453061407</c:v>
                </c:pt>
                <c:pt idx="5195">
                  <c:v>6604.6997663629109</c:v>
                </c:pt>
                <c:pt idx="5196">
                  <c:v>6605.6393874196829</c:v>
                </c:pt>
                <c:pt idx="5197">
                  <c:v>6606.5790084764549</c:v>
                </c:pt>
                <c:pt idx="5198">
                  <c:v>6607.5186295332269</c:v>
                </c:pt>
                <c:pt idx="5199">
                  <c:v>6608.4582505899971</c:v>
                </c:pt>
                <c:pt idx="5200">
                  <c:v>6609.3978716467691</c:v>
                </c:pt>
                <c:pt idx="5201">
                  <c:v>6610.3374927035411</c:v>
                </c:pt>
                <c:pt idx="5202">
                  <c:v>6611.2771137603113</c:v>
                </c:pt>
                <c:pt idx="5203">
                  <c:v>6612.2167348170833</c:v>
                </c:pt>
                <c:pt idx="5204">
                  <c:v>6613.1563558738553</c:v>
                </c:pt>
                <c:pt idx="5205">
                  <c:v>6614.0959769306264</c:v>
                </c:pt>
                <c:pt idx="5206">
                  <c:v>6615.0355979873975</c:v>
                </c:pt>
                <c:pt idx="5207">
                  <c:v>6615.9752190441695</c:v>
                </c:pt>
                <c:pt idx="5208">
                  <c:v>6616.9148401009406</c:v>
                </c:pt>
                <c:pt idx="5209">
                  <c:v>6617.8544611577117</c:v>
                </c:pt>
                <c:pt idx="5210">
                  <c:v>6618.7940822144838</c:v>
                </c:pt>
                <c:pt idx="5211">
                  <c:v>6619.7337032712558</c:v>
                </c:pt>
                <c:pt idx="5212">
                  <c:v>6620.6733243280269</c:v>
                </c:pt>
                <c:pt idx="5213">
                  <c:v>6621.612945384798</c:v>
                </c:pt>
                <c:pt idx="5214">
                  <c:v>6622.55256644157</c:v>
                </c:pt>
                <c:pt idx="5215">
                  <c:v>6623.4921874983411</c:v>
                </c:pt>
                <c:pt idx="5216">
                  <c:v>6624.4318085551122</c:v>
                </c:pt>
                <c:pt idx="5217">
                  <c:v>6625.3714296118842</c:v>
                </c:pt>
                <c:pt idx="5218">
                  <c:v>6626.3110506686553</c:v>
                </c:pt>
                <c:pt idx="5219">
                  <c:v>6627.2506717254273</c:v>
                </c:pt>
                <c:pt idx="5220">
                  <c:v>6628.1902927821984</c:v>
                </c:pt>
                <c:pt idx="5221">
                  <c:v>6629.1299138389695</c:v>
                </c:pt>
                <c:pt idx="5222">
                  <c:v>6630.0695348957415</c:v>
                </c:pt>
                <c:pt idx="5223">
                  <c:v>6631.0091559525126</c:v>
                </c:pt>
                <c:pt idx="5224">
                  <c:v>6631.9487770092846</c:v>
                </c:pt>
                <c:pt idx="5225">
                  <c:v>6632.8883980660557</c:v>
                </c:pt>
                <c:pt idx="5226">
                  <c:v>6633.8280191228268</c:v>
                </c:pt>
                <c:pt idx="5227">
                  <c:v>6634.7676401795989</c:v>
                </c:pt>
                <c:pt idx="5228">
                  <c:v>6635.70726123637</c:v>
                </c:pt>
                <c:pt idx="5229">
                  <c:v>6636.646882293142</c:v>
                </c:pt>
                <c:pt idx="5230">
                  <c:v>6637.5865033499131</c:v>
                </c:pt>
                <c:pt idx="5231">
                  <c:v>6638.5261244066842</c:v>
                </c:pt>
                <c:pt idx="5232">
                  <c:v>6639.4657454634562</c:v>
                </c:pt>
                <c:pt idx="5233">
                  <c:v>6640.4053665202273</c:v>
                </c:pt>
                <c:pt idx="5234">
                  <c:v>6641.3449875769984</c:v>
                </c:pt>
                <c:pt idx="5235">
                  <c:v>6642.2846086337704</c:v>
                </c:pt>
                <c:pt idx="5236">
                  <c:v>6643.2242296905424</c:v>
                </c:pt>
                <c:pt idx="5237">
                  <c:v>6644.1638507473135</c:v>
                </c:pt>
                <c:pt idx="5238">
                  <c:v>6645.1034718040846</c:v>
                </c:pt>
                <c:pt idx="5239">
                  <c:v>6646.0430928608566</c:v>
                </c:pt>
                <c:pt idx="5240">
                  <c:v>6646.9827139176277</c:v>
                </c:pt>
                <c:pt idx="5241">
                  <c:v>6647.9223349743988</c:v>
                </c:pt>
                <c:pt idx="5242">
                  <c:v>6648.8619560311708</c:v>
                </c:pt>
                <c:pt idx="5243">
                  <c:v>6649.8015770879429</c:v>
                </c:pt>
                <c:pt idx="5244">
                  <c:v>6650.7411981447131</c:v>
                </c:pt>
                <c:pt idx="5245">
                  <c:v>6651.6808192014851</c:v>
                </c:pt>
                <c:pt idx="5246">
                  <c:v>6652.6204402582571</c:v>
                </c:pt>
                <c:pt idx="5247">
                  <c:v>6653.5600613150273</c:v>
                </c:pt>
                <c:pt idx="5248">
                  <c:v>6654.4996823717993</c:v>
                </c:pt>
                <c:pt idx="5249">
                  <c:v>6655.4393034285713</c:v>
                </c:pt>
                <c:pt idx="5250">
                  <c:v>6656.3789244853433</c:v>
                </c:pt>
                <c:pt idx="5251">
                  <c:v>6657.3185455421135</c:v>
                </c:pt>
                <c:pt idx="5252">
                  <c:v>6658.2581665988855</c:v>
                </c:pt>
                <c:pt idx="5253">
                  <c:v>6659.1977876556575</c:v>
                </c:pt>
                <c:pt idx="5254">
                  <c:v>6660.1374087124277</c:v>
                </c:pt>
                <c:pt idx="5255">
                  <c:v>6661.0770297691997</c:v>
                </c:pt>
                <c:pt idx="5256">
                  <c:v>6662.0166508259717</c:v>
                </c:pt>
                <c:pt idx="5257">
                  <c:v>6662.9562718827428</c:v>
                </c:pt>
                <c:pt idx="5258">
                  <c:v>6663.8958929395139</c:v>
                </c:pt>
                <c:pt idx="5259">
                  <c:v>6664.835513996286</c:v>
                </c:pt>
                <c:pt idx="5260">
                  <c:v>6665.775135053058</c:v>
                </c:pt>
                <c:pt idx="5261">
                  <c:v>6666.7147561098282</c:v>
                </c:pt>
                <c:pt idx="5262">
                  <c:v>6667.6543771666002</c:v>
                </c:pt>
                <c:pt idx="5263">
                  <c:v>6668.5939982233722</c:v>
                </c:pt>
                <c:pt idx="5264">
                  <c:v>6669.5336192801433</c:v>
                </c:pt>
                <c:pt idx="5265">
                  <c:v>6670.4732403369144</c:v>
                </c:pt>
                <c:pt idx="5266">
                  <c:v>6671.4128613936864</c:v>
                </c:pt>
                <c:pt idx="5267">
                  <c:v>6672.3524824504575</c:v>
                </c:pt>
                <c:pt idx="5268">
                  <c:v>6673.2921035072286</c:v>
                </c:pt>
                <c:pt idx="5269">
                  <c:v>6674.2317245640006</c:v>
                </c:pt>
                <c:pt idx="5270">
                  <c:v>6675.1713456207717</c:v>
                </c:pt>
                <c:pt idx="5271">
                  <c:v>6676.1109666775437</c:v>
                </c:pt>
                <c:pt idx="5272">
                  <c:v>6677.0505877343148</c:v>
                </c:pt>
                <c:pt idx="5273">
                  <c:v>6677.9902087910868</c:v>
                </c:pt>
                <c:pt idx="5274">
                  <c:v>6678.9298298478579</c:v>
                </c:pt>
                <c:pt idx="5275">
                  <c:v>6679.869450904629</c:v>
                </c:pt>
                <c:pt idx="5276">
                  <c:v>6680.8090719614011</c:v>
                </c:pt>
                <c:pt idx="5277">
                  <c:v>6681.7486930181722</c:v>
                </c:pt>
                <c:pt idx="5278">
                  <c:v>6682.6883140749442</c:v>
                </c:pt>
                <c:pt idx="5279">
                  <c:v>6683.6279351317153</c:v>
                </c:pt>
                <c:pt idx="5280">
                  <c:v>6684.5675561884864</c:v>
                </c:pt>
                <c:pt idx="5281">
                  <c:v>6685.5071772452584</c:v>
                </c:pt>
                <c:pt idx="5282">
                  <c:v>6686.4467983020295</c:v>
                </c:pt>
                <c:pt idx="5283">
                  <c:v>6687.3864193588006</c:v>
                </c:pt>
                <c:pt idx="5284">
                  <c:v>6688.3260404155726</c:v>
                </c:pt>
                <c:pt idx="5285">
                  <c:v>6689.2656614723446</c:v>
                </c:pt>
                <c:pt idx="5286">
                  <c:v>6690.2052825291157</c:v>
                </c:pt>
                <c:pt idx="5287">
                  <c:v>6691.1449035858868</c:v>
                </c:pt>
                <c:pt idx="5288">
                  <c:v>6692.0845246426588</c:v>
                </c:pt>
                <c:pt idx="5289">
                  <c:v>6693.0241456994299</c:v>
                </c:pt>
                <c:pt idx="5290">
                  <c:v>6693.963766756201</c:v>
                </c:pt>
                <c:pt idx="5291">
                  <c:v>6694.9033878129731</c:v>
                </c:pt>
                <c:pt idx="5292">
                  <c:v>6695.8430088697442</c:v>
                </c:pt>
                <c:pt idx="5293">
                  <c:v>6696.7826299265153</c:v>
                </c:pt>
                <c:pt idx="5294">
                  <c:v>6697.7222509832873</c:v>
                </c:pt>
                <c:pt idx="5295">
                  <c:v>6698.6618720400593</c:v>
                </c:pt>
                <c:pt idx="5296">
                  <c:v>6699.6014930968295</c:v>
                </c:pt>
                <c:pt idx="5297">
                  <c:v>6700.5411141536015</c:v>
                </c:pt>
                <c:pt idx="5298">
                  <c:v>6701.4807352103735</c:v>
                </c:pt>
                <c:pt idx="5299">
                  <c:v>6702.4203562671437</c:v>
                </c:pt>
                <c:pt idx="5300">
                  <c:v>6703.3599773239157</c:v>
                </c:pt>
                <c:pt idx="5301">
                  <c:v>6704.2995983806877</c:v>
                </c:pt>
                <c:pt idx="5302">
                  <c:v>6705.2392194374597</c:v>
                </c:pt>
                <c:pt idx="5303">
                  <c:v>6706.1788404942299</c:v>
                </c:pt>
                <c:pt idx="5304">
                  <c:v>6707.1184615510019</c:v>
                </c:pt>
                <c:pt idx="5305">
                  <c:v>6708.0580826077739</c:v>
                </c:pt>
                <c:pt idx="5306">
                  <c:v>6708.9977036645441</c:v>
                </c:pt>
                <c:pt idx="5307">
                  <c:v>6709.9373247213161</c:v>
                </c:pt>
                <c:pt idx="5308">
                  <c:v>6710.8769457780882</c:v>
                </c:pt>
                <c:pt idx="5309">
                  <c:v>6711.8165668348593</c:v>
                </c:pt>
                <c:pt idx="5310">
                  <c:v>6712.7561878916304</c:v>
                </c:pt>
                <c:pt idx="5311">
                  <c:v>6713.6958089484024</c:v>
                </c:pt>
                <c:pt idx="5312">
                  <c:v>6714.6354300051744</c:v>
                </c:pt>
                <c:pt idx="5313">
                  <c:v>6715.5750510619446</c:v>
                </c:pt>
                <c:pt idx="5314">
                  <c:v>6716.5146721187166</c:v>
                </c:pt>
                <c:pt idx="5315">
                  <c:v>6717.4542931754886</c:v>
                </c:pt>
                <c:pt idx="5316">
                  <c:v>6718.3939142322597</c:v>
                </c:pt>
                <c:pt idx="5317">
                  <c:v>6719.3335352890308</c:v>
                </c:pt>
                <c:pt idx="5318">
                  <c:v>6720.2731563458028</c:v>
                </c:pt>
                <c:pt idx="5319">
                  <c:v>6721.2127774025739</c:v>
                </c:pt>
                <c:pt idx="5320">
                  <c:v>6722.152398459345</c:v>
                </c:pt>
                <c:pt idx="5321">
                  <c:v>6723.092019516117</c:v>
                </c:pt>
                <c:pt idx="5322">
                  <c:v>6724.0316405728881</c:v>
                </c:pt>
                <c:pt idx="5323">
                  <c:v>6724.9712616296601</c:v>
                </c:pt>
                <c:pt idx="5324">
                  <c:v>6725.9108826864313</c:v>
                </c:pt>
                <c:pt idx="5325">
                  <c:v>6726.8505037432033</c:v>
                </c:pt>
                <c:pt idx="5326">
                  <c:v>6727.7901247999744</c:v>
                </c:pt>
                <c:pt idx="5327">
                  <c:v>6728.7297458567455</c:v>
                </c:pt>
                <c:pt idx="5328">
                  <c:v>6729.6693669135175</c:v>
                </c:pt>
                <c:pt idx="5329">
                  <c:v>6730.6089879702886</c:v>
                </c:pt>
                <c:pt idx="5330">
                  <c:v>6731.5486090270606</c:v>
                </c:pt>
                <c:pt idx="5331">
                  <c:v>6732.4882300838317</c:v>
                </c:pt>
                <c:pt idx="5332">
                  <c:v>6733.4278511406028</c:v>
                </c:pt>
                <c:pt idx="5333">
                  <c:v>6734.3674721973748</c:v>
                </c:pt>
                <c:pt idx="5334">
                  <c:v>6735.3070932541459</c:v>
                </c:pt>
                <c:pt idx="5335">
                  <c:v>6736.246714310917</c:v>
                </c:pt>
                <c:pt idx="5336">
                  <c:v>6737.186335367689</c:v>
                </c:pt>
                <c:pt idx="5337">
                  <c:v>6738.125956424461</c:v>
                </c:pt>
                <c:pt idx="5338">
                  <c:v>6739.0655774812321</c:v>
                </c:pt>
                <c:pt idx="5339">
                  <c:v>6740.0051985380032</c:v>
                </c:pt>
                <c:pt idx="5340">
                  <c:v>6740.9448195947753</c:v>
                </c:pt>
                <c:pt idx="5341">
                  <c:v>6741.8844406515464</c:v>
                </c:pt>
                <c:pt idx="5342">
                  <c:v>6742.8240617083175</c:v>
                </c:pt>
                <c:pt idx="5343">
                  <c:v>6743.7636827650895</c:v>
                </c:pt>
                <c:pt idx="5344">
                  <c:v>6744.7033038218615</c:v>
                </c:pt>
                <c:pt idx="5345">
                  <c:v>6745.6429248786317</c:v>
                </c:pt>
                <c:pt idx="5346">
                  <c:v>6746.5825459354037</c:v>
                </c:pt>
                <c:pt idx="5347">
                  <c:v>6747.5221669921757</c:v>
                </c:pt>
                <c:pt idx="5348">
                  <c:v>6748.4617880489459</c:v>
                </c:pt>
                <c:pt idx="5349">
                  <c:v>6749.4014091057179</c:v>
                </c:pt>
                <c:pt idx="5350">
                  <c:v>6750.3410301624899</c:v>
                </c:pt>
                <c:pt idx="5351">
                  <c:v>6751.2806512192619</c:v>
                </c:pt>
                <c:pt idx="5352">
                  <c:v>6752.2202722760321</c:v>
                </c:pt>
                <c:pt idx="5353">
                  <c:v>6753.1598933328041</c:v>
                </c:pt>
                <c:pt idx="5354">
                  <c:v>6754.0995143895761</c:v>
                </c:pt>
                <c:pt idx="5355">
                  <c:v>6755.0391354463463</c:v>
                </c:pt>
                <c:pt idx="5356">
                  <c:v>6755.9787565031183</c:v>
                </c:pt>
                <c:pt idx="5357">
                  <c:v>6756.9183775598904</c:v>
                </c:pt>
                <c:pt idx="5358">
                  <c:v>6757.8579986166606</c:v>
                </c:pt>
                <c:pt idx="5359">
                  <c:v>6758.7976196734326</c:v>
                </c:pt>
                <c:pt idx="5360">
                  <c:v>6759.7372407302046</c:v>
                </c:pt>
                <c:pt idx="5361">
                  <c:v>6760.6768617869757</c:v>
                </c:pt>
                <c:pt idx="5362">
                  <c:v>6761.6164828437468</c:v>
                </c:pt>
                <c:pt idx="5363">
                  <c:v>6762.5561039005188</c:v>
                </c:pt>
                <c:pt idx="5364">
                  <c:v>6763.4957249572908</c:v>
                </c:pt>
                <c:pt idx="5365">
                  <c:v>6764.435346014061</c:v>
                </c:pt>
                <c:pt idx="5366">
                  <c:v>6765.374967070833</c:v>
                </c:pt>
                <c:pt idx="5367">
                  <c:v>6766.314588127605</c:v>
                </c:pt>
                <c:pt idx="5368">
                  <c:v>6767.2542091843761</c:v>
                </c:pt>
                <c:pt idx="5369">
                  <c:v>6768.1938302411472</c:v>
                </c:pt>
                <c:pt idx="5370">
                  <c:v>6769.1334512979192</c:v>
                </c:pt>
                <c:pt idx="5371">
                  <c:v>6770.0730723546903</c:v>
                </c:pt>
                <c:pt idx="5372">
                  <c:v>6771.0126934114614</c:v>
                </c:pt>
                <c:pt idx="5373">
                  <c:v>6771.9523144682335</c:v>
                </c:pt>
                <c:pt idx="5374">
                  <c:v>6772.8919355250046</c:v>
                </c:pt>
                <c:pt idx="5375">
                  <c:v>6773.8315565817766</c:v>
                </c:pt>
                <c:pt idx="5376">
                  <c:v>6774.7711776385477</c:v>
                </c:pt>
                <c:pt idx="5377">
                  <c:v>6775.7107986953197</c:v>
                </c:pt>
                <c:pt idx="5378">
                  <c:v>6776.6504197520908</c:v>
                </c:pt>
                <c:pt idx="5379">
                  <c:v>6777.5900408088619</c:v>
                </c:pt>
                <c:pt idx="5380">
                  <c:v>6778.5296618656339</c:v>
                </c:pt>
                <c:pt idx="5381">
                  <c:v>6779.469282922405</c:v>
                </c:pt>
                <c:pt idx="5382">
                  <c:v>6780.408903979177</c:v>
                </c:pt>
                <c:pt idx="5383">
                  <c:v>6781.3485250359481</c:v>
                </c:pt>
                <c:pt idx="5384">
                  <c:v>6782.2881460927192</c:v>
                </c:pt>
                <c:pt idx="5385">
                  <c:v>6783.2277671494912</c:v>
                </c:pt>
                <c:pt idx="5386">
                  <c:v>6784.1673882062623</c:v>
                </c:pt>
                <c:pt idx="5387">
                  <c:v>6785.1070092630334</c:v>
                </c:pt>
                <c:pt idx="5388">
                  <c:v>6786.0466303198054</c:v>
                </c:pt>
                <c:pt idx="5389">
                  <c:v>6786.9862513765775</c:v>
                </c:pt>
                <c:pt idx="5390">
                  <c:v>6787.9258724333486</c:v>
                </c:pt>
                <c:pt idx="5391">
                  <c:v>6788.8654934901197</c:v>
                </c:pt>
                <c:pt idx="5392">
                  <c:v>6789.8051145468917</c:v>
                </c:pt>
                <c:pt idx="5393">
                  <c:v>6790.7447356036628</c:v>
                </c:pt>
                <c:pt idx="5394">
                  <c:v>6791.6843566604339</c:v>
                </c:pt>
                <c:pt idx="5395">
                  <c:v>6792.6239777172059</c:v>
                </c:pt>
                <c:pt idx="5396">
                  <c:v>6793.5635987739779</c:v>
                </c:pt>
                <c:pt idx="5397">
                  <c:v>6794.5032198307481</c:v>
                </c:pt>
                <c:pt idx="5398">
                  <c:v>6795.4428408875201</c:v>
                </c:pt>
                <c:pt idx="5399">
                  <c:v>6796.3824619442921</c:v>
                </c:pt>
                <c:pt idx="5400">
                  <c:v>6797.3220830010623</c:v>
                </c:pt>
                <c:pt idx="5401">
                  <c:v>6798.2617040578343</c:v>
                </c:pt>
                <c:pt idx="5402">
                  <c:v>6799.2013251146063</c:v>
                </c:pt>
                <c:pt idx="5403">
                  <c:v>6800.1409461713783</c:v>
                </c:pt>
                <c:pt idx="5404">
                  <c:v>6801.0805672281485</c:v>
                </c:pt>
                <c:pt idx="5405">
                  <c:v>6802.0201882849206</c:v>
                </c:pt>
                <c:pt idx="5406">
                  <c:v>6802.9598093416926</c:v>
                </c:pt>
                <c:pt idx="5407">
                  <c:v>6803.8994303984628</c:v>
                </c:pt>
                <c:pt idx="5408">
                  <c:v>6804.8390514552348</c:v>
                </c:pt>
                <c:pt idx="5409">
                  <c:v>6805.7786725120068</c:v>
                </c:pt>
                <c:pt idx="5410">
                  <c:v>6806.7182935687779</c:v>
                </c:pt>
                <c:pt idx="5411">
                  <c:v>6807.657914625549</c:v>
                </c:pt>
                <c:pt idx="5412">
                  <c:v>6808.597535682321</c:v>
                </c:pt>
                <c:pt idx="5413">
                  <c:v>6809.537156739093</c:v>
                </c:pt>
                <c:pt idx="5414">
                  <c:v>6810.4767777958632</c:v>
                </c:pt>
                <c:pt idx="5415">
                  <c:v>6811.4163988526352</c:v>
                </c:pt>
                <c:pt idx="5416">
                  <c:v>6812.3560199094072</c:v>
                </c:pt>
                <c:pt idx="5417">
                  <c:v>6813.2956409661774</c:v>
                </c:pt>
                <c:pt idx="5418">
                  <c:v>6814.2352620229494</c:v>
                </c:pt>
                <c:pt idx="5419">
                  <c:v>6815.1748830797214</c:v>
                </c:pt>
                <c:pt idx="5420">
                  <c:v>6816.1145041364925</c:v>
                </c:pt>
                <c:pt idx="5421">
                  <c:v>6817.0541251932636</c:v>
                </c:pt>
                <c:pt idx="5422">
                  <c:v>6817.9937462500357</c:v>
                </c:pt>
                <c:pt idx="5423">
                  <c:v>6818.9333673068068</c:v>
                </c:pt>
                <c:pt idx="5424">
                  <c:v>6819.8729883635779</c:v>
                </c:pt>
                <c:pt idx="5425">
                  <c:v>6820.8126094203499</c:v>
                </c:pt>
                <c:pt idx="5426">
                  <c:v>6821.7522304771219</c:v>
                </c:pt>
                <c:pt idx="5427">
                  <c:v>6822.691851533893</c:v>
                </c:pt>
                <c:pt idx="5428">
                  <c:v>6823.6314725906641</c:v>
                </c:pt>
                <c:pt idx="5429">
                  <c:v>6824.5710936474361</c:v>
                </c:pt>
                <c:pt idx="5430">
                  <c:v>6825.5107147042072</c:v>
                </c:pt>
                <c:pt idx="5431">
                  <c:v>6826.4503357609783</c:v>
                </c:pt>
                <c:pt idx="5432">
                  <c:v>6827.3899568177503</c:v>
                </c:pt>
                <c:pt idx="5433">
                  <c:v>6828.3295778745214</c:v>
                </c:pt>
                <c:pt idx="5434">
                  <c:v>6829.2691989312934</c:v>
                </c:pt>
                <c:pt idx="5435">
                  <c:v>6830.2088199880645</c:v>
                </c:pt>
                <c:pt idx="5436">
                  <c:v>6831.1484410448356</c:v>
                </c:pt>
                <c:pt idx="5437">
                  <c:v>6832.0880621016076</c:v>
                </c:pt>
                <c:pt idx="5438">
                  <c:v>6833.0276831583787</c:v>
                </c:pt>
                <c:pt idx="5439">
                  <c:v>6833.9673042151508</c:v>
                </c:pt>
                <c:pt idx="5440">
                  <c:v>6834.9069252719219</c:v>
                </c:pt>
                <c:pt idx="5441">
                  <c:v>6835.8465463286939</c:v>
                </c:pt>
                <c:pt idx="5442">
                  <c:v>6836.786167385465</c:v>
                </c:pt>
                <c:pt idx="5443">
                  <c:v>6837.7257884422361</c:v>
                </c:pt>
                <c:pt idx="5444">
                  <c:v>6838.6654094990081</c:v>
                </c:pt>
                <c:pt idx="5445">
                  <c:v>6839.6050305557792</c:v>
                </c:pt>
                <c:pt idx="5446">
                  <c:v>6840.5446516125503</c:v>
                </c:pt>
                <c:pt idx="5447">
                  <c:v>6841.4842726693223</c:v>
                </c:pt>
                <c:pt idx="5448">
                  <c:v>6842.4238937260943</c:v>
                </c:pt>
                <c:pt idx="5449">
                  <c:v>6843.3635147828645</c:v>
                </c:pt>
                <c:pt idx="5450">
                  <c:v>6844.3031358396365</c:v>
                </c:pt>
                <c:pt idx="5451">
                  <c:v>6845.2427568964085</c:v>
                </c:pt>
                <c:pt idx="5452">
                  <c:v>6846.1823779531796</c:v>
                </c:pt>
                <c:pt idx="5453">
                  <c:v>6847.1219990099507</c:v>
                </c:pt>
                <c:pt idx="5454">
                  <c:v>6848.0616200667228</c:v>
                </c:pt>
                <c:pt idx="5455">
                  <c:v>6849.0012411234948</c:v>
                </c:pt>
                <c:pt idx="5456">
                  <c:v>6849.940862180265</c:v>
                </c:pt>
                <c:pt idx="5457">
                  <c:v>6850.880483237037</c:v>
                </c:pt>
                <c:pt idx="5458">
                  <c:v>6851.820104293809</c:v>
                </c:pt>
                <c:pt idx="5459">
                  <c:v>6852.7597253505792</c:v>
                </c:pt>
                <c:pt idx="5460">
                  <c:v>6853.6993464073512</c:v>
                </c:pt>
                <c:pt idx="5461">
                  <c:v>6854.6389674641232</c:v>
                </c:pt>
                <c:pt idx="5462">
                  <c:v>6855.5785885208943</c:v>
                </c:pt>
                <c:pt idx="5463">
                  <c:v>6856.5182095776654</c:v>
                </c:pt>
                <c:pt idx="5464">
                  <c:v>6857.4578306344374</c:v>
                </c:pt>
                <c:pt idx="5465">
                  <c:v>6858.3974516912094</c:v>
                </c:pt>
                <c:pt idx="5466">
                  <c:v>6859.3370727479796</c:v>
                </c:pt>
                <c:pt idx="5467">
                  <c:v>6860.2766938047516</c:v>
                </c:pt>
                <c:pt idx="5468">
                  <c:v>6861.2163148615236</c:v>
                </c:pt>
                <c:pt idx="5469">
                  <c:v>6862.1559359182947</c:v>
                </c:pt>
                <c:pt idx="5470">
                  <c:v>6863.0955569750658</c:v>
                </c:pt>
                <c:pt idx="5471">
                  <c:v>6864.0351780318379</c:v>
                </c:pt>
                <c:pt idx="5472">
                  <c:v>6864.974799088609</c:v>
                </c:pt>
                <c:pt idx="5473">
                  <c:v>6865.9144201453801</c:v>
                </c:pt>
                <c:pt idx="5474">
                  <c:v>6866.8540412021521</c:v>
                </c:pt>
                <c:pt idx="5475">
                  <c:v>6867.7936622589232</c:v>
                </c:pt>
                <c:pt idx="5476">
                  <c:v>6868.7332833156952</c:v>
                </c:pt>
                <c:pt idx="5477">
                  <c:v>6869.6729043724663</c:v>
                </c:pt>
                <c:pt idx="5478">
                  <c:v>6870.6125254292383</c:v>
                </c:pt>
                <c:pt idx="5479">
                  <c:v>6871.5521464860094</c:v>
                </c:pt>
                <c:pt idx="5480">
                  <c:v>6872.4917675427805</c:v>
                </c:pt>
                <c:pt idx="5481">
                  <c:v>6873.4313885995525</c:v>
                </c:pt>
                <c:pt idx="5482">
                  <c:v>6874.3710096563236</c:v>
                </c:pt>
                <c:pt idx="5483">
                  <c:v>6875.3106307130947</c:v>
                </c:pt>
                <c:pt idx="5484">
                  <c:v>6876.2502517698667</c:v>
                </c:pt>
                <c:pt idx="5485">
                  <c:v>6877.1898728266378</c:v>
                </c:pt>
                <c:pt idx="5486">
                  <c:v>6878.1294938834099</c:v>
                </c:pt>
                <c:pt idx="5487">
                  <c:v>6879.069114940181</c:v>
                </c:pt>
                <c:pt idx="5488">
                  <c:v>6880.0087359969521</c:v>
                </c:pt>
                <c:pt idx="5489">
                  <c:v>6880.9483570537241</c:v>
                </c:pt>
                <c:pt idx="5490">
                  <c:v>6881.8879781104952</c:v>
                </c:pt>
                <c:pt idx="5491">
                  <c:v>6882.8275991672672</c:v>
                </c:pt>
                <c:pt idx="5492">
                  <c:v>6883.7672202240383</c:v>
                </c:pt>
                <c:pt idx="5493">
                  <c:v>6884.7068412808103</c:v>
                </c:pt>
                <c:pt idx="5494">
                  <c:v>6885.6464623375814</c:v>
                </c:pt>
                <c:pt idx="5495">
                  <c:v>6886.5860833943525</c:v>
                </c:pt>
                <c:pt idx="5496">
                  <c:v>6887.5257044511245</c:v>
                </c:pt>
                <c:pt idx="5497">
                  <c:v>6888.4653255078956</c:v>
                </c:pt>
                <c:pt idx="5498">
                  <c:v>6889.4049465646667</c:v>
                </c:pt>
                <c:pt idx="5499">
                  <c:v>6890.3445676214387</c:v>
                </c:pt>
                <c:pt idx="5500">
                  <c:v>6891.2841886782107</c:v>
                </c:pt>
                <c:pt idx="5501">
                  <c:v>6892.2238097349809</c:v>
                </c:pt>
                <c:pt idx="5502">
                  <c:v>6893.1634307917529</c:v>
                </c:pt>
                <c:pt idx="5503">
                  <c:v>6894.103051848525</c:v>
                </c:pt>
                <c:pt idx="5504">
                  <c:v>6895.0426729052961</c:v>
                </c:pt>
                <c:pt idx="5505">
                  <c:v>6895.9822939620672</c:v>
                </c:pt>
                <c:pt idx="5506">
                  <c:v>6896.9219150188392</c:v>
                </c:pt>
                <c:pt idx="5507">
                  <c:v>6897.8615360756112</c:v>
                </c:pt>
                <c:pt idx="5508">
                  <c:v>6898.8011571323814</c:v>
                </c:pt>
                <c:pt idx="5509">
                  <c:v>6899.7407781891534</c:v>
                </c:pt>
                <c:pt idx="5510">
                  <c:v>6900.6803992459254</c:v>
                </c:pt>
                <c:pt idx="5511">
                  <c:v>6901.6200203026956</c:v>
                </c:pt>
                <c:pt idx="5512">
                  <c:v>6902.5596413594676</c:v>
                </c:pt>
                <c:pt idx="5513">
                  <c:v>6903.4992624162396</c:v>
                </c:pt>
                <c:pt idx="5514">
                  <c:v>6904.4388834730116</c:v>
                </c:pt>
                <c:pt idx="5515">
                  <c:v>6905.3785045297818</c:v>
                </c:pt>
                <c:pt idx="5516">
                  <c:v>6906.3181255865538</c:v>
                </c:pt>
                <c:pt idx="5517">
                  <c:v>6907.2577466433258</c:v>
                </c:pt>
                <c:pt idx="5518">
                  <c:v>6908.197367700096</c:v>
                </c:pt>
                <c:pt idx="5519">
                  <c:v>6909.136988756868</c:v>
                </c:pt>
                <c:pt idx="5520">
                  <c:v>6910.0766098136401</c:v>
                </c:pt>
                <c:pt idx="5521">
                  <c:v>6911.0162308704112</c:v>
                </c:pt>
                <c:pt idx="5522">
                  <c:v>6911.9558519271823</c:v>
                </c:pt>
                <c:pt idx="5523">
                  <c:v>6912.8954729839543</c:v>
                </c:pt>
                <c:pt idx="5524">
                  <c:v>6913.8350940407254</c:v>
                </c:pt>
                <c:pt idx="5525">
                  <c:v>6914.7747150974965</c:v>
                </c:pt>
                <c:pt idx="5526">
                  <c:v>6915.7143361542685</c:v>
                </c:pt>
                <c:pt idx="5527">
                  <c:v>6916.6539572110405</c:v>
                </c:pt>
                <c:pt idx="5528">
                  <c:v>6917.5935782678116</c:v>
                </c:pt>
                <c:pt idx="5529">
                  <c:v>6918.5331993245827</c:v>
                </c:pt>
                <c:pt idx="5530">
                  <c:v>6919.4728203813547</c:v>
                </c:pt>
                <c:pt idx="5531">
                  <c:v>6920.4124414381258</c:v>
                </c:pt>
                <c:pt idx="5532">
                  <c:v>6921.3520624948969</c:v>
                </c:pt>
                <c:pt idx="5533">
                  <c:v>6922.2916835516689</c:v>
                </c:pt>
                <c:pt idx="5534">
                  <c:v>6923.23130460844</c:v>
                </c:pt>
                <c:pt idx="5535">
                  <c:v>6924.1709256652121</c:v>
                </c:pt>
                <c:pt idx="5536">
                  <c:v>6925.1105467219832</c:v>
                </c:pt>
                <c:pt idx="5537">
                  <c:v>6926.0501677787543</c:v>
                </c:pt>
                <c:pt idx="5538">
                  <c:v>6926.9897888355263</c:v>
                </c:pt>
                <c:pt idx="5539">
                  <c:v>6927.9294098922974</c:v>
                </c:pt>
                <c:pt idx="5540">
                  <c:v>6928.8690309490694</c:v>
                </c:pt>
                <c:pt idx="5541">
                  <c:v>6929.8086520058405</c:v>
                </c:pt>
                <c:pt idx="5542">
                  <c:v>6930.7482730626125</c:v>
                </c:pt>
                <c:pt idx="5543">
                  <c:v>6931.6878941193836</c:v>
                </c:pt>
                <c:pt idx="5544">
                  <c:v>6932.6275151761547</c:v>
                </c:pt>
                <c:pt idx="5545">
                  <c:v>6933.5671362329267</c:v>
                </c:pt>
                <c:pt idx="5546">
                  <c:v>6934.5067572896978</c:v>
                </c:pt>
                <c:pt idx="5547">
                  <c:v>6935.4463783464689</c:v>
                </c:pt>
                <c:pt idx="5548">
                  <c:v>6936.3859994032409</c:v>
                </c:pt>
                <c:pt idx="5549">
                  <c:v>6937.325620460012</c:v>
                </c:pt>
                <c:pt idx="5550">
                  <c:v>6938.2652415167831</c:v>
                </c:pt>
                <c:pt idx="5551">
                  <c:v>6939.2048625735551</c:v>
                </c:pt>
                <c:pt idx="5552">
                  <c:v>6940.1444836303272</c:v>
                </c:pt>
                <c:pt idx="5553">
                  <c:v>6941.0841046870983</c:v>
                </c:pt>
                <c:pt idx="5554">
                  <c:v>6942.0237257438694</c:v>
                </c:pt>
                <c:pt idx="5555">
                  <c:v>6942.9633468006414</c:v>
                </c:pt>
                <c:pt idx="5556">
                  <c:v>6943.9029678574125</c:v>
                </c:pt>
                <c:pt idx="5557">
                  <c:v>6944.8425889141836</c:v>
                </c:pt>
                <c:pt idx="5558">
                  <c:v>6945.7822099709556</c:v>
                </c:pt>
                <c:pt idx="5559">
                  <c:v>6946.7218310277276</c:v>
                </c:pt>
                <c:pt idx="5560">
                  <c:v>6947.6614520844978</c:v>
                </c:pt>
                <c:pt idx="5561">
                  <c:v>6948.6010731412698</c:v>
                </c:pt>
                <c:pt idx="5562">
                  <c:v>6949.5406941980418</c:v>
                </c:pt>
                <c:pt idx="5563">
                  <c:v>6950.480315254812</c:v>
                </c:pt>
                <c:pt idx="5564">
                  <c:v>6951.419936311584</c:v>
                </c:pt>
                <c:pt idx="5565">
                  <c:v>6952.359557368356</c:v>
                </c:pt>
                <c:pt idx="5566">
                  <c:v>6953.299178425128</c:v>
                </c:pt>
                <c:pt idx="5567">
                  <c:v>6954.2387994818982</c:v>
                </c:pt>
                <c:pt idx="5568">
                  <c:v>6955.1784205386703</c:v>
                </c:pt>
                <c:pt idx="5569">
                  <c:v>6956.1180415954423</c:v>
                </c:pt>
                <c:pt idx="5570">
                  <c:v>6957.0576626522125</c:v>
                </c:pt>
                <c:pt idx="5571">
                  <c:v>6957.9972837089845</c:v>
                </c:pt>
                <c:pt idx="5572">
                  <c:v>6958.9369047657565</c:v>
                </c:pt>
                <c:pt idx="5573">
                  <c:v>6959.8765258225276</c:v>
                </c:pt>
                <c:pt idx="5574">
                  <c:v>6960.8161468792987</c:v>
                </c:pt>
                <c:pt idx="5575">
                  <c:v>6961.7557679360707</c:v>
                </c:pt>
                <c:pt idx="5576">
                  <c:v>6962.6953889928418</c:v>
                </c:pt>
                <c:pt idx="5577">
                  <c:v>6963.6350100496129</c:v>
                </c:pt>
                <c:pt idx="5578">
                  <c:v>6964.5746311063849</c:v>
                </c:pt>
                <c:pt idx="5579">
                  <c:v>6965.5142521631569</c:v>
                </c:pt>
                <c:pt idx="5580">
                  <c:v>6966.453873219928</c:v>
                </c:pt>
                <c:pt idx="5581">
                  <c:v>6967.3934942766991</c:v>
                </c:pt>
                <c:pt idx="5582">
                  <c:v>6968.3331153334711</c:v>
                </c:pt>
                <c:pt idx="5583">
                  <c:v>6969.2727363902422</c:v>
                </c:pt>
                <c:pt idx="5584">
                  <c:v>6970.2123574470133</c:v>
                </c:pt>
                <c:pt idx="5585">
                  <c:v>6971.1519785037854</c:v>
                </c:pt>
                <c:pt idx="5586">
                  <c:v>6972.0915995605565</c:v>
                </c:pt>
                <c:pt idx="5587">
                  <c:v>6973.0312206173285</c:v>
                </c:pt>
                <c:pt idx="5588">
                  <c:v>6973.9708416740996</c:v>
                </c:pt>
                <c:pt idx="5589">
                  <c:v>6974.9104627308707</c:v>
                </c:pt>
                <c:pt idx="5590">
                  <c:v>6975.8500837876427</c:v>
                </c:pt>
                <c:pt idx="5591">
                  <c:v>6976.7897048444138</c:v>
                </c:pt>
                <c:pt idx="5592">
                  <c:v>6977.7293259011858</c:v>
                </c:pt>
                <c:pt idx="5593">
                  <c:v>6978.6689469579569</c:v>
                </c:pt>
                <c:pt idx="5594">
                  <c:v>6979.6085680147289</c:v>
                </c:pt>
                <c:pt idx="5595">
                  <c:v>6980.5481890715</c:v>
                </c:pt>
                <c:pt idx="5596">
                  <c:v>6981.4878101282711</c:v>
                </c:pt>
                <c:pt idx="5597">
                  <c:v>6982.4274311850431</c:v>
                </c:pt>
                <c:pt idx="5598">
                  <c:v>6983.3670522418142</c:v>
                </c:pt>
                <c:pt idx="5599">
                  <c:v>6984.3066732985853</c:v>
                </c:pt>
                <c:pt idx="5600">
                  <c:v>6985.2462943553573</c:v>
                </c:pt>
                <c:pt idx="5601">
                  <c:v>6986.1859154121294</c:v>
                </c:pt>
                <c:pt idx="5602">
                  <c:v>6987.1255364688996</c:v>
                </c:pt>
                <c:pt idx="5603">
                  <c:v>6988.0651575256716</c:v>
                </c:pt>
                <c:pt idx="5604">
                  <c:v>6989.0047785824436</c:v>
                </c:pt>
                <c:pt idx="5605">
                  <c:v>6989.9443996392147</c:v>
                </c:pt>
                <c:pt idx="5606">
                  <c:v>6990.8840206959858</c:v>
                </c:pt>
                <c:pt idx="5607">
                  <c:v>6991.8236417527578</c:v>
                </c:pt>
                <c:pt idx="5608">
                  <c:v>6992.7632628095289</c:v>
                </c:pt>
                <c:pt idx="5609">
                  <c:v>6993.6136198659078</c:v>
                </c:pt>
                <c:pt idx="5610">
                  <c:v>6993.7028838663</c:v>
                </c:pt>
                <c:pt idx="5611">
                  <c:v>6994.642504923072</c:v>
                </c:pt>
                <c:pt idx="5612">
                  <c:v>6995.582125979844</c:v>
                </c:pt>
                <c:pt idx="5613">
                  <c:v>6996.5217470366142</c:v>
                </c:pt>
                <c:pt idx="5614">
                  <c:v>6997.4613680933862</c:v>
                </c:pt>
                <c:pt idx="5615">
                  <c:v>6998.4009891501582</c:v>
                </c:pt>
                <c:pt idx="5616">
                  <c:v>6999.3406102069284</c:v>
                </c:pt>
                <c:pt idx="5617">
                  <c:v>7000.2802312637004</c:v>
                </c:pt>
                <c:pt idx="5618">
                  <c:v>7001.2198523204725</c:v>
                </c:pt>
                <c:pt idx="5619">
                  <c:v>7002.1594733772445</c:v>
                </c:pt>
                <c:pt idx="5620">
                  <c:v>7003.0990944340147</c:v>
                </c:pt>
                <c:pt idx="5621">
                  <c:v>7004.0387154907867</c:v>
                </c:pt>
                <c:pt idx="5622">
                  <c:v>7004.9783365475587</c:v>
                </c:pt>
                <c:pt idx="5623">
                  <c:v>7005.9179576043289</c:v>
                </c:pt>
                <c:pt idx="5624">
                  <c:v>7006.8575786611009</c:v>
                </c:pt>
                <c:pt idx="5625">
                  <c:v>7007.7971997178729</c:v>
                </c:pt>
                <c:pt idx="5626">
                  <c:v>7008.736820774644</c:v>
                </c:pt>
                <c:pt idx="5627">
                  <c:v>7009.6764418314151</c:v>
                </c:pt>
                <c:pt idx="5628">
                  <c:v>7010.6160628881871</c:v>
                </c:pt>
                <c:pt idx="5629">
                  <c:v>7011.5556839449591</c:v>
                </c:pt>
                <c:pt idx="5630">
                  <c:v>7012.4953050017293</c:v>
                </c:pt>
                <c:pt idx="5631">
                  <c:v>7013.4349260585013</c:v>
                </c:pt>
                <c:pt idx="5632">
                  <c:v>7014.3745471152733</c:v>
                </c:pt>
                <c:pt idx="5633">
                  <c:v>7015.3141681720444</c:v>
                </c:pt>
                <c:pt idx="5634">
                  <c:v>7016.2537892288155</c:v>
                </c:pt>
                <c:pt idx="5635">
                  <c:v>7017.1934102855876</c:v>
                </c:pt>
                <c:pt idx="5636">
                  <c:v>7018.1330313423587</c:v>
                </c:pt>
                <c:pt idx="5637">
                  <c:v>7019.0726523991298</c:v>
                </c:pt>
                <c:pt idx="5638">
                  <c:v>7020.0122734559018</c:v>
                </c:pt>
                <c:pt idx="5639">
                  <c:v>7020.9518945126729</c:v>
                </c:pt>
                <c:pt idx="5640">
                  <c:v>7021.8915155694449</c:v>
                </c:pt>
                <c:pt idx="5641">
                  <c:v>7022.831136626216</c:v>
                </c:pt>
                <c:pt idx="5642">
                  <c:v>7023.770757682988</c:v>
                </c:pt>
                <c:pt idx="5643">
                  <c:v>7024.7103787397591</c:v>
                </c:pt>
                <c:pt idx="5644">
                  <c:v>7025.6499997965302</c:v>
                </c:pt>
                <c:pt idx="5645">
                  <c:v>7026.5896208533022</c:v>
                </c:pt>
                <c:pt idx="5646">
                  <c:v>7027.5292419100733</c:v>
                </c:pt>
                <c:pt idx="5647">
                  <c:v>7028.4688629668453</c:v>
                </c:pt>
                <c:pt idx="5648">
                  <c:v>7029.4084840236164</c:v>
                </c:pt>
                <c:pt idx="5649">
                  <c:v>7030.3481050803875</c:v>
                </c:pt>
                <c:pt idx="5650">
                  <c:v>7031.2877261371596</c:v>
                </c:pt>
                <c:pt idx="5651">
                  <c:v>7032.2273471939307</c:v>
                </c:pt>
                <c:pt idx="5652">
                  <c:v>7033.1669682507018</c:v>
                </c:pt>
                <c:pt idx="5653">
                  <c:v>7034.1065893074738</c:v>
                </c:pt>
                <c:pt idx="5654">
                  <c:v>7035.0462103642458</c:v>
                </c:pt>
                <c:pt idx="5655">
                  <c:v>7035.9858314210169</c:v>
                </c:pt>
                <c:pt idx="5656">
                  <c:v>7036.925452477788</c:v>
                </c:pt>
                <c:pt idx="5657">
                  <c:v>7037.86507353456</c:v>
                </c:pt>
                <c:pt idx="5658">
                  <c:v>7038.8046945913311</c:v>
                </c:pt>
                <c:pt idx="5659">
                  <c:v>7039.7443156481022</c:v>
                </c:pt>
                <c:pt idx="5660">
                  <c:v>7040.6839367048742</c:v>
                </c:pt>
                <c:pt idx="5661">
                  <c:v>7041.6235577616462</c:v>
                </c:pt>
                <c:pt idx="5662">
                  <c:v>7042.5631788184164</c:v>
                </c:pt>
                <c:pt idx="5663">
                  <c:v>7043.5027998751884</c:v>
                </c:pt>
                <c:pt idx="5664">
                  <c:v>7044.4424209319604</c:v>
                </c:pt>
                <c:pt idx="5665">
                  <c:v>7045.3820419887306</c:v>
                </c:pt>
                <c:pt idx="5666">
                  <c:v>7046.3216630455026</c:v>
                </c:pt>
                <c:pt idx="5667">
                  <c:v>7047.2612841022747</c:v>
                </c:pt>
                <c:pt idx="5668">
                  <c:v>7048.2009051590467</c:v>
                </c:pt>
                <c:pt idx="5669">
                  <c:v>7049.1405262158169</c:v>
                </c:pt>
                <c:pt idx="5670">
                  <c:v>7050.0801472725889</c:v>
                </c:pt>
                <c:pt idx="5671">
                  <c:v>7051.0197683293609</c:v>
                </c:pt>
                <c:pt idx="5672">
                  <c:v>7051.9593893861311</c:v>
                </c:pt>
                <c:pt idx="5673">
                  <c:v>7052.8990104429031</c:v>
                </c:pt>
                <c:pt idx="5674">
                  <c:v>7053.8386314996751</c:v>
                </c:pt>
                <c:pt idx="5675">
                  <c:v>7054.7782525564453</c:v>
                </c:pt>
                <c:pt idx="5676">
                  <c:v>7055.7178736132173</c:v>
                </c:pt>
                <c:pt idx="5677">
                  <c:v>7056.6574946699893</c:v>
                </c:pt>
                <c:pt idx="5678">
                  <c:v>7057.5971157267604</c:v>
                </c:pt>
                <c:pt idx="5679">
                  <c:v>7058.5367367835315</c:v>
                </c:pt>
                <c:pt idx="5680">
                  <c:v>7059.4763578403035</c:v>
                </c:pt>
                <c:pt idx="5681">
                  <c:v>7060.4159788970755</c:v>
                </c:pt>
                <c:pt idx="5682">
                  <c:v>7061.3555999538457</c:v>
                </c:pt>
                <c:pt idx="5683">
                  <c:v>7062.2952210106178</c:v>
                </c:pt>
                <c:pt idx="5684">
                  <c:v>7063.2348420673898</c:v>
                </c:pt>
                <c:pt idx="5685">
                  <c:v>7064.1744631241609</c:v>
                </c:pt>
                <c:pt idx="5686">
                  <c:v>7065.114084180932</c:v>
                </c:pt>
                <c:pt idx="5687">
                  <c:v>7066.053705237704</c:v>
                </c:pt>
                <c:pt idx="5688">
                  <c:v>7066.9933262944751</c:v>
                </c:pt>
                <c:pt idx="5689">
                  <c:v>7067.9329473512462</c:v>
                </c:pt>
                <c:pt idx="5690">
                  <c:v>7068.8725684080182</c:v>
                </c:pt>
                <c:pt idx="5691">
                  <c:v>7069.8121894647893</c:v>
                </c:pt>
                <c:pt idx="5692">
                  <c:v>7070.7518105215613</c:v>
                </c:pt>
                <c:pt idx="5693">
                  <c:v>7071.6914315783324</c:v>
                </c:pt>
                <c:pt idx="5694">
                  <c:v>7072.6310526351044</c:v>
                </c:pt>
                <c:pt idx="5695">
                  <c:v>7073.5706736918755</c:v>
                </c:pt>
                <c:pt idx="5696">
                  <c:v>7074.5102947486466</c:v>
                </c:pt>
                <c:pt idx="5697">
                  <c:v>7075.4499158054186</c:v>
                </c:pt>
                <c:pt idx="5698">
                  <c:v>7076.3895368621897</c:v>
                </c:pt>
                <c:pt idx="5699">
                  <c:v>7077.3291579189618</c:v>
                </c:pt>
                <c:pt idx="5700">
                  <c:v>7078.2687789757329</c:v>
                </c:pt>
                <c:pt idx="5701">
                  <c:v>7079.208400032504</c:v>
                </c:pt>
                <c:pt idx="5702">
                  <c:v>7080.148021089276</c:v>
                </c:pt>
                <c:pt idx="5703">
                  <c:v>7081.0876421460471</c:v>
                </c:pt>
                <c:pt idx="5704">
                  <c:v>7082.0272632028182</c:v>
                </c:pt>
                <c:pt idx="5705">
                  <c:v>7082.9668842595902</c:v>
                </c:pt>
                <c:pt idx="5706">
                  <c:v>7083.9065053163622</c:v>
                </c:pt>
                <c:pt idx="5707">
                  <c:v>7084.8461263731333</c:v>
                </c:pt>
                <c:pt idx="5708">
                  <c:v>7085.7857474299044</c:v>
                </c:pt>
                <c:pt idx="5709">
                  <c:v>7086.7253684866764</c:v>
                </c:pt>
                <c:pt idx="5710">
                  <c:v>7087.6649895434475</c:v>
                </c:pt>
                <c:pt idx="5711">
                  <c:v>7088.6046106002186</c:v>
                </c:pt>
                <c:pt idx="5712">
                  <c:v>7089.5442316569906</c:v>
                </c:pt>
                <c:pt idx="5713">
                  <c:v>7090.4838527137626</c:v>
                </c:pt>
                <c:pt idx="5714">
                  <c:v>7091.4234737705328</c:v>
                </c:pt>
                <c:pt idx="5715">
                  <c:v>7092.3630948273048</c:v>
                </c:pt>
                <c:pt idx="5716">
                  <c:v>7092.8939807243805</c:v>
                </c:pt>
                <c:pt idx="5717">
                  <c:v>7093.3027158840769</c:v>
                </c:pt>
                <c:pt idx="5718">
                  <c:v>7094.2423369408471</c:v>
                </c:pt>
                <c:pt idx="5719">
                  <c:v>7095.1819579976191</c:v>
                </c:pt>
                <c:pt idx="5720">
                  <c:v>7096.1215790543911</c:v>
                </c:pt>
                <c:pt idx="5721">
                  <c:v>7097.0612001111631</c:v>
                </c:pt>
                <c:pt idx="5722">
                  <c:v>7098.0008211679333</c:v>
                </c:pt>
                <c:pt idx="5723">
                  <c:v>7098.9404422247053</c:v>
                </c:pt>
                <c:pt idx="5724">
                  <c:v>7099.8800632814773</c:v>
                </c:pt>
                <c:pt idx="5725">
                  <c:v>7100.8196843382475</c:v>
                </c:pt>
                <c:pt idx="5726">
                  <c:v>7101.7593053950195</c:v>
                </c:pt>
                <c:pt idx="5727">
                  <c:v>7102.6989264517915</c:v>
                </c:pt>
                <c:pt idx="5728">
                  <c:v>7103.6385475085626</c:v>
                </c:pt>
                <c:pt idx="5729">
                  <c:v>7104.5781685653337</c:v>
                </c:pt>
                <c:pt idx="5730">
                  <c:v>7105.5177896221057</c:v>
                </c:pt>
                <c:pt idx="5731">
                  <c:v>7106.4574106788768</c:v>
                </c:pt>
                <c:pt idx="5732">
                  <c:v>7107.3970317356479</c:v>
                </c:pt>
                <c:pt idx="5733">
                  <c:v>7108.33665279242</c:v>
                </c:pt>
                <c:pt idx="5734">
                  <c:v>7109.276273849192</c:v>
                </c:pt>
                <c:pt idx="5735">
                  <c:v>7110.2158949059622</c:v>
                </c:pt>
                <c:pt idx="5736">
                  <c:v>7111.1555159627342</c:v>
                </c:pt>
                <c:pt idx="5737">
                  <c:v>7112.0951370195062</c:v>
                </c:pt>
                <c:pt idx="5738">
                  <c:v>7113.0347580762773</c:v>
                </c:pt>
                <c:pt idx="5739">
                  <c:v>7113.9743791330484</c:v>
                </c:pt>
                <c:pt idx="5740">
                  <c:v>7114.9140001898204</c:v>
                </c:pt>
                <c:pt idx="5741">
                  <c:v>7115.8536212465915</c:v>
                </c:pt>
                <c:pt idx="5742">
                  <c:v>7116.7932423033626</c:v>
                </c:pt>
                <c:pt idx="5743">
                  <c:v>7117.7328633601346</c:v>
                </c:pt>
                <c:pt idx="5744">
                  <c:v>7118.6724844169057</c:v>
                </c:pt>
                <c:pt idx="5745">
                  <c:v>7119.6121054736777</c:v>
                </c:pt>
                <c:pt idx="5746">
                  <c:v>7120.5517265304488</c:v>
                </c:pt>
                <c:pt idx="5747">
                  <c:v>7121.4913475872208</c:v>
                </c:pt>
                <c:pt idx="5748">
                  <c:v>7122.4309686439919</c:v>
                </c:pt>
                <c:pt idx="5749">
                  <c:v>7123.370589700763</c:v>
                </c:pt>
                <c:pt idx="5750">
                  <c:v>7124.3102107575351</c:v>
                </c:pt>
                <c:pt idx="5751">
                  <c:v>7125.2498318143062</c:v>
                </c:pt>
                <c:pt idx="5752">
                  <c:v>7126.1894528710782</c:v>
                </c:pt>
                <c:pt idx="5753">
                  <c:v>7127.1290739278493</c:v>
                </c:pt>
                <c:pt idx="5754">
                  <c:v>7128.0686949846204</c:v>
                </c:pt>
                <c:pt idx="5755">
                  <c:v>7129.0083160413924</c:v>
                </c:pt>
                <c:pt idx="5756">
                  <c:v>7129.9479370981635</c:v>
                </c:pt>
                <c:pt idx="5757">
                  <c:v>7130.8875581549346</c:v>
                </c:pt>
                <c:pt idx="5758">
                  <c:v>7131.8271792117066</c:v>
                </c:pt>
                <c:pt idx="5759">
                  <c:v>7132.7668002684786</c:v>
                </c:pt>
                <c:pt idx="5760">
                  <c:v>7133.7064213252497</c:v>
                </c:pt>
                <c:pt idx="5761">
                  <c:v>7134.6460423820208</c:v>
                </c:pt>
                <c:pt idx="5762">
                  <c:v>7135.5856634387928</c:v>
                </c:pt>
                <c:pt idx="5763">
                  <c:v>7136.5252844955639</c:v>
                </c:pt>
                <c:pt idx="5764">
                  <c:v>7137.464905552335</c:v>
                </c:pt>
                <c:pt idx="5765">
                  <c:v>7138.4045266091071</c:v>
                </c:pt>
                <c:pt idx="5766">
                  <c:v>7139.3441476658791</c:v>
                </c:pt>
                <c:pt idx="5767">
                  <c:v>7140.2837687226493</c:v>
                </c:pt>
                <c:pt idx="5768">
                  <c:v>7141.2233897794213</c:v>
                </c:pt>
                <c:pt idx="5769">
                  <c:v>7142.1630108361933</c:v>
                </c:pt>
                <c:pt idx="5770">
                  <c:v>7143.1026318929635</c:v>
                </c:pt>
                <c:pt idx="5771">
                  <c:v>7144.0422529497355</c:v>
                </c:pt>
                <c:pt idx="5772">
                  <c:v>7144.9818740065075</c:v>
                </c:pt>
                <c:pt idx="5773">
                  <c:v>7145.9214950632795</c:v>
                </c:pt>
                <c:pt idx="5774">
                  <c:v>7146.8611161200497</c:v>
                </c:pt>
                <c:pt idx="5775">
                  <c:v>7147.8007371768217</c:v>
                </c:pt>
                <c:pt idx="5776">
                  <c:v>7148.7403582335937</c:v>
                </c:pt>
                <c:pt idx="5777">
                  <c:v>7149.6799792903639</c:v>
                </c:pt>
                <c:pt idx="5778">
                  <c:v>7150.6196003471359</c:v>
                </c:pt>
                <c:pt idx="5779">
                  <c:v>7151.5592214039079</c:v>
                </c:pt>
                <c:pt idx="5780">
                  <c:v>7152.498842460679</c:v>
                </c:pt>
                <c:pt idx="5781">
                  <c:v>7153.4384635174501</c:v>
                </c:pt>
                <c:pt idx="5782">
                  <c:v>7154.3780845742222</c:v>
                </c:pt>
                <c:pt idx="5783">
                  <c:v>7155.3177056309942</c:v>
                </c:pt>
                <c:pt idx="5784">
                  <c:v>7156.2573266877644</c:v>
                </c:pt>
                <c:pt idx="5785">
                  <c:v>7157.1969477445364</c:v>
                </c:pt>
                <c:pt idx="5786">
                  <c:v>7158.1365688013084</c:v>
                </c:pt>
                <c:pt idx="5787">
                  <c:v>7159.0761898580795</c:v>
                </c:pt>
                <c:pt idx="5788">
                  <c:v>7160.0158109148506</c:v>
                </c:pt>
                <c:pt idx="5789">
                  <c:v>7160.9554319716226</c:v>
                </c:pt>
                <c:pt idx="5790">
                  <c:v>7161.8950530283937</c:v>
                </c:pt>
                <c:pt idx="5791">
                  <c:v>7162.8346740851648</c:v>
                </c:pt>
                <c:pt idx="5792">
                  <c:v>7163.7742951419368</c:v>
                </c:pt>
                <c:pt idx="5793">
                  <c:v>7164.7139161987079</c:v>
                </c:pt>
                <c:pt idx="5794">
                  <c:v>7165.6535372554799</c:v>
                </c:pt>
                <c:pt idx="5795">
                  <c:v>7166.593158312251</c:v>
                </c:pt>
                <c:pt idx="5796">
                  <c:v>7167.532779369023</c:v>
                </c:pt>
                <c:pt idx="5797">
                  <c:v>7168.4724004257941</c:v>
                </c:pt>
                <c:pt idx="5798">
                  <c:v>7169.4120214825653</c:v>
                </c:pt>
                <c:pt idx="5799">
                  <c:v>7170.3516425393373</c:v>
                </c:pt>
                <c:pt idx="5800">
                  <c:v>7171.2912635961084</c:v>
                </c:pt>
                <c:pt idx="5801">
                  <c:v>7172.2308846528795</c:v>
                </c:pt>
                <c:pt idx="5802">
                  <c:v>7173.1705057096515</c:v>
                </c:pt>
                <c:pt idx="5803">
                  <c:v>7174.1101267664226</c:v>
                </c:pt>
                <c:pt idx="5804">
                  <c:v>7175.0497478231946</c:v>
                </c:pt>
                <c:pt idx="5805">
                  <c:v>7175.9893688799657</c:v>
                </c:pt>
                <c:pt idx="5806">
                  <c:v>7176.9289899367368</c:v>
                </c:pt>
                <c:pt idx="5807">
                  <c:v>7177.8686109935088</c:v>
                </c:pt>
                <c:pt idx="5808">
                  <c:v>7178.8082320502799</c:v>
                </c:pt>
                <c:pt idx="5809">
                  <c:v>7179.7478531070519</c:v>
                </c:pt>
                <c:pt idx="5810">
                  <c:v>7180.687474163823</c:v>
                </c:pt>
                <c:pt idx="5811">
                  <c:v>7181.627095220595</c:v>
                </c:pt>
                <c:pt idx="5812">
                  <c:v>7182.5667162773661</c:v>
                </c:pt>
                <c:pt idx="5813">
                  <c:v>7183.5063373341372</c:v>
                </c:pt>
                <c:pt idx="5814">
                  <c:v>7184.4459583909093</c:v>
                </c:pt>
                <c:pt idx="5815">
                  <c:v>7185.3855794476804</c:v>
                </c:pt>
                <c:pt idx="5816">
                  <c:v>7186.3252005044515</c:v>
                </c:pt>
                <c:pt idx="5817">
                  <c:v>7187.2648215612235</c:v>
                </c:pt>
                <c:pt idx="5818">
                  <c:v>7187.3305950351978</c:v>
                </c:pt>
                <c:pt idx="5819">
                  <c:v>7188.2044426179955</c:v>
                </c:pt>
                <c:pt idx="5820">
                  <c:v>7189.1440636747657</c:v>
                </c:pt>
                <c:pt idx="5821">
                  <c:v>7190.0836847315377</c:v>
                </c:pt>
                <c:pt idx="5822">
                  <c:v>7191.0233057883097</c:v>
                </c:pt>
                <c:pt idx="5823">
                  <c:v>7191.9629268450808</c:v>
                </c:pt>
                <c:pt idx="5824">
                  <c:v>7192.9025479018519</c:v>
                </c:pt>
                <c:pt idx="5825">
                  <c:v>7193.8421689586239</c:v>
                </c:pt>
                <c:pt idx="5826">
                  <c:v>7194.7817900153959</c:v>
                </c:pt>
                <c:pt idx="5827">
                  <c:v>7195.7214110721661</c:v>
                </c:pt>
                <c:pt idx="5828">
                  <c:v>7196.6610321289381</c:v>
                </c:pt>
                <c:pt idx="5829">
                  <c:v>7197.6006531857101</c:v>
                </c:pt>
                <c:pt idx="5830">
                  <c:v>7198.5402742424803</c:v>
                </c:pt>
                <c:pt idx="5831">
                  <c:v>7199.4798952992523</c:v>
                </c:pt>
                <c:pt idx="5832">
                  <c:v>7200.4195163560244</c:v>
                </c:pt>
                <c:pt idx="5833">
                  <c:v>7201.3591374127955</c:v>
                </c:pt>
                <c:pt idx="5834">
                  <c:v>7202.2987584695666</c:v>
                </c:pt>
                <c:pt idx="5835">
                  <c:v>7203.2383795263386</c:v>
                </c:pt>
                <c:pt idx="5836">
                  <c:v>7204.1780005831106</c:v>
                </c:pt>
                <c:pt idx="5837">
                  <c:v>7205.1176216398808</c:v>
                </c:pt>
                <c:pt idx="5838">
                  <c:v>7206.0572426966528</c:v>
                </c:pt>
                <c:pt idx="5839">
                  <c:v>7206.9968637534248</c:v>
                </c:pt>
                <c:pt idx="5840">
                  <c:v>7207.9364848101959</c:v>
                </c:pt>
                <c:pt idx="5841">
                  <c:v>7208.876105866967</c:v>
                </c:pt>
                <c:pt idx="5842">
                  <c:v>7209.815726923739</c:v>
                </c:pt>
                <c:pt idx="5843">
                  <c:v>7210.7553479805101</c:v>
                </c:pt>
                <c:pt idx="5844">
                  <c:v>7211.6949690372812</c:v>
                </c:pt>
                <c:pt idx="5845">
                  <c:v>7212.6345900940532</c:v>
                </c:pt>
                <c:pt idx="5846">
                  <c:v>7213.5742111508243</c:v>
                </c:pt>
                <c:pt idx="5847">
                  <c:v>7214.5138322075964</c:v>
                </c:pt>
                <c:pt idx="5848">
                  <c:v>7215.4534532643675</c:v>
                </c:pt>
                <c:pt idx="5849">
                  <c:v>7216.3930743211395</c:v>
                </c:pt>
                <c:pt idx="5850">
                  <c:v>7217.3326953779106</c:v>
                </c:pt>
                <c:pt idx="5851">
                  <c:v>7218.2723164346817</c:v>
                </c:pt>
                <c:pt idx="5852">
                  <c:v>7219.2119374914537</c:v>
                </c:pt>
                <c:pt idx="5853">
                  <c:v>7220.1515585482248</c:v>
                </c:pt>
                <c:pt idx="5854">
                  <c:v>7221.0911796049968</c:v>
                </c:pt>
                <c:pt idx="5855">
                  <c:v>7222.0308006617679</c:v>
                </c:pt>
                <c:pt idx="5856">
                  <c:v>7222.970421718539</c:v>
                </c:pt>
                <c:pt idx="5857">
                  <c:v>7223.910042775311</c:v>
                </c:pt>
                <c:pt idx="5858">
                  <c:v>7224.8496638320821</c:v>
                </c:pt>
                <c:pt idx="5859">
                  <c:v>7225.7892848888532</c:v>
                </c:pt>
                <c:pt idx="5860">
                  <c:v>7226.7289059456252</c:v>
                </c:pt>
                <c:pt idx="5861">
                  <c:v>7227.6685270023972</c:v>
                </c:pt>
                <c:pt idx="5862">
                  <c:v>7228.6081480591683</c:v>
                </c:pt>
                <c:pt idx="5863">
                  <c:v>7229.5477691159394</c:v>
                </c:pt>
                <c:pt idx="5864">
                  <c:v>7230.4873901727115</c:v>
                </c:pt>
                <c:pt idx="5865">
                  <c:v>7231.4270112294826</c:v>
                </c:pt>
                <c:pt idx="5866">
                  <c:v>7232.3666322862537</c:v>
                </c:pt>
                <c:pt idx="5867">
                  <c:v>7233.3062533430257</c:v>
                </c:pt>
                <c:pt idx="5868">
                  <c:v>7234.2458743997968</c:v>
                </c:pt>
                <c:pt idx="5869">
                  <c:v>7235.1854954565679</c:v>
                </c:pt>
                <c:pt idx="5870">
                  <c:v>7236.1251165133399</c:v>
                </c:pt>
                <c:pt idx="5871">
                  <c:v>7237.0647375701119</c:v>
                </c:pt>
                <c:pt idx="5872">
                  <c:v>7238.0043586268821</c:v>
                </c:pt>
                <c:pt idx="5873">
                  <c:v>7238.9439796836541</c:v>
                </c:pt>
                <c:pt idx="5874">
                  <c:v>7239.8836007404261</c:v>
                </c:pt>
                <c:pt idx="5875">
                  <c:v>7240.8232217971972</c:v>
                </c:pt>
                <c:pt idx="5876">
                  <c:v>7241.7628428539683</c:v>
                </c:pt>
                <c:pt idx="5877">
                  <c:v>7242.7024639107403</c:v>
                </c:pt>
                <c:pt idx="5878">
                  <c:v>7243.6420849675123</c:v>
                </c:pt>
                <c:pt idx="5879">
                  <c:v>7244.5817060242825</c:v>
                </c:pt>
                <c:pt idx="5880">
                  <c:v>7245.5213270810546</c:v>
                </c:pt>
                <c:pt idx="5881">
                  <c:v>7246.4609481378266</c:v>
                </c:pt>
                <c:pt idx="5882">
                  <c:v>7247.4005691945968</c:v>
                </c:pt>
                <c:pt idx="5883">
                  <c:v>7248.3401902513688</c:v>
                </c:pt>
                <c:pt idx="5884">
                  <c:v>7249.2798113081408</c:v>
                </c:pt>
                <c:pt idx="5885">
                  <c:v>7250.2194323649128</c:v>
                </c:pt>
                <c:pt idx="5886">
                  <c:v>7251.159053421683</c:v>
                </c:pt>
                <c:pt idx="5887">
                  <c:v>7252.098674478455</c:v>
                </c:pt>
                <c:pt idx="5888">
                  <c:v>7253.038295535227</c:v>
                </c:pt>
                <c:pt idx="5889">
                  <c:v>7253.9779165919972</c:v>
                </c:pt>
                <c:pt idx="5890">
                  <c:v>7254.9175376487692</c:v>
                </c:pt>
                <c:pt idx="5891">
                  <c:v>7255.8571587055412</c:v>
                </c:pt>
                <c:pt idx="5892">
                  <c:v>7256.7967797623123</c:v>
                </c:pt>
                <c:pt idx="5893">
                  <c:v>7257.7364008190834</c:v>
                </c:pt>
                <c:pt idx="5894">
                  <c:v>7258.6760218758554</c:v>
                </c:pt>
                <c:pt idx="5895">
                  <c:v>7259.6156429326265</c:v>
                </c:pt>
                <c:pt idx="5896">
                  <c:v>7260.5552639893976</c:v>
                </c:pt>
                <c:pt idx="5897">
                  <c:v>7261.4948850461697</c:v>
                </c:pt>
                <c:pt idx="5898">
                  <c:v>7262.4345061029417</c:v>
                </c:pt>
                <c:pt idx="5899">
                  <c:v>7263.3741271597128</c:v>
                </c:pt>
                <c:pt idx="5900">
                  <c:v>7264.3137482164839</c:v>
                </c:pt>
                <c:pt idx="5901">
                  <c:v>7265.2533692732559</c:v>
                </c:pt>
                <c:pt idx="5902">
                  <c:v>7266.192990330027</c:v>
                </c:pt>
                <c:pt idx="5903">
                  <c:v>7267.1326113867981</c:v>
                </c:pt>
                <c:pt idx="5904">
                  <c:v>7268.0722324435701</c:v>
                </c:pt>
                <c:pt idx="5905">
                  <c:v>7269.0118535003412</c:v>
                </c:pt>
                <c:pt idx="5906">
                  <c:v>7269.9514745571132</c:v>
                </c:pt>
                <c:pt idx="5907">
                  <c:v>7270.8910956138843</c:v>
                </c:pt>
                <c:pt idx="5908">
                  <c:v>7271.8307166706554</c:v>
                </c:pt>
                <c:pt idx="5909">
                  <c:v>7272.7703377274274</c:v>
                </c:pt>
                <c:pt idx="5910">
                  <c:v>7273.7099587841985</c:v>
                </c:pt>
                <c:pt idx="5911">
                  <c:v>7274.6495798409705</c:v>
                </c:pt>
                <c:pt idx="5912">
                  <c:v>7275.5892008977416</c:v>
                </c:pt>
                <c:pt idx="5913">
                  <c:v>7276.5288219545137</c:v>
                </c:pt>
                <c:pt idx="5914">
                  <c:v>7277.4684430112848</c:v>
                </c:pt>
                <c:pt idx="5915">
                  <c:v>7278.4080640680559</c:v>
                </c:pt>
                <c:pt idx="5916">
                  <c:v>7279.3476851248279</c:v>
                </c:pt>
                <c:pt idx="5917">
                  <c:v>7280.287306181599</c:v>
                </c:pt>
                <c:pt idx="5918">
                  <c:v>7281.2269272383701</c:v>
                </c:pt>
                <c:pt idx="5919">
                  <c:v>7282.1665482951421</c:v>
                </c:pt>
                <c:pt idx="5920">
                  <c:v>7283.1061693519141</c:v>
                </c:pt>
                <c:pt idx="5921">
                  <c:v>7284.0457904086843</c:v>
                </c:pt>
                <c:pt idx="5922">
                  <c:v>7284.9854114654563</c:v>
                </c:pt>
                <c:pt idx="5923">
                  <c:v>7285.9250325222283</c:v>
                </c:pt>
                <c:pt idx="5924">
                  <c:v>7286.8646535789994</c:v>
                </c:pt>
                <c:pt idx="5925">
                  <c:v>7287.8042746357705</c:v>
                </c:pt>
                <c:pt idx="5926">
                  <c:v>7288.7438956925425</c:v>
                </c:pt>
                <c:pt idx="5927">
                  <c:v>7289.6835167493136</c:v>
                </c:pt>
                <c:pt idx="5928">
                  <c:v>7290.6231378060847</c:v>
                </c:pt>
                <c:pt idx="5929">
                  <c:v>7291.5627588628568</c:v>
                </c:pt>
                <c:pt idx="5930">
                  <c:v>7292.5023799196288</c:v>
                </c:pt>
                <c:pt idx="5931">
                  <c:v>7293.442000976399</c:v>
                </c:pt>
                <c:pt idx="5932">
                  <c:v>7294.381622033171</c:v>
                </c:pt>
                <c:pt idx="5933">
                  <c:v>7295.321243089943</c:v>
                </c:pt>
                <c:pt idx="5934">
                  <c:v>7296.2608641467132</c:v>
                </c:pt>
                <c:pt idx="5935">
                  <c:v>7297.2004852034852</c:v>
                </c:pt>
                <c:pt idx="5936">
                  <c:v>7298.1401062602572</c:v>
                </c:pt>
                <c:pt idx="5937">
                  <c:v>7299.0797273170292</c:v>
                </c:pt>
                <c:pt idx="5938">
                  <c:v>7300.0193483737994</c:v>
                </c:pt>
                <c:pt idx="5939">
                  <c:v>7300.9589694305714</c:v>
                </c:pt>
                <c:pt idx="5940">
                  <c:v>7301.8985904873434</c:v>
                </c:pt>
                <c:pt idx="5941">
                  <c:v>7302.8382115441136</c:v>
                </c:pt>
                <c:pt idx="5942">
                  <c:v>7303.7778326008856</c:v>
                </c:pt>
                <c:pt idx="5943">
                  <c:v>7304.7174536576576</c:v>
                </c:pt>
                <c:pt idx="5944">
                  <c:v>7305.6570747144287</c:v>
                </c:pt>
                <c:pt idx="5945">
                  <c:v>7306.5966957711998</c:v>
                </c:pt>
                <c:pt idx="5946">
                  <c:v>7307.5363168279719</c:v>
                </c:pt>
                <c:pt idx="5947">
                  <c:v>7308.475937884743</c:v>
                </c:pt>
                <c:pt idx="5948">
                  <c:v>7309.4155589415141</c:v>
                </c:pt>
                <c:pt idx="5949">
                  <c:v>7310.3551799982861</c:v>
                </c:pt>
                <c:pt idx="5950">
                  <c:v>7311.2948010550581</c:v>
                </c:pt>
                <c:pt idx="5951">
                  <c:v>7312.2344221118292</c:v>
                </c:pt>
                <c:pt idx="5952">
                  <c:v>7313.1740431686003</c:v>
                </c:pt>
                <c:pt idx="5953">
                  <c:v>7314.1136642253723</c:v>
                </c:pt>
                <c:pt idx="5954">
                  <c:v>7315.0532852821434</c:v>
                </c:pt>
                <c:pt idx="5955">
                  <c:v>7315.9929063389145</c:v>
                </c:pt>
                <c:pt idx="5956">
                  <c:v>7316.9325273956865</c:v>
                </c:pt>
                <c:pt idx="5957">
                  <c:v>7317.8721484524576</c:v>
                </c:pt>
                <c:pt idx="5958">
                  <c:v>7318.8117695092296</c:v>
                </c:pt>
                <c:pt idx="5959">
                  <c:v>7319.7513905660007</c:v>
                </c:pt>
                <c:pt idx="5960">
                  <c:v>7320.6910116227718</c:v>
                </c:pt>
                <c:pt idx="5961">
                  <c:v>7321.6306326795439</c:v>
                </c:pt>
                <c:pt idx="5962">
                  <c:v>7322.570253736315</c:v>
                </c:pt>
                <c:pt idx="5963">
                  <c:v>7323.509874793087</c:v>
                </c:pt>
                <c:pt idx="5964">
                  <c:v>7324.4494958498581</c:v>
                </c:pt>
                <c:pt idx="5965">
                  <c:v>7325.3891169066301</c:v>
                </c:pt>
                <c:pt idx="5966">
                  <c:v>7326.3287379634012</c:v>
                </c:pt>
                <c:pt idx="5967">
                  <c:v>7327.2683590201723</c:v>
                </c:pt>
                <c:pt idx="5968">
                  <c:v>7328.2079800769443</c:v>
                </c:pt>
                <c:pt idx="5969">
                  <c:v>7329.1476011337154</c:v>
                </c:pt>
                <c:pt idx="5970">
                  <c:v>7330.0872221904865</c:v>
                </c:pt>
                <c:pt idx="5971">
                  <c:v>7331.0268432472585</c:v>
                </c:pt>
                <c:pt idx="5972">
                  <c:v>7331.9664643040305</c:v>
                </c:pt>
                <c:pt idx="5973">
                  <c:v>7332.9060853608007</c:v>
                </c:pt>
                <c:pt idx="5974">
                  <c:v>7333.8457064175727</c:v>
                </c:pt>
                <c:pt idx="5975">
                  <c:v>7334.7853274743447</c:v>
                </c:pt>
                <c:pt idx="5976">
                  <c:v>7335.7249485311158</c:v>
                </c:pt>
                <c:pt idx="5977">
                  <c:v>7336.6645695878869</c:v>
                </c:pt>
                <c:pt idx="5978">
                  <c:v>7337.604190644659</c:v>
                </c:pt>
                <c:pt idx="5979">
                  <c:v>7352.6381275530021</c:v>
                </c:pt>
                <c:pt idx="5980">
                  <c:v>7353.5777486097741</c:v>
                </c:pt>
                <c:pt idx="5981">
                  <c:v>7354.5173696665452</c:v>
                </c:pt>
                <c:pt idx="5982">
                  <c:v>7355.4569907233163</c:v>
                </c:pt>
                <c:pt idx="5983">
                  <c:v>7356.3966117800883</c:v>
                </c:pt>
                <c:pt idx="5984">
                  <c:v>7376.1286539722887</c:v>
                </c:pt>
                <c:pt idx="5985">
                  <c:v>7377.0682750290607</c:v>
                </c:pt>
                <c:pt idx="5986">
                  <c:v>7406.1965277889767</c:v>
                </c:pt>
                <c:pt idx="5987">
                  <c:v>7427.8078120947193</c:v>
                </c:pt>
                <c:pt idx="5988">
                  <c:v>7448.4794753436927</c:v>
                </c:pt>
                <c:pt idx="5989">
                  <c:v>7466.3726791277923</c:v>
                </c:pt>
              </c:numCache>
            </c:numRef>
          </c:xVal>
          <c:yVal>
            <c:numRef>
              <c:f>'[Chart in Microsoft PowerPoint]Combined (2)'!$AF$5:$AF$5994</c:f>
              <c:numCache>
                <c:formatCode>0.00E+00</c:formatCode>
                <c:ptCount val="5990"/>
                <c:pt idx="0">
                  <c:v>-103.14999999999998</c:v>
                </c:pt>
                <c:pt idx="1">
                  <c:v>-103.14999999999998</c:v>
                </c:pt>
                <c:pt idx="2">
                  <c:v>-103.14999999999998</c:v>
                </c:pt>
                <c:pt idx="3">
                  <c:v>-103.14999999999998</c:v>
                </c:pt>
                <c:pt idx="4">
                  <c:v>-103.14999999999998</c:v>
                </c:pt>
                <c:pt idx="5">
                  <c:v>-103.14999999999998</c:v>
                </c:pt>
                <c:pt idx="6">
                  <c:v>-103.14999999999998</c:v>
                </c:pt>
                <c:pt idx="7">
                  <c:v>-103.14999999999998</c:v>
                </c:pt>
                <c:pt idx="8">
                  <c:v>-103.14999999999998</c:v>
                </c:pt>
                <c:pt idx="9">
                  <c:v>-103.14999999999998</c:v>
                </c:pt>
                <c:pt idx="10">
                  <c:v>-103.14999999999998</c:v>
                </c:pt>
                <c:pt idx="11">
                  <c:v>-103.14999999999998</c:v>
                </c:pt>
                <c:pt idx="12">
                  <c:v>-103.14999999999998</c:v>
                </c:pt>
                <c:pt idx="13">
                  <c:v>-103.14999999999998</c:v>
                </c:pt>
                <c:pt idx="14">
                  <c:v>-103.14999999999998</c:v>
                </c:pt>
                <c:pt idx="15">
                  <c:v>-103.14999999999998</c:v>
                </c:pt>
                <c:pt idx="16">
                  <c:v>-103.14999999999998</c:v>
                </c:pt>
                <c:pt idx="17">
                  <c:v>-103.14999999999998</c:v>
                </c:pt>
                <c:pt idx="18">
                  <c:v>-103.14999999999998</c:v>
                </c:pt>
                <c:pt idx="19">
                  <c:v>-103.14999999999998</c:v>
                </c:pt>
                <c:pt idx="20">
                  <c:v>-103.14999999999998</c:v>
                </c:pt>
                <c:pt idx="21">
                  <c:v>-103.14999999999998</c:v>
                </c:pt>
                <c:pt idx="22">
                  <c:v>-103.14999999999998</c:v>
                </c:pt>
                <c:pt idx="23">
                  <c:v>-103.14999999999998</c:v>
                </c:pt>
                <c:pt idx="24">
                  <c:v>-103.14999999999998</c:v>
                </c:pt>
                <c:pt idx="25">
                  <c:v>-103.14999999999998</c:v>
                </c:pt>
                <c:pt idx="26">
                  <c:v>-103.14999999999998</c:v>
                </c:pt>
                <c:pt idx="27">
                  <c:v>-103.14999999999998</c:v>
                </c:pt>
                <c:pt idx="28">
                  <c:v>-103.14999999999998</c:v>
                </c:pt>
                <c:pt idx="29">
                  <c:v>-103.14999999999998</c:v>
                </c:pt>
                <c:pt idx="30">
                  <c:v>-103.14999999999998</c:v>
                </c:pt>
                <c:pt idx="31">
                  <c:v>-103.14999999999998</c:v>
                </c:pt>
                <c:pt idx="32">
                  <c:v>-103.14999999999998</c:v>
                </c:pt>
                <c:pt idx="33">
                  <c:v>-103.14999999999998</c:v>
                </c:pt>
                <c:pt idx="34">
                  <c:v>-103.14999999999998</c:v>
                </c:pt>
                <c:pt idx="35">
                  <c:v>-103.14999999999998</c:v>
                </c:pt>
                <c:pt idx="36">
                  <c:v>-103.14999999999998</c:v>
                </c:pt>
                <c:pt idx="37">
                  <c:v>-103.14999999999998</c:v>
                </c:pt>
                <c:pt idx="38">
                  <c:v>-103.14999999999998</c:v>
                </c:pt>
                <c:pt idx="39">
                  <c:v>-103.14999999999998</c:v>
                </c:pt>
                <c:pt idx="40">
                  <c:v>-103.14999999999998</c:v>
                </c:pt>
                <c:pt idx="41">
                  <c:v>-103.14999999999998</c:v>
                </c:pt>
                <c:pt idx="42">
                  <c:v>-103.14999999999998</c:v>
                </c:pt>
                <c:pt idx="43">
                  <c:v>-103.14999999999998</c:v>
                </c:pt>
                <c:pt idx="44">
                  <c:v>-103.14999999999998</c:v>
                </c:pt>
                <c:pt idx="45">
                  <c:v>-103.14999999999998</c:v>
                </c:pt>
                <c:pt idx="46">
                  <c:v>-103.14999999999998</c:v>
                </c:pt>
                <c:pt idx="47">
                  <c:v>-103.14999999999998</c:v>
                </c:pt>
                <c:pt idx="48">
                  <c:v>-103.14999999999998</c:v>
                </c:pt>
                <c:pt idx="49">
                  <c:v>-103.14999999999998</c:v>
                </c:pt>
                <c:pt idx="50">
                  <c:v>-103.14999999999998</c:v>
                </c:pt>
                <c:pt idx="51">
                  <c:v>-103.14999999999998</c:v>
                </c:pt>
                <c:pt idx="52">
                  <c:v>-103.14999999999998</c:v>
                </c:pt>
                <c:pt idx="53">
                  <c:v>-103.14999999999998</c:v>
                </c:pt>
                <c:pt idx="54">
                  <c:v>-103.14999999999998</c:v>
                </c:pt>
                <c:pt idx="55">
                  <c:v>-103.14999999999998</c:v>
                </c:pt>
                <c:pt idx="56">
                  <c:v>-103.14999999999998</c:v>
                </c:pt>
                <c:pt idx="57">
                  <c:v>-103.14999999999998</c:v>
                </c:pt>
                <c:pt idx="58">
                  <c:v>-103.14999999999998</c:v>
                </c:pt>
                <c:pt idx="59">
                  <c:v>-103.14999999999998</c:v>
                </c:pt>
                <c:pt idx="60">
                  <c:v>-103.14999999999998</c:v>
                </c:pt>
                <c:pt idx="61">
                  <c:v>-103.14999999999998</c:v>
                </c:pt>
                <c:pt idx="62">
                  <c:v>-103.14999999999998</c:v>
                </c:pt>
                <c:pt idx="63">
                  <c:v>-103.14999999999998</c:v>
                </c:pt>
                <c:pt idx="64">
                  <c:v>-103.14999999999998</c:v>
                </c:pt>
                <c:pt idx="65">
                  <c:v>-103.14999999999998</c:v>
                </c:pt>
                <c:pt idx="66">
                  <c:v>-103.14999999999998</c:v>
                </c:pt>
                <c:pt idx="67">
                  <c:v>-103.14999999999998</c:v>
                </c:pt>
                <c:pt idx="68">
                  <c:v>-103.14999999999998</c:v>
                </c:pt>
                <c:pt idx="69">
                  <c:v>-103.14999999999998</c:v>
                </c:pt>
                <c:pt idx="70">
                  <c:v>-103.14999999999998</c:v>
                </c:pt>
                <c:pt idx="71">
                  <c:v>-103.14999999999998</c:v>
                </c:pt>
                <c:pt idx="72">
                  <c:v>-103.14999999999998</c:v>
                </c:pt>
                <c:pt idx="73">
                  <c:v>-103.14999999999998</c:v>
                </c:pt>
                <c:pt idx="74">
                  <c:v>-103.14999999999998</c:v>
                </c:pt>
                <c:pt idx="75">
                  <c:v>-103.14999999999998</c:v>
                </c:pt>
                <c:pt idx="76">
                  <c:v>-103.14999999999998</c:v>
                </c:pt>
                <c:pt idx="77">
                  <c:v>-103.14999999999998</c:v>
                </c:pt>
                <c:pt idx="78">
                  <c:v>-103.14999999999998</c:v>
                </c:pt>
                <c:pt idx="79">
                  <c:v>-103.14999999999998</c:v>
                </c:pt>
                <c:pt idx="80">
                  <c:v>-103.14999999999998</c:v>
                </c:pt>
                <c:pt idx="81">
                  <c:v>-103.14999999999998</c:v>
                </c:pt>
                <c:pt idx="82">
                  <c:v>-103.14999999999998</c:v>
                </c:pt>
                <c:pt idx="83">
                  <c:v>-103.14999999999998</c:v>
                </c:pt>
                <c:pt idx="84">
                  <c:v>-103.14999999999998</c:v>
                </c:pt>
                <c:pt idx="85">
                  <c:v>-103.14999999999998</c:v>
                </c:pt>
                <c:pt idx="86">
                  <c:v>-103.14999999999998</c:v>
                </c:pt>
                <c:pt idx="87">
                  <c:v>-103.14999999999998</c:v>
                </c:pt>
                <c:pt idx="88">
                  <c:v>-103.14999999999998</c:v>
                </c:pt>
                <c:pt idx="89">
                  <c:v>-103.14999999999998</c:v>
                </c:pt>
                <c:pt idx="90">
                  <c:v>-103.14999999999998</c:v>
                </c:pt>
                <c:pt idx="91">
                  <c:v>-103.14999999999998</c:v>
                </c:pt>
                <c:pt idx="92">
                  <c:v>-103.14999999999998</c:v>
                </c:pt>
                <c:pt idx="93">
                  <c:v>-103.14999999999998</c:v>
                </c:pt>
                <c:pt idx="94">
                  <c:v>-103.14999999999998</c:v>
                </c:pt>
                <c:pt idx="95">
                  <c:v>-103.14999999999998</c:v>
                </c:pt>
                <c:pt idx="96">
                  <c:v>-103.14999999999998</c:v>
                </c:pt>
                <c:pt idx="97">
                  <c:v>-103.14999999999998</c:v>
                </c:pt>
                <c:pt idx="98">
                  <c:v>-103.14999999999998</c:v>
                </c:pt>
                <c:pt idx="99">
                  <c:v>-103.14999999999998</c:v>
                </c:pt>
                <c:pt idx="100">
                  <c:v>-103.14999999999998</c:v>
                </c:pt>
                <c:pt idx="101">
                  <c:v>-103.14999999999998</c:v>
                </c:pt>
                <c:pt idx="102">
                  <c:v>-103.14999999999998</c:v>
                </c:pt>
                <c:pt idx="103">
                  <c:v>-103.14999999999998</c:v>
                </c:pt>
                <c:pt idx="104">
                  <c:v>-103.14999999999998</c:v>
                </c:pt>
                <c:pt idx="105">
                  <c:v>-103.14999999999998</c:v>
                </c:pt>
                <c:pt idx="106">
                  <c:v>-103.14999999999998</c:v>
                </c:pt>
                <c:pt idx="107">
                  <c:v>-103.14999999999998</c:v>
                </c:pt>
                <c:pt idx="108">
                  <c:v>-103.14999999999998</c:v>
                </c:pt>
                <c:pt idx="109">
                  <c:v>-103.14999999999998</c:v>
                </c:pt>
                <c:pt idx="110">
                  <c:v>-103.14999999999998</c:v>
                </c:pt>
                <c:pt idx="111">
                  <c:v>-103.14999999999998</c:v>
                </c:pt>
                <c:pt idx="112">
                  <c:v>-103.14999999999998</c:v>
                </c:pt>
                <c:pt idx="113">
                  <c:v>-103.14999999999998</c:v>
                </c:pt>
                <c:pt idx="114">
                  <c:v>-103.14999999999998</c:v>
                </c:pt>
                <c:pt idx="115">
                  <c:v>-103.14999999999998</c:v>
                </c:pt>
                <c:pt idx="116">
                  <c:v>-103.14999999999998</c:v>
                </c:pt>
                <c:pt idx="117">
                  <c:v>-103.14999999999998</c:v>
                </c:pt>
                <c:pt idx="118">
                  <c:v>-103.14999999999998</c:v>
                </c:pt>
                <c:pt idx="119">
                  <c:v>-103.14999999999998</c:v>
                </c:pt>
                <c:pt idx="120">
                  <c:v>-103.14999999999998</c:v>
                </c:pt>
                <c:pt idx="121">
                  <c:v>-103.14999999999998</c:v>
                </c:pt>
                <c:pt idx="122">
                  <c:v>-103.14999999999998</c:v>
                </c:pt>
                <c:pt idx="123">
                  <c:v>-103.14999999999998</c:v>
                </c:pt>
                <c:pt idx="124">
                  <c:v>-103.14999999999998</c:v>
                </c:pt>
                <c:pt idx="125">
                  <c:v>-103.14999999999998</c:v>
                </c:pt>
                <c:pt idx="126">
                  <c:v>-103.14999999999998</c:v>
                </c:pt>
                <c:pt idx="127">
                  <c:v>-103.14999999999998</c:v>
                </c:pt>
                <c:pt idx="128">
                  <c:v>-103.14999999999998</c:v>
                </c:pt>
                <c:pt idx="129">
                  <c:v>-103.14999999999998</c:v>
                </c:pt>
                <c:pt idx="130">
                  <c:v>-103.14999999999998</c:v>
                </c:pt>
                <c:pt idx="131">
                  <c:v>-103.14999999999998</c:v>
                </c:pt>
                <c:pt idx="132">
                  <c:v>-103.14999999999998</c:v>
                </c:pt>
                <c:pt idx="133">
                  <c:v>-103.14999999999998</c:v>
                </c:pt>
                <c:pt idx="134">
                  <c:v>-103.14999999999998</c:v>
                </c:pt>
                <c:pt idx="135">
                  <c:v>-103.14999999999998</c:v>
                </c:pt>
                <c:pt idx="136">
                  <c:v>-103.14999999999998</c:v>
                </c:pt>
                <c:pt idx="137">
                  <c:v>-103.14999999999998</c:v>
                </c:pt>
                <c:pt idx="138">
                  <c:v>-103.14999999999998</c:v>
                </c:pt>
                <c:pt idx="139">
                  <c:v>-103.14999999999998</c:v>
                </c:pt>
                <c:pt idx="140">
                  <c:v>-103.14999999999998</c:v>
                </c:pt>
                <c:pt idx="141">
                  <c:v>-103.14999999999998</c:v>
                </c:pt>
                <c:pt idx="142">
                  <c:v>-103.14999999999998</c:v>
                </c:pt>
                <c:pt idx="143">
                  <c:v>-103.14999999999998</c:v>
                </c:pt>
                <c:pt idx="144">
                  <c:v>-103.14999999999998</c:v>
                </c:pt>
                <c:pt idx="145">
                  <c:v>-103.14999999999998</c:v>
                </c:pt>
                <c:pt idx="146">
                  <c:v>-103.14999999999998</c:v>
                </c:pt>
                <c:pt idx="147">
                  <c:v>-103.14999999999998</c:v>
                </c:pt>
                <c:pt idx="148">
                  <c:v>-103.14999999999998</c:v>
                </c:pt>
                <c:pt idx="149">
                  <c:v>-103.14999999999998</c:v>
                </c:pt>
                <c:pt idx="150">
                  <c:v>-103.14999999999998</c:v>
                </c:pt>
                <c:pt idx="151">
                  <c:v>-103.14999999999998</c:v>
                </c:pt>
                <c:pt idx="152">
                  <c:v>-103.14999999999998</c:v>
                </c:pt>
                <c:pt idx="153">
                  <c:v>-103.14999999999998</c:v>
                </c:pt>
                <c:pt idx="154">
                  <c:v>-103.14999999999998</c:v>
                </c:pt>
                <c:pt idx="155">
                  <c:v>-103.14999999999998</c:v>
                </c:pt>
                <c:pt idx="156">
                  <c:v>-103.14999999999998</c:v>
                </c:pt>
                <c:pt idx="157">
                  <c:v>-103.14999999999998</c:v>
                </c:pt>
                <c:pt idx="158">
                  <c:v>-103.14999999999998</c:v>
                </c:pt>
                <c:pt idx="159">
                  <c:v>-103.14999999999998</c:v>
                </c:pt>
                <c:pt idx="160">
                  <c:v>-103.14999999999998</c:v>
                </c:pt>
                <c:pt idx="161">
                  <c:v>-103.14999999999998</c:v>
                </c:pt>
                <c:pt idx="162">
                  <c:v>-103.14999999999998</c:v>
                </c:pt>
                <c:pt idx="163">
                  <c:v>-103.14999999999998</c:v>
                </c:pt>
                <c:pt idx="164">
                  <c:v>-103.14999999999998</c:v>
                </c:pt>
                <c:pt idx="165">
                  <c:v>-103.14999999999998</c:v>
                </c:pt>
                <c:pt idx="166">
                  <c:v>-103.14999999999998</c:v>
                </c:pt>
                <c:pt idx="167">
                  <c:v>-103.14999999999998</c:v>
                </c:pt>
                <c:pt idx="168">
                  <c:v>-103.14999999999998</c:v>
                </c:pt>
                <c:pt idx="169">
                  <c:v>-103.14999999999998</c:v>
                </c:pt>
                <c:pt idx="170">
                  <c:v>-103.14999999999998</c:v>
                </c:pt>
                <c:pt idx="171">
                  <c:v>-103.14999999999998</c:v>
                </c:pt>
                <c:pt idx="172">
                  <c:v>-103.14999999999998</c:v>
                </c:pt>
                <c:pt idx="173">
                  <c:v>-103.14999999999998</c:v>
                </c:pt>
                <c:pt idx="174">
                  <c:v>-103.14999999999998</c:v>
                </c:pt>
                <c:pt idx="175">
                  <c:v>-103.14999999999998</c:v>
                </c:pt>
                <c:pt idx="176">
                  <c:v>-103.14999999999998</c:v>
                </c:pt>
                <c:pt idx="177">
                  <c:v>-103.14999999999998</c:v>
                </c:pt>
                <c:pt idx="178">
                  <c:v>-103.14999999999998</c:v>
                </c:pt>
                <c:pt idx="179">
                  <c:v>-103.14999999999998</c:v>
                </c:pt>
                <c:pt idx="180">
                  <c:v>-103.14999999999998</c:v>
                </c:pt>
                <c:pt idx="181">
                  <c:v>-103.14999999999998</c:v>
                </c:pt>
                <c:pt idx="182">
                  <c:v>-103.14999999999998</c:v>
                </c:pt>
                <c:pt idx="183">
                  <c:v>-103.14999999999998</c:v>
                </c:pt>
                <c:pt idx="184">
                  <c:v>-103.14999999999998</c:v>
                </c:pt>
                <c:pt idx="185">
                  <c:v>-103.14999999999998</c:v>
                </c:pt>
                <c:pt idx="186">
                  <c:v>-103.14999999999998</c:v>
                </c:pt>
                <c:pt idx="187">
                  <c:v>-103.14999999999998</c:v>
                </c:pt>
                <c:pt idx="188">
                  <c:v>-103.14999999999998</c:v>
                </c:pt>
                <c:pt idx="189">
                  <c:v>-103.14999999999998</c:v>
                </c:pt>
                <c:pt idx="190">
                  <c:v>-103.14999999999998</c:v>
                </c:pt>
                <c:pt idx="191">
                  <c:v>-103.14999999999998</c:v>
                </c:pt>
                <c:pt idx="192">
                  <c:v>-103.14999999999998</c:v>
                </c:pt>
                <c:pt idx="193">
                  <c:v>-103.14999999999998</c:v>
                </c:pt>
                <c:pt idx="194">
                  <c:v>-103.14999999999998</c:v>
                </c:pt>
                <c:pt idx="195">
                  <c:v>-103.14999999999998</c:v>
                </c:pt>
                <c:pt idx="196">
                  <c:v>-103.14999999999998</c:v>
                </c:pt>
                <c:pt idx="197">
                  <c:v>-103.14999999999998</c:v>
                </c:pt>
                <c:pt idx="198">
                  <c:v>-103.14999999999998</c:v>
                </c:pt>
                <c:pt idx="199">
                  <c:v>-103.14999999999998</c:v>
                </c:pt>
                <c:pt idx="200">
                  <c:v>-103.14999999999998</c:v>
                </c:pt>
                <c:pt idx="201">
                  <c:v>-103.14999999999998</c:v>
                </c:pt>
                <c:pt idx="202">
                  <c:v>-103.14999999999998</c:v>
                </c:pt>
                <c:pt idx="203">
                  <c:v>-103.14999999999998</c:v>
                </c:pt>
                <c:pt idx="204">
                  <c:v>-103.14999999999998</c:v>
                </c:pt>
                <c:pt idx="205">
                  <c:v>-103.14999999999998</c:v>
                </c:pt>
                <c:pt idx="206">
                  <c:v>-103.14999999999998</c:v>
                </c:pt>
                <c:pt idx="207">
                  <c:v>-103.14999999999998</c:v>
                </c:pt>
                <c:pt idx="208">
                  <c:v>-103.14999999999998</c:v>
                </c:pt>
                <c:pt idx="209">
                  <c:v>-103.14999999999998</c:v>
                </c:pt>
                <c:pt idx="210">
                  <c:v>-103.14999999999998</c:v>
                </c:pt>
                <c:pt idx="211">
                  <c:v>-103.14999999999998</c:v>
                </c:pt>
                <c:pt idx="212">
                  <c:v>-103.14999999999998</c:v>
                </c:pt>
                <c:pt idx="213">
                  <c:v>-103.14999999999998</c:v>
                </c:pt>
                <c:pt idx="214">
                  <c:v>-103.14999999999998</c:v>
                </c:pt>
                <c:pt idx="215">
                  <c:v>-103.14999999999998</c:v>
                </c:pt>
                <c:pt idx="216">
                  <c:v>-103.14999999999998</c:v>
                </c:pt>
                <c:pt idx="217">
                  <c:v>-103.14999999999998</c:v>
                </c:pt>
                <c:pt idx="218">
                  <c:v>-103.14999999999998</c:v>
                </c:pt>
                <c:pt idx="219">
                  <c:v>-103.14999999999998</c:v>
                </c:pt>
                <c:pt idx="220">
                  <c:v>-103.14999999999998</c:v>
                </c:pt>
                <c:pt idx="221">
                  <c:v>-103.14999999999998</c:v>
                </c:pt>
                <c:pt idx="222">
                  <c:v>-103.14999999999998</c:v>
                </c:pt>
                <c:pt idx="223">
                  <c:v>-103.14999999999998</c:v>
                </c:pt>
                <c:pt idx="224">
                  <c:v>-103.14999999999998</c:v>
                </c:pt>
                <c:pt idx="225">
                  <c:v>-103.14999999999998</c:v>
                </c:pt>
                <c:pt idx="226">
                  <c:v>-103.14999999999998</c:v>
                </c:pt>
                <c:pt idx="227">
                  <c:v>-103.14999999999998</c:v>
                </c:pt>
                <c:pt idx="228">
                  <c:v>-103.14999999999998</c:v>
                </c:pt>
                <c:pt idx="229">
                  <c:v>-103.14999999999998</c:v>
                </c:pt>
                <c:pt idx="230">
                  <c:v>-103.14999999999998</c:v>
                </c:pt>
                <c:pt idx="231">
                  <c:v>-103.14999999999998</c:v>
                </c:pt>
                <c:pt idx="232">
                  <c:v>-103.14999999999998</c:v>
                </c:pt>
                <c:pt idx="233">
                  <c:v>-103.14999999999998</c:v>
                </c:pt>
                <c:pt idx="234">
                  <c:v>-103.14999999999998</c:v>
                </c:pt>
                <c:pt idx="235">
                  <c:v>-103.14999999999998</c:v>
                </c:pt>
                <c:pt idx="236">
                  <c:v>-103.14999999999998</c:v>
                </c:pt>
                <c:pt idx="237">
                  <c:v>-103.14999999999998</c:v>
                </c:pt>
                <c:pt idx="238">
                  <c:v>-103.14999999999998</c:v>
                </c:pt>
                <c:pt idx="239">
                  <c:v>-103.14999999999998</c:v>
                </c:pt>
                <c:pt idx="240">
                  <c:v>-103.14999999999998</c:v>
                </c:pt>
                <c:pt idx="241">
                  <c:v>-103.14999999999998</c:v>
                </c:pt>
                <c:pt idx="242">
                  <c:v>-103.14999999999998</c:v>
                </c:pt>
                <c:pt idx="243">
                  <c:v>-103.14999999999998</c:v>
                </c:pt>
                <c:pt idx="244">
                  <c:v>-103.14999999999998</c:v>
                </c:pt>
                <c:pt idx="245">
                  <c:v>-103.14999999999998</c:v>
                </c:pt>
                <c:pt idx="246">
                  <c:v>-103.14999999999998</c:v>
                </c:pt>
                <c:pt idx="247">
                  <c:v>-103.14999999999998</c:v>
                </c:pt>
                <c:pt idx="248">
                  <c:v>-103.14999999999998</c:v>
                </c:pt>
                <c:pt idx="249">
                  <c:v>-103.14999999999998</c:v>
                </c:pt>
                <c:pt idx="250">
                  <c:v>-103.14999999999998</c:v>
                </c:pt>
                <c:pt idx="251">
                  <c:v>-103.14999999999998</c:v>
                </c:pt>
                <c:pt idx="252">
                  <c:v>-103.14999999999998</c:v>
                </c:pt>
                <c:pt idx="253">
                  <c:v>-103.14999999999998</c:v>
                </c:pt>
                <c:pt idx="254">
                  <c:v>-103.14999999999998</c:v>
                </c:pt>
                <c:pt idx="255">
                  <c:v>-103.14999999999998</c:v>
                </c:pt>
                <c:pt idx="256">
                  <c:v>-103.14999999999998</c:v>
                </c:pt>
                <c:pt idx="257">
                  <c:v>-103.14999999999998</c:v>
                </c:pt>
                <c:pt idx="258">
                  <c:v>-103.14999999999998</c:v>
                </c:pt>
                <c:pt idx="259">
                  <c:v>-103.14999999999998</c:v>
                </c:pt>
                <c:pt idx="260">
                  <c:v>-103.14999999999998</c:v>
                </c:pt>
                <c:pt idx="261">
                  <c:v>-103.14999999999998</c:v>
                </c:pt>
                <c:pt idx="262">
                  <c:v>-103.14999999999998</c:v>
                </c:pt>
                <c:pt idx="263">
                  <c:v>-103.14999999999998</c:v>
                </c:pt>
                <c:pt idx="264">
                  <c:v>-102.67047299999999</c:v>
                </c:pt>
                <c:pt idx="265">
                  <c:v>-102.79634199999998</c:v>
                </c:pt>
                <c:pt idx="266">
                  <c:v>-102.99830599999999</c:v>
                </c:pt>
                <c:pt idx="267">
                  <c:v>-103.19495099999997</c:v>
                </c:pt>
                <c:pt idx="268">
                  <c:v>-103.39029699999998</c:v>
                </c:pt>
                <c:pt idx="269">
                  <c:v>-103.58294899999999</c:v>
                </c:pt>
                <c:pt idx="270">
                  <c:v>-103.77055999999999</c:v>
                </c:pt>
                <c:pt idx="271">
                  <c:v>-103.95532299999996</c:v>
                </c:pt>
                <c:pt idx="272">
                  <c:v>-104.13903599999998</c:v>
                </c:pt>
                <c:pt idx="273">
                  <c:v>-104.31798499999996</c:v>
                </c:pt>
                <c:pt idx="274">
                  <c:v>-104.49230799999998</c:v>
                </c:pt>
                <c:pt idx="275">
                  <c:v>-104.66214599999998</c:v>
                </c:pt>
                <c:pt idx="276">
                  <c:v>-104.82762399999999</c:v>
                </c:pt>
                <c:pt idx="277">
                  <c:v>-104.99319599999998</c:v>
                </c:pt>
                <c:pt idx="278">
                  <c:v>-105.15519799999998</c:v>
                </c:pt>
                <c:pt idx="279">
                  <c:v>-105.31304499999999</c:v>
                </c:pt>
                <c:pt idx="280">
                  <c:v>-105.46684999999997</c:v>
                </c:pt>
                <c:pt idx="281">
                  <c:v>-105.61995299999998</c:v>
                </c:pt>
                <c:pt idx="282">
                  <c:v>-105.77041399999999</c:v>
                </c:pt>
                <c:pt idx="283">
                  <c:v>-105.91702899999999</c:v>
                </c:pt>
                <c:pt idx="284">
                  <c:v>-106.05989699999998</c:v>
                </c:pt>
                <c:pt idx="285">
                  <c:v>-106.19912699999998</c:v>
                </c:pt>
                <c:pt idx="286">
                  <c:v>-106.33482399999997</c:v>
                </c:pt>
                <c:pt idx="287">
                  <c:v>-106.46708599999997</c:v>
                </c:pt>
                <c:pt idx="288">
                  <c:v>-106.56508999999997</c:v>
                </c:pt>
                <c:pt idx="289">
                  <c:v>-106.59795399999999</c:v>
                </c:pt>
                <c:pt idx="290">
                  <c:v>-106.72734499999999</c:v>
                </c:pt>
                <c:pt idx="291">
                  <c:v>-106.85352399999996</c:v>
                </c:pt>
                <c:pt idx="292">
                  <c:v>-106.97659999999999</c:v>
                </c:pt>
                <c:pt idx="293">
                  <c:v>-107.09668599999998</c:v>
                </c:pt>
                <c:pt idx="294">
                  <c:v>-107.21388399999998</c:v>
                </c:pt>
                <c:pt idx="295">
                  <c:v>-107.32830399999997</c:v>
                </c:pt>
                <c:pt idx="296">
                  <c:v>-107.44005199999998</c:v>
                </c:pt>
                <c:pt idx="297">
                  <c:v>-107.54923399999998</c:v>
                </c:pt>
                <c:pt idx="298">
                  <c:v>-107.65594399999998</c:v>
                </c:pt>
                <c:pt idx="299">
                  <c:v>-107.76028599999998</c:v>
                </c:pt>
                <c:pt idx="300">
                  <c:v>-107.86234399999998</c:v>
                </c:pt>
                <c:pt idx="301">
                  <c:v>-107.96313499999997</c:v>
                </c:pt>
                <c:pt idx="302">
                  <c:v>-108.06369299999997</c:v>
                </c:pt>
                <c:pt idx="303">
                  <c:v>-108.16216899999998</c:v>
                </c:pt>
                <c:pt idx="304">
                  <c:v>-108.25864099999998</c:v>
                </c:pt>
                <c:pt idx="305">
                  <c:v>-108.35317399999997</c:v>
                </c:pt>
                <c:pt idx="306">
                  <c:v>-108.44583499999999</c:v>
                </c:pt>
                <c:pt idx="307">
                  <c:v>-108.53667199999998</c:v>
                </c:pt>
                <c:pt idx="308">
                  <c:v>-108.58587699999998</c:v>
                </c:pt>
                <c:pt idx="309">
                  <c:v>-108.62574299999997</c:v>
                </c:pt>
                <c:pt idx="310">
                  <c:v>-108.71309399999998</c:v>
                </c:pt>
                <c:pt idx="311">
                  <c:v>-108.79877399999998</c:v>
                </c:pt>
                <c:pt idx="312">
                  <c:v>-108.88281399999997</c:v>
                </c:pt>
                <c:pt idx="313">
                  <c:v>-108.96527199999997</c:v>
                </c:pt>
                <c:pt idx="314">
                  <c:v>-109.03727099999998</c:v>
                </c:pt>
                <c:pt idx="315">
                  <c:v>-109.04716299999998</c:v>
                </c:pt>
                <c:pt idx="316">
                  <c:v>-109.12874399999998</c:v>
                </c:pt>
                <c:pt idx="317">
                  <c:v>-109.20880299999999</c:v>
                </c:pt>
                <c:pt idx="318">
                  <c:v>-109.28735799999998</c:v>
                </c:pt>
                <c:pt idx="319">
                  <c:v>-109.36447599999997</c:v>
                </c:pt>
                <c:pt idx="320">
                  <c:v>-109.43854999999996</c:v>
                </c:pt>
                <c:pt idx="321">
                  <c:v>-109.51086699999999</c:v>
                </c:pt>
                <c:pt idx="322">
                  <c:v>-109.55505199999999</c:v>
                </c:pt>
                <c:pt idx="323">
                  <c:v>-109.58189099999998</c:v>
                </c:pt>
                <c:pt idx="324">
                  <c:v>-109.65166599999998</c:v>
                </c:pt>
                <c:pt idx="325">
                  <c:v>-109.72022599999997</c:v>
                </c:pt>
                <c:pt idx="326">
                  <c:v>-109.78892899999997</c:v>
                </c:pt>
                <c:pt idx="327">
                  <c:v>-109.85702799999999</c:v>
                </c:pt>
                <c:pt idx="328">
                  <c:v>-109.92401399999997</c:v>
                </c:pt>
                <c:pt idx="329">
                  <c:v>-109.98989799999998</c:v>
                </c:pt>
                <c:pt idx="330">
                  <c:v>-110.05473799999999</c:v>
                </c:pt>
                <c:pt idx="331">
                  <c:v>-110.11860999999999</c:v>
                </c:pt>
                <c:pt idx="332">
                  <c:v>-110.18150099999997</c:v>
                </c:pt>
                <c:pt idx="333">
                  <c:v>-110.24344799999997</c:v>
                </c:pt>
                <c:pt idx="334">
                  <c:v>-110.30454199999997</c:v>
                </c:pt>
                <c:pt idx="335">
                  <c:v>-110.36478399999999</c:v>
                </c:pt>
                <c:pt idx="336">
                  <c:v>-110.42416299999996</c:v>
                </c:pt>
                <c:pt idx="337">
                  <c:v>-110.48283599999996</c:v>
                </c:pt>
                <c:pt idx="338">
                  <c:v>-110.54224299999998</c:v>
                </c:pt>
                <c:pt idx="339">
                  <c:v>-110.60083699999998</c:v>
                </c:pt>
                <c:pt idx="340">
                  <c:v>-110.65867899999998</c:v>
                </c:pt>
                <c:pt idx="341">
                  <c:v>-110.71581099999997</c:v>
                </c:pt>
                <c:pt idx="342">
                  <c:v>-110.77218699999997</c:v>
                </c:pt>
                <c:pt idx="343">
                  <c:v>-110.82784799999999</c:v>
                </c:pt>
                <c:pt idx="344">
                  <c:v>-110.88225799999998</c:v>
                </c:pt>
                <c:pt idx="345">
                  <c:v>-110.93514799999997</c:v>
                </c:pt>
                <c:pt idx="346">
                  <c:v>-110.98734099999999</c:v>
                </c:pt>
                <c:pt idx="347">
                  <c:v>-111.03890499999997</c:v>
                </c:pt>
                <c:pt idx="348">
                  <c:v>-111.08987699999997</c:v>
                </c:pt>
                <c:pt idx="349">
                  <c:v>-111.14021699999998</c:v>
                </c:pt>
                <c:pt idx="350">
                  <c:v>-111.18991699999998</c:v>
                </c:pt>
                <c:pt idx="351">
                  <c:v>-111.24023299999999</c:v>
                </c:pt>
                <c:pt idx="352">
                  <c:v>-111.29532599999999</c:v>
                </c:pt>
                <c:pt idx="353">
                  <c:v>-111.34978699999996</c:v>
                </c:pt>
                <c:pt idx="354">
                  <c:v>-111.40361599999997</c:v>
                </c:pt>
                <c:pt idx="355">
                  <c:v>-111.45681799999997</c:v>
                </c:pt>
                <c:pt idx="356">
                  <c:v>-111.50941499999999</c:v>
                </c:pt>
                <c:pt idx="357">
                  <c:v>-111.56144099999997</c:v>
                </c:pt>
                <c:pt idx="358">
                  <c:v>-111.61293099999997</c:v>
                </c:pt>
                <c:pt idx="359">
                  <c:v>-111.69107099999997</c:v>
                </c:pt>
                <c:pt idx="360">
                  <c:v>-111.84003399999997</c:v>
                </c:pt>
                <c:pt idx="361">
                  <c:v>-111.98740999999998</c:v>
                </c:pt>
                <c:pt idx="362">
                  <c:v>-112.13334299999997</c:v>
                </c:pt>
                <c:pt idx="363">
                  <c:v>-112.27807799999997</c:v>
                </c:pt>
                <c:pt idx="364">
                  <c:v>-112.42164299999999</c:v>
                </c:pt>
                <c:pt idx="365">
                  <c:v>-112.56385599999999</c:v>
                </c:pt>
                <c:pt idx="366">
                  <c:v>-112.70468999999997</c:v>
                </c:pt>
                <c:pt idx="367">
                  <c:v>-112.80677199999997</c:v>
                </c:pt>
                <c:pt idx="368">
                  <c:v>-112.84439899999998</c:v>
                </c:pt>
                <c:pt idx="369">
                  <c:v>-112.85017799999997</c:v>
                </c:pt>
                <c:pt idx="370">
                  <c:v>-112.79132899999999</c:v>
                </c:pt>
                <c:pt idx="371">
                  <c:v>-112.73301999999998</c:v>
                </c:pt>
                <c:pt idx="372">
                  <c:v>-112.67520099999999</c:v>
                </c:pt>
                <c:pt idx="373">
                  <c:v>-112.61775099999997</c:v>
                </c:pt>
                <c:pt idx="374">
                  <c:v>-112.56064399999997</c:v>
                </c:pt>
                <c:pt idx="375">
                  <c:v>-112.50399099999998</c:v>
                </c:pt>
                <c:pt idx="376">
                  <c:v>-112.44786299999998</c:v>
                </c:pt>
                <c:pt idx="377">
                  <c:v>-112.39221399999997</c:v>
                </c:pt>
                <c:pt idx="378">
                  <c:v>-112.42226599999998</c:v>
                </c:pt>
                <c:pt idx="379">
                  <c:v>-112.57062499999998</c:v>
                </c:pt>
                <c:pt idx="380">
                  <c:v>-112.71799399999998</c:v>
                </c:pt>
                <c:pt idx="381">
                  <c:v>-112.86418199999997</c:v>
                </c:pt>
                <c:pt idx="382">
                  <c:v>-113.00915999999998</c:v>
                </c:pt>
                <c:pt idx="383">
                  <c:v>-113.15301399999998</c:v>
                </c:pt>
                <c:pt idx="384">
                  <c:v>-113.29588499999997</c:v>
                </c:pt>
                <c:pt idx="385">
                  <c:v>-113.43784999999997</c:v>
                </c:pt>
                <c:pt idx="386">
                  <c:v>-113.57891299999997</c:v>
                </c:pt>
                <c:pt idx="387">
                  <c:v>-113.71909299999999</c:v>
                </c:pt>
                <c:pt idx="388">
                  <c:v>-113.82876099999999</c:v>
                </c:pt>
                <c:pt idx="389">
                  <c:v>-113.90718899999999</c:v>
                </c:pt>
                <c:pt idx="390">
                  <c:v>-113.98508299999997</c:v>
                </c:pt>
                <c:pt idx="391">
                  <c:v>-114.06242599999999</c:v>
                </c:pt>
                <c:pt idx="392">
                  <c:v>-114.13926299999997</c:v>
                </c:pt>
                <c:pt idx="393">
                  <c:v>-114.21575499999997</c:v>
                </c:pt>
                <c:pt idx="394">
                  <c:v>-114.23713299999997</c:v>
                </c:pt>
                <c:pt idx="395">
                  <c:v>-114.29202699999999</c:v>
                </c:pt>
                <c:pt idx="396">
                  <c:v>-114.33386399999998</c:v>
                </c:pt>
                <c:pt idx="397">
                  <c:v>-114.34145699999999</c:v>
                </c:pt>
                <c:pt idx="398">
                  <c:v>-114.36800699999998</c:v>
                </c:pt>
                <c:pt idx="399">
                  <c:v>-114.42339199999998</c:v>
                </c:pt>
                <c:pt idx="400">
                  <c:v>-114.43748499999998</c:v>
                </c:pt>
                <c:pt idx="401">
                  <c:v>-114.44351399999996</c:v>
                </c:pt>
                <c:pt idx="402">
                  <c:v>-114.51783599999999</c:v>
                </c:pt>
                <c:pt idx="403">
                  <c:v>-114.57261099999997</c:v>
                </c:pt>
                <c:pt idx="404">
                  <c:v>-114.59034499999999</c:v>
                </c:pt>
                <c:pt idx="405">
                  <c:v>-114.62263899999996</c:v>
                </c:pt>
                <c:pt idx="406">
                  <c:v>-114.64826399999998</c:v>
                </c:pt>
                <c:pt idx="407">
                  <c:v>-114.67333299999999</c:v>
                </c:pt>
                <c:pt idx="408">
                  <c:v>-114.69788099999997</c:v>
                </c:pt>
                <c:pt idx="409">
                  <c:v>-114.72192199999998</c:v>
                </c:pt>
                <c:pt idx="410">
                  <c:v>-114.74546699999999</c:v>
                </c:pt>
                <c:pt idx="411">
                  <c:v>-114.76856199999997</c:v>
                </c:pt>
                <c:pt idx="412">
                  <c:v>-114.79123499999997</c:v>
                </c:pt>
                <c:pt idx="413">
                  <c:v>-114.81351699999999</c:v>
                </c:pt>
                <c:pt idx="414">
                  <c:v>-114.83544799999999</c:v>
                </c:pt>
                <c:pt idx="415">
                  <c:v>-114.85703599999997</c:v>
                </c:pt>
                <c:pt idx="416">
                  <c:v>-114.87831099999997</c:v>
                </c:pt>
                <c:pt idx="417">
                  <c:v>-114.89927199999997</c:v>
                </c:pt>
                <c:pt idx="418">
                  <c:v>-114.95319699999999</c:v>
                </c:pt>
                <c:pt idx="419">
                  <c:v>-115.00761599999998</c:v>
                </c:pt>
                <c:pt idx="420">
                  <c:v>-115.02371399999998</c:v>
                </c:pt>
                <c:pt idx="421">
                  <c:v>-115.06141599999998</c:v>
                </c:pt>
                <c:pt idx="422">
                  <c:v>-115.09605899999997</c:v>
                </c:pt>
                <c:pt idx="423">
                  <c:v>-115.11462399999996</c:v>
                </c:pt>
                <c:pt idx="424">
                  <c:v>-115.16734699999998</c:v>
                </c:pt>
                <c:pt idx="425">
                  <c:v>-115.21960499999997</c:v>
                </c:pt>
                <c:pt idx="426">
                  <c:v>-115.27146399999998</c:v>
                </c:pt>
                <c:pt idx="427">
                  <c:v>-115.32293299999998</c:v>
                </c:pt>
                <c:pt idx="428">
                  <c:v>-115.37401499999999</c:v>
                </c:pt>
                <c:pt idx="429">
                  <c:v>-115.42471999999998</c:v>
                </c:pt>
                <c:pt idx="430">
                  <c:v>-115.47504799999999</c:v>
                </c:pt>
                <c:pt idx="431">
                  <c:v>-115.52500899999998</c:v>
                </c:pt>
                <c:pt idx="432">
                  <c:v>-115.57462399999997</c:v>
                </c:pt>
                <c:pt idx="433">
                  <c:v>-115.62390699999997</c:v>
                </c:pt>
                <c:pt idx="434">
                  <c:v>-115.67287399999998</c:v>
                </c:pt>
                <c:pt idx="435">
                  <c:v>-115.70727799999997</c:v>
                </c:pt>
                <c:pt idx="436">
                  <c:v>-115.72361599999996</c:v>
                </c:pt>
                <c:pt idx="437">
                  <c:v>-115.73986599999998</c:v>
                </c:pt>
                <c:pt idx="438">
                  <c:v>-115.75602399999997</c:v>
                </c:pt>
                <c:pt idx="439">
                  <c:v>-115.77209499999998</c:v>
                </c:pt>
                <c:pt idx="440">
                  <c:v>-115.78808299999997</c:v>
                </c:pt>
                <c:pt idx="441">
                  <c:v>-115.80398599999998</c:v>
                </c:pt>
                <c:pt idx="442">
                  <c:v>-115.81981399999998</c:v>
                </c:pt>
                <c:pt idx="443">
                  <c:v>-115.83556699999997</c:v>
                </c:pt>
                <c:pt idx="444">
                  <c:v>-115.85124499999998</c:v>
                </c:pt>
                <c:pt idx="445">
                  <c:v>-115.86685499999999</c:v>
                </c:pt>
                <c:pt idx="446">
                  <c:v>-115.88239399999998</c:v>
                </c:pt>
                <c:pt idx="447">
                  <c:v>-115.89148399999999</c:v>
                </c:pt>
                <c:pt idx="448">
                  <c:v>-115.89786599999996</c:v>
                </c:pt>
                <c:pt idx="449">
                  <c:v>-115.91327399999997</c:v>
                </c:pt>
                <c:pt idx="450">
                  <c:v>-115.92862299999999</c:v>
                </c:pt>
                <c:pt idx="451">
                  <c:v>-115.94391699999997</c:v>
                </c:pt>
                <c:pt idx="452">
                  <c:v>-115.95915999999997</c:v>
                </c:pt>
                <c:pt idx="453">
                  <c:v>-115.98081399999998</c:v>
                </c:pt>
                <c:pt idx="454">
                  <c:v>-116.01841699999997</c:v>
                </c:pt>
                <c:pt idx="455">
                  <c:v>-116.05592499999997</c:v>
                </c:pt>
                <c:pt idx="456">
                  <c:v>-116.09334599999997</c:v>
                </c:pt>
                <c:pt idx="457">
                  <c:v>-116.13068299999998</c:v>
                </c:pt>
                <c:pt idx="458">
                  <c:v>-116.16794599999997</c:v>
                </c:pt>
                <c:pt idx="459">
                  <c:v>-116.20513099999997</c:v>
                </c:pt>
                <c:pt idx="460">
                  <c:v>-116.24224399999997</c:v>
                </c:pt>
                <c:pt idx="461">
                  <c:v>-116.27928699999998</c:v>
                </c:pt>
                <c:pt idx="462">
                  <c:v>-116.31625299999999</c:v>
                </c:pt>
                <c:pt idx="463">
                  <c:v>-116.35314799999998</c:v>
                </c:pt>
                <c:pt idx="464">
                  <c:v>-116.37709299999997</c:v>
                </c:pt>
                <c:pt idx="465">
                  <c:v>-116.39001199999998</c:v>
                </c:pt>
                <c:pt idx="466">
                  <c:v>-116.42673399999998</c:v>
                </c:pt>
                <c:pt idx="467">
                  <c:v>-116.46349799999999</c:v>
                </c:pt>
                <c:pt idx="468">
                  <c:v>-116.50009399999999</c:v>
                </c:pt>
                <c:pt idx="469">
                  <c:v>-116.53663499999999</c:v>
                </c:pt>
                <c:pt idx="470">
                  <c:v>-116.57323499999998</c:v>
                </c:pt>
                <c:pt idx="471">
                  <c:v>-116.60968799999998</c:v>
                </c:pt>
                <c:pt idx="472">
                  <c:v>-116.64127199999999</c:v>
                </c:pt>
                <c:pt idx="473">
                  <c:v>-116.64154999999997</c:v>
                </c:pt>
                <c:pt idx="474">
                  <c:v>-116.65081199999997</c:v>
                </c:pt>
                <c:pt idx="475">
                  <c:v>-116.66004199999998</c:v>
                </c:pt>
                <c:pt idx="476">
                  <c:v>-116.66926699999999</c:v>
                </c:pt>
                <c:pt idx="477">
                  <c:v>-116.67851699999997</c:v>
                </c:pt>
                <c:pt idx="478">
                  <c:v>-116.68773699999997</c:v>
                </c:pt>
                <c:pt idx="479">
                  <c:v>-116.69695399999998</c:v>
                </c:pt>
                <c:pt idx="480">
                  <c:v>-116.70619599999998</c:v>
                </c:pt>
                <c:pt idx="481">
                  <c:v>-116.71540699999997</c:v>
                </c:pt>
                <c:pt idx="482">
                  <c:v>-116.72461499999997</c:v>
                </c:pt>
                <c:pt idx="483">
                  <c:v>-116.73384899999996</c:v>
                </c:pt>
                <c:pt idx="484">
                  <c:v>-116.74305199999998</c:v>
                </c:pt>
                <c:pt idx="485">
                  <c:v>-116.75224999999998</c:v>
                </c:pt>
                <c:pt idx="486">
                  <c:v>-116.76147199999997</c:v>
                </c:pt>
                <c:pt idx="487">
                  <c:v>-116.77066199999999</c:v>
                </c:pt>
                <c:pt idx="488">
                  <c:v>-116.77984699999999</c:v>
                </c:pt>
                <c:pt idx="489">
                  <c:v>-116.78905399999996</c:v>
                </c:pt>
                <c:pt idx="490">
                  <c:v>-116.79823099999999</c:v>
                </c:pt>
                <c:pt idx="491">
                  <c:v>-116.80740299999997</c:v>
                </c:pt>
                <c:pt idx="492">
                  <c:v>-116.85775699999996</c:v>
                </c:pt>
                <c:pt idx="493">
                  <c:v>-116.92408699999999</c:v>
                </c:pt>
                <c:pt idx="494">
                  <c:v>-116.99041199999996</c:v>
                </c:pt>
                <c:pt idx="495">
                  <c:v>-117.05692699999997</c:v>
                </c:pt>
                <c:pt idx="496">
                  <c:v>-117.12323899999998</c:v>
                </c:pt>
                <c:pt idx="497">
                  <c:v>-117.18955699999998</c:v>
                </c:pt>
                <c:pt idx="498">
                  <c:v>-117.25607299999999</c:v>
                </c:pt>
                <c:pt idx="499">
                  <c:v>-117.32238799999999</c:v>
                </c:pt>
                <c:pt idx="500">
                  <c:v>-117.38870099999997</c:v>
                </c:pt>
                <c:pt idx="501">
                  <c:v>-117.45521799999997</c:v>
                </c:pt>
                <c:pt idx="502">
                  <c:v>-117.52152899999999</c:v>
                </c:pt>
                <c:pt idx="503">
                  <c:v>-117.58783799999998</c:v>
                </c:pt>
                <c:pt idx="504">
                  <c:v>-117.65434399999998</c:v>
                </c:pt>
                <c:pt idx="505">
                  <c:v>-117.72064299999997</c:v>
                </c:pt>
                <c:pt idx="506">
                  <c:v>-117.78692899999999</c:v>
                </c:pt>
                <c:pt idx="507">
                  <c:v>-117.85340299999999</c:v>
                </c:pt>
                <c:pt idx="508">
                  <c:v>-117.91966699999998</c:v>
                </c:pt>
                <c:pt idx="509">
                  <c:v>-117.98591899999997</c:v>
                </c:pt>
                <c:pt idx="510">
                  <c:v>-118.05316199999999</c:v>
                </c:pt>
                <c:pt idx="511">
                  <c:v>-118.12369399999997</c:v>
                </c:pt>
                <c:pt idx="512">
                  <c:v>-118.19420699999998</c:v>
                </c:pt>
                <c:pt idx="513">
                  <c:v>-118.26491899999996</c:v>
                </c:pt>
                <c:pt idx="514">
                  <c:v>-118.33540399999998</c:v>
                </c:pt>
                <c:pt idx="515">
                  <c:v>-118.40586999999996</c:v>
                </c:pt>
                <c:pt idx="516">
                  <c:v>-118.47652699999998</c:v>
                </c:pt>
                <c:pt idx="517">
                  <c:v>-118.54694799999999</c:v>
                </c:pt>
                <c:pt idx="518">
                  <c:v>-118.61734799999996</c:v>
                </c:pt>
                <c:pt idx="519">
                  <c:v>-118.68793999999997</c:v>
                </c:pt>
                <c:pt idx="520">
                  <c:v>-118.75830199999999</c:v>
                </c:pt>
                <c:pt idx="521">
                  <c:v>-118.82864599999996</c:v>
                </c:pt>
                <c:pt idx="522">
                  <c:v>-118.89919399999997</c:v>
                </c:pt>
                <c:pt idx="523">
                  <c:v>-118.96951899999999</c:v>
                </c:pt>
                <c:pt idx="524">
                  <c:v>-119.03981899999997</c:v>
                </c:pt>
                <c:pt idx="525">
                  <c:v>-119.11030399999999</c:v>
                </c:pt>
                <c:pt idx="526">
                  <c:v>-119.18055599999997</c:v>
                </c:pt>
                <c:pt idx="527">
                  <c:v>-119.25077699999997</c:v>
                </c:pt>
                <c:pt idx="528">
                  <c:v>-119.32117099999996</c:v>
                </c:pt>
                <c:pt idx="529">
                  <c:v>-119.37176299999999</c:v>
                </c:pt>
                <c:pt idx="530">
                  <c:v>-119.40869299999997</c:v>
                </c:pt>
                <c:pt idx="531">
                  <c:v>-119.44571599999998</c:v>
                </c:pt>
                <c:pt idx="532">
                  <c:v>-119.48260599999998</c:v>
                </c:pt>
                <c:pt idx="533">
                  <c:v>-119.51948099999998</c:v>
                </c:pt>
                <c:pt idx="534">
                  <c:v>-119.55644999999998</c:v>
                </c:pt>
                <c:pt idx="535">
                  <c:v>-119.59328899999997</c:v>
                </c:pt>
                <c:pt idx="536">
                  <c:v>-119.63010899999998</c:v>
                </c:pt>
                <c:pt idx="537">
                  <c:v>-119.66702099999998</c:v>
                </c:pt>
                <c:pt idx="538">
                  <c:v>-119.70379999999997</c:v>
                </c:pt>
                <c:pt idx="539">
                  <c:v>-119.74055599999997</c:v>
                </c:pt>
                <c:pt idx="540">
                  <c:v>-119.77739799999998</c:v>
                </c:pt>
                <c:pt idx="541">
                  <c:v>-119.81410699999998</c:v>
                </c:pt>
                <c:pt idx="542">
                  <c:v>-119.85079199999998</c:v>
                </c:pt>
                <c:pt idx="543">
                  <c:v>-119.88755699999999</c:v>
                </c:pt>
                <c:pt idx="544">
                  <c:v>-119.92418799999999</c:v>
                </c:pt>
                <c:pt idx="545">
                  <c:v>-119.94859399999999</c:v>
                </c:pt>
                <c:pt idx="546">
                  <c:v>-119.96079299999997</c:v>
                </c:pt>
                <c:pt idx="547">
                  <c:v>-119.99748499999998</c:v>
                </c:pt>
                <c:pt idx="548">
                  <c:v>-120.03404599999999</c:v>
                </c:pt>
                <c:pt idx="549">
                  <c:v>-120.10117299999999</c:v>
                </c:pt>
                <c:pt idx="550">
                  <c:v>-120.17442599999998</c:v>
                </c:pt>
                <c:pt idx="551">
                  <c:v>-120.24741199999997</c:v>
                </c:pt>
                <c:pt idx="552">
                  <c:v>-120.32035599999998</c:v>
                </c:pt>
                <c:pt idx="553">
                  <c:v>-120.32429799999997</c:v>
                </c:pt>
                <c:pt idx="554">
                  <c:v>-120.39347599999996</c:v>
                </c:pt>
                <c:pt idx="555">
                  <c:v>-120.46633899999998</c:v>
                </c:pt>
                <c:pt idx="556">
                  <c:v>-120.53916299999997</c:v>
                </c:pt>
                <c:pt idx="557">
                  <c:v>-120.61216699999997</c:v>
                </c:pt>
                <c:pt idx="558">
                  <c:v>-120.68491399999996</c:v>
                </c:pt>
                <c:pt idx="559">
                  <c:v>-120.75761899999998</c:v>
                </c:pt>
                <c:pt idx="560">
                  <c:v>-120.83050599999999</c:v>
                </c:pt>
                <c:pt idx="561">
                  <c:v>-120.90313499999996</c:v>
                </c:pt>
                <c:pt idx="562">
                  <c:v>-120.97572499999998</c:v>
                </c:pt>
                <c:pt idx="563">
                  <c:v>-121.04849199999998</c:v>
                </c:pt>
                <c:pt idx="564">
                  <c:v>-121.12100199999998</c:v>
                </c:pt>
                <c:pt idx="565">
                  <c:v>-121.19346599999997</c:v>
                </c:pt>
                <c:pt idx="566">
                  <c:v>-121.26610199999999</c:v>
                </c:pt>
                <c:pt idx="567">
                  <c:v>-121.33848099999997</c:v>
                </c:pt>
                <c:pt idx="568">
                  <c:v>-121.41081099999997</c:v>
                </c:pt>
                <c:pt idx="569">
                  <c:v>-121.45348699999997</c:v>
                </c:pt>
                <c:pt idx="570">
                  <c:v>-121.49169999999998</c:v>
                </c:pt>
                <c:pt idx="571">
                  <c:v>-121.52988999999997</c:v>
                </c:pt>
                <c:pt idx="572">
                  <c:v>-121.56816299999997</c:v>
                </c:pt>
                <c:pt idx="573">
                  <c:v>-121.60629099999997</c:v>
                </c:pt>
                <c:pt idx="574">
                  <c:v>-121.64439199999998</c:v>
                </c:pt>
                <c:pt idx="575">
                  <c:v>-121.68258199999997</c:v>
                </c:pt>
                <c:pt idx="576">
                  <c:v>-121.72063199999997</c:v>
                </c:pt>
                <c:pt idx="577">
                  <c:v>-121.75865899999997</c:v>
                </c:pt>
                <c:pt idx="578">
                  <c:v>-121.79678199999998</c:v>
                </c:pt>
                <c:pt idx="579">
                  <c:v>-121.83476799999997</c:v>
                </c:pt>
                <c:pt idx="580">
                  <c:v>-121.87273199999998</c:v>
                </c:pt>
                <c:pt idx="581">
                  <c:v>-121.91078699999997</c:v>
                </c:pt>
                <c:pt idx="582">
                  <c:v>-121.94870399999996</c:v>
                </c:pt>
                <c:pt idx="583">
                  <c:v>-121.98659599999996</c:v>
                </c:pt>
                <c:pt idx="584">
                  <c:v>-122.02457999999999</c:v>
                </c:pt>
                <c:pt idx="585">
                  <c:v>-122.06243099999998</c:v>
                </c:pt>
                <c:pt idx="586">
                  <c:v>-122.10025599999997</c:v>
                </c:pt>
                <c:pt idx="587">
                  <c:v>-122.13817199999997</c:v>
                </c:pt>
                <c:pt idx="588">
                  <c:v>-122.17559799999998</c:v>
                </c:pt>
                <c:pt idx="589">
                  <c:v>-122.21283899999997</c:v>
                </c:pt>
                <c:pt idx="590">
                  <c:v>-122.25016899999997</c:v>
                </c:pt>
                <c:pt idx="591">
                  <c:v>-122.28736899999998</c:v>
                </c:pt>
                <c:pt idx="592">
                  <c:v>-122.32455099999999</c:v>
                </c:pt>
                <c:pt idx="593">
                  <c:v>-122.36182599999998</c:v>
                </c:pt>
                <c:pt idx="594">
                  <c:v>-122.39897699999997</c:v>
                </c:pt>
                <c:pt idx="595">
                  <c:v>-122.43611699999997</c:v>
                </c:pt>
                <c:pt idx="596">
                  <c:v>-122.47335699999996</c:v>
                </c:pt>
                <c:pt idx="597">
                  <c:v>-122.51047699999998</c:v>
                </c:pt>
                <c:pt idx="598">
                  <c:v>-122.54758799999999</c:v>
                </c:pt>
                <c:pt idx="599">
                  <c:v>-122.58480199999997</c:v>
                </c:pt>
                <c:pt idx="600">
                  <c:v>-122.62189999999998</c:v>
                </c:pt>
                <c:pt idx="601">
                  <c:v>-122.65899199999998</c:v>
                </c:pt>
                <c:pt idx="602">
                  <c:v>-122.69618599999998</c:v>
                </c:pt>
                <c:pt idx="603">
                  <c:v>-122.73325999999997</c:v>
                </c:pt>
                <c:pt idx="604">
                  <c:v>-122.77031899999997</c:v>
                </c:pt>
                <c:pt idx="605">
                  <c:v>-122.80747699999998</c:v>
                </c:pt>
                <c:pt idx="606">
                  <c:v>-122.84450899999999</c:v>
                </c:pt>
                <c:pt idx="607">
                  <c:v>-122.88072799999998</c:v>
                </c:pt>
                <c:pt idx="608">
                  <c:v>-122.91526799999997</c:v>
                </c:pt>
                <c:pt idx="609">
                  <c:v>-122.94969099999997</c:v>
                </c:pt>
                <c:pt idx="610">
                  <c:v>-122.98409899999999</c:v>
                </c:pt>
                <c:pt idx="611">
                  <c:v>-123.01859899999997</c:v>
                </c:pt>
                <c:pt idx="612">
                  <c:v>-123.05298099999999</c:v>
                </c:pt>
                <c:pt idx="613">
                  <c:v>-123.08734599999997</c:v>
                </c:pt>
                <c:pt idx="614">
                  <c:v>-123.12179899999998</c:v>
                </c:pt>
                <c:pt idx="615">
                  <c:v>-123.15613199999999</c:v>
                </c:pt>
                <c:pt idx="616">
                  <c:v>-123.19045099999997</c:v>
                </c:pt>
                <c:pt idx="617">
                  <c:v>-123.22485699999999</c:v>
                </c:pt>
                <c:pt idx="618">
                  <c:v>-123.25914699999998</c:v>
                </c:pt>
                <c:pt idx="619">
                  <c:v>-123.29342399999999</c:v>
                </c:pt>
                <c:pt idx="620">
                  <c:v>-123.32778899999997</c:v>
                </c:pt>
                <c:pt idx="621">
                  <c:v>-123.36203899999998</c:v>
                </c:pt>
                <c:pt idx="622">
                  <c:v>-123.39627699999997</c:v>
                </c:pt>
                <c:pt idx="623">
                  <c:v>-123.43059999999997</c:v>
                </c:pt>
                <c:pt idx="624">
                  <c:v>-123.46480199999996</c:v>
                </c:pt>
                <c:pt idx="625">
                  <c:v>-123.49898499999998</c:v>
                </c:pt>
                <c:pt idx="626">
                  <c:v>-123.53325099999998</c:v>
                </c:pt>
                <c:pt idx="627">
                  <c:v>-123.56453299999998</c:v>
                </c:pt>
                <c:pt idx="628">
                  <c:v>-123.59509399999999</c:v>
                </c:pt>
                <c:pt idx="629">
                  <c:v>-123.62572899999998</c:v>
                </c:pt>
                <c:pt idx="630">
                  <c:v>-123.65625299999996</c:v>
                </c:pt>
                <c:pt idx="631">
                  <c:v>-123.68675499999998</c:v>
                </c:pt>
                <c:pt idx="632">
                  <c:v>-123.71732499999999</c:v>
                </c:pt>
                <c:pt idx="633">
                  <c:v>-123.74778199999997</c:v>
                </c:pt>
                <c:pt idx="634">
                  <c:v>-123.77821499999999</c:v>
                </c:pt>
                <c:pt idx="635">
                  <c:v>-123.80871299999998</c:v>
                </c:pt>
                <c:pt idx="636">
                  <c:v>-123.83909699999998</c:v>
                </c:pt>
                <c:pt idx="637">
                  <c:v>-123.86945899999998</c:v>
                </c:pt>
                <c:pt idx="638">
                  <c:v>-123.89988599999998</c:v>
                </c:pt>
                <c:pt idx="639">
                  <c:v>-123.93019799999999</c:v>
                </c:pt>
                <c:pt idx="640">
                  <c:v>-123.96048299999998</c:v>
                </c:pt>
                <c:pt idx="641">
                  <c:v>-123.99083199999998</c:v>
                </c:pt>
                <c:pt idx="642">
                  <c:v>-124.02106399999997</c:v>
                </c:pt>
                <c:pt idx="643">
                  <c:v>-124.05126799999996</c:v>
                </c:pt>
                <c:pt idx="644">
                  <c:v>-124.08153299999998</c:v>
                </c:pt>
                <c:pt idx="645">
                  <c:v>-124.11168099999998</c:v>
                </c:pt>
                <c:pt idx="646">
                  <c:v>-124.14285099999998</c:v>
                </c:pt>
                <c:pt idx="647">
                  <c:v>-124.19063799999998</c:v>
                </c:pt>
                <c:pt idx="648">
                  <c:v>-124.23823799999997</c:v>
                </c:pt>
                <c:pt idx="649">
                  <c:v>-124.28579099999999</c:v>
                </c:pt>
                <c:pt idx="650">
                  <c:v>-124.33343799999997</c:v>
                </c:pt>
                <c:pt idx="651">
                  <c:v>-124.38089599999998</c:v>
                </c:pt>
                <c:pt idx="652">
                  <c:v>-124.42830399999997</c:v>
                </c:pt>
                <c:pt idx="653">
                  <c:v>-124.47580399999998</c:v>
                </c:pt>
                <c:pt idx="654">
                  <c:v>-124.52311299999997</c:v>
                </c:pt>
                <c:pt idx="655">
                  <c:v>-124.57036999999997</c:v>
                </c:pt>
                <c:pt idx="656">
                  <c:v>-124.61771399999998</c:v>
                </c:pt>
                <c:pt idx="657">
                  <c:v>-124.66486199999997</c:v>
                </c:pt>
                <c:pt idx="658">
                  <c:v>-124.71195899999998</c:v>
                </c:pt>
                <c:pt idx="659">
                  <c:v>-124.75914199999997</c:v>
                </c:pt>
                <c:pt idx="660">
                  <c:v>-124.80612999999997</c:v>
                </c:pt>
                <c:pt idx="661">
                  <c:v>-124.85306299999996</c:v>
                </c:pt>
                <c:pt idx="662">
                  <c:v>-124.90007999999997</c:v>
                </c:pt>
                <c:pt idx="663">
                  <c:v>-124.94689499999998</c:v>
                </c:pt>
                <c:pt idx="664">
                  <c:v>-124.99364899999998</c:v>
                </c:pt>
                <c:pt idx="665">
                  <c:v>-125.04048499999999</c:v>
                </c:pt>
                <c:pt idx="666">
                  <c:v>-125.08712399999999</c:v>
                </c:pt>
                <c:pt idx="667">
                  <c:v>-125.12449999999998</c:v>
                </c:pt>
                <c:pt idx="668">
                  <c:v>-125.16133499999998</c:v>
                </c:pt>
                <c:pt idx="669">
                  <c:v>-125.19800999999998</c:v>
                </c:pt>
                <c:pt idx="670">
                  <c:v>-125.23463299999997</c:v>
                </c:pt>
                <c:pt idx="671">
                  <c:v>-125.27131599999998</c:v>
                </c:pt>
                <c:pt idx="672">
                  <c:v>-125.30783999999997</c:v>
                </c:pt>
                <c:pt idx="673">
                  <c:v>-125.34431699999999</c:v>
                </c:pt>
                <c:pt idx="674">
                  <c:v>-125.38085599999997</c:v>
                </c:pt>
                <c:pt idx="675">
                  <c:v>-125.41723699999997</c:v>
                </c:pt>
                <c:pt idx="676">
                  <c:v>-125.45357099999998</c:v>
                </c:pt>
                <c:pt idx="677">
                  <c:v>-125.48996999999997</c:v>
                </c:pt>
                <c:pt idx="678">
                  <c:v>-125.52621499999998</c:v>
                </c:pt>
                <c:pt idx="679">
                  <c:v>-125.56241799999998</c:v>
                </c:pt>
                <c:pt idx="680">
                  <c:v>-125.59868699999998</c:v>
                </c:pt>
                <c:pt idx="681">
                  <c:v>-125.63480499999997</c:v>
                </c:pt>
                <c:pt idx="682">
                  <c:v>-125.67087999999998</c:v>
                </c:pt>
                <c:pt idx="683">
                  <c:v>-125.70702299999996</c:v>
                </c:pt>
                <c:pt idx="684">
                  <c:v>-125.74301899999998</c:v>
                </c:pt>
                <c:pt idx="685">
                  <c:v>-125.77897599999997</c:v>
                </c:pt>
                <c:pt idx="686">
                  <c:v>-125.81499999999997</c:v>
                </c:pt>
                <c:pt idx="687">
                  <c:v>-125.84841199999997</c:v>
                </c:pt>
                <c:pt idx="688">
                  <c:v>-125.87612799999997</c:v>
                </c:pt>
                <c:pt idx="689">
                  <c:v>-125.90390199999999</c:v>
                </c:pt>
                <c:pt idx="690">
                  <c:v>-125.93156499999998</c:v>
                </c:pt>
                <c:pt idx="691">
                  <c:v>-125.95919999999998</c:v>
                </c:pt>
                <c:pt idx="692">
                  <c:v>-125.98688999999999</c:v>
                </c:pt>
                <c:pt idx="693">
                  <c:v>-126.01446799999997</c:v>
                </c:pt>
                <c:pt idx="694">
                  <c:v>-126.04201599999999</c:v>
                </c:pt>
                <c:pt idx="695">
                  <c:v>-126.06962299999998</c:v>
                </c:pt>
                <c:pt idx="696">
                  <c:v>-126.09711799999997</c:v>
                </c:pt>
                <c:pt idx="697">
                  <c:v>-126.12458199999998</c:v>
                </c:pt>
                <c:pt idx="698">
                  <c:v>-126.15210199999999</c:v>
                </c:pt>
                <c:pt idx="699">
                  <c:v>-126.17950999999996</c:v>
                </c:pt>
                <c:pt idx="700">
                  <c:v>-126.20688999999999</c:v>
                </c:pt>
                <c:pt idx="701">
                  <c:v>-126.23432399999999</c:v>
                </c:pt>
                <c:pt idx="702">
                  <c:v>-126.26164699999998</c:v>
                </c:pt>
                <c:pt idx="703">
                  <c:v>-126.28893999999997</c:v>
                </c:pt>
                <c:pt idx="704">
                  <c:v>-126.31628599999999</c:v>
                </c:pt>
                <c:pt idx="705">
                  <c:v>-126.34352399999997</c:v>
                </c:pt>
                <c:pt idx="706">
                  <c:v>-126.37073399999997</c:v>
                </c:pt>
                <c:pt idx="707">
                  <c:v>-126.39799599999998</c:v>
                </c:pt>
                <c:pt idx="708">
                  <c:v>-126.42665499999998</c:v>
                </c:pt>
                <c:pt idx="709">
                  <c:v>-126.46172699999997</c:v>
                </c:pt>
                <c:pt idx="710">
                  <c:v>-126.49686399999999</c:v>
                </c:pt>
                <c:pt idx="711">
                  <c:v>-126.53185699999997</c:v>
                </c:pt>
                <c:pt idx="712">
                  <c:v>-126.56681099999997</c:v>
                </c:pt>
                <c:pt idx="713">
                  <c:v>-126.60183199999997</c:v>
                </c:pt>
                <c:pt idx="714">
                  <c:v>-126.63671099999999</c:v>
                </c:pt>
                <c:pt idx="715">
                  <c:v>-126.67155199999999</c:v>
                </c:pt>
                <c:pt idx="716">
                  <c:v>-126.70646099999999</c:v>
                </c:pt>
                <c:pt idx="717">
                  <c:v>-126.74122599999998</c:v>
                </c:pt>
                <c:pt idx="718">
                  <c:v>-126.77595499999998</c:v>
                </c:pt>
                <c:pt idx="719">
                  <c:v>-126.81074899999999</c:v>
                </c:pt>
                <c:pt idx="720">
                  <c:v>-126.84539699999999</c:v>
                </c:pt>
                <c:pt idx="721">
                  <c:v>-126.88000599999998</c:v>
                </c:pt>
                <c:pt idx="722">
                  <c:v>-126.91467999999998</c:v>
                </c:pt>
                <c:pt idx="723">
                  <c:v>-126.94920799999997</c:v>
                </c:pt>
                <c:pt idx="724">
                  <c:v>-126.98369499999998</c:v>
                </c:pt>
                <c:pt idx="725">
                  <c:v>-127.01824299999998</c:v>
                </c:pt>
                <c:pt idx="726">
                  <c:v>-127.05264699999998</c:v>
                </c:pt>
                <c:pt idx="727">
                  <c:v>-127.08700599999997</c:v>
                </c:pt>
                <c:pt idx="728">
                  <c:v>-127.12142499999999</c:v>
                </c:pt>
                <c:pt idx="729">
                  <c:v>-127.15569899999997</c:v>
                </c:pt>
                <c:pt idx="730">
                  <c:v>-127.21012399999998</c:v>
                </c:pt>
                <c:pt idx="731">
                  <c:v>-127.27915599999997</c:v>
                </c:pt>
                <c:pt idx="732">
                  <c:v>-127.34789299999997</c:v>
                </c:pt>
                <c:pt idx="733">
                  <c:v>-127.41654399999999</c:v>
                </c:pt>
                <c:pt idx="734">
                  <c:v>-127.48531199999996</c:v>
                </c:pt>
                <c:pt idx="735">
                  <c:v>-127.55378399999998</c:v>
                </c:pt>
                <c:pt idx="736">
                  <c:v>-127.62216899999999</c:v>
                </c:pt>
                <c:pt idx="737">
                  <c:v>-127.69066999999998</c:v>
                </c:pt>
                <c:pt idx="738">
                  <c:v>-127.75887299999997</c:v>
                </c:pt>
                <c:pt idx="739">
                  <c:v>-127.82698399999998</c:v>
                </c:pt>
                <c:pt idx="740">
                  <c:v>-127.89520399999998</c:v>
                </c:pt>
                <c:pt idx="741">
                  <c:v>-127.96311999999998</c:v>
                </c:pt>
                <c:pt idx="742">
                  <c:v>-128.03093799999996</c:v>
                </c:pt>
                <c:pt idx="743">
                  <c:v>-128.09886399999996</c:v>
                </c:pt>
                <c:pt idx="744">
                  <c:v>-128.16648599999996</c:v>
                </c:pt>
                <c:pt idx="745">
                  <c:v>-128.23400199999998</c:v>
                </c:pt>
                <c:pt idx="746">
                  <c:v>-128.30162399999998</c:v>
                </c:pt>
                <c:pt idx="747">
                  <c:v>-128.36894799999999</c:v>
                </c:pt>
                <c:pt idx="748">
                  <c:v>-128.43617299999997</c:v>
                </c:pt>
                <c:pt idx="749">
                  <c:v>-128.50350399999996</c:v>
                </c:pt>
                <c:pt idx="750">
                  <c:v>-128.57054099999996</c:v>
                </c:pt>
                <c:pt idx="751">
                  <c:v>-128.63749199999998</c:v>
                </c:pt>
                <c:pt idx="752">
                  <c:v>-128.69788899999998</c:v>
                </c:pt>
                <c:pt idx="753">
                  <c:v>-128.74653099999998</c:v>
                </c:pt>
                <c:pt idx="754">
                  <c:v>-128.79510399999998</c:v>
                </c:pt>
                <c:pt idx="755">
                  <c:v>-128.84375299999996</c:v>
                </c:pt>
                <c:pt idx="756">
                  <c:v>-128.89218699999998</c:v>
                </c:pt>
                <c:pt idx="757">
                  <c:v>-128.94054599999998</c:v>
                </c:pt>
                <c:pt idx="758">
                  <c:v>-128.98897499999998</c:v>
                </c:pt>
                <c:pt idx="759">
                  <c:v>-129.03718499999997</c:v>
                </c:pt>
                <c:pt idx="760">
                  <c:v>-129.08532199999999</c:v>
                </c:pt>
                <c:pt idx="761">
                  <c:v>-129.13353099999998</c:v>
                </c:pt>
                <c:pt idx="762">
                  <c:v>-129.18152599999999</c:v>
                </c:pt>
                <c:pt idx="763">
                  <c:v>-129.22944999999999</c:v>
                </c:pt>
                <c:pt idx="764">
                  <c:v>-129.27744499999997</c:v>
                </c:pt>
                <c:pt idx="765">
                  <c:v>-129.32522699999998</c:v>
                </c:pt>
                <c:pt idx="766">
                  <c:v>-129.37294299999996</c:v>
                </c:pt>
                <c:pt idx="767">
                  <c:v>-129.42073599999998</c:v>
                </c:pt>
                <c:pt idx="768">
                  <c:v>-129.46832299999997</c:v>
                </c:pt>
                <c:pt idx="769">
                  <c:v>-129.51584399999999</c:v>
                </c:pt>
                <c:pt idx="770">
                  <c:v>-129.56343599999997</c:v>
                </c:pt>
                <c:pt idx="771">
                  <c:v>-129.61081699999997</c:v>
                </c:pt>
                <c:pt idx="772">
                  <c:v>-129.65813199999997</c:v>
                </c:pt>
                <c:pt idx="773">
                  <c:v>-129.70552399999997</c:v>
                </c:pt>
                <c:pt idx="774">
                  <c:v>-129.75271099999998</c:v>
                </c:pt>
                <c:pt idx="775">
                  <c:v>-129.80362499999998</c:v>
                </c:pt>
                <c:pt idx="776">
                  <c:v>-129.85984499999998</c:v>
                </c:pt>
                <c:pt idx="777">
                  <c:v>-129.91582299999999</c:v>
                </c:pt>
                <c:pt idx="778">
                  <c:v>-129.97172699999999</c:v>
                </c:pt>
                <c:pt idx="779">
                  <c:v>-130.02772599999997</c:v>
                </c:pt>
                <c:pt idx="780">
                  <c:v>-130.08348199999998</c:v>
                </c:pt>
                <c:pt idx="781">
                  <c:v>-130.13915799999998</c:v>
                </c:pt>
                <c:pt idx="782">
                  <c:v>-130.19491699999998</c:v>
                </c:pt>
                <c:pt idx="783">
                  <c:v>-130.25041999999999</c:v>
                </c:pt>
                <c:pt idx="784">
                  <c:v>-130.30583499999997</c:v>
                </c:pt>
                <c:pt idx="785">
                  <c:v>-130.36133499999997</c:v>
                </c:pt>
                <c:pt idx="786">
                  <c:v>-130.41658399999997</c:v>
                </c:pt>
                <c:pt idx="787">
                  <c:v>-130.47174799999999</c:v>
                </c:pt>
                <c:pt idx="788">
                  <c:v>-130.52699299999998</c:v>
                </c:pt>
                <c:pt idx="789">
                  <c:v>-130.58199199999999</c:v>
                </c:pt>
                <c:pt idx="790">
                  <c:v>-130.63690999999997</c:v>
                </c:pt>
                <c:pt idx="791">
                  <c:v>-130.69190599999999</c:v>
                </c:pt>
                <c:pt idx="792">
                  <c:v>-130.74666199999999</c:v>
                </c:pt>
                <c:pt idx="793">
                  <c:v>-130.80134099999998</c:v>
                </c:pt>
                <c:pt idx="794">
                  <c:v>-130.85610399999999</c:v>
                </c:pt>
                <c:pt idx="795">
                  <c:v>-130.91062799999997</c:v>
                </c:pt>
                <c:pt idx="796">
                  <c:v>-130.96508099999997</c:v>
                </c:pt>
                <c:pt idx="797">
                  <c:v>-131.01962399999996</c:v>
                </c:pt>
                <c:pt idx="798">
                  <c:v>-131.07393399999998</c:v>
                </c:pt>
                <c:pt idx="799">
                  <c:v>-131.09005799999997</c:v>
                </c:pt>
                <c:pt idx="800">
                  <c:v>-131.12350899999998</c:v>
                </c:pt>
                <c:pt idx="801">
                  <c:v>-131.17120599999998</c:v>
                </c:pt>
                <c:pt idx="802">
                  <c:v>-131.21869899999999</c:v>
                </c:pt>
                <c:pt idx="803">
                  <c:v>-131.26612799999998</c:v>
                </c:pt>
                <c:pt idx="804">
                  <c:v>-131.31363799999997</c:v>
                </c:pt>
                <c:pt idx="805">
                  <c:v>-131.36094199999997</c:v>
                </c:pt>
                <c:pt idx="806">
                  <c:v>-131.40817899999999</c:v>
                </c:pt>
                <c:pt idx="807">
                  <c:v>-131.45548699999998</c:v>
                </c:pt>
                <c:pt idx="808">
                  <c:v>-131.50258199999999</c:v>
                </c:pt>
                <c:pt idx="809">
                  <c:v>-131.54960699999998</c:v>
                </c:pt>
                <c:pt idx="810">
                  <c:v>-131.59669699999998</c:v>
                </c:pt>
                <c:pt idx="811">
                  <c:v>-131.64357699999996</c:v>
                </c:pt>
                <c:pt idx="812">
                  <c:v>-131.69038599999999</c:v>
                </c:pt>
                <c:pt idx="813">
                  <c:v>-131.73726799999997</c:v>
                </c:pt>
                <c:pt idx="814">
                  <c:v>-131.78394599999999</c:v>
                </c:pt>
                <c:pt idx="815">
                  <c:v>-131.83056499999998</c:v>
                </c:pt>
                <c:pt idx="816">
                  <c:v>-131.87726399999997</c:v>
                </c:pt>
                <c:pt idx="817">
                  <c:v>-131.92376799999997</c:v>
                </c:pt>
                <c:pt idx="818">
                  <c:v>-131.97021399999997</c:v>
                </c:pt>
                <c:pt idx="819">
                  <c:v>-132.01673999999997</c:v>
                </c:pt>
                <c:pt idx="820">
                  <c:v>-132.06306099999998</c:v>
                </c:pt>
                <c:pt idx="821">
                  <c:v>-132.10931899999997</c:v>
                </c:pt>
                <c:pt idx="822">
                  <c:v>-132.15565099999998</c:v>
                </c:pt>
                <c:pt idx="823">
                  <c:v>-132.20177799999999</c:v>
                </c:pt>
                <c:pt idx="824">
                  <c:v>-132.24824599999997</c:v>
                </c:pt>
                <c:pt idx="825">
                  <c:v>-132.29678499999997</c:v>
                </c:pt>
                <c:pt idx="826">
                  <c:v>-132.34510799999998</c:v>
                </c:pt>
                <c:pt idx="827">
                  <c:v>-132.39335399999999</c:v>
                </c:pt>
                <c:pt idx="828">
                  <c:v>-132.44166399999997</c:v>
                </c:pt>
                <c:pt idx="829">
                  <c:v>-132.48974899999999</c:v>
                </c:pt>
                <c:pt idx="830">
                  <c:v>-132.53775099999999</c:v>
                </c:pt>
                <c:pt idx="831">
                  <c:v>-132.58581099999998</c:v>
                </c:pt>
                <c:pt idx="832">
                  <c:v>-132.63364299999998</c:v>
                </c:pt>
                <c:pt idx="833">
                  <c:v>-132.68139199999999</c:v>
                </c:pt>
                <c:pt idx="834">
                  <c:v>-132.72919999999996</c:v>
                </c:pt>
                <c:pt idx="835">
                  <c:v>-132.77678499999999</c:v>
                </c:pt>
                <c:pt idx="836">
                  <c:v>-132.82429199999999</c:v>
                </c:pt>
                <c:pt idx="837">
                  <c:v>-132.87186699999998</c:v>
                </c:pt>
                <c:pt idx="838">
                  <c:v>-132.91922799999998</c:v>
                </c:pt>
                <c:pt idx="839">
                  <c:v>-132.96652399999996</c:v>
                </c:pt>
                <c:pt idx="840">
                  <c:v>-133.01389599999999</c:v>
                </c:pt>
                <c:pt idx="841">
                  <c:v>-133.06105999999997</c:v>
                </c:pt>
                <c:pt idx="842">
                  <c:v>-133.10815599999998</c:v>
                </c:pt>
                <c:pt idx="843">
                  <c:v>-133.15532699999997</c:v>
                </c:pt>
                <c:pt idx="844">
                  <c:v>-133.20228799999998</c:v>
                </c:pt>
                <c:pt idx="845">
                  <c:v>-133.24918199999999</c:v>
                </c:pt>
                <c:pt idx="846">
                  <c:v>-133.29615399999997</c:v>
                </c:pt>
                <c:pt idx="847">
                  <c:v>-133.34292399999998</c:v>
                </c:pt>
                <c:pt idx="848">
                  <c:v>-133.38963099999998</c:v>
                </c:pt>
                <c:pt idx="849">
                  <c:v>-133.43641599999998</c:v>
                </c:pt>
                <c:pt idx="850">
                  <c:v>-133.49500199999997</c:v>
                </c:pt>
                <c:pt idx="851">
                  <c:v>-133.55844699999997</c:v>
                </c:pt>
                <c:pt idx="852">
                  <c:v>-133.62199999999999</c:v>
                </c:pt>
                <c:pt idx="853">
                  <c:v>-133.68526999999997</c:v>
                </c:pt>
                <c:pt idx="854">
                  <c:v>-133.74843399999997</c:v>
                </c:pt>
                <c:pt idx="855">
                  <c:v>-133.81167999999997</c:v>
                </c:pt>
                <c:pt idx="856">
                  <c:v>-133.87463199999999</c:v>
                </c:pt>
                <c:pt idx="857">
                  <c:v>-133.93746899999996</c:v>
                </c:pt>
                <c:pt idx="858">
                  <c:v>-134.00036999999998</c:v>
                </c:pt>
                <c:pt idx="859">
                  <c:v>-134.06295899999998</c:v>
                </c:pt>
                <c:pt idx="860">
                  <c:v>-134.12542599999998</c:v>
                </c:pt>
                <c:pt idx="861">
                  <c:v>-134.18796099999997</c:v>
                </c:pt>
                <c:pt idx="862">
                  <c:v>-134.25018999999998</c:v>
                </c:pt>
                <c:pt idx="863">
                  <c:v>-134.31229999999996</c:v>
                </c:pt>
                <c:pt idx="864">
                  <c:v>-134.37447599999999</c:v>
                </c:pt>
                <c:pt idx="865">
                  <c:v>-134.43634799999998</c:v>
                </c:pt>
                <c:pt idx="866">
                  <c:v>-134.49810599999998</c:v>
                </c:pt>
                <c:pt idx="867">
                  <c:v>-134.55993499999997</c:v>
                </c:pt>
                <c:pt idx="868">
                  <c:v>-134.62147199999998</c:v>
                </c:pt>
                <c:pt idx="869">
                  <c:v>-134.68290999999996</c:v>
                </c:pt>
                <c:pt idx="870">
                  <c:v>-134.74442999999997</c:v>
                </c:pt>
                <c:pt idx="871">
                  <c:v>-134.80566399999998</c:v>
                </c:pt>
                <c:pt idx="872">
                  <c:v>-134.86679899999999</c:v>
                </c:pt>
                <c:pt idx="873">
                  <c:v>-134.92802399999997</c:v>
                </c:pt>
                <c:pt idx="874">
                  <c:v>-134.98896699999997</c:v>
                </c:pt>
                <c:pt idx="875">
                  <c:v>-135.04981199999997</c:v>
                </c:pt>
                <c:pt idx="876">
                  <c:v>-135.11236399999999</c:v>
                </c:pt>
                <c:pt idx="877">
                  <c:v>-135.18218199999998</c:v>
                </c:pt>
                <c:pt idx="878">
                  <c:v>-135.25188199999997</c:v>
                </c:pt>
                <c:pt idx="879">
                  <c:v>-135.32166799999999</c:v>
                </c:pt>
                <c:pt idx="880">
                  <c:v>-135.39111799999998</c:v>
                </c:pt>
                <c:pt idx="881">
                  <c:v>-135.46043999999998</c:v>
                </c:pt>
                <c:pt idx="882">
                  <c:v>-135.52983299999997</c:v>
                </c:pt>
                <c:pt idx="883">
                  <c:v>-135.59888299999997</c:v>
                </c:pt>
                <c:pt idx="884">
                  <c:v>-135.66780199999997</c:v>
                </c:pt>
                <c:pt idx="885">
                  <c:v>-135.73680999999999</c:v>
                </c:pt>
                <c:pt idx="886">
                  <c:v>-135.80549899999997</c:v>
                </c:pt>
                <c:pt idx="887">
                  <c:v>-135.87407699999997</c:v>
                </c:pt>
                <c:pt idx="888">
                  <c:v>-135.94274899999996</c:v>
                </c:pt>
                <c:pt idx="889">
                  <c:v>-136.01110999999997</c:v>
                </c:pt>
                <c:pt idx="890">
                  <c:v>-136.07936499999997</c:v>
                </c:pt>
                <c:pt idx="891">
                  <c:v>-136.14772299999998</c:v>
                </c:pt>
                <c:pt idx="892">
                  <c:v>-136.21577199999999</c:v>
                </c:pt>
                <c:pt idx="893">
                  <c:v>-136.28371199999998</c:v>
                </c:pt>
                <c:pt idx="894">
                  <c:v>-136.35174999999998</c:v>
                </c:pt>
                <c:pt idx="895">
                  <c:v>-136.41948399999998</c:v>
                </c:pt>
                <c:pt idx="896">
                  <c:v>-136.48710599999998</c:v>
                </c:pt>
                <c:pt idx="897">
                  <c:v>-136.55481299999997</c:v>
                </c:pt>
                <c:pt idx="898">
                  <c:v>-136.62220299999998</c:v>
                </c:pt>
                <c:pt idx="899">
                  <c:v>-136.68947699999998</c:v>
                </c:pt>
                <c:pt idx="900">
                  <c:v>-136.75682999999998</c:v>
                </c:pt>
                <c:pt idx="901">
                  <c:v>-136.82386799999998</c:v>
                </c:pt>
                <c:pt idx="902">
                  <c:v>-136.89079999999998</c:v>
                </c:pt>
                <c:pt idx="903">
                  <c:v>-136.95782699999998</c:v>
                </c:pt>
                <c:pt idx="904">
                  <c:v>-137.01615099999998</c:v>
                </c:pt>
                <c:pt idx="905">
                  <c:v>-137.05996999999996</c:v>
                </c:pt>
                <c:pt idx="906">
                  <c:v>-137.10383699999997</c:v>
                </c:pt>
                <c:pt idx="907">
                  <c:v>-137.14748399999996</c:v>
                </c:pt>
                <c:pt idx="908">
                  <c:v>-137.19104399999998</c:v>
                </c:pt>
                <c:pt idx="909">
                  <c:v>-137.23464999999999</c:v>
                </c:pt>
                <c:pt idx="910">
                  <c:v>-137.27804499999996</c:v>
                </c:pt>
                <c:pt idx="911">
                  <c:v>-137.32136399999999</c:v>
                </c:pt>
                <c:pt idx="912">
                  <c:v>-137.36474099999998</c:v>
                </c:pt>
                <c:pt idx="913">
                  <c:v>-137.40792499999998</c:v>
                </c:pt>
                <c:pt idx="914">
                  <c:v>-137.45104699999999</c:v>
                </c:pt>
                <c:pt idx="915">
                  <c:v>-137.49423399999998</c:v>
                </c:pt>
                <c:pt idx="916">
                  <c:v>-137.53722999999997</c:v>
                </c:pt>
                <c:pt idx="917">
                  <c:v>-137.58015899999998</c:v>
                </c:pt>
                <c:pt idx="918">
                  <c:v>-137.62314999999998</c:v>
                </c:pt>
                <c:pt idx="919">
                  <c:v>-137.66594599999999</c:v>
                </c:pt>
                <c:pt idx="920">
                  <c:v>-137.70868099999998</c:v>
                </c:pt>
                <c:pt idx="921">
                  <c:v>-137.75148699999997</c:v>
                </c:pt>
                <c:pt idx="922">
                  <c:v>-137.79410899999996</c:v>
                </c:pt>
                <c:pt idx="923">
                  <c:v>-137.83667899999998</c:v>
                </c:pt>
                <c:pt idx="924">
                  <c:v>-137.85098599999998</c:v>
                </c:pt>
                <c:pt idx="925">
                  <c:v>-137.87932799999999</c:v>
                </c:pt>
                <c:pt idx="926">
                  <c:v>-137.92180599999998</c:v>
                </c:pt>
                <c:pt idx="927">
                  <c:v>-137.96424399999998</c:v>
                </c:pt>
                <c:pt idx="928">
                  <c:v>-138.00677099999999</c:v>
                </c:pt>
                <c:pt idx="929">
                  <c:v>-138.04912899999997</c:v>
                </c:pt>
                <c:pt idx="930">
                  <c:v>-138.09143899999998</c:v>
                </c:pt>
                <c:pt idx="931">
                  <c:v>-138.13382199999998</c:v>
                </c:pt>
                <c:pt idx="932">
                  <c:v>-138.17602299999999</c:v>
                </c:pt>
                <c:pt idx="933">
                  <c:v>-138.21816599999997</c:v>
                </c:pt>
                <c:pt idx="934">
                  <c:v>-138.25581099999997</c:v>
                </c:pt>
                <c:pt idx="935">
                  <c:v>-138.27934499999998</c:v>
                </c:pt>
                <c:pt idx="936">
                  <c:v>-138.30284699999999</c:v>
                </c:pt>
                <c:pt idx="937">
                  <c:v>-138.32638699999998</c:v>
                </c:pt>
                <c:pt idx="938">
                  <c:v>-138.34982299999999</c:v>
                </c:pt>
                <c:pt idx="939">
                  <c:v>-138.37322599999999</c:v>
                </c:pt>
                <c:pt idx="940">
                  <c:v>-138.39666799999998</c:v>
                </c:pt>
                <c:pt idx="941">
                  <c:v>-138.42001399999998</c:v>
                </c:pt>
                <c:pt idx="942">
                  <c:v>-138.44333399999996</c:v>
                </c:pt>
                <c:pt idx="943">
                  <c:v>-138.46670299999997</c:v>
                </c:pt>
                <c:pt idx="944">
                  <c:v>-138.48998299999997</c:v>
                </c:pt>
                <c:pt idx="945">
                  <c:v>-138.51324099999997</c:v>
                </c:pt>
                <c:pt idx="946">
                  <c:v>-138.53654799999998</c:v>
                </c:pt>
                <c:pt idx="947">
                  <c:v>-138.55976199999998</c:v>
                </c:pt>
                <c:pt idx="948">
                  <c:v>-138.58294499999997</c:v>
                </c:pt>
                <c:pt idx="949">
                  <c:v>-138.60616699999997</c:v>
                </c:pt>
                <c:pt idx="950">
                  <c:v>-138.62928699999998</c:v>
                </c:pt>
                <c:pt idx="951">
                  <c:v>-138.65237099999999</c:v>
                </c:pt>
                <c:pt idx="952">
                  <c:v>-138.67549199999999</c:v>
                </c:pt>
                <c:pt idx="953">
                  <c:v>-138.69851799999998</c:v>
                </c:pt>
                <c:pt idx="954">
                  <c:v>-138.72151799999997</c:v>
                </c:pt>
                <c:pt idx="955">
                  <c:v>-138.74456199999997</c:v>
                </c:pt>
                <c:pt idx="956">
                  <c:v>-138.76751699999997</c:v>
                </c:pt>
                <c:pt idx="957">
                  <c:v>-138.79045499999998</c:v>
                </c:pt>
                <c:pt idx="958">
                  <c:v>-138.81344599999997</c:v>
                </c:pt>
                <c:pt idx="959">
                  <c:v>-138.83634599999996</c:v>
                </c:pt>
                <c:pt idx="960">
                  <c:v>-138.85922199999999</c:v>
                </c:pt>
                <c:pt idx="961">
                  <c:v>-138.88214399999998</c:v>
                </c:pt>
                <c:pt idx="962">
                  <c:v>-138.90497299999998</c:v>
                </c:pt>
                <c:pt idx="963">
                  <c:v>-138.92777999999998</c:v>
                </c:pt>
                <c:pt idx="964">
                  <c:v>-138.95181599999998</c:v>
                </c:pt>
                <c:pt idx="965">
                  <c:v>-139.01716399999998</c:v>
                </c:pt>
                <c:pt idx="966">
                  <c:v>-139.08242799999996</c:v>
                </c:pt>
                <c:pt idx="967">
                  <c:v>-139.14779399999998</c:v>
                </c:pt>
                <c:pt idx="968">
                  <c:v>-139.21285299999997</c:v>
                </c:pt>
                <c:pt idx="969">
                  <c:v>-139.27781999999999</c:v>
                </c:pt>
                <c:pt idx="970">
                  <c:v>-139.34290699999997</c:v>
                </c:pt>
                <c:pt idx="971">
                  <c:v>-139.40773799999997</c:v>
                </c:pt>
                <c:pt idx="972">
                  <c:v>-139.47252699999999</c:v>
                </c:pt>
                <c:pt idx="973">
                  <c:v>-139.53747899999999</c:v>
                </c:pt>
                <c:pt idx="974">
                  <c:v>-139.60220399999997</c:v>
                </c:pt>
                <c:pt idx="975">
                  <c:v>-139.66689299999999</c:v>
                </c:pt>
                <c:pt idx="976">
                  <c:v>-139.73173499999999</c:v>
                </c:pt>
                <c:pt idx="977">
                  <c:v>-139.79633999999999</c:v>
                </c:pt>
                <c:pt idx="978">
                  <c:v>-139.86089299999998</c:v>
                </c:pt>
                <c:pt idx="979">
                  <c:v>-139.92559499999999</c:v>
                </c:pt>
                <c:pt idx="980">
                  <c:v>-139.99006299999996</c:v>
                </c:pt>
                <c:pt idx="981">
                  <c:v>-140.05448599999997</c:v>
                </c:pt>
                <c:pt idx="982">
                  <c:v>-140.11905899999996</c:v>
                </c:pt>
                <c:pt idx="983">
                  <c:v>-140.18339799999998</c:v>
                </c:pt>
                <c:pt idx="984">
                  <c:v>-140.24768999999998</c:v>
                </c:pt>
                <c:pt idx="985">
                  <c:v>-140.31213299999999</c:v>
                </c:pt>
                <c:pt idx="986">
                  <c:v>-140.37634299999999</c:v>
                </c:pt>
                <c:pt idx="987">
                  <c:v>-140.44050699999997</c:v>
                </c:pt>
                <c:pt idx="988">
                  <c:v>-140.50482099999996</c:v>
                </c:pt>
                <c:pt idx="989">
                  <c:v>-140.56890299999998</c:v>
                </c:pt>
                <c:pt idx="990">
                  <c:v>-140.63294199999999</c:v>
                </c:pt>
                <c:pt idx="991">
                  <c:v>-140.69712799999996</c:v>
                </c:pt>
                <c:pt idx="992">
                  <c:v>-140.76107899999997</c:v>
                </c:pt>
                <c:pt idx="993">
                  <c:v>-140.82498599999997</c:v>
                </c:pt>
                <c:pt idx="994">
                  <c:v>-140.88903399999998</c:v>
                </c:pt>
                <c:pt idx="995">
                  <c:v>-140.95283299999997</c:v>
                </c:pt>
                <c:pt idx="996">
                  <c:v>-141.03655699999999</c:v>
                </c:pt>
                <c:pt idx="997">
                  <c:v>-141.12298299999998</c:v>
                </c:pt>
                <c:pt idx="998">
                  <c:v>-141.20905199999999</c:v>
                </c:pt>
                <c:pt idx="999">
                  <c:v>-141.29500999999999</c:v>
                </c:pt>
                <c:pt idx="1000">
                  <c:v>-141.38111099999998</c:v>
                </c:pt>
                <c:pt idx="1001">
                  <c:v>-141.46683799999997</c:v>
                </c:pt>
                <c:pt idx="1002">
                  <c:v>-141.55245199999999</c:v>
                </c:pt>
                <c:pt idx="1003">
                  <c:v>-141.63822199999998</c:v>
                </c:pt>
                <c:pt idx="1004">
                  <c:v>-141.72364899999997</c:v>
                </c:pt>
                <c:pt idx="1005">
                  <c:v>-141.80900299999999</c:v>
                </c:pt>
                <c:pt idx="1006">
                  <c:v>-141.89454599999999</c:v>
                </c:pt>
                <c:pt idx="1007">
                  <c:v>-141.97976599999998</c:v>
                </c:pt>
                <c:pt idx="1008">
                  <c:v>-142.06491099999997</c:v>
                </c:pt>
                <c:pt idx="1009">
                  <c:v>-142.15023099999999</c:v>
                </c:pt>
                <c:pt idx="1010">
                  <c:v>-142.23521299999999</c:v>
                </c:pt>
                <c:pt idx="1011">
                  <c:v>-142.32011999999997</c:v>
                </c:pt>
                <c:pt idx="1012">
                  <c:v>-142.40520999999998</c:v>
                </c:pt>
                <c:pt idx="1013">
                  <c:v>-142.48997099999997</c:v>
                </c:pt>
                <c:pt idx="1014">
                  <c:v>-142.57464799999997</c:v>
                </c:pt>
                <c:pt idx="1015">
                  <c:v>-142.65948599999999</c:v>
                </c:pt>
                <c:pt idx="1016">
                  <c:v>-142.74397499999998</c:v>
                </c:pt>
                <c:pt idx="1017">
                  <c:v>-142.82836399999997</c:v>
                </c:pt>
                <c:pt idx="1018">
                  <c:v>-142.91289599999999</c:v>
                </c:pt>
                <c:pt idx="1019">
                  <c:v>-142.99706899999998</c:v>
                </c:pt>
                <c:pt idx="1020">
                  <c:v>-143.08114999999998</c:v>
                </c:pt>
                <c:pt idx="1021">
                  <c:v>-143.16537899999997</c:v>
                </c:pt>
                <c:pt idx="1022">
                  <c:v>-143.24925299999998</c:v>
                </c:pt>
                <c:pt idx="1023">
                  <c:v>-143.33302499999996</c:v>
                </c:pt>
                <c:pt idx="1024">
                  <c:v>-143.41694599999997</c:v>
                </c:pt>
                <c:pt idx="1025">
                  <c:v>-143.50051199999999</c:v>
                </c:pt>
                <c:pt idx="1026">
                  <c:v>-143.58397899999997</c:v>
                </c:pt>
                <c:pt idx="1027">
                  <c:v>-143.66759199999998</c:v>
                </c:pt>
                <c:pt idx="1028">
                  <c:v>-143.75969999999998</c:v>
                </c:pt>
                <c:pt idx="1029">
                  <c:v>-143.85324899999998</c:v>
                </c:pt>
                <c:pt idx="1030">
                  <c:v>-143.94696999999996</c:v>
                </c:pt>
                <c:pt idx="1031">
                  <c:v>-144.04030499999999</c:v>
                </c:pt>
                <c:pt idx="1032">
                  <c:v>-144.13354099999998</c:v>
                </c:pt>
                <c:pt idx="1033">
                  <c:v>-144.22695499999998</c:v>
                </c:pt>
                <c:pt idx="1034">
                  <c:v>-144.31998499999997</c:v>
                </c:pt>
                <c:pt idx="1035">
                  <c:v>-144.41291399999997</c:v>
                </c:pt>
                <c:pt idx="1036">
                  <c:v>-144.50602299999997</c:v>
                </c:pt>
                <c:pt idx="1037">
                  <c:v>-144.59874799999997</c:v>
                </c:pt>
                <c:pt idx="1038">
                  <c:v>-144.69136599999999</c:v>
                </c:pt>
                <c:pt idx="1039">
                  <c:v>-144.78415399999997</c:v>
                </c:pt>
                <c:pt idx="1040">
                  <c:v>-144.87655199999998</c:v>
                </c:pt>
                <c:pt idx="1041">
                  <c:v>-144.96883499999998</c:v>
                </c:pt>
                <c:pt idx="1042">
                  <c:v>-145.06127499999997</c:v>
                </c:pt>
                <c:pt idx="1043">
                  <c:v>-145.15331699999996</c:v>
                </c:pt>
                <c:pt idx="1044">
                  <c:v>-145.24523699999997</c:v>
                </c:pt>
                <c:pt idx="1045">
                  <c:v>-145.33729799999998</c:v>
                </c:pt>
                <c:pt idx="1046">
                  <c:v>-145.42893999999998</c:v>
                </c:pt>
                <c:pt idx="1047">
                  <c:v>-145.52043999999998</c:v>
                </c:pt>
                <c:pt idx="1048">
                  <c:v>-145.61207499999998</c:v>
                </c:pt>
                <c:pt idx="1049">
                  <c:v>-145.70328299999997</c:v>
                </c:pt>
                <c:pt idx="1050">
                  <c:v>-145.79433599999999</c:v>
                </c:pt>
                <c:pt idx="1051">
                  <c:v>-145.88551999999999</c:v>
                </c:pt>
                <c:pt idx="1052">
                  <c:v>-145.97628699999996</c:v>
                </c:pt>
                <c:pt idx="1053">
                  <c:v>-146.06690799999998</c:v>
                </c:pt>
                <c:pt idx="1054">
                  <c:v>-146.15765699999997</c:v>
                </c:pt>
                <c:pt idx="1055">
                  <c:v>-146.24800199999999</c:v>
                </c:pt>
                <c:pt idx="1056">
                  <c:v>-146.33822699999996</c:v>
                </c:pt>
                <c:pt idx="1057">
                  <c:v>-146.42859999999996</c:v>
                </c:pt>
                <c:pt idx="1058">
                  <c:v>-146.51858299999998</c:v>
                </c:pt>
                <c:pt idx="1059">
                  <c:v>-146.60845199999997</c:v>
                </c:pt>
                <c:pt idx="1060">
                  <c:v>-146.69847799999997</c:v>
                </c:pt>
                <c:pt idx="1061">
                  <c:v>-146.78403299999997</c:v>
                </c:pt>
                <c:pt idx="1062">
                  <c:v>-146.86595599999998</c:v>
                </c:pt>
                <c:pt idx="1063">
                  <c:v>-146.94802099999998</c:v>
                </c:pt>
                <c:pt idx="1064">
                  <c:v>-147.02973499999996</c:v>
                </c:pt>
                <c:pt idx="1065">
                  <c:v>-147.11134099999998</c:v>
                </c:pt>
                <c:pt idx="1066">
                  <c:v>-147.193085</c:v>
                </c:pt>
                <c:pt idx="1067">
                  <c:v>-147.27447799999999</c:v>
                </c:pt>
                <c:pt idx="1068">
                  <c:v>-147.35576099999997</c:v>
                </c:pt>
                <c:pt idx="1069">
                  <c:v>-147.43717399999997</c:v>
                </c:pt>
                <c:pt idx="1070">
                  <c:v>-147.51822699999997</c:v>
                </c:pt>
                <c:pt idx="1071">
                  <c:v>-147.59916999999996</c:v>
                </c:pt>
                <c:pt idx="1072">
                  <c:v>-147.68024399999996</c:v>
                </c:pt>
                <c:pt idx="1073">
                  <c:v>-147.76095599999996</c:v>
                </c:pt>
                <c:pt idx="1074">
                  <c:v>-147.84155299999998</c:v>
                </c:pt>
                <c:pt idx="1075">
                  <c:v>-147.92227999999997</c:v>
                </c:pt>
                <c:pt idx="1076">
                  <c:v>-148.00265999999999</c:v>
                </c:pt>
                <c:pt idx="1077">
                  <c:v>-148.08293899999998</c:v>
                </c:pt>
                <c:pt idx="1078">
                  <c:v>-148.16335399999997</c:v>
                </c:pt>
                <c:pt idx="1079">
                  <c:v>-148.24342599999997</c:v>
                </c:pt>
                <c:pt idx="1080">
                  <c:v>-148.32339899999999</c:v>
                </c:pt>
                <c:pt idx="1081">
                  <c:v>-151.09625599999998</c:v>
                </c:pt>
                <c:pt idx="1082">
                  <c:v>-153.49835399999998</c:v>
                </c:pt>
                <c:pt idx="1083">
                  <c:v>-155.752546</c:v>
                </c:pt>
                <c:pt idx="1084">
                  <c:v>-157.88381599999997</c:v>
                </c:pt>
                <c:pt idx="1085">
                  <c:v>-160.37238199999996</c:v>
                </c:pt>
                <c:pt idx="1086">
                  <c:v>-163.29995599999998</c:v>
                </c:pt>
                <c:pt idx="1087">
                  <c:v>-166.77640399999996</c:v>
                </c:pt>
                <c:pt idx="1088">
                  <c:v>-169.34932299999997</c:v>
                </c:pt>
                <c:pt idx="1089">
                  <c:v>-172.49924399999998</c:v>
                </c:pt>
                <c:pt idx="1090">
                  <c:v>-176.39795949999996</c:v>
                </c:pt>
                <c:pt idx="1091">
                  <c:v>-179.6132404</c:v>
                </c:pt>
                <c:pt idx="1092">
                  <c:v>-182.90532839999997</c:v>
                </c:pt>
                <c:pt idx="1093">
                  <c:v>-185.83402429999998</c:v>
                </c:pt>
                <c:pt idx="1094">
                  <c:v>-188.98718709999997</c:v>
                </c:pt>
                <c:pt idx="1095">
                  <c:v>-191.12121509999997</c:v>
                </c:pt>
                <c:pt idx="1096">
                  <c:v>-193.25789319999998</c:v>
                </c:pt>
                <c:pt idx="1097">
                  <c:v>-194.57343679999997</c:v>
                </c:pt>
                <c:pt idx="1098">
                  <c:v>-195.72228539999998</c:v>
                </c:pt>
                <c:pt idx="1099">
                  <c:v>-196.74357699999996</c:v>
                </c:pt>
                <c:pt idx="1100">
                  <c:v>-197.67213579999998</c:v>
                </c:pt>
                <c:pt idx="1101">
                  <c:v>-198.57515039999998</c:v>
                </c:pt>
                <c:pt idx="1102">
                  <c:v>-199.11588929999999</c:v>
                </c:pt>
                <c:pt idx="1103">
                  <c:v>-199.63823009999999</c:v>
                </c:pt>
                <c:pt idx="1104">
                  <c:v>-200.11636549999997</c:v>
                </c:pt>
                <c:pt idx="1105">
                  <c:v>-200.42275619999998</c:v>
                </c:pt>
                <c:pt idx="1106">
                  <c:v>-200.73168779999997</c:v>
                </c:pt>
                <c:pt idx="1107">
                  <c:v>-200.99710949999997</c:v>
                </c:pt>
                <c:pt idx="1108">
                  <c:v>-201.15933649999999</c:v>
                </c:pt>
                <c:pt idx="1109">
                  <c:v>-201.30756889999998</c:v>
                </c:pt>
                <c:pt idx="1110">
                  <c:v>-201.46023369999997</c:v>
                </c:pt>
                <c:pt idx="1111">
                  <c:v>-201.55980659999997</c:v>
                </c:pt>
                <c:pt idx="1112">
                  <c:v>-201.66135089999997</c:v>
                </c:pt>
                <c:pt idx="1113">
                  <c:v>-201.7803869</c:v>
                </c:pt>
                <c:pt idx="1114">
                  <c:v>-201.86349529999998</c:v>
                </c:pt>
                <c:pt idx="1115">
                  <c:v>-201.92702809999997</c:v>
                </c:pt>
                <c:pt idx="1116">
                  <c:v>-201.98930039999999</c:v>
                </c:pt>
                <c:pt idx="1117">
                  <c:v>-202.05538339999998</c:v>
                </c:pt>
                <c:pt idx="1118">
                  <c:v>-202.10794959999998</c:v>
                </c:pt>
                <c:pt idx="1119">
                  <c:v>-202.15930989999998</c:v>
                </c:pt>
                <c:pt idx="1120">
                  <c:v>-202.20831119999997</c:v>
                </c:pt>
                <c:pt idx="1121">
                  <c:v>-202.23746039999997</c:v>
                </c:pt>
                <c:pt idx="1122">
                  <c:v>-202.26121549999999</c:v>
                </c:pt>
                <c:pt idx="1123">
                  <c:v>-202.2822822</c:v>
                </c:pt>
                <c:pt idx="1124">
                  <c:v>-202.30444839999998</c:v>
                </c:pt>
                <c:pt idx="1125">
                  <c:v>-202.34947459999998</c:v>
                </c:pt>
                <c:pt idx="1126">
                  <c:v>-202.39571369999999</c:v>
                </c:pt>
                <c:pt idx="1127">
                  <c:v>-202.44137099999998</c:v>
                </c:pt>
                <c:pt idx="1128">
                  <c:v>-202.49088789999996</c:v>
                </c:pt>
                <c:pt idx="1129">
                  <c:v>-202.50701489999997</c:v>
                </c:pt>
                <c:pt idx="1130">
                  <c:v>-202.50233719999997</c:v>
                </c:pt>
                <c:pt idx="1131">
                  <c:v>-202.49804499999999</c:v>
                </c:pt>
                <c:pt idx="1132">
                  <c:v>-202.49398219999998</c:v>
                </c:pt>
                <c:pt idx="1133">
                  <c:v>-202.49009579999998</c:v>
                </c:pt>
                <c:pt idx="1134">
                  <c:v>-202.44510309999998</c:v>
                </c:pt>
                <c:pt idx="1135">
                  <c:v>-202.38849889999997</c:v>
                </c:pt>
                <c:pt idx="1136">
                  <c:v>-202.33082579999996</c:v>
                </c:pt>
                <c:pt idx="1137">
                  <c:v>-202.27575049999996</c:v>
                </c:pt>
                <c:pt idx="1138">
                  <c:v>-202.22621599999997</c:v>
                </c:pt>
                <c:pt idx="1139">
                  <c:v>-202.17599469999999</c:v>
                </c:pt>
                <c:pt idx="1140">
                  <c:v>-202.12618209999999</c:v>
                </c:pt>
                <c:pt idx="1141">
                  <c:v>-202.0786938</c:v>
                </c:pt>
                <c:pt idx="1142">
                  <c:v>-202.03178359999998</c:v>
                </c:pt>
                <c:pt idx="1143">
                  <c:v>-201.98199959999999</c:v>
                </c:pt>
                <c:pt idx="1144">
                  <c:v>-201.93798649999997</c:v>
                </c:pt>
                <c:pt idx="1145">
                  <c:v>-201.8946919</c:v>
                </c:pt>
                <c:pt idx="1146">
                  <c:v>-201.85335949999998</c:v>
                </c:pt>
                <c:pt idx="1147">
                  <c:v>-201.81561579999999</c:v>
                </c:pt>
                <c:pt idx="1148">
                  <c:v>-201.77820449999996</c:v>
                </c:pt>
                <c:pt idx="1149">
                  <c:v>-201.74108889999997</c:v>
                </c:pt>
                <c:pt idx="1150">
                  <c:v>-201.73934649999998</c:v>
                </c:pt>
                <c:pt idx="1151">
                  <c:v>-201.73687089999999</c:v>
                </c:pt>
                <c:pt idx="1152">
                  <c:v>-201.73440309999998</c:v>
                </c:pt>
                <c:pt idx="1153">
                  <c:v>-201.73193569999998</c:v>
                </c:pt>
                <c:pt idx="1154">
                  <c:v>-201.72946209999998</c:v>
                </c:pt>
                <c:pt idx="1155">
                  <c:v>-201.72699699999998</c:v>
                </c:pt>
                <c:pt idx="1156">
                  <c:v>-201.72453289999999</c:v>
                </c:pt>
                <c:pt idx="1157">
                  <c:v>-201.72206199999999</c:v>
                </c:pt>
                <c:pt idx="1158">
                  <c:v>-201.71959909999998</c:v>
                </c:pt>
                <c:pt idx="1159">
                  <c:v>-201.71713689999996</c:v>
                </c:pt>
                <c:pt idx="1160">
                  <c:v>-201.71466809999998</c:v>
                </c:pt>
                <c:pt idx="1161">
                  <c:v>-201.71220769999996</c:v>
                </c:pt>
                <c:pt idx="1162">
                  <c:v>-201.70974679999998</c:v>
                </c:pt>
                <c:pt idx="1163">
                  <c:v>-201.70727699999998</c:v>
                </c:pt>
                <c:pt idx="1164">
                  <c:v>-201.70481369999999</c:v>
                </c:pt>
                <c:pt idx="1165">
                  <c:v>-201.70235069999998</c:v>
                </c:pt>
                <c:pt idx="1166">
                  <c:v>-201.69988169999999</c:v>
                </c:pt>
                <c:pt idx="1167">
                  <c:v>-201.69742179999997</c:v>
                </c:pt>
                <c:pt idx="1168">
                  <c:v>-201.69496359999999</c:v>
                </c:pt>
                <c:pt idx="1169">
                  <c:v>-201.69249939999997</c:v>
                </c:pt>
                <c:pt idx="1170">
                  <c:v>-201.69004459999996</c:v>
                </c:pt>
                <c:pt idx="1171">
                  <c:v>-201.68759189999997</c:v>
                </c:pt>
                <c:pt idx="1172">
                  <c:v>-201.68513289999999</c:v>
                </c:pt>
                <c:pt idx="1173">
                  <c:v>-201.68268179999998</c:v>
                </c:pt>
                <c:pt idx="1174">
                  <c:v>-201.68023089999997</c:v>
                </c:pt>
                <c:pt idx="1175">
                  <c:v>-201.67777299999997</c:v>
                </c:pt>
                <c:pt idx="1176">
                  <c:v>-201.67532359999996</c:v>
                </c:pt>
                <c:pt idx="1177">
                  <c:v>-201.67287589999998</c:v>
                </c:pt>
                <c:pt idx="1178">
                  <c:v>-201.67042339999998</c:v>
                </c:pt>
                <c:pt idx="1179">
                  <c:v>-201.66798229999998</c:v>
                </c:pt>
                <c:pt idx="1180">
                  <c:v>-201.66554529999996</c:v>
                </c:pt>
                <c:pt idx="1181">
                  <c:v>-201.66310559999999</c:v>
                </c:pt>
                <c:pt idx="1182">
                  <c:v>-201.66067799999996</c:v>
                </c:pt>
                <c:pt idx="1183">
                  <c:v>-201.65825539999997</c:v>
                </c:pt>
                <c:pt idx="1184">
                  <c:v>-201.65583019999997</c:v>
                </c:pt>
                <c:pt idx="1185">
                  <c:v>-201.65341649999999</c:v>
                </c:pt>
                <c:pt idx="1186">
                  <c:v>-201.65100579999998</c:v>
                </c:pt>
                <c:pt idx="1187">
                  <c:v>-201.64858829999997</c:v>
                </c:pt>
                <c:pt idx="1188">
                  <c:v>-201.6461779</c:v>
                </c:pt>
                <c:pt idx="1189">
                  <c:v>-201.64376749999997</c:v>
                </c:pt>
                <c:pt idx="1190">
                  <c:v>-201.64135029999997</c:v>
                </c:pt>
                <c:pt idx="1191">
                  <c:v>-201.63894059999998</c:v>
                </c:pt>
                <c:pt idx="1192">
                  <c:v>-201.63653099999999</c:v>
                </c:pt>
                <c:pt idx="1193">
                  <c:v>-201.63411399999998</c:v>
                </c:pt>
                <c:pt idx="1194">
                  <c:v>-201.63170399999996</c:v>
                </c:pt>
                <c:pt idx="1195">
                  <c:v>-201.62929379999997</c:v>
                </c:pt>
                <c:pt idx="1196">
                  <c:v>-201.62687619999997</c:v>
                </c:pt>
                <c:pt idx="1197">
                  <c:v>-201.62446559999998</c:v>
                </c:pt>
                <c:pt idx="1198">
                  <c:v>-201.62205469999998</c:v>
                </c:pt>
                <c:pt idx="1199">
                  <c:v>-201.61963619999997</c:v>
                </c:pt>
                <c:pt idx="1200">
                  <c:v>-201.61722469999998</c:v>
                </c:pt>
                <c:pt idx="1201">
                  <c:v>-201.61481289999998</c:v>
                </c:pt>
                <c:pt idx="1202">
                  <c:v>-201.61239359999996</c:v>
                </c:pt>
                <c:pt idx="1203">
                  <c:v>-201.60998069999999</c:v>
                </c:pt>
                <c:pt idx="1204">
                  <c:v>-201.60756619999998</c:v>
                </c:pt>
                <c:pt idx="1205">
                  <c:v>-201.60514319999999</c:v>
                </c:pt>
                <c:pt idx="1206">
                  <c:v>-201.60272669999998</c:v>
                </c:pt>
                <c:pt idx="1207">
                  <c:v>-201.60030989999996</c:v>
                </c:pt>
                <c:pt idx="1208">
                  <c:v>-201.59788569999998</c:v>
                </c:pt>
                <c:pt idx="1209">
                  <c:v>-201.59546869999997</c:v>
                </c:pt>
                <c:pt idx="1210">
                  <c:v>-201.59305179999998</c:v>
                </c:pt>
                <c:pt idx="1211">
                  <c:v>-201.59062799999998</c:v>
                </c:pt>
                <c:pt idx="1212">
                  <c:v>-201.58821219999999</c:v>
                </c:pt>
                <c:pt idx="1213">
                  <c:v>-201.58579699999996</c:v>
                </c:pt>
                <c:pt idx="1214">
                  <c:v>-201.58337479999997</c:v>
                </c:pt>
                <c:pt idx="1215">
                  <c:v>-201.58095989999998</c:v>
                </c:pt>
                <c:pt idx="1216">
                  <c:v>-201.57854499999996</c:v>
                </c:pt>
                <c:pt idx="1217">
                  <c:v>-201.57612309999996</c:v>
                </c:pt>
                <c:pt idx="1218">
                  <c:v>-201.57370879999996</c:v>
                </c:pt>
                <c:pt idx="1219">
                  <c:v>-201.57129499999996</c:v>
                </c:pt>
                <c:pt idx="1220">
                  <c:v>-201.56887389999997</c:v>
                </c:pt>
                <c:pt idx="1221">
                  <c:v>-201.56646019999999</c:v>
                </c:pt>
                <c:pt idx="1222">
                  <c:v>-201.56404689999999</c:v>
                </c:pt>
                <c:pt idx="1223">
                  <c:v>-201.56162719999998</c:v>
                </c:pt>
                <c:pt idx="1224">
                  <c:v>-201.55921579999998</c:v>
                </c:pt>
                <c:pt idx="1225">
                  <c:v>-201.55680529999998</c:v>
                </c:pt>
                <c:pt idx="1226">
                  <c:v>-201.55438869999998</c:v>
                </c:pt>
                <c:pt idx="1227">
                  <c:v>-201.55198029999997</c:v>
                </c:pt>
                <c:pt idx="1228">
                  <c:v>-201.54957289999999</c:v>
                </c:pt>
                <c:pt idx="1229">
                  <c:v>-201.5471594</c:v>
                </c:pt>
                <c:pt idx="1230">
                  <c:v>-201.54475399999998</c:v>
                </c:pt>
                <c:pt idx="1231">
                  <c:v>-201.54234939999998</c:v>
                </c:pt>
                <c:pt idx="1232">
                  <c:v>-201.53993809999997</c:v>
                </c:pt>
                <c:pt idx="1233">
                  <c:v>-201.53753459999996</c:v>
                </c:pt>
                <c:pt idx="1234">
                  <c:v>-201.53513179999999</c:v>
                </c:pt>
                <c:pt idx="1235">
                  <c:v>-201.53272259999997</c:v>
                </c:pt>
                <c:pt idx="1236">
                  <c:v>-201.53032189999999</c:v>
                </c:pt>
                <c:pt idx="1237">
                  <c:v>-201.52792339999996</c:v>
                </c:pt>
                <c:pt idx="1238">
                  <c:v>-201.52551999999997</c:v>
                </c:pt>
                <c:pt idx="1239">
                  <c:v>-201.52312599999999</c:v>
                </c:pt>
                <c:pt idx="1240">
                  <c:v>-201.52073429999996</c:v>
                </c:pt>
                <c:pt idx="1241">
                  <c:v>-201.51833789999998</c:v>
                </c:pt>
                <c:pt idx="1242">
                  <c:v>-201.51595089999998</c:v>
                </c:pt>
                <c:pt idx="1243">
                  <c:v>-201.51356589999997</c:v>
                </c:pt>
                <c:pt idx="1244">
                  <c:v>-201.51117539999996</c:v>
                </c:pt>
                <c:pt idx="1245">
                  <c:v>-201.50879119999996</c:v>
                </c:pt>
                <c:pt idx="1246">
                  <c:v>-201.50640559999999</c:v>
                </c:pt>
                <c:pt idx="1247">
                  <c:v>-201.50401229999997</c:v>
                </c:pt>
                <c:pt idx="1248">
                  <c:v>-201.50162669999997</c:v>
                </c:pt>
                <c:pt idx="1249">
                  <c:v>-201.49924199999998</c:v>
                </c:pt>
                <c:pt idx="1250">
                  <c:v>-201.49685129999997</c:v>
                </c:pt>
                <c:pt idx="1251">
                  <c:v>-201.49446859999998</c:v>
                </c:pt>
                <c:pt idx="1252">
                  <c:v>-201.49208639999998</c:v>
                </c:pt>
                <c:pt idx="1253">
                  <c:v>-201.48969789999998</c:v>
                </c:pt>
                <c:pt idx="1254">
                  <c:v>-201.48731739999999</c:v>
                </c:pt>
                <c:pt idx="1255">
                  <c:v>-201.48493719999999</c:v>
                </c:pt>
                <c:pt idx="1256">
                  <c:v>-201.48255009999997</c:v>
                </c:pt>
                <c:pt idx="1257">
                  <c:v>-201.48016989999996</c:v>
                </c:pt>
                <c:pt idx="1258">
                  <c:v>-201.47778979999998</c:v>
                </c:pt>
                <c:pt idx="1259">
                  <c:v>-201.47540279999998</c:v>
                </c:pt>
                <c:pt idx="1260">
                  <c:v>-201.47302339999999</c:v>
                </c:pt>
                <c:pt idx="1261">
                  <c:v>-201.47064459999996</c:v>
                </c:pt>
                <c:pt idx="1262">
                  <c:v>-201.46825909999998</c:v>
                </c:pt>
                <c:pt idx="1263">
                  <c:v>-201.46588139999997</c:v>
                </c:pt>
                <c:pt idx="1264">
                  <c:v>-201.46350469999999</c:v>
                </c:pt>
                <c:pt idx="1265">
                  <c:v>-201.46112229999997</c:v>
                </c:pt>
                <c:pt idx="1266">
                  <c:v>-201.45874819999997</c:v>
                </c:pt>
                <c:pt idx="1267">
                  <c:v>-201.45637509999997</c:v>
                </c:pt>
                <c:pt idx="1268">
                  <c:v>-201.4539959</c:v>
                </c:pt>
                <c:pt idx="1269">
                  <c:v>-201.45162459999997</c:v>
                </c:pt>
                <c:pt idx="1270">
                  <c:v>-201.44925379999998</c:v>
                </c:pt>
                <c:pt idx="1271">
                  <c:v>-201.44687619999996</c:v>
                </c:pt>
                <c:pt idx="1272">
                  <c:v>-201.44450599999999</c:v>
                </c:pt>
                <c:pt idx="1273">
                  <c:v>-201.44213619999999</c:v>
                </c:pt>
                <c:pt idx="1274">
                  <c:v>-201.43975989999998</c:v>
                </c:pt>
                <c:pt idx="1275">
                  <c:v>-201.43739139999997</c:v>
                </c:pt>
                <c:pt idx="1276">
                  <c:v>-201.43502359999997</c:v>
                </c:pt>
                <c:pt idx="1277">
                  <c:v>-201.43264959999999</c:v>
                </c:pt>
                <c:pt idx="1278">
                  <c:v>-201.4302836</c:v>
                </c:pt>
                <c:pt idx="1279">
                  <c:v>-201.42791839999998</c:v>
                </c:pt>
                <c:pt idx="1280">
                  <c:v>-201.42554689999997</c:v>
                </c:pt>
                <c:pt idx="1281">
                  <c:v>-201.42318319999998</c:v>
                </c:pt>
                <c:pt idx="1282">
                  <c:v>-201.42082029999997</c:v>
                </c:pt>
                <c:pt idx="1283">
                  <c:v>-201.41845109999997</c:v>
                </c:pt>
                <c:pt idx="1284">
                  <c:v>-201.41608979999998</c:v>
                </c:pt>
                <c:pt idx="1285">
                  <c:v>-201.41372929999997</c:v>
                </c:pt>
                <c:pt idx="1286">
                  <c:v>-201.41136289999997</c:v>
                </c:pt>
                <c:pt idx="1287">
                  <c:v>-201.40900499999998</c:v>
                </c:pt>
                <c:pt idx="1288">
                  <c:v>-201.40664839999999</c:v>
                </c:pt>
                <c:pt idx="1289">
                  <c:v>-201.40428599999996</c:v>
                </c:pt>
                <c:pt idx="1290">
                  <c:v>-201.40193209999998</c:v>
                </c:pt>
                <c:pt idx="1291">
                  <c:v>-201.39957969999998</c:v>
                </c:pt>
                <c:pt idx="1292">
                  <c:v>-201.39722179999998</c:v>
                </c:pt>
                <c:pt idx="1293">
                  <c:v>-201.39487229999997</c:v>
                </c:pt>
                <c:pt idx="1294">
                  <c:v>-201.39252409999997</c:v>
                </c:pt>
                <c:pt idx="1295">
                  <c:v>-201.39017019999997</c:v>
                </c:pt>
                <c:pt idx="1296">
                  <c:v>-201.38782449999997</c:v>
                </c:pt>
                <c:pt idx="1297">
                  <c:v>-201.38547989999998</c:v>
                </c:pt>
                <c:pt idx="1298">
                  <c:v>-201.38312919999998</c:v>
                </c:pt>
                <c:pt idx="1299">
                  <c:v>-201.38078619999999</c:v>
                </c:pt>
                <c:pt idx="1300">
                  <c:v>-201.37844389999998</c:v>
                </c:pt>
                <c:pt idx="1301">
                  <c:v>-201.37609519999998</c:v>
                </c:pt>
                <c:pt idx="1302">
                  <c:v>-201.37375419999998</c:v>
                </c:pt>
                <c:pt idx="1303">
                  <c:v>-201.37141379999997</c:v>
                </c:pt>
                <c:pt idx="1304">
                  <c:v>-201.36906669999996</c:v>
                </c:pt>
                <c:pt idx="1305">
                  <c:v>-201.36672709999999</c:v>
                </c:pt>
                <c:pt idx="1306">
                  <c:v>-201.36438819999998</c:v>
                </c:pt>
                <c:pt idx="1307">
                  <c:v>-201.36204309999999</c:v>
                </c:pt>
                <c:pt idx="1308">
                  <c:v>-201.35970629999997</c:v>
                </c:pt>
                <c:pt idx="1309">
                  <c:v>-201.35737069999999</c:v>
                </c:pt>
                <c:pt idx="1310">
                  <c:v>-201.35502929999998</c:v>
                </c:pt>
                <c:pt idx="1311">
                  <c:v>-201.35269599999998</c:v>
                </c:pt>
                <c:pt idx="1312">
                  <c:v>-201.35036369999997</c:v>
                </c:pt>
                <c:pt idx="1313">
                  <c:v>-201.34802509999997</c:v>
                </c:pt>
                <c:pt idx="1314">
                  <c:v>-201.34569429999999</c:v>
                </c:pt>
                <c:pt idx="1315">
                  <c:v>-201.34336429999996</c:v>
                </c:pt>
                <c:pt idx="1316">
                  <c:v>-201.34102789999997</c:v>
                </c:pt>
                <c:pt idx="1317">
                  <c:v>-201.33827639999998</c:v>
                </c:pt>
                <c:pt idx="1318">
                  <c:v>-201.33519149999998</c:v>
                </c:pt>
                <c:pt idx="1319">
                  <c:v>-201.33209779999999</c:v>
                </c:pt>
                <c:pt idx="1320">
                  <c:v>-201.32901369999996</c:v>
                </c:pt>
                <c:pt idx="1321">
                  <c:v>-201.32592949999997</c:v>
                </c:pt>
                <c:pt idx="1322">
                  <c:v>-201.32283579999998</c:v>
                </c:pt>
                <c:pt idx="1323">
                  <c:v>-201.31975159999996</c:v>
                </c:pt>
                <c:pt idx="1324">
                  <c:v>-201.31666829999998</c:v>
                </c:pt>
                <c:pt idx="1325">
                  <c:v>-201.3135772</c:v>
                </c:pt>
                <c:pt idx="1326">
                  <c:v>-201.31049719999999</c:v>
                </c:pt>
                <c:pt idx="1327">
                  <c:v>-201.30741939999996</c:v>
                </c:pt>
                <c:pt idx="1328">
                  <c:v>-201.30433479999999</c:v>
                </c:pt>
                <c:pt idx="1329">
                  <c:v>-201.30126199999998</c:v>
                </c:pt>
                <c:pt idx="1330">
                  <c:v>-201.29819189999998</c:v>
                </c:pt>
                <c:pt idx="1331">
                  <c:v>-201.29511529999996</c:v>
                </c:pt>
                <c:pt idx="1332">
                  <c:v>-201.29205069999998</c:v>
                </c:pt>
                <c:pt idx="1333">
                  <c:v>-201.28898869999998</c:v>
                </c:pt>
                <c:pt idx="1334">
                  <c:v>-201.28592019999996</c:v>
                </c:pt>
                <c:pt idx="1335">
                  <c:v>-201.28286309999999</c:v>
                </c:pt>
                <c:pt idx="1336">
                  <c:v>-201.27980809999997</c:v>
                </c:pt>
                <c:pt idx="1337">
                  <c:v>-201.27674559999997</c:v>
                </c:pt>
                <c:pt idx="1338">
                  <c:v>-201.27369319999997</c:v>
                </c:pt>
                <c:pt idx="1339">
                  <c:v>-201.27064089999999</c:v>
                </c:pt>
                <c:pt idx="1340">
                  <c:v>-201.26757999999998</c:v>
                </c:pt>
                <c:pt idx="1341">
                  <c:v>-201.26452889999996</c:v>
                </c:pt>
                <c:pt idx="1342">
                  <c:v>-201.26147879999996</c:v>
                </c:pt>
                <c:pt idx="1343">
                  <c:v>-201.25842059999997</c:v>
                </c:pt>
                <c:pt idx="1344">
                  <c:v>-201.25537279999998</c:v>
                </c:pt>
                <c:pt idx="1345">
                  <c:v>-201.25232599999998</c:v>
                </c:pt>
                <c:pt idx="1346">
                  <c:v>-201.24927099999996</c:v>
                </c:pt>
                <c:pt idx="1347">
                  <c:v>-201.24622519999997</c:v>
                </c:pt>
                <c:pt idx="1348">
                  <c:v>-201.24317939999997</c:v>
                </c:pt>
                <c:pt idx="1349">
                  <c:v>-201.24012469999997</c:v>
                </c:pt>
                <c:pt idx="1350">
                  <c:v>-201.23707989999997</c:v>
                </c:pt>
                <c:pt idx="1351">
                  <c:v>-201.23403599999997</c:v>
                </c:pt>
                <c:pt idx="1352">
                  <c:v>-201.23098379999999</c:v>
                </c:pt>
                <c:pt idx="1353">
                  <c:v>-201.22794139999996</c:v>
                </c:pt>
                <c:pt idx="1354">
                  <c:v>-201.22489969999998</c:v>
                </c:pt>
                <c:pt idx="1355">
                  <c:v>-201.22184959999998</c:v>
                </c:pt>
                <c:pt idx="1356">
                  <c:v>-201.21880929999998</c:v>
                </c:pt>
                <c:pt idx="1357">
                  <c:v>-201.21576959999999</c:v>
                </c:pt>
                <c:pt idx="1358">
                  <c:v>-201.2127213</c:v>
                </c:pt>
                <c:pt idx="1359">
                  <c:v>-201.20968259999998</c:v>
                </c:pt>
                <c:pt idx="1360">
                  <c:v>-201.20664449999998</c:v>
                </c:pt>
                <c:pt idx="1361">
                  <c:v>-201.20359779999998</c:v>
                </c:pt>
                <c:pt idx="1362">
                  <c:v>-201.20056089999997</c:v>
                </c:pt>
                <c:pt idx="1363">
                  <c:v>-201.19752499999998</c:v>
                </c:pt>
                <c:pt idx="1364">
                  <c:v>-201.19448129999998</c:v>
                </c:pt>
                <c:pt idx="1365">
                  <c:v>-201.19144899999998</c:v>
                </c:pt>
                <c:pt idx="1366">
                  <c:v>-201.18841979999996</c:v>
                </c:pt>
                <c:pt idx="1367">
                  <c:v>-201.18538479999998</c:v>
                </c:pt>
                <c:pt idx="1368">
                  <c:v>-201.18236239999999</c:v>
                </c:pt>
                <c:pt idx="1369">
                  <c:v>-201.17934369999998</c:v>
                </c:pt>
                <c:pt idx="1370">
                  <c:v>-201.17631909999997</c:v>
                </c:pt>
                <c:pt idx="1371">
                  <c:v>-201.17330619999996</c:v>
                </c:pt>
                <c:pt idx="1372">
                  <c:v>-201.17029529999996</c:v>
                </c:pt>
                <c:pt idx="1373">
                  <c:v>-201.16727499999996</c:v>
                </c:pt>
                <c:pt idx="1374">
                  <c:v>-201.16426199999998</c:v>
                </c:pt>
                <c:pt idx="1375">
                  <c:v>-201.16124749999997</c:v>
                </c:pt>
                <c:pt idx="1376">
                  <c:v>-201.1582234</c:v>
                </c:pt>
                <c:pt idx="1377">
                  <c:v>-201.15520819999998</c:v>
                </c:pt>
                <c:pt idx="1378">
                  <c:v>-201.15219249999998</c:v>
                </c:pt>
                <c:pt idx="1379">
                  <c:v>-201.14916699999998</c:v>
                </c:pt>
                <c:pt idx="1380">
                  <c:v>-201.14614979999999</c:v>
                </c:pt>
                <c:pt idx="1381">
                  <c:v>-201.14313179999999</c:v>
                </c:pt>
                <c:pt idx="1382">
                  <c:v>-201.14010469999999</c:v>
                </c:pt>
                <c:pt idx="1383">
                  <c:v>-201.13708729999996</c:v>
                </c:pt>
                <c:pt idx="1384">
                  <c:v>-201.13407089999998</c:v>
                </c:pt>
                <c:pt idx="1385">
                  <c:v>-201.13104659999999</c:v>
                </c:pt>
                <c:pt idx="1386">
                  <c:v>-201.12803289999999</c:v>
                </c:pt>
                <c:pt idx="1387">
                  <c:v>-201.12502089999998</c:v>
                </c:pt>
                <c:pt idx="1388">
                  <c:v>-201.12200139999999</c:v>
                </c:pt>
                <c:pt idx="1389">
                  <c:v>-201.11899249999999</c:v>
                </c:pt>
                <c:pt idx="1390">
                  <c:v>-201.11598479999998</c:v>
                </c:pt>
                <c:pt idx="1391">
                  <c:v>-201.11296929999997</c:v>
                </c:pt>
                <c:pt idx="1392">
                  <c:v>-201.10996349999999</c:v>
                </c:pt>
                <c:pt idx="1393">
                  <c:v>-201.1069584</c:v>
                </c:pt>
                <c:pt idx="1394">
                  <c:v>-201.10394469999997</c:v>
                </c:pt>
                <c:pt idx="1395">
                  <c:v>-201.10094029999999</c:v>
                </c:pt>
                <c:pt idx="1396">
                  <c:v>-201.09793609999997</c:v>
                </c:pt>
                <c:pt idx="1397">
                  <c:v>-201.09492299999999</c:v>
                </c:pt>
                <c:pt idx="1398">
                  <c:v>-201.0919189</c:v>
                </c:pt>
                <c:pt idx="1399">
                  <c:v>-201.08891499999999</c:v>
                </c:pt>
                <c:pt idx="1400">
                  <c:v>-201.08590219999996</c:v>
                </c:pt>
                <c:pt idx="1401">
                  <c:v>-201.082899</c:v>
                </c:pt>
                <c:pt idx="1402">
                  <c:v>-201.07989679999997</c:v>
                </c:pt>
                <c:pt idx="1403">
                  <c:v>-201.07688659999997</c:v>
                </c:pt>
                <c:pt idx="1404">
                  <c:v>-201.07388679999997</c:v>
                </c:pt>
                <c:pt idx="1405">
                  <c:v>-201.07088859999999</c:v>
                </c:pt>
                <c:pt idx="1406">
                  <c:v>-201.06788299999999</c:v>
                </c:pt>
                <c:pt idx="1407">
                  <c:v>-201.06488829999998</c:v>
                </c:pt>
                <c:pt idx="1408">
                  <c:v>-201.06189529999997</c:v>
                </c:pt>
                <c:pt idx="1409">
                  <c:v>-201.05889499999998</c:v>
                </c:pt>
                <c:pt idx="1410">
                  <c:v>-201.05590539999997</c:v>
                </c:pt>
                <c:pt idx="1411">
                  <c:v>-201.05291749999998</c:v>
                </c:pt>
                <c:pt idx="1412">
                  <c:v>-201.04992229999999</c:v>
                </c:pt>
                <c:pt idx="1413">
                  <c:v>-201.04693769999997</c:v>
                </c:pt>
                <c:pt idx="1414">
                  <c:v>-201.04395459999998</c:v>
                </c:pt>
                <c:pt idx="1415">
                  <c:v>-201.0409641</c:v>
                </c:pt>
                <c:pt idx="1416">
                  <c:v>-201.03798389999997</c:v>
                </c:pt>
                <c:pt idx="1417">
                  <c:v>-201.03500549999998</c:v>
                </c:pt>
                <c:pt idx="1418">
                  <c:v>-201.03202039999996</c:v>
                </c:pt>
                <c:pt idx="1419">
                  <c:v>-201.02904659999996</c:v>
                </c:pt>
                <c:pt idx="1420">
                  <c:v>-201.02607539999997</c:v>
                </c:pt>
                <c:pt idx="1421">
                  <c:v>-201.02309799999998</c:v>
                </c:pt>
                <c:pt idx="1422">
                  <c:v>-201.02013239999997</c:v>
                </c:pt>
                <c:pt idx="1423">
                  <c:v>-201.01716959999999</c:v>
                </c:pt>
                <c:pt idx="1424">
                  <c:v>-201.01420029999997</c:v>
                </c:pt>
                <c:pt idx="1425">
                  <c:v>-201.01124199999998</c:v>
                </c:pt>
                <c:pt idx="1426">
                  <c:v>-201.00828509999997</c:v>
                </c:pt>
                <c:pt idx="1427">
                  <c:v>-201.00532019999997</c:v>
                </c:pt>
                <c:pt idx="1428">
                  <c:v>-201.00236479999998</c:v>
                </c:pt>
                <c:pt idx="1429">
                  <c:v>-200.99940999999998</c:v>
                </c:pt>
                <c:pt idx="1430">
                  <c:v>-200.99644679999997</c:v>
                </c:pt>
                <c:pt idx="1431">
                  <c:v>-200.99349309999997</c:v>
                </c:pt>
                <c:pt idx="1432">
                  <c:v>-200.99053999999998</c:v>
                </c:pt>
                <c:pt idx="1433">
                  <c:v>-200.98757889999996</c:v>
                </c:pt>
                <c:pt idx="1434">
                  <c:v>-200.98462759999998</c:v>
                </c:pt>
                <c:pt idx="1435">
                  <c:v>-200.98167769999998</c:v>
                </c:pt>
                <c:pt idx="1436">
                  <c:v>-200.97872049999998</c:v>
                </c:pt>
                <c:pt idx="1437">
                  <c:v>-200.97577359999997</c:v>
                </c:pt>
                <c:pt idx="1438">
                  <c:v>-200.97282819999998</c:v>
                </c:pt>
                <c:pt idx="1439">
                  <c:v>-200.96987509999997</c:v>
                </c:pt>
                <c:pt idx="1440">
                  <c:v>-200.96693189999996</c:v>
                </c:pt>
                <c:pt idx="1441">
                  <c:v>-200.96398959999999</c:v>
                </c:pt>
                <c:pt idx="1442">
                  <c:v>-200.96103909999999</c:v>
                </c:pt>
                <c:pt idx="1443">
                  <c:v>-200.95809789999998</c:v>
                </c:pt>
                <c:pt idx="1444">
                  <c:v>-200.95515619999998</c:v>
                </c:pt>
                <c:pt idx="1445">
                  <c:v>-200.95220469999998</c:v>
                </c:pt>
                <c:pt idx="1446">
                  <c:v>-200.94926159999997</c:v>
                </c:pt>
                <c:pt idx="1447">
                  <c:v>-200.94631849999996</c:v>
                </c:pt>
                <c:pt idx="1448">
                  <c:v>-200.94336699999997</c:v>
                </c:pt>
                <c:pt idx="1449">
                  <c:v>-200.94042499999998</c:v>
                </c:pt>
                <c:pt idx="1450">
                  <c:v>-200.93748409999998</c:v>
                </c:pt>
                <c:pt idx="1451">
                  <c:v>-200.93453539999996</c:v>
                </c:pt>
                <c:pt idx="1452">
                  <c:v>-200.93159669999997</c:v>
                </c:pt>
                <c:pt idx="1453">
                  <c:v>-200.92866009999997</c:v>
                </c:pt>
                <c:pt idx="1454">
                  <c:v>-200.92571719999998</c:v>
                </c:pt>
                <c:pt idx="1455">
                  <c:v>-200.92278519999996</c:v>
                </c:pt>
                <c:pt idx="1456">
                  <c:v>-200.91985499999998</c:v>
                </c:pt>
                <c:pt idx="1457">
                  <c:v>-200.91691779999996</c:v>
                </c:pt>
                <c:pt idx="1458">
                  <c:v>-200.9139912</c:v>
                </c:pt>
                <c:pt idx="1459">
                  <c:v>-200.91106639999998</c:v>
                </c:pt>
                <c:pt idx="1460">
                  <c:v>-200.90813479999997</c:v>
                </c:pt>
                <c:pt idx="1461">
                  <c:v>-200.90521409999997</c:v>
                </c:pt>
                <c:pt idx="1462">
                  <c:v>-200.90229559999997</c:v>
                </c:pt>
                <c:pt idx="1463">
                  <c:v>-200.89937049999997</c:v>
                </c:pt>
                <c:pt idx="1464">
                  <c:v>-200.89645649999997</c:v>
                </c:pt>
                <c:pt idx="1465">
                  <c:v>-200.89354479999997</c:v>
                </c:pt>
                <c:pt idx="1466">
                  <c:v>-200.89062659999996</c:v>
                </c:pt>
                <c:pt idx="1467">
                  <c:v>-200.88771919999999</c:v>
                </c:pt>
                <c:pt idx="1468">
                  <c:v>-200.8848137</c:v>
                </c:pt>
                <c:pt idx="1469">
                  <c:v>-200.88190099999997</c:v>
                </c:pt>
                <c:pt idx="1470">
                  <c:v>-200.87899839999997</c:v>
                </c:pt>
                <c:pt idx="1471">
                  <c:v>-200.87609679999997</c:v>
                </c:pt>
                <c:pt idx="1472">
                  <c:v>-200.87318729999998</c:v>
                </c:pt>
                <c:pt idx="1473">
                  <c:v>-200.87028719999998</c:v>
                </c:pt>
                <c:pt idx="1474">
                  <c:v>-200.86738779999996</c:v>
                </c:pt>
                <c:pt idx="1475">
                  <c:v>-200.86448029999997</c:v>
                </c:pt>
                <c:pt idx="1476">
                  <c:v>-200.86158219999999</c:v>
                </c:pt>
                <c:pt idx="1477">
                  <c:v>-200.85868459999998</c:v>
                </c:pt>
                <c:pt idx="1478">
                  <c:v>-200.85577869999997</c:v>
                </c:pt>
                <c:pt idx="1479">
                  <c:v>-200.85288169999998</c:v>
                </c:pt>
                <c:pt idx="1480">
                  <c:v>-200.84998409999997</c:v>
                </c:pt>
                <c:pt idx="1481">
                  <c:v>-200.84707629999997</c:v>
                </c:pt>
                <c:pt idx="1482">
                  <c:v>-200.84417579999996</c:v>
                </c:pt>
                <c:pt idx="1483">
                  <c:v>-200.84127439999997</c:v>
                </c:pt>
                <c:pt idx="1484">
                  <c:v>-200.83836369999997</c:v>
                </c:pt>
                <c:pt idx="1485">
                  <c:v>-200.83546129999996</c:v>
                </c:pt>
                <c:pt idx="1486">
                  <c:v>-200.83255849999998</c:v>
                </c:pt>
                <c:pt idx="1487">
                  <c:v>-200.82964669999998</c:v>
                </c:pt>
                <c:pt idx="1488">
                  <c:v>-200.82674319999998</c:v>
                </c:pt>
                <c:pt idx="1489">
                  <c:v>-200.8238399</c:v>
                </c:pt>
                <c:pt idx="1490">
                  <c:v>-200.82092819999997</c:v>
                </c:pt>
                <c:pt idx="1491">
                  <c:v>-200.81802549999998</c:v>
                </c:pt>
                <c:pt idx="1492">
                  <c:v>-200.81512299999997</c:v>
                </c:pt>
                <c:pt idx="1493">
                  <c:v>-200.81221179999997</c:v>
                </c:pt>
                <c:pt idx="1494">
                  <c:v>-200.80924419999997</c:v>
                </c:pt>
                <c:pt idx="1495">
                  <c:v>-200.80606799999998</c:v>
                </c:pt>
                <c:pt idx="1496">
                  <c:v>-200.80288259999998</c:v>
                </c:pt>
                <c:pt idx="1497">
                  <c:v>-200.79970709999998</c:v>
                </c:pt>
                <c:pt idx="1498">
                  <c:v>-200.79653099999996</c:v>
                </c:pt>
                <c:pt idx="1499">
                  <c:v>-200.79334259999996</c:v>
                </c:pt>
                <c:pt idx="1500">
                  <c:v>-200.79016149999998</c:v>
                </c:pt>
                <c:pt idx="1501">
                  <c:v>-200.78697979999998</c:v>
                </c:pt>
                <c:pt idx="1502">
                  <c:v>-200.78378919999997</c:v>
                </c:pt>
                <c:pt idx="1503">
                  <c:v>-200.78060949999997</c:v>
                </c:pt>
                <c:pt idx="1504">
                  <c:v>-200.77743159999997</c:v>
                </c:pt>
                <c:pt idx="1505">
                  <c:v>-200.77424579999996</c:v>
                </c:pt>
                <c:pt idx="1506">
                  <c:v>-200.77107099999998</c:v>
                </c:pt>
                <c:pt idx="1507">
                  <c:v>-200.76789789999998</c:v>
                </c:pt>
                <c:pt idx="1508">
                  <c:v>-200.76471729999997</c:v>
                </c:pt>
                <c:pt idx="1509">
                  <c:v>-200.76154859999997</c:v>
                </c:pt>
                <c:pt idx="1510">
                  <c:v>-200.75838319999997</c:v>
                </c:pt>
                <c:pt idx="1511">
                  <c:v>-200.75521229999998</c:v>
                </c:pt>
                <c:pt idx="1512">
                  <c:v>-200.75205539999996</c:v>
                </c:pt>
                <c:pt idx="1513">
                  <c:v>-200.74890339999996</c:v>
                </c:pt>
                <c:pt idx="1514">
                  <c:v>-200.74574629999998</c:v>
                </c:pt>
                <c:pt idx="1515">
                  <c:v>-200.74260239999998</c:v>
                </c:pt>
                <c:pt idx="1516">
                  <c:v>-200.73946109999997</c:v>
                </c:pt>
                <c:pt idx="1517">
                  <c:v>-200.73631019999999</c:v>
                </c:pt>
                <c:pt idx="1518">
                  <c:v>-200.73316759999997</c:v>
                </c:pt>
                <c:pt idx="1519">
                  <c:v>-200.73002399999996</c:v>
                </c:pt>
                <c:pt idx="1520">
                  <c:v>-200.72687019999998</c:v>
                </c:pt>
                <c:pt idx="1521">
                  <c:v>-200.72372489999998</c:v>
                </c:pt>
                <c:pt idx="1522">
                  <c:v>-200.72057839999997</c:v>
                </c:pt>
                <c:pt idx="1523">
                  <c:v>-200.71742089999998</c:v>
                </c:pt>
                <c:pt idx="1524">
                  <c:v>-200.71427179999998</c:v>
                </c:pt>
                <c:pt idx="1525">
                  <c:v>-200.71112229999997</c:v>
                </c:pt>
                <c:pt idx="1526">
                  <c:v>-200.70796599999997</c:v>
                </c:pt>
                <c:pt idx="1527">
                  <c:v>-200.7048236</c:v>
                </c:pt>
                <c:pt idx="1528">
                  <c:v>-200.70168589999997</c:v>
                </c:pt>
                <c:pt idx="1529">
                  <c:v>-200.69854339999998</c:v>
                </c:pt>
                <c:pt idx="1530">
                  <c:v>-200.69541449999997</c:v>
                </c:pt>
                <c:pt idx="1531">
                  <c:v>-200.69228999999996</c:v>
                </c:pt>
                <c:pt idx="1532">
                  <c:v>-200.68916019999998</c:v>
                </c:pt>
                <c:pt idx="1533">
                  <c:v>-200.68604349999998</c:v>
                </c:pt>
                <c:pt idx="1534">
                  <c:v>-200.68292979999998</c:v>
                </c:pt>
                <c:pt idx="1535">
                  <c:v>-200.67980739999996</c:v>
                </c:pt>
                <c:pt idx="1536">
                  <c:v>-200.67669309999997</c:v>
                </c:pt>
                <c:pt idx="1537">
                  <c:v>-200.67357739999997</c:v>
                </c:pt>
                <c:pt idx="1538">
                  <c:v>-200.67045099999996</c:v>
                </c:pt>
                <c:pt idx="1539">
                  <c:v>-200.6673328</c:v>
                </c:pt>
                <c:pt idx="1540">
                  <c:v>-200.66421379999997</c:v>
                </c:pt>
                <c:pt idx="1541">
                  <c:v>-200.66108479999997</c:v>
                </c:pt>
                <c:pt idx="1542">
                  <c:v>-200.65796499999999</c:v>
                </c:pt>
                <c:pt idx="1543">
                  <c:v>-200.65484579999998</c:v>
                </c:pt>
                <c:pt idx="1544">
                  <c:v>-200.65171809999998</c:v>
                </c:pt>
                <c:pt idx="1545">
                  <c:v>-200.64860089999996</c:v>
                </c:pt>
                <c:pt idx="1546">
                  <c:v>-200.64548479999996</c:v>
                </c:pt>
                <c:pt idx="1547">
                  <c:v>-200.64236029999998</c:v>
                </c:pt>
                <c:pt idx="1548">
                  <c:v>-200.63924569999998</c:v>
                </c:pt>
                <c:pt idx="1549">
                  <c:v>-200.63613129999999</c:v>
                </c:pt>
                <c:pt idx="1550">
                  <c:v>-200.63300719999998</c:v>
                </c:pt>
                <c:pt idx="1551">
                  <c:v>-200.62989199999998</c:v>
                </c:pt>
                <c:pt idx="1552">
                  <c:v>-200.62677589999998</c:v>
                </c:pt>
                <c:pt idx="1553">
                  <c:v>-200.62364929999998</c:v>
                </c:pt>
                <c:pt idx="1554">
                  <c:v>-200.62053029999998</c:v>
                </c:pt>
                <c:pt idx="1555">
                  <c:v>-200.61740949999998</c:v>
                </c:pt>
                <c:pt idx="1556">
                  <c:v>-200.61427809999998</c:v>
                </c:pt>
                <c:pt idx="1557">
                  <c:v>-200.61115539999997</c:v>
                </c:pt>
                <c:pt idx="1558">
                  <c:v>-200.60803259999997</c:v>
                </c:pt>
                <c:pt idx="1559">
                  <c:v>-200.60490049999999</c:v>
                </c:pt>
                <c:pt idx="1560">
                  <c:v>-200.60177839999997</c:v>
                </c:pt>
                <c:pt idx="1561">
                  <c:v>-200.59865699999997</c:v>
                </c:pt>
                <c:pt idx="1562">
                  <c:v>-200.59552689999998</c:v>
                </c:pt>
                <c:pt idx="1563">
                  <c:v>-200.59240679999999</c:v>
                </c:pt>
                <c:pt idx="1564">
                  <c:v>-200.58928729999997</c:v>
                </c:pt>
                <c:pt idx="1565">
                  <c:v>-200.58615889999999</c:v>
                </c:pt>
                <c:pt idx="1566">
                  <c:v>-200.58304029999999</c:v>
                </c:pt>
                <c:pt idx="1567">
                  <c:v>-200.57992229999996</c:v>
                </c:pt>
                <c:pt idx="1568">
                  <c:v>-200.57679529999996</c:v>
                </c:pt>
                <c:pt idx="1569">
                  <c:v>-200.57367799999997</c:v>
                </c:pt>
                <c:pt idx="1570">
                  <c:v>-200.57056079999998</c:v>
                </c:pt>
                <c:pt idx="1571">
                  <c:v>-200.56743429999997</c:v>
                </c:pt>
                <c:pt idx="1572">
                  <c:v>-200.56431869999997</c:v>
                </c:pt>
                <c:pt idx="1573">
                  <c:v>-200.56120619999996</c:v>
                </c:pt>
                <c:pt idx="1574">
                  <c:v>-200.55808699999997</c:v>
                </c:pt>
                <c:pt idx="1575">
                  <c:v>-200.55497929999996</c:v>
                </c:pt>
                <c:pt idx="1576">
                  <c:v>-200.55187369999999</c:v>
                </c:pt>
                <c:pt idx="1577">
                  <c:v>-200.54876119999997</c:v>
                </c:pt>
                <c:pt idx="1578">
                  <c:v>-200.545661</c:v>
                </c:pt>
                <c:pt idx="1579">
                  <c:v>-200.54256449999997</c:v>
                </c:pt>
                <c:pt idx="1580">
                  <c:v>-200.53946239999999</c:v>
                </c:pt>
                <c:pt idx="1581">
                  <c:v>-200.53637279999998</c:v>
                </c:pt>
                <c:pt idx="1582">
                  <c:v>-200.53328459999997</c:v>
                </c:pt>
                <c:pt idx="1583">
                  <c:v>-200.53018799999998</c:v>
                </c:pt>
                <c:pt idx="1584">
                  <c:v>-200.52710219999997</c:v>
                </c:pt>
                <c:pt idx="1585">
                  <c:v>-200.52401809999998</c:v>
                </c:pt>
                <c:pt idx="1586">
                  <c:v>-200.52092639999998</c:v>
                </c:pt>
                <c:pt idx="1587">
                  <c:v>-200.51784509999999</c:v>
                </c:pt>
                <c:pt idx="1588">
                  <c:v>-200.51476479999997</c:v>
                </c:pt>
                <c:pt idx="1589">
                  <c:v>-200.51167579999998</c:v>
                </c:pt>
                <c:pt idx="1590">
                  <c:v>-200.50859689999999</c:v>
                </c:pt>
                <c:pt idx="1591">
                  <c:v>-200.50551999999999</c:v>
                </c:pt>
                <c:pt idx="1592">
                  <c:v>-200.5024368</c:v>
                </c:pt>
                <c:pt idx="1593">
                  <c:v>-200.49936599999998</c:v>
                </c:pt>
                <c:pt idx="1594">
                  <c:v>-200.49629829999998</c:v>
                </c:pt>
                <c:pt idx="1595">
                  <c:v>-200.49322409999996</c:v>
                </c:pt>
                <c:pt idx="1596">
                  <c:v>-200.49016189999998</c:v>
                </c:pt>
                <c:pt idx="1597">
                  <c:v>-200.48710199999999</c:v>
                </c:pt>
                <c:pt idx="1598">
                  <c:v>-200.48403429999996</c:v>
                </c:pt>
                <c:pt idx="1599">
                  <c:v>-200.48097679999998</c:v>
                </c:pt>
                <c:pt idx="1600">
                  <c:v>-200.47791919999997</c:v>
                </c:pt>
                <c:pt idx="1601">
                  <c:v>-200.47484949999998</c:v>
                </c:pt>
                <c:pt idx="1602">
                  <c:v>-200.47178579999996</c:v>
                </c:pt>
                <c:pt idx="1603">
                  <c:v>-200.46871959999999</c:v>
                </c:pt>
                <c:pt idx="1604">
                  <c:v>-200.46564269999999</c:v>
                </c:pt>
                <c:pt idx="1605">
                  <c:v>-200.46257409999998</c:v>
                </c:pt>
                <c:pt idx="1606">
                  <c:v>-200.45950489999996</c:v>
                </c:pt>
                <c:pt idx="1607">
                  <c:v>-200.45642619999998</c:v>
                </c:pt>
                <c:pt idx="1608">
                  <c:v>-200.45335659999998</c:v>
                </c:pt>
                <c:pt idx="1609">
                  <c:v>-200.45028719999999</c:v>
                </c:pt>
                <c:pt idx="1610">
                  <c:v>-200.44720989999996</c:v>
                </c:pt>
                <c:pt idx="1611">
                  <c:v>-200.4441435</c:v>
                </c:pt>
                <c:pt idx="1612">
                  <c:v>-200.44107819999999</c:v>
                </c:pt>
                <c:pt idx="1613">
                  <c:v>-200.43800429999999</c:v>
                </c:pt>
                <c:pt idx="1614">
                  <c:v>-200.43493999999998</c:v>
                </c:pt>
                <c:pt idx="1615">
                  <c:v>-200.43187609999998</c:v>
                </c:pt>
                <c:pt idx="1616">
                  <c:v>-200.42880329999997</c:v>
                </c:pt>
                <c:pt idx="1617">
                  <c:v>-200.42574019999998</c:v>
                </c:pt>
                <c:pt idx="1618">
                  <c:v>-200.42267779999997</c:v>
                </c:pt>
                <c:pt idx="1619">
                  <c:v>-200.41960689999996</c:v>
                </c:pt>
                <c:pt idx="1620">
                  <c:v>-200.41654619999997</c:v>
                </c:pt>
                <c:pt idx="1621">
                  <c:v>-200.41348669999996</c:v>
                </c:pt>
                <c:pt idx="1622">
                  <c:v>-200.41041919999998</c:v>
                </c:pt>
                <c:pt idx="1623">
                  <c:v>-200.40736229999999</c:v>
                </c:pt>
                <c:pt idx="1624">
                  <c:v>-200.40430689999999</c:v>
                </c:pt>
                <c:pt idx="1625">
                  <c:v>-200.40124419999998</c:v>
                </c:pt>
                <c:pt idx="1626">
                  <c:v>-200.39819249999999</c:v>
                </c:pt>
                <c:pt idx="1627">
                  <c:v>-200.39514269999998</c:v>
                </c:pt>
                <c:pt idx="1628">
                  <c:v>-200.39208559999997</c:v>
                </c:pt>
                <c:pt idx="1629">
                  <c:v>-200.38903869999996</c:v>
                </c:pt>
                <c:pt idx="1630">
                  <c:v>-200.38599249999999</c:v>
                </c:pt>
                <c:pt idx="1631">
                  <c:v>-200.38293779999998</c:v>
                </c:pt>
                <c:pt idx="1632">
                  <c:v>-200.37989299999998</c:v>
                </c:pt>
                <c:pt idx="1633">
                  <c:v>-200.37684889999997</c:v>
                </c:pt>
                <c:pt idx="1634">
                  <c:v>-200.37379589999998</c:v>
                </c:pt>
                <c:pt idx="1635">
                  <c:v>-200.37075229999999</c:v>
                </c:pt>
                <c:pt idx="1636">
                  <c:v>-200.36770839999997</c:v>
                </c:pt>
                <c:pt idx="1637">
                  <c:v>-200.36465509999999</c:v>
                </c:pt>
                <c:pt idx="1638">
                  <c:v>-200.36161039999996</c:v>
                </c:pt>
                <c:pt idx="1639">
                  <c:v>-200.35856449999997</c:v>
                </c:pt>
                <c:pt idx="1640">
                  <c:v>-200.35550869999997</c:v>
                </c:pt>
                <c:pt idx="1641">
                  <c:v>-200.35246149999998</c:v>
                </c:pt>
                <c:pt idx="1642">
                  <c:v>-200.34941419999998</c:v>
                </c:pt>
                <c:pt idx="1643">
                  <c:v>-200.34635799999998</c:v>
                </c:pt>
                <c:pt idx="1644">
                  <c:v>-200.34331119999996</c:v>
                </c:pt>
                <c:pt idx="1645">
                  <c:v>-200.34026449999999</c:v>
                </c:pt>
                <c:pt idx="1646">
                  <c:v>-200.33720889999998</c:v>
                </c:pt>
                <c:pt idx="1647">
                  <c:v>-200.33416229999997</c:v>
                </c:pt>
                <c:pt idx="1648">
                  <c:v>-200.33111509999998</c:v>
                </c:pt>
                <c:pt idx="1649">
                  <c:v>-200.32805799999997</c:v>
                </c:pt>
                <c:pt idx="1650">
                  <c:v>-200.32500939999997</c:v>
                </c:pt>
                <c:pt idx="1651">
                  <c:v>-200.32196019999998</c:v>
                </c:pt>
                <c:pt idx="1652">
                  <c:v>-200.31890149999998</c:v>
                </c:pt>
                <c:pt idx="1653">
                  <c:v>-200.3158517</c:v>
                </c:pt>
                <c:pt idx="1654">
                  <c:v>-200.31280189999998</c:v>
                </c:pt>
                <c:pt idx="1655">
                  <c:v>-200.30974279999998</c:v>
                </c:pt>
                <c:pt idx="1656">
                  <c:v>-200.30669289999997</c:v>
                </c:pt>
                <c:pt idx="1657">
                  <c:v>-200.30364349999996</c:v>
                </c:pt>
                <c:pt idx="1658">
                  <c:v>-200.30058559999998</c:v>
                </c:pt>
                <c:pt idx="1659">
                  <c:v>-200.29753769999996</c:v>
                </c:pt>
                <c:pt idx="1660">
                  <c:v>-200.29449029999998</c:v>
                </c:pt>
                <c:pt idx="1661">
                  <c:v>-200.29143429999999</c:v>
                </c:pt>
                <c:pt idx="1662">
                  <c:v>-200.28838819999999</c:v>
                </c:pt>
                <c:pt idx="1663">
                  <c:v>-200.28534319999997</c:v>
                </c:pt>
                <c:pt idx="1664">
                  <c:v>-200.28229059999998</c:v>
                </c:pt>
                <c:pt idx="1665">
                  <c:v>-200.27924909999996</c:v>
                </c:pt>
                <c:pt idx="1666">
                  <c:v>-200.27620989999997</c:v>
                </c:pt>
                <c:pt idx="1667">
                  <c:v>-200.27316409999997</c:v>
                </c:pt>
                <c:pt idx="1668">
                  <c:v>-200.27013019999998</c:v>
                </c:pt>
                <c:pt idx="1669">
                  <c:v>-200.26709879999999</c:v>
                </c:pt>
                <c:pt idx="1670">
                  <c:v>-200.26406059999999</c:v>
                </c:pt>
                <c:pt idx="1671">
                  <c:v>-200.2610335</c:v>
                </c:pt>
                <c:pt idx="1672">
                  <c:v>-200.25800829999997</c:v>
                </c:pt>
                <c:pt idx="1673">
                  <c:v>-200.25497549999997</c:v>
                </c:pt>
                <c:pt idx="1674">
                  <c:v>-200.25195319999997</c:v>
                </c:pt>
                <c:pt idx="1675">
                  <c:v>-200.24893229999998</c:v>
                </c:pt>
                <c:pt idx="1676">
                  <c:v>-200.24590359999996</c:v>
                </c:pt>
                <c:pt idx="1677">
                  <c:v>-200.24288579999998</c:v>
                </c:pt>
                <c:pt idx="1678">
                  <c:v>-200.23986969999999</c:v>
                </c:pt>
                <c:pt idx="1679">
                  <c:v>-200.23684609999998</c:v>
                </c:pt>
                <c:pt idx="1680">
                  <c:v>-200.23383319999999</c:v>
                </c:pt>
                <c:pt idx="1681">
                  <c:v>-200.23082209999998</c:v>
                </c:pt>
                <c:pt idx="1682">
                  <c:v>-200.2271222</c:v>
                </c:pt>
                <c:pt idx="1683">
                  <c:v>-200.22318179999996</c:v>
                </c:pt>
                <c:pt idx="1684">
                  <c:v>-200.21924399999997</c:v>
                </c:pt>
                <c:pt idx="1685">
                  <c:v>-200.21529719999998</c:v>
                </c:pt>
                <c:pt idx="1686">
                  <c:v>-200.21136439999998</c:v>
                </c:pt>
                <c:pt idx="1687">
                  <c:v>-200.20743309999997</c:v>
                </c:pt>
                <c:pt idx="1688">
                  <c:v>-200.20349179999999</c:v>
                </c:pt>
                <c:pt idx="1689">
                  <c:v>-200.1995642</c:v>
                </c:pt>
                <c:pt idx="1690">
                  <c:v>-200.19563839999998</c:v>
                </c:pt>
                <c:pt idx="1691">
                  <c:v>-200.19170219999998</c:v>
                </c:pt>
                <c:pt idx="1692">
                  <c:v>-200.18777859999997</c:v>
                </c:pt>
                <c:pt idx="1693">
                  <c:v>-200.18385529999998</c:v>
                </c:pt>
                <c:pt idx="1694">
                  <c:v>-200.17992019999997</c:v>
                </c:pt>
                <c:pt idx="1695">
                  <c:v>-200.17599679999998</c:v>
                </c:pt>
                <c:pt idx="1696">
                  <c:v>-200.17207319999997</c:v>
                </c:pt>
                <c:pt idx="1697">
                  <c:v>-200.16813799999997</c:v>
                </c:pt>
                <c:pt idx="1698">
                  <c:v>-200.16421489999999</c:v>
                </c:pt>
                <c:pt idx="1699">
                  <c:v>-200.16029249999997</c:v>
                </c:pt>
                <c:pt idx="1700">
                  <c:v>-200.1563592</c:v>
                </c:pt>
                <c:pt idx="1701">
                  <c:v>-200.15243889999999</c:v>
                </c:pt>
                <c:pt idx="1702">
                  <c:v>-200.1485199</c:v>
                </c:pt>
                <c:pt idx="1703">
                  <c:v>-200.14459049999999</c:v>
                </c:pt>
                <c:pt idx="1704">
                  <c:v>-200.14067419999998</c:v>
                </c:pt>
                <c:pt idx="1705">
                  <c:v>-200.13675949999998</c:v>
                </c:pt>
                <c:pt idx="1706">
                  <c:v>-200.13283549999997</c:v>
                </c:pt>
                <c:pt idx="1707">
                  <c:v>-200.12892539999996</c:v>
                </c:pt>
                <c:pt idx="1708">
                  <c:v>-200.12501739999999</c:v>
                </c:pt>
                <c:pt idx="1709">
                  <c:v>-200.12109949999996</c:v>
                </c:pt>
                <c:pt idx="1710">
                  <c:v>-200.11719499999998</c:v>
                </c:pt>
                <c:pt idx="1711">
                  <c:v>-200.11329229999998</c:v>
                </c:pt>
                <c:pt idx="1712">
                  <c:v>-200.10937949999999</c:v>
                </c:pt>
                <c:pt idx="1713">
                  <c:v>-200.10547979999998</c:v>
                </c:pt>
                <c:pt idx="1714">
                  <c:v>-200.1015817</c:v>
                </c:pt>
                <c:pt idx="1715">
                  <c:v>-200.09767149999999</c:v>
                </c:pt>
                <c:pt idx="1716">
                  <c:v>-200.09377059999997</c:v>
                </c:pt>
                <c:pt idx="1717">
                  <c:v>-200.08986759999999</c:v>
                </c:pt>
                <c:pt idx="1718">
                  <c:v>-200.08595199999996</c:v>
                </c:pt>
                <c:pt idx="1719">
                  <c:v>-200.0820483</c:v>
                </c:pt>
                <c:pt idx="1720">
                  <c:v>-200.07814549999998</c:v>
                </c:pt>
                <c:pt idx="1721">
                  <c:v>-200.07423209999996</c:v>
                </c:pt>
                <c:pt idx="1722">
                  <c:v>-200.07033129999996</c:v>
                </c:pt>
                <c:pt idx="1723">
                  <c:v>-200.06643109999999</c:v>
                </c:pt>
                <c:pt idx="1724">
                  <c:v>-200.06251949999998</c:v>
                </c:pt>
                <c:pt idx="1725">
                  <c:v>-200.05861999999996</c:v>
                </c:pt>
                <c:pt idx="1726">
                  <c:v>-200.05472089999998</c:v>
                </c:pt>
                <c:pt idx="1727">
                  <c:v>-200.05081009999998</c:v>
                </c:pt>
                <c:pt idx="1728">
                  <c:v>-200.04691079999998</c:v>
                </c:pt>
                <c:pt idx="1729">
                  <c:v>-200.04301129999999</c:v>
                </c:pt>
                <c:pt idx="1730">
                  <c:v>-200.03909959999999</c:v>
                </c:pt>
                <c:pt idx="1731">
                  <c:v>-200.03519929999999</c:v>
                </c:pt>
                <c:pt idx="1732">
                  <c:v>-200.03129849999999</c:v>
                </c:pt>
                <c:pt idx="1733">
                  <c:v>-200.02738579999999</c:v>
                </c:pt>
                <c:pt idx="1734">
                  <c:v>-200.02348479999998</c:v>
                </c:pt>
                <c:pt idx="1735">
                  <c:v>-200.01958509999997</c:v>
                </c:pt>
                <c:pt idx="1736">
                  <c:v>-200.01567509999998</c:v>
                </c:pt>
                <c:pt idx="1737">
                  <c:v>-200.01177769999998</c:v>
                </c:pt>
                <c:pt idx="1738">
                  <c:v>-200.00788089999998</c:v>
                </c:pt>
                <c:pt idx="1739">
                  <c:v>-200.0039731</c:v>
                </c:pt>
                <c:pt idx="1740">
                  <c:v>-200.00007779999999</c:v>
                </c:pt>
                <c:pt idx="1741">
                  <c:v>-199.99618369999996</c:v>
                </c:pt>
                <c:pt idx="1742">
                  <c:v>-199.9922795</c:v>
                </c:pt>
                <c:pt idx="1743">
                  <c:v>-199.98838899999998</c:v>
                </c:pt>
                <c:pt idx="1744">
                  <c:v>-199.98450029999998</c:v>
                </c:pt>
                <c:pt idx="1745">
                  <c:v>-199.98060119999997</c:v>
                </c:pt>
                <c:pt idx="1746">
                  <c:v>-199.97671529999997</c:v>
                </c:pt>
                <c:pt idx="1747">
                  <c:v>-199.97283159999998</c:v>
                </c:pt>
                <c:pt idx="1748">
                  <c:v>-199.96893889999998</c:v>
                </c:pt>
                <c:pt idx="1749">
                  <c:v>-199.96506039999997</c:v>
                </c:pt>
                <c:pt idx="1750">
                  <c:v>-199.96118449999997</c:v>
                </c:pt>
                <c:pt idx="1751">
                  <c:v>-199.95729899999998</c:v>
                </c:pt>
                <c:pt idx="1752">
                  <c:v>-199.95342689999998</c:v>
                </c:pt>
                <c:pt idx="1753">
                  <c:v>-199.9495561</c:v>
                </c:pt>
                <c:pt idx="1754">
                  <c:v>-199.94567509999996</c:v>
                </c:pt>
                <c:pt idx="1755">
                  <c:v>-199.94180699999998</c:v>
                </c:pt>
                <c:pt idx="1756">
                  <c:v>-199.93794049999997</c:v>
                </c:pt>
                <c:pt idx="1757">
                  <c:v>-199.93406409999997</c:v>
                </c:pt>
                <c:pt idx="1758">
                  <c:v>-199.93020149999998</c:v>
                </c:pt>
                <c:pt idx="1759">
                  <c:v>-199.92634129999999</c:v>
                </c:pt>
                <c:pt idx="1760">
                  <c:v>-199.92247219999996</c:v>
                </c:pt>
                <c:pt idx="1761">
                  <c:v>-199.91861779999999</c:v>
                </c:pt>
                <c:pt idx="1762">
                  <c:v>-199.91476669999997</c:v>
                </c:pt>
                <c:pt idx="1763">
                  <c:v>-199.91090729999996</c:v>
                </c:pt>
                <c:pt idx="1764">
                  <c:v>-199.90706289999997</c:v>
                </c:pt>
                <c:pt idx="1765">
                  <c:v>-199.90322179999998</c:v>
                </c:pt>
                <c:pt idx="1766">
                  <c:v>-199.89937229999998</c:v>
                </c:pt>
                <c:pt idx="1767">
                  <c:v>-199.89553719999998</c:v>
                </c:pt>
                <c:pt idx="1768">
                  <c:v>-199.89170479999996</c:v>
                </c:pt>
                <c:pt idx="1769">
                  <c:v>-199.88786329999999</c:v>
                </c:pt>
                <c:pt idx="1770">
                  <c:v>-199.88403559999998</c:v>
                </c:pt>
                <c:pt idx="1771">
                  <c:v>-199.88020979999999</c:v>
                </c:pt>
                <c:pt idx="1772">
                  <c:v>-199.87637419999999</c:v>
                </c:pt>
                <c:pt idx="1773">
                  <c:v>-199.87255169999997</c:v>
                </c:pt>
                <c:pt idx="1774">
                  <c:v>-199.86872989999998</c:v>
                </c:pt>
                <c:pt idx="1775">
                  <c:v>-199.86489719999997</c:v>
                </c:pt>
                <c:pt idx="1776">
                  <c:v>-199.86107679999998</c:v>
                </c:pt>
                <c:pt idx="1777">
                  <c:v>-199.85725749999997</c:v>
                </c:pt>
                <c:pt idx="1778">
                  <c:v>-199.85342799999998</c:v>
                </c:pt>
                <c:pt idx="1779">
                  <c:v>-199.84961079999999</c:v>
                </c:pt>
                <c:pt idx="1780">
                  <c:v>-199.84579439999999</c:v>
                </c:pt>
                <c:pt idx="1781">
                  <c:v>-199.84196689999999</c:v>
                </c:pt>
                <c:pt idx="1782">
                  <c:v>-199.83815099999998</c:v>
                </c:pt>
                <c:pt idx="1783">
                  <c:v>-199.8343352</c:v>
                </c:pt>
                <c:pt idx="1784">
                  <c:v>-199.8305082</c:v>
                </c:pt>
                <c:pt idx="1785">
                  <c:v>-199.82669319999997</c:v>
                </c:pt>
                <c:pt idx="1786">
                  <c:v>-199.82287859999997</c:v>
                </c:pt>
                <c:pt idx="1787">
                  <c:v>-199.81905309999996</c:v>
                </c:pt>
                <c:pt idx="1788">
                  <c:v>-199.81523979999997</c:v>
                </c:pt>
                <c:pt idx="1789">
                  <c:v>-199.81142739999996</c:v>
                </c:pt>
                <c:pt idx="1790">
                  <c:v>-199.80760439999997</c:v>
                </c:pt>
                <c:pt idx="1791">
                  <c:v>-199.80379379999999</c:v>
                </c:pt>
                <c:pt idx="1792">
                  <c:v>-199.79998409999996</c:v>
                </c:pt>
                <c:pt idx="1793">
                  <c:v>-199.79616369999997</c:v>
                </c:pt>
                <c:pt idx="1794">
                  <c:v>-199.79235489999996</c:v>
                </c:pt>
                <c:pt idx="1795">
                  <c:v>-199.78854579999998</c:v>
                </c:pt>
                <c:pt idx="1796">
                  <c:v>-199.78472539999996</c:v>
                </c:pt>
                <c:pt idx="1797">
                  <c:v>-199.78091649999999</c:v>
                </c:pt>
                <c:pt idx="1798">
                  <c:v>-199.77710789999998</c:v>
                </c:pt>
                <c:pt idx="1799">
                  <c:v>-199.77328829999999</c:v>
                </c:pt>
                <c:pt idx="1800">
                  <c:v>-199.76948049999999</c:v>
                </c:pt>
                <c:pt idx="1801">
                  <c:v>-199.76567319999998</c:v>
                </c:pt>
                <c:pt idx="1802">
                  <c:v>-199.76185489999997</c:v>
                </c:pt>
                <c:pt idx="1803">
                  <c:v>-199.7580481</c:v>
                </c:pt>
                <c:pt idx="1804">
                  <c:v>-199.75423949999998</c:v>
                </c:pt>
                <c:pt idx="1805">
                  <c:v>-199.75041749999997</c:v>
                </c:pt>
                <c:pt idx="1806">
                  <c:v>-199.74660549999999</c:v>
                </c:pt>
                <c:pt idx="1807">
                  <c:v>-199.74279279999996</c:v>
                </c:pt>
                <c:pt idx="1808">
                  <c:v>-199.73896859999996</c:v>
                </c:pt>
                <c:pt idx="1809">
                  <c:v>-199.7351559</c:v>
                </c:pt>
                <c:pt idx="1810">
                  <c:v>-199.73134329999999</c:v>
                </c:pt>
                <c:pt idx="1811">
                  <c:v>-199.72751909999999</c:v>
                </c:pt>
                <c:pt idx="1812">
                  <c:v>-199.72370639999997</c:v>
                </c:pt>
                <c:pt idx="1813">
                  <c:v>-199.71989349999998</c:v>
                </c:pt>
                <c:pt idx="1814">
                  <c:v>-199.71607049999997</c:v>
                </c:pt>
                <c:pt idx="1815">
                  <c:v>-199.71226029999997</c:v>
                </c:pt>
                <c:pt idx="1816">
                  <c:v>-199.70845079999998</c:v>
                </c:pt>
                <c:pt idx="1817">
                  <c:v>-199.7046302</c:v>
                </c:pt>
                <c:pt idx="1818">
                  <c:v>-199.7008214</c:v>
                </c:pt>
                <c:pt idx="1819">
                  <c:v>-199.69701329999998</c:v>
                </c:pt>
                <c:pt idx="1820">
                  <c:v>-199.69319449999998</c:v>
                </c:pt>
                <c:pt idx="1821">
                  <c:v>-199.6893882</c:v>
                </c:pt>
                <c:pt idx="1822">
                  <c:v>-199.68558329999996</c:v>
                </c:pt>
                <c:pt idx="1823">
                  <c:v>-199.68176809999997</c:v>
                </c:pt>
                <c:pt idx="1824">
                  <c:v>-199.67796279999999</c:v>
                </c:pt>
                <c:pt idx="1825">
                  <c:v>-199.67415539999996</c:v>
                </c:pt>
                <c:pt idx="1826">
                  <c:v>-199.67033559999999</c:v>
                </c:pt>
                <c:pt idx="1827">
                  <c:v>-199.66652759999999</c:v>
                </c:pt>
                <c:pt idx="1828">
                  <c:v>-199.66272089999998</c:v>
                </c:pt>
                <c:pt idx="1829">
                  <c:v>-199.65890479999996</c:v>
                </c:pt>
                <c:pt idx="1830">
                  <c:v>-199.65510189999998</c:v>
                </c:pt>
                <c:pt idx="1831">
                  <c:v>-199.65130049999999</c:v>
                </c:pt>
                <c:pt idx="1832">
                  <c:v>-199.6474887</c:v>
                </c:pt>
                <c:pt idx="1833">
                  <c:v>-199.64368909999996</c:v>
                </c:pt>
                <c:pt idx="1834">
                  <c:v>-199.63989139999998</c:v>
                </c:pt>
                <c:pt idx="1835">
                  <c:v>-199.63608389999996</c:v>
                </c:pt>
                <c:pt idx="1836">
                  <c:v>-199.63228859999998</c:v>
                </c:pt>
                <c:pt idx="1837">
                  <c:v>-199.62849369999998</c:v>
                </c:pt>
                <c:pt idx="1838">
                  <c:v>-199.62468779999998</c:v>
                </c:pt>
                <c:pt idx="1839">
                  <c:v>-199.62089379999998</c:v>
                </c:pt>
                <c:pt idx="1840">
                  <c:v>-199.61710069999998</c:v>
                </c:pt>
                <c:pt idx="1841">
                  <c:v>-199.61329749999999</c:v>
                </c:pt>
                <c:pt idx="1842">
                  <c:v>-199.6095072</c:v>
                </c:pt>
                <c:pt idx="1843">
                  <c:v>-199.60571859999999</c:v>
                </c:pt>
                <c:pt idx="1844">
                  <c:v>-199.60191979999996</c:v>
                </c:pt>
                <c:pt idx="1845">
                  <c:v>-199.59813349999996</c:v>
                </c:pt>
                <c:pt idx="1846">
                  <c:v>-199.59434859999999</c:v>
                </c:pt>
                <c:pt idx="1847">
                  <c:v>-199.59055409999996</c:v>
                </c:pt>
                <c:pt idx="1848">
                  <c:v>-199.58677269999998</c:v>
                </c:pt>
                <c:pt idx="1849">
                  <c:v>-199.58299299999999</c:v>
                </c:pt>
                <c:pt idx="1850">
                  <c:v>-199.57920319999999</c:v>
                </c:pt>
                <c:pt idx="1851">
                  <c:v>-199.57542599999999</c:v>
                </c:pt>
                <c:pt idx="1852">
                  <c:v>-199.57164969999997</c:v>
                </c:pt>
                <c:pt idx="1853">
                  <c:v>-199.56786289999997</c:v>
                </c:pt>
                <c:pt idx="1854">
                  <c:v>-199.56408779999998</c:v>
                </c:pt>
                <c:pt idx="1855">
                  <c:v>-199.56031309999997</c:v>
                </c:pt>
                <c:pt idx="1856">
                  <c:v>-199.55652769999998</c:v>
                </c:pt>
                <c:pt idx="1857">
                  <c:v>-199.55275459999996</c:v>
                </c:pt>
                <c:pt idx="1858">
                  <c:v>-199.54898279999998</c:v>
                </c:pt>
                <c:pt idx="1859">
                  <c:v>-199.54520099999996</c:v>
                </c:pt>
                <c:pt idx="1860">
                  <c:v>-199.54143199999999</c:v>
                </c:pt>
                <c:pt idx="1861">
                  <c:v>-199.53766419999999</c:v>
                </c:pt>
                <c:pt idx="1862">
                  <c:v>-199.53388629999998</c:v>
                </c:pt>
                <c:pt idx="1863">
                  <c:v>-199.53012039999999</c:v>
                </c:pt>
                <c:pt idx="1864">
                  <c:v>-199.52635389999998</c:v>
                </c:pt>
                <c:pt idx="1865">
                  <c:v>-199.52257569999998</c:v>
                </c:pt>
                <c:pt idx="1866">
                  <c:v>-199.51880899999998</c:v>
                </c:pt>
                <c:pt idx="1867">
                  <c:v>-199.51504349999999</c:v>
                </c:pt>
                <c:pt idx="1868">
                  <c:v>-199.51126859999999</c:v>
                </c:pt>
                <c:pt idx="1869">
                  <c:v>-199.50750719999996</c:v>
                </c:pt>
                <c:pt idx="1870">
                  <c:v>-199.5037481</c:v>
                </c:pt>
                <c:pt idx="1871">
                  <c:v>-199.49998009999996</c:v>
                </c:pt>
                <c:pt idx="1872">
                  <c:v>-199.49622579999999</c:v>
                </c:pt>
                <c:pt idx="1873">
                  <c:v>-199.49247399999996</c:v>
                </c:pt>
                <c:pt idx="1874">
                  <c:v>-199.48871159999999</c:v>
                </c:pt>
                <c:pt idx="1875">
                  <c:v>-199.48495989999998</c:v>
                </c:pt>
                <c:pt idx="1876">
                  <c:v>-199.48120829999999</c:v>
                </c:pt>
                <c:pt idx="1877">
                  <c:v>-199.47744619999997</c:v>
                </c:pt>
                <c:pt idx="1878">
                  <c:v>-199.47369689999999</c:v>
                </c:pt>
                <c:pt idx="1879">
                  <c:v>-199.46994219999999</c:v>
                </c:pt>
                <c:pt idx="1880">
                  <c:v>-199.46564169999999</c:v>
                </c:pt>
                <c:pt idx="1881">
                  <c:v>-199.46135579999998</c:v>
                </c:pt>
                <c:pt idx="1882">
                  <c:v>-199.45707099999998</c:v>
                </c:pt>
                <c:pt idx="1883">
                  <c:v>-199.45277399999998</c:v>
                </c:pt>
                <c:pt idx="1884">
                  <c:v>-199.44849039999997</c:v>
                </c:pt>
                <c:pt idx="1885">
                  <c:v>-199.44420739999998</c:v>
                </c:pt>
                <c:pt idx="1886">
                  <c:v>-199.43991129999998</c:v>
                </c:pt>
                <c:pt idx="1887">
                  <c:v>-199.43562729999996</c:v>
                </c:pt>
                <c:pt idx="1888">
                  <c:v>-199.43134239999998</c:v>
                </c:pt>
                <c:pt idx="1889">
                  <c:v>-199.42704379999998</c:v>
                </c:pt>
                <c:pt idx="1890">
                  <c:v>-199.42275759999998</c:v>
                </c:pt>
                <c:pt idx="1891">
                  <c:v>-199.4184717</c:v>
                </c:pt>
                <c:pt idx="1892">
                  <c:v>-199.41417389999998</c:v>
                </c:pt>
                <c:pt idx="1893">
                  <c:v>-199.40989029999997</c:v>
                </c:pt>
                <c:pt idx="1894">
                  <c:v>-199.40560769999996</c:v>
                </c:pt>
                <c:pt idx="1895">
                  <c:v>-199.40131379999997</c:v>
                </c:pt>
                <c:pt idx="1896">
                  <c:v>-199.39703729999997</c:v>
                </c:pt>
                <c:pt idx="1897">
                  <c:v>-199.39276709999996</c:v>
                </c:pt>
                <c:pt idx="1898">
                  <c:v>-199.38849069999998</c:v>
                </c:pt>
                <c:pt idx="1899">
                  <c:v>-199.38423349999999</c:v>
                </c:pt>
                <c:pt idx="1900">
                  <c:v>-199.37998219999997</c:v>
                </c:pt>
                <c:pt idx="1901">
                  <c:v>-199.37572279999998</c:v>
                </c:pt>
                <c:pt idx="1902">
                  <c:v>-199.3714794</c:v>
                </c:pt>
                <c:pt idx="1903">
                  <c:v>-199.3672388</c:v>
                </c:pt>
                <c:pt idx="1904">
                  <c:v>-199.36298539999996</c:v>
                </c:pt>
                <c:pt idx="1905">
                  <c:v>-199.35873929999997</c:v>
                </c:pt>
                <c:pt idx="1906">
                  <c:v>-199.35448849999997</c:v>
                </c:pt>
                <c:pt idx="1907">
                  <c:v>-199.35022369999996</c:v>
                </c:pt>
                <c:pt idx="1908">
                  <c:v>-199.34597379999997</c:v>
                </c:pt>
                <c:pt idx="1909">
                  <c:v>-199.34172659999996</c:v>
                </c:pt>
                <c:pt idx="1910">
                  <c:v>-199.33746849999997</c:v>
                </c:pt>
                <c:pt idx="1911">
                  <c:v>-199.3332241</c:v>
                </c:pt>
                <c:pt idx="1912">
                  <c:v>-199.32897979999996</c:v>
                </c:pt>
                <c:pt idx="1913">
                  <c:v>-199.32472239999998</c:v>
                </c:pt>
                <c:pt idx="1914">
                  <c:v>-199.32047689999996</c:v>
                </c:pt>
                <c:pt idx="1915">
                  <c:v>-199.31622859999999</c:v>
                </c:pt>
                <c:pt idx="1916">
                  <c:v>-199.31196559999998</c:v>
                </c:pt>
                <c:pt idx="1917">
                  <c:v>-199.30771629999998</c:v>
                </c:pt>
                <c:pt idx="1918">
                  <c:v>-199.30347109999997</c:v>
                </c:pt>
                <c:pt idx="1919">
                  <c:v>-199.29921859999996</c:v>
                </c:pt>
                <c:pt idx="1920">
                  <c:v>-199.29498459999996</c:v>
                </c:pt>
                <c:pt idx="1921">
                  <c:v>-199.29075619999998</c:v>
                </c:pt>
                <c:pt idx="1922">
                  <c:v>-199.28652029999998</c:v>
                </c:pt>
                <c:pt idx="1923">
                  <c:v>-199.28230179999997</c:v>
                </c:pt>
                <c:pt idx="1924">
                  <c:v>-199.27808689999998</c:v>
                </c:pt>
                <c:pt idx="1925">
                  <c:v>-199.27385979999997</c:v>
                </c:pt>
                <c:pt idx="1926">
                  <c:v>-199.26964469999996</c:v>
                </c:pt>
                <c:pt idx="1927">
                  <c:v>-199.26542949999998</c:v>
                </c:pt>
                <c:pt idx="1928">
                  <c:v>-199.26120239999997</c:v>
                </c:pt>
                <c:pt idx="1929">
                  <c:v>-199.25698869999997</c:v>
                </c:pt>
                <c:pt idx="1930">
                  <c:v>-199.2527753</c:v>
                </c:pt>
                <c:pt idx="1931">
                  <c:v>-199.24854869999996</c:v>
                </c:pt>
                <c:pt idx="1932">
                  <c:v>-199.24433369999997</c:v>
                </c:pt>
                <c:pt idx="1933">
                  <c:v>-199.24011769999998</c:v>
                </c:pt>
                <c:pt idx="1934">
                  <c:v>-199.23588819999998</c:v>
                </c:pt>
                <c:pt idx="1935">
                  <c:v>-199.23167099999998</c:v>
                </c:pt>
                <c:pt idx="1936">
                  <c:v>-199.22745429999998</c:v>
                </c:pt>
                <c:pt idx="1937">
                  <c:v>-199.22322629999996</c:v>
                </c:pt>
                <c:pt idx="1938">
                  <c:v>-199.21901329999997</c:v>
                </c:pt>
                <c:pt idx="1939">
                  <c:v>-199.2148029</c:v>
                </c:pt>
                <c:pt idx="1940">
                  <c:v>-199.21058269999997</c:v>
                </c:pt>
                <c:pt idx="1941">
                  <c:v>-199.20637749999997</c:v>
                </c:pt>
                <c:pt idx="1942">
                  <c:v>-199.20217399999996</c:v>
                </c:pt>
                <c:pt idx="1943">
                  <c:v>-199.19795919999996</c:v>
                </c:pt>
                <c:pt idx="1944">
                  <c:v>-199.19375729999996</c:v>
                </c:pt>
                <c:pt idx="1945">
                  <c:v>-199.18955549999998</c:v>
                </c:pt>
                <c:pt idx="1946">
                  <c:v>-199.18534149999999</c:v>
                </c:pt>
                <c:pt idx="1947">
                  <c:v>-199.18114019999996</c:v>
                </c:pt>
                <c:pt idx="1948">
                  <c:v>-199.17693879999996</c:v>
                </c:pt>
                <c:pt idx="1949">
                  <c:v>-199.17272449999996</c:v>
                </c:pt>
                <c:pt idx="1950">
                  <c:v>-199.16852289999997</c:v>
                </c:pt>
                <c:pt idx="1951">
                  <c:v>-199.16432179999998</c:v>
                </c:pt>
                <c:pt idx="1952">
                  <c:v>-199.16010939999998</c:v>
                </c:pt>
                <c:pt idx="1953">
                  <c:v>-199.15591159999997</c:v>
                </c:pt>
                <c:pt idx="1954">
                  <c:v>-199.1517164</c:v>
                </c:pt>
                <c:pt idx="1955">
                  <c:v>-199.14751159999997</c:v>
                </c:pt>
                <c:pt idx="1956">
                  <c:v>-199.14332249999998</c:v>
                </c:pt>
                <c:pt idx="1957">
                  <c:v>-199.13913649999998</c:v>
                </c:pt>
                <c:pt idx="1958">
                  <c:v>-199.13494079999998</c:v>
                </c:pt>
                <c:pt idx="1959">
                  <c:v>-199.13076029999996</c:v>
                </c:pt>
                <c:pt idx="1960">
                  <c:v>-199.12658199999998</c:v>
                </c:pt>
                <c:pt idx="1961">
                  <c:v>-199.12239269999998</c:v>
                </c:pt>
                <c:pt idx="1962">
                  <c:v>-199.11821709999998</c:v>
                </c:pt>
                <c:pt idx="1963">
                  <c:v>-199.11404219999997</c:v>
                </c:pt>
                <c:pt idx="1964">
                  <c:v>-199.10985529999999</c:v>
                </c:pt>
                <c:pt idx="1965">
                  <c:v>-199.10568129999996</c:v>
                </c:pt>
                <c:pt idx="1966">
                  <c:v>-199.10150759999999</c:v>
                </c:pt>
                <c:pt idx="1967">
                  <c:v>-199.09732169999998</c:v>
                </c:pt>
                <c:pt idx="1968">
                  <c:v>-199.09314899999998</c:v>
                </c:pt>
                <c:pt idx="1969">
                  <c:v>-199.08897749999997</c:v>
                </c:pt>
                <c:pt idx="1970">
                  <c:v>-199.08479499999999</c:v>
                </c:pt>
                <c:pt idx="1971">
                  <c:v>-199.08062679999998</c:v>
                </c:pt>
                <c:pt idx="1972">
                  <c:v>-199.07646029999998</c:v>
                </c:pt>
                <c:pt idx="1973">
                  <c:v>-199.07228299999997</c:v>
                </c:pt>
                <c:pt idx="1974">
                  <c:v>-199.06811949999997</c:v>
                </c:pt>
                <c:pt idx="1975">
                  <c:v>-199.06395699999996</c:v>
                </c:pt>
                <c:pt idx="1976">
                  <c:v>-199.05978259999998</c:v>
                </c:pt>
                <c:pt idx="1977">
                  <c:v>-199.05561979999999</c:v>
                </c:pt>
                <c:pt idx="1978">
                  <c:v>-199.05145619999996</c:v>
                </c:pt>
                <c:pt idx="1979">
                  <c:v>-199.04727929999996</c:v>
                </c:pt>
                <c:pt idx="1980">
                  <c:v>-199.04311469999999</c:v>
                </c:pt>
                <c:pt idx="1981">
                  <c:v>-199.03894999999997</c:v>
                </c:pt>
                <c:pt idx="1982">
                  <c:v>-199.03477299999997</c:v>
                </c:pt>
                <c:pt idx="1983">
                  <c:v>-199.03060879999998</c:v>
                </c:pt>
                <c:pt idx="1984">
                  <c:v>-199.02644519999998</c:v>
                </c:pt>
                <c:pt idx="1985">
                  <c:v>-199.02226969999998</c:v>
                </c:pt>
                <c:pt idx="1986">
                  <c:v>-199.01810769999997</c:v>
                </c:pt>
                <c:pt idx="1987">
                  <c:v>-199.01394749999997</c:v>
                </c:pt>
                <c:pt idx="1988">
                  <c:v>-199.00977719999997</c:v>
                </c:pt>
                <c:pt idx="1989">
                  <c:v>-199.00562159999998</c:v>
                </c:pt>
                <c:pt idx="1990">
                  <c:v>-199.00146769999998</c:v>
                </c:pt>
                <c:pt idx="1991">
                  <c:v>-198.99730289999997</c:v>
                </c:pt>
                <c:pt idx="1992">
                  <c:v>-198.99315159999998</c:v>
                </c:pt>
                <c:pt idx="1993">
                  <c:v>-198.98900149999997</c:v>
                </c:pt>
                <c:pt idx="1994">
                  <c:v>-198.9848399</c:v>
                </c:pt>
                <c:pt idx="1995">
                  <c:v>-198.98069179999999</c:v>
                </c:pt>
                <c:pt idx="1996">
                  <c:v>-198.97654459999998</c:v>
                </c:pt>
                <c:pt idx="1997">
                  <c:v>-198.97238609999999</c:v>
                </c:pt>
                <c:pt idx="1998">
                  <c:v>-198.96824109999997</c:v>
                </c:pt>
                <c:pt idx="1999">
                  <c:v>-198.96409749999998</c:v>
                </c:pt>
                <c:pt idx="2000">
                  <c:v>-198.95994259999998</c:v>
                </c:pt>
                <c:pt idx="2001">
                  <c:v>-198.95580159999997</c:v>
                </c:pt>
                <c:pt idx="2002">
                  <c:v>-198.95166209999996</c:v>
                </c:pt>
                <c:pt idx="2003">
                  <c:v>-198.94751179999997</c:v>
                </c:pt>
                <c:pt idx="2004">
                  <c:v>-198.94337589999998</c:v>
                </c:pt>
                <c:pt idx="2005">
                  <c:v>-198.93924229999999</c:v>
                </c:pt>
                <c:pt idx="2006">
                  <c:v>-198.93509889999996</c:v>
                </c:pt>
                <c:pt idx="2007">
                  <c:v>-198.93097119999999</c:v>
                </c:pt>
                <c:pt idx="2008">
                  <c:v>-198.92684869999999</c:v>
                </c:pt>
                <c:pt idx="2009">
                  <c:v>-198.92271969999996</c:v>
                </c:pt>
                <c:pt idx="2010">
                  <c:v>-198.91860849999998</c:v>
                </c:pt>
                <c:pt idx="2011">
                  <c:v>-198.91450199999997</c:v>
                </c:pt>
                <c:pt idx="2012">
                  <c:v>-198.91038749999996</c:v>
                </c:pt>
                <c:pt idx="2013">
                  <c:v>-198.90628939999999</c:v>
                </c:pt>
                <c:pt idx="2014">
                  <c:v>-198.90219549999998</c:v>
                </c:pt>
                <c:pt idx="2015">
                  <c:v>-198.89809299999996</c:v>
                </c:pt>
                <c:pt idx="2016">
                  <c:v>-198.89400589999997</c:v>
                </c:pt>
                <c:pt idx="2017">
                  <c:v>-198.88992139999999</c:v>
                </c:pt>
                <c:pt idx="2018">
                  <c:v>-198.88582599999998</c:v>
                </c:pt>
                <c:pt idx="2019">
                  <c:v>-198.88174179999999</c:v>
                </c:pt>
                <c:pt idx="2020">
                  <c:v>-198.87765609999997</c:v>
                </c:pt>
                <c:pt idx="2021">
                  <c:v>-198.87355729999996</c:v>
                </c:pt>
                <c:pt idx="2022">
                  <c:v>-198.86947069999997</c:v>
                </c:pt>
                <c:pt idx="2023">
                  <c:v>-198.86538389999998</c:v>
                </c:pt>
                <c:pt idx="2024">
                  <c:v>-198.86128479999996</c:v>
                </c:pt>
                <c:pt idx="2025">
                  <c:v>-198.85719739999996</c:v>
                </c:pt>
                <c:pt idx="2026">
                  <c:v>-198.85310929999997</c:v>
                </c:pt>
                <c:pt idx="2027">
                  <c:v>-198.84900769999996</c:v>
                </c:pt>
                <c:pt idx="2028">
                  <c:v>-198.84491689999999</c:v>
                </c:pt>
                <c:pt idx="2029">
                  <c:v>-198.84082329999998</c:v>
                </c:pt>
                <c:pt idx="2030">
                  <c:v>-198.83671289999998</c:v>
                </c:pt>
                <c:pt idx="2031">
                  <c:v>-198.8326108</c:v>
                </c:pt>
                <c:pt idx="2032">
                  <c:v>-198.82850579999996</c:v>
                </c:pt>
                <c:pt idx="2033">
                  <c:v>-198.82438669999999</c:v>
                </c:pt>
                <c:pt idx="2034">
                  <c:v>-198.82027899999997</c:v>
                </c:pt>
                <c:pt idx="2035">
                  <c:v>-198.8161705</c:v>
                </c:pt>
                <c:pt idx="2036">
                  <c:v>-198.81204919999999</c:v>
                </c:pt>
                <c:pt idx="2037">
                  <c:v>-198.80793979999999</c:v>
                </c:pt>
                <c:pt idx="2038">
                  <c:v>-198.80382999999998</c:v>
                </c:pt>
                <c:pt idx="2039">
                  <c:v>-198.79970739999999</c:v>
                </c:pt>
                <c:pt idx="2040">
                  <c:v>-198.79559859999998</c:v>
                </c:pt>
                <c:pt idx="2041">
                  <c:v>-198.79149109999997</c:v>
                </c:pt>
                <c:pt idx="2042">
                  <c:v>-198.78737169999999</c:v>
                </c:pt>
                <c:pt idx="2043">
                  <c:v>-198.78326429999998</c:v>
                </c:pt>
                <c:pt idx="2044">
                  <c:v>-198.77915629999998</c:v>
                </c:pt>
                <c:pt idx="2045">
                  <c:v>-198.77503549999997</c:v>
                </c:pt>
                <c:pt idx="2046">
                  <c:v>-198.77092679999998</c:v>
                </c:pt>
                <c:pt idx="2047">
                  <c:v>-198.76681859999997</c:v>
                </c:pt>
                <c:pt idx="2048">
                  <c:v>-198.76269889999998</c:v>
                </c:pt>
                <c:pt idx="2049">
                  <c:v>-198.75859309999998</c:v>
                </c:pt>
                <c:pt idx="2050">
                  <c:v>-198.75448899999998</c:v>
                </c:pt>
                <c:pt idx="2051">
                  <c:v>-198.75037449999996</c:v>
                </c:pt>
                <c:pt idx="2052">
                  <c:v>-198.74627449999997</c:v>
                </c:pt>
                <c:pt idx="2053">
                  <c:v>-198.74217679999998</c:v>
                </c:pt>
                <c:pt idx="2054">
                  <c:v>-198.73806939999997</c:v>
                </c:pt>
                <c:pt idx="2055">
                  <c:v>-198.73397679999999</c:v>
                </c:pt>
                <c:pt idx="2056">
                  <c:v>-198.72988659999999</c:v>
                </c:pt>
                <c:pt idx="2057">
                  <c:v>-198.72578649999997</c:v>
                </c:pt>
                <c:pt idx="2058">
                  <c:v>-198.72170079999998</c:v>
                </c:pt>
                <c:pt idx="2059">
                  <c:v>-198.71761719999998</c:v>
                </c:pt>
                <c:pt idx="2060">
                  <c:v>-198.71352339999999</c:v>
                </c:pt>
                <c:pt idx="2061">
                  <c:v>-198.70944399999996</c:v>
                </c:pt>
                <c:pt idx="2062">
                  <c:v>-198.70536719999998</c:v>
                </c:pt>
                <c:pt idx="2063">
                  <c:v>-198.70128029999998</c:v>
                </c:pt>
                <c:pt idx="2064">
                  <c:v>-198.69720749999999</c:v>
                </c:pt>
                <c:pt idx="2065">
                  <c:v>-198.69313629999999</c:v>
                </c:pt>
                <c:pt idx="2066">
                  <c:v>-198.6890545</c:v>
                </c:pt>
                <c:pt idx="2067">
                  <c:v>-198.68498619999997</c:v>
                </c:pt>
                <c:pt idx="2068">
                  <c:v>-198.68091929999997</c:v>
                </c:pt>
                <c:pt idx="2069">
                  <c:v>-198.67684179999998</c:v>
                </c:pt>
                <c:pt idx="2070">
                  <c:v>-198.67277809999996</c:v>
                </c:pt>
                <c:pt idx="2071">
                  <c:v>-198.66871649999996</c:v>
                </c:pt>
                <c:pt idx="2072">
                  <c:v>-198.66464539999998</c:v>
                </c:pt>
                <c:pt idx="2073">
                  <c:v>-198.66058929999997</c:v>
                </c:pt>
                <c:pt idx="2074">
                  <c:v>-198.65653589999999</c:v>
                </c:pt>
                <c:pt idx="2075">
                  <c:v>-198.6524728</c:v>
                </c:pt>
                <c:pt idx="2076">
                  <c:v>-198.64842399999998</c:v>
                </c:pt>
                <c:pt idx="2077">
                  <c:v>-198.64437749999996</c:v>
                </c:pt>
                <c:pt idx="2078">
                  <c:v>-198.64032079999998</c:v>
                </c:pt>
                <c:pt idx="2079">
                  <c:v>-198.63627769999999</c:v>
                </c:pt>
                <c:pt idx="2080">
                  <c:v>-198.63223539999996</c:v>
                </c:pt>
                <c:pt idx="2081">
                  <c:v>-198.62818179999999</c:v>
                </c:pt>
                <c:pt idx="2082">
                  <c:v>-198.62413989999999</c:v>
                </c:pt>
                <c:pt idx="2083">
                  <c:v>-198.62009469999998</c:v>
                </c:pt>
                <c:pt idx="2084">
                  <c:v>-198.61603399999996</c:v>
                </c:pt>
                <c:pt idx="2085">
                  <c:v>-198.61198309999997</c:v>
                </c:pt>
                <c:pt idx="2086">
                  <c:v>-198.60793089999999</c:v>
                </c:pt>
                <c:pt idx="2087">
                  <c:v>-198.60386619999997</c:v>
                </c:pt>
                <c:pt idx="2088">
                  <c:v>-198.59976869999997</c:v>
                </c:pt>
                <c:pt idx="2089">
                  <c:v>-198.59473819999999</c:v>
                </c:pt>
                <c:pt idx="2090">
                  <c:v>-198.58969299999998</c:v>
                </c:pt>
                <c:pt idx="2091">
                  <c:v>-198.58466329999999</c:v>
                </c:pt>
                <c:pt idx="2092">
                  <c:v>-198.57963369999999</c:v>
                </c:pt>
                <c:pt idx="2093">
                  <c:v>-198.57459129999998</c:v>
                </c:pt>
                <c:pt idx="2094">
                  <c:v>-198.56956859999997</c:v>
                </c:pt>
                <c:pt idx="2095">
                  <c:v>-198.56454979999998</c:v>
                </c:pt>
                <c:pt idx="2096">
                  <c:v>-198.55951879999998</c:v>
                </c:pt>
                <c:pt idx="2097">
                  <c:v>-198.55450529999996</c:v>
                </c:pt>
                <c:pt idx="2098">
                  <c:v>-198.54949439999996</c:v>
                </c:pt>
                <c:pt idx="2099">
                  <c:v>-198.5444718</c:v>
                </c:pt>
                <c:pt idx="2100">
                  <c:v>-198.53946779999998</c:v>
                </c:pt>
                <c:pt idx="2101">
                  <c:v>-198.53446699999998</c:v>
                </c:pt>
                <c:pt idx="2102">
                  <c:v>-198.52945419999998</c:v>
                </c:pt>
                <c:pt idx="2103">
                  <c:v>-198.52445919999997</c:v>
                </c:pt>
                <c:pt idx="2104">
                  <c:v>-198.51946379999998</c:v>
                </c:pt>
                <c:pt idx="2105">
                  <c:v>-198.51445179999996</c:v>
                </c:pt>
                <c:pt idx="2106">
                  <c:v>-198.50945409999997</c:v>
                </c:pt>
                <c:pt idx="2107">
                  <c:v>-198.50445679999996</c:v>
                </c:pt>
                <c:pt idx="2108">
                  <c:v>-198.49944579999999</c:v>
                </c:pt>
                <c:pt idx="2109">
                  <c:v>-198.49445119999996</c:v>
                </c:pt>
                <c:pt idx="2110">
                  <c:v>-198.48945789999999</c:v>
                </c:pt>
                <c:pt idx="2111">
                  <c:v>-198.48445019999997</c:v>
                </c:pt>
                <c:pt idx="2112">
                  <c:v>-198.47945749999997</c:v>
                </c:pt>
                <c:pt idx="2113">
                  <c:v>-198.47446409999998</c:v>
                </c:pt>
                <c:pt idx="2114">
                  <c:v>-198.46945419999997</c:v>
                </c:pt>
                <c:pt idx="2115">
                  <c:v>-198.46445349999999</c:v>
                </c:pt>
                <c:pt idx="2116">
                  <c:v>-198.45944629999997</c:v>
                </c:pt>
                <c:pt idx="2117">
                  <c:v>-198.45441919999996</c:v>
                </c:pt>
                <c:pt idx="2118">
                  <c:v>-198.44940519999997</c:v>
                </c:pt>
                <c:pt idx="2119">
                  <c:v>-198.44439149999999</c:v>
                </c:pt>
                <c:pt idx="2120">
                  <c:v>-198.43936409999998</c:v>
                </c:pt>
                <c:pt idx="2121">
                  <c:v>-198.43435369999997</c:v>
                </c:pt>
                <c:pt idx="2122">
                  <c:v>-198.42934449999996</c:v>
                </c:pt>
                <c:pt idx="2123">
                  <c:v>-198.42432029999998</c:v>
                </c:pt>
                <c:pt idx="2124">
                  <c:v>-198.41931009999996</c:v>
                </c:pt>
                <c:pt idx="2125">
                  <c:v>-198.41429959999999</c:v>
                </c:pt>
                <c:pt idx="2126">
                  <c:v>-198.40927629999999</c:v>
                </c:pt>
                <c:pt idx="2127">
                  <c:v>-198.40426809999997</c:v>
                </c:pt>
                <c:pt idx="2128">
                  <c:v>-198.39925739999998</c:v>
                </c:pt>
                <c:pt idx="2129">
                  <c:v>-198.39422759999997</c:v>
                </c:pt>
                <c:pt idx="2130">
                  <c:v>-198.3892085</c:v>
                </c:pt>
                <c:pt idx="2131">
                  <c:v>-198.38418619999999</c:v>
                </c:pt>
                <c:pt idx="2132">
                  <c:v>-198.37914669999998</c:v>
                </c:pt>
                <c:pt idx="2133">
                  <c:v>-198.37412149999997</c:v>
                </c:pt>
                <c:pt idx="2134">
                  <c:v>-198.36909689999999</c:v>
                </c:pt>
                <c:pt idx="2135">
                  <c:v>-198.36405939999997</c:v>
                </c:pt>
                <c:pt idx="2136">
                  <c:v>-198.35903979999998</c:v>
                </c:pt>
                <c:pt idx="2137">
                  <c:v>-198.35402359999998</c:v>
                </c:pt>
                <c:pt idx="2138">
                  <c:v>-198.34899629999998</c:v>
                </c:pt>
                <c:pt idx="2139">
                  <c:v>-198.34398819999998</c:v>
                </c:pt>
                <c:pt idx="2140">
                  <c:v>-198.33898479999999</c:v>
                </c:pt>
                <c:pt idx="2141">
                  <c:v>-198.3339709</c:v>
                </c:pt>
                <c:pt idx="2142">
                  <c:v>-198.32897629999997</c:v>
                </c:pt>
                <c:pt idx="2143">
                  <c:v>-198.32398539999997</c:v>
                </c:pt>
                <c:pt idx="2144">
                  <c:v>-198.31898269999999</c:v>
                </c:pt>
                <c:pt idx="2145">
                  <c:v>-198.31399749999997</c:v>
                </c:pt>
                <c:pt idx="2146">
                  <c:v>-198.30901429999997</c:v>
                </c:pt>
                <c:pt idx="2147">
                  <c:v>-198.30401749999999</c:v>
                </c:pt>
                <c:pt idx="2148">
                  <c:v>-198.29903689999998</c:v>
                </c:pt>
                <c:pt idx="2149">
                  <c:v>-198.29405749999998</c:v>
                </c:pt>
                <c:pt idx="2150">
                  <c:v>-198.28906429999998</c:v>
                </c:pt>
                <c:pt idx="2151">
                  <c:v>-198.28408739999998</c:v>
                </c:pt>
                <c:pt idx="2152">
                  <c:v>-198.279112</c:v>
                </c:pt>
                <c:pt idx="2153">
                  <c:v>-198.27412329999999</c:v>
                </c:pt>
                <c:pt idx="2154">
                  <c:v>-198.26915119999998</c:v>
                </c:pt>
                <c:pt idx="2155">
                  <c:v>-198.26418099999998</c:v>
                </c:pt>
                <c:pt idx="2156">
                  <c:v>-198.25919779999998</c:v>
                </c:pt>
                <c:pt idx="2157">
                  <c:v>-198.25423129999996</c:v>
                </c:pt>
                <c:pt idx="2158">
                  <c:v>-198.24926629999999</c:v>
                </c:pt>
                <c:pt idx="2159">
                  <c:v>-198.24428739999996</c:v>
                </c:pt>
                <c:pt idx="2160">
                  <c:v>-198.23932449999998</c:v>
                </c:pt>
                <c:pt idx="2161">
                  <c:v>-198.23436279999999</c:v>
                </c:pt>
                <c:pt idx="2162">
                  <c:v>-198.22938739999998</c:v>
                </c:pt>
                <c:pt idx="2163">
                  <c:v>-198.22442799999999</c:v>
                </c:pt>
                <c:pt idx="2164">
                  <c:v>-198.21946999999997</c:v>
                </c:pt>
                <c:pt idx="2165">
                  <c:v>-198.21449839999997</c:v>
                </c:pt>
                <c:pt idx="2166">
                  <c:v>-198.20954319999998</c:v>
                </c:pt>
                <c:pt idx="2167">
                  <c:v>-198.20458959999996</c:v>
                </c:pt>
                <c:pt idx="2168">
                  <c:v>-198.19962289999998</c:v>
                </c:pt>
                <c:pt idx="2169">
                  <c:v>-198.19467289999997</c:v>
                </c:pt>
                <c:pt idx="2170">
                  <c:v>-198.18972499999998</c:v>
                </c:pt>
                <c:pt idx="2171">
                  <c:v>-198.18476459999999</c:v>
                </c:pt>
                <c:pt idx="2172">
                  <c:v>-198.17982169999999</c:v>
                </c:pt>
                <c:pt idx="2173">
                  <c:v>-198.17488119999996</c:v>
                </c:pt>
                <c:pt idx="2174">
                  <c:v>-198.16992829999998</c:v>
                </c:pt>
                <c:pt idx="2175">
                  <c:v>-198.16499219999997</c:v>
                </c:pt>
                <c:pt idx="2176">
                  <c:v>-198.16005779999998</c:v>
                </c:pt>
                <c:pt idx="2177">
                  <c:v>-198.15511039999998</c:v>
                </c:pt>
                <c:pt idx="2178">
                  <c:v>-198.15017939999996</c:v>
                </c:pt>
                <c:pt idx="2179">
                  <c:v>-198.14525019999996</c:v>
                </c:pt>
                <c:pt idx="2180">
                  <c:v>-198.14030859999997</c:v>
                </c:pt>
                <c:pt idx="2181">
                  <c:v>-198.13538439999996</c:v>
                </c:pt>
                <c:pt idx="2182">
                  <c:v>-198.13046279999998</c:v>
                </c:pt>
                <c:pt idx="2183">
                  <c:v>-198.12552889999998</c:v>
                </c:pt>
                <c:pt idx="2184">
                  <c:v>-198.12061219999998</c:v>
                </c:pt>
                <c:pt idx="2185">
                  <c:v>-198.11569779999996</c:v>
                </c:pt>
                <c:pt idx="2186">
                  <c:v>-198.11077099999997</c:v>
                </c:pt>
                <c:pt idx="2187">
                  <c:v>-198.10586089999998</c:v>
                </c:pt>
                <c:pt idx="2188">
                  <c:v>-198.10095209999997</c:v>
                </c:pt>
                <c:pt idx="2189">
                  <c:v>-198.09602969999997</c:v>
                </c:pt>
                <c:pt idx="2190">
                  <c:v>-198.09112269999997</c:v>
                </c:pt>
                <c:pt idx="2191">
                  <c:v>-198.08621349999999</c:v>
                </c:pt>
                <c:pt idx="2192">
                  <c:v>-198.08128719999996</c:v>
                </c:pt>
                <c:pt idx="2193">
                  <c:v>-198.07637449999999</c:v>
                </c:pt>
                <c:pt idx="2194">
                  <c:v>-198.07146209999996</c:v>
                </c:pt>
                <c:pt idx="2195">
                  <c:v>-198.06653609999998</c:v>
                </c:pt>
                <c:pt idx="2196">
                  <c:v>-198.06162629999997</c:v>
                </c:pt>
                <c:pt idx="2197">
                  <c:v>-198.05671779999997</c:v>
                </c:pt>
                <c:pt idx="2198">
                  <c:v>-198.05179549999997</c:v>
                </c:pt>
                <c:pt idx="2199">
                  <c:v>-198.04688869999998</c:v>
                </c:pt>
                <c:pt idx="2200">
                  <c:v>-198.0419819</c:v>
                </c:pt>
                <c:pt idx="2201">
                  <c:v>-198.03706029999998</c:v>
                </c:pt>
                <c:pt idx="2202">
                  <c:v>-198.03215289999997</c:v>
                </c:pt>
                <c:pt idx="2203">
                  <c:v>-198.02724489999997</c:v>
                </c:pt>
                <c:pt idx="2204">
                  <c:v>-198.0223216</c:v>
                </c:pt>
                <c:pt idx="2205">
                  <c:v>-198.01741239999998</c:v>
                </c:pt>
                <c:pt idx="2206">
                  <c:v>-198.01250299999998</c:v>
                </c:pt>
                <c:pt idx="2207">
                  <c:v>-198.00757849999997</c:v>
                </c:pt>
                <c:pt idx="2208">
                  <c:v>-198.00266859999999</c:v>
                </c:pt>
                <c:pt idx="2209">
                  <c:v>-197.99775849999997</c:v>
                </c:pt>
                <c:pt idx="2210">
                  <c:v>-197.99283369999998</c:v>
                </c:pt>
                <c:pt idx="2211">
                  <c:v>-197.98792339999997</c:v>
                </c:pt>
                <c:pt idx="2212">
                  <c:v>-197.98301349999997</c:v>
                </c:pt>
                <c:pt idx="2213">
                  <c:v>-197.9780902</c:v>
                </c:pt>
                <c:pt idx="2214">
                  <c:v>-197.97318309999997</c:v>
                </c:pt>
                <c:pt idx="2215">
                  <c:v>-197.96827709999997</c:v>
                </c:pt>
                <c:pt idx="2216">
                  <c:v>-197.96335699999997</c:v>
                </c:pt>
                <c:pt idx="2217">
                  <c:v>-197.95845219999998</c:v>
                </c:pt>
                <c:pt idx="2218">
                  <c:v>-197.95354799999998</c:v>
                </c:pt>
                <c:pt idx="2219">
                  <c:v>-197.94862979999999</c:v>
                </c:pt>
                <c:pt idx="2220">
                  <c:v>-197.94372719999998</c:v>
                </c:pt>
                <c:pt idx="2221">
                  <c:v>-197.93882559999997</c:v>
                </c:pt>
                <c:pt idx="2222">
                  <c:v>-197.93391069999998</c:v>
                </c:pt>
                <c:pt idx="2223">
                  <c:v>-197.92901179999998</c:v>
                </c:pt>
                <c:pt idx="2224">
                  <c:v>-197.92411339999998</c:v>
                </c:pt>
                <c:pt idx="2225">
                  <c:v>-197.91920099999999</c:v>
                </c:pt>
                <c:pt idx="2226">
                  <c:v>-197.91430439999999</c:v>
                </c:pt>
                <c:pt idx="2227">
                  <c:v>-197.90940929999999</c:v>
                </c:pt>
                <c:pt idx="2228">
                  <c:v>-197.90450129999999</c:v>
                </c:pt>
                <c:pt idx="2229">
                  <c:v>-197.89960989999997</c:v>
                </c:pt>
                <c:pt idx="2230">
                  <c:v>-197.89472009999997</c:v>
                </c:pt>
                <c:pt idx="2231">
                  <c:v>-197.88981709999996</c:v>
                </c:pt>
                <c:pt idx="2232">
                  <c:v>-197.88493029999998</c:v>
                </c:pt>
                <c:pt idx="2233">
                  <c:v>-197.88004469999998</c:v>
                </c:pt>
                <c:pt idx="2234">
                  <c:v>-197.8751456</c:v>
                </c:pt>
                <c:pt idx="2235">
                  <c:v>-197.87026279999998</c:v>
                </c:pt>
                <c:pt idx="2236">
                  <c:v>-197.86538149999998</c:v>
                </c:pt>
                <c:pt idx="2237">
                  <c:v>-197.86048679999999</c:v>
                </c:pt>
                <c:pt idx="2238">
                  <c:v>-197.85560809999998</c:v>
                </c:pt>
                <c:pt idx="2239">
                  <c:v>-197.85073039999997</c:v>
                </c:pt>
                <c:pt idx="2240">
                  <c:v>-197.84583939999999</c:v>
                </c:pt>
                <c:pt idx="2241">
                  <c:v>-197.8409643</c:v>
                </c:pt>
                <c:pt idx="2242">
                  <c:v>-197.83609059999998</c:v>
                </c:pt>
                <c:pt idx="2243">
                  <c:v>-197.83120369999997</c:v>
                </c:pt>
                <c:pt idx="2244">
                  <c:v>-197.82633289999998</c:v>
                </c:pt>
                <c:pt idx="2245">
                  <c:v>-197.82146379999998</c:v>
                </c:pt>
                <c:pt idx="2246">
                  <c:v>-197.81658219999997</c:v>
                </c:pt>
                <c:pt idx="2247">
                  <c:v>-197.8117173</c:v>
                </c:pt>
                <c:pt idx="2248">
                  <c:v>-197.80685439999996</c:v>
                </c:pt>
                <c:pt idx="2249">
                  <c:v>-197.80197869999998</c:v>
                </c:pt>
                <c:pt idx="2250">
                  <c:v>-197.79711929999996</c:v>
                </c:pt>
                <c:pt idx="2251">
                  <c:v>-197.79226129999998</c:v>
                </c:pt>
                <c:pt idx="2252">
                  <c:v>-197.78739039999999</c:v>
                </c:pt>
                <c:pt idx="2253">
                  <c:v>-197.78253569999998</c:v>
                </c:pt>
                <c:pt idx="2254">
                  <c:v>-197.77768279999998</c:v>
                </c:pt>
                <c:pt idx="2255">
                  <c:v>-197.7728176</c:v>
                </c:pt>
                <c:pt idx="2256">
                  <c:v>-197.76796969999998</c:v>
                </c:pt>
                <c:pt idx="2257">
                  <c:v>-197.76312659999996</c:v>
                </c:pt>
                <c:pt idx="2258">
                  <c:v>-197.75827409999999</c:v>
                </c:pt>
                <c:pt idx="2259">
                  <c:v>-197.75344099999998</c:v>
                </c:pt>
                <c:pt idx="2260">
                  <c:v>-197.74861219999997</c:v>
                </c:pt>
                <c:pt idx="2261">
                  <c:v>-197.7437731</c:v>
                </c:pt>
                <c:pt idx="2262">
                  <c:v>-197.73895249999998</c:v>
                </c:pt>
                <c:pt idx="2263">
                  <c:v>-197.73413589999998</c:v>
                </c:pt>
                <c:pt idx="2264">
                  <c:v>-197.72930839999998</c:v>
                </c:pt>
                <c:pt idx="2265">
                  <c:v>-197.72449829999999</c:v>
                </c:pt>
                <c:pt idx="2266">
                  <c:v>-197.71969059999998</c:v>
                </c:pt>
                <c:pt idx="2267">
                  <c:v>-197.7148704</c:v>
                </c:pt>
                <c:pt idx="2268">
                  <c:v>-197.71006469999998</c:v>
                </c:pt>
                <c:pt idx="2269">
                  <c:v>-197.70525789999999</c:v>
                </c:pt>
                <c:pt idx="2270">
                  <c:v>-197.70043599999997</c:v>
                </c:pt>
                <c:pt idx="2271">
                  <c:v>-197.69562869999999</c:v>
                </c:pt>
                <c:pt idx="2272">
                  <c:v>-197.69082179999998</c:v>
                </c:pt>
                <c:pt idx="2273">
                  <c:v>-197.68600099999998</c:v>
                </c:pt>
                <c:pt idx="2274">
                  <c:v>-197.68119529999996</c:v>
                </c:pt>
                <c:pt idx="2275">
                  <c:v>-197.67638989999998</c:v>
                </c:pt>
                <c:pt idx="2276">
                  <c:v>-197.67157039999998</c:v>
                </c:pt>
                <c:pt idx="2277">
                  <c:v>-197.66676509999996</c:v>
                </c:pt>
                <c:pt idx="2278">
                  <c:v>-197.66195959999999</c:v>
                </c:pt>
                <c:pt idx="2279">
                  <c:v>-197.65713759999997</c:v>
                </c:pt>
                <c:pt idx="2280">
                  <c:v>-197.65232589999999</c:v>
                </c:pt>
                <c:pt idx="2281">
                  <c:v>-197.64751059999998</c:v>
                </c:pt>
                <c:pt idx="2282">
                  <c:v>-197.64267839999997</c:v>
                </c:pt>
                <c:pt idx="2283">
                  <c:v>-197.63785939999997</c:v>
                </c:pt>
                <c:pt idx="2284">
                  <c:v>-197.63303989999997</c:v>
                </c:pt>
                <c:pt idx="2285">
                  <c:v>-197.62820579999999</c:v>
                </c:pt>
                <c:pt idx="2286">
                  <c:v>-197.62338589999996</c:v>
                </c:pt>
                <c:pt idx="2287">
                  <c:v>-197.61856559999998</c:v>
                </c:pt>
                <c:pt idx="2288">
                  <c:v>-197.61373019999996</c:v>
                </c:pt>
                <c:pt idx="2289">
                  <c:v>-197.60890849999998</c:v>
                </c:pt>
                <c:pt idx="2290">
                  <c:v>-197.60408539999997</c:v>
                </c:pt>
                <c:pt idx="2291">
                  <c:v>-197.59924589999997</c:v>
                </c:pt>
                <c:pt idx="2292">
                  <c:v>-197.59441929999997</c:v>
                </c:pt>
                <c:pt idx="2293">
                  <c:v>-197.58959149999998</c:v>
                </c:pt>
                <c:pt idx="2294">
                  <c:v>-197.58474879999997</c:v>
                </c:pt>
                <c:pt idx="2295">
                  <c:v>-197.57992059999998</c:v>
                </c:pt>
                <c:pt idx="2296">
                  <c:v>-197.57509309999998</c:v>
                </c:pt>
                <c:pt idx="2297">
                  <c:v>-197.57025249999998</c:v>
                </c:pt>
                <c:pt idx="2298">
                  <c:v>-197.56542859999996</c:v>
                </c:pt>
                <c:pt idx="2299">
                  <c:v>-197.56060769999999</c:v>
                </c:pt>
                <c:pt idx="2300">
                  <c:v>-197.55577639999996</c:v>
                </c:pt>
                <c:pt idx="2301">
                  <c:v>-197.55096349999997</c:v>
                </c:pt>
                <c:pt idx="2302">
                  <c:v>-197.54615259999997</c:v>
                </c:pt>
                <c:pt idx="2303">
                  <c:v>-197.54132789999997</c:v>
                </c:pt>
                <c:pt idx="2304">
                  <c:v>-197.53651819999999</c:v>
                </c:pt>
                <c:pt idx="2305">
                  <c:v>-197.53170929999999</c:v>
                </c:pt>
                <c:pt idx="2306">
                  <c:v>-197.5268873</c:v>
                </c:pt>
                <c:pt idx="2307">
                  <c:v>-197.52208149999996</c:v>
                </c:pt>
                <c:pt idx="2308">
                  <c:v>-197.51798339999999</c:v>
                </c:pt>
                <c:pt idx="2309">
                  <c:v>-197.51441559999998</c:v>
                </c:pt>
                <c:pt idx="2310">
                  <c:v>-197.51085929999999</c:v>
                </c:pt>
                <c:pt idx="2311">
                  <c:v>-197.50730349999998</c:v>
                </c:pt>
                <c:pt idx="2312">
                  <c:v>-197.50373699999997</c:v>
                </c:pt>
                <c:pt idx="2313">
                  <c:v>-197.50018159999996</c:v>
                </c:pt>
                <c:pt idx="2314">
                  <c:v>-197.49662649999999</c:v>
                </c:pt>
                <c:pt idx="2315">
                  <c:v>-197.49306029999997</c:v>
                </c:pt>
                <c:pt idx="2316">
                  <c:v>-197.48950399999998</c:v>
                </c:pt>
                <c:pt idx="2317">
                  <c:v>-197.48594669999997</c:v>
                </c:pt>
                <c:pt idx="2318">
                  <c:v>-197.48237779999999</c:v>
                </c:pt>
                <c:pt idx="2319">
                  <c:v>-197.47881919999998</c:v>
                </c:pt>
                <c:pt idx="2320">
                  <c:v>-197.47526069999998</c:v>
                </c:pt>
                <c:pt idx="2321">
                  <c:v>-197.47169239999999</c:v>
                </c:pt>
                <c:pt idx="2322">
                  <c:v>-197.46813659999998</c:v>
                </c:pt>
                <c:pt idx="2323">
                  <c:v>-197.46458359999997</c:v>
                </c:pt>
                <c:pt idx="2324">
                  <c:v>-197.46102479999996</c:v>
                </c:pt>
                <c:pt idx="2325">
                  <c:v>-197.45748239999998</c:v>
                </c:pt>
                <c:pt idx="2326">
                  <c:v>-197.45394519999996</c:v>
                </c:pt>
                <c:pt idx="2327">
                  <c:v>-197.45040179999998</c:v>
                </c:pt>
                <c:pt idx="2328">
                  <c:v>-197.44687309999998</c:v>
                </c:pt>
                <c:pt idx="2329">
                  <c:v>-197.44334799999996</c:v>
                </c:pt>
                <c:pt idx="2330">
                  <c:v>-197.43981589999999</c:v>
                </c:pt>
                <c:pt idx="2331">
                  <c:v>-197.43629759999999</c:v>
                </c:pt>
                <c:pt idx="2332">
                  <c:v>-197.43278219999996</c:v>
                </c:pt>
                <c:pt idx="2333">
                  <c:v>-197.42925879999996</c:v>
                </c:pt>
                <c:pt idx="2334">
                  <c:v>-197.42574809999996</c:v>
                </c:pt>
                <c:pt idx="2335">
                  <c:v>-197.42223869999998</c:v>
                </c:pt>
                <c:pt idx="2336">
                  <c:v>-197.41871809999998</c:v>
                </c:pt>
                <c:pt idx="2337">
                  <c:v>-197.41520739999999</c:v>
                </c:pt>
                <c:pt idx="2338">
                  <c:v>-197.41169669999999</c:v>
                </c:pt>
                <c:pt idx="2339">
                  <c:v>-197.40817609999999</c:v>
                </c:pt>
                <c:pt idx="2340">
                  <c:v>-197.40466679999997</c:v>
                </c:pt>
                <c:pt idx="2341">
                  <c:v>-197.4011582</c:v>
                </c:pt>
                <c:pt idx="2342">
                  <c:v>-197.39763939999997</c:v>
                </c:pt>
                <c:pt idx="2343">
                  <c:v>-197.39413109999998</c:v>
                </c:pt>
                <c:pt idx="2344">
                  <c:v>-197.39062279999996</c:v>
                </c:pt>
                <c:pt idx="2345">
                  <c:v>-197.38710349999997</c:v>
                </c:pt>
                <c:pt idx="2346">
                  <c:v>-197.38359439999999</c:v>
                </c:pt>
                <c:pt idx="2347">
                  <c:v>-197.38008479999996</c:v>
                </c:pt>
                <c:pt idx="2348">
                  <c:v>-197.37656429999998</c:v>
                </c:pt>
                <c:pt idx="2349">
                  <c:v>-197.37305379999998</c:v>
                </c:pt>
                <c:pt idx="2350">
                  <c:v>-197.36954309999999</c:v>
                </c:pt>
                <c:pt idx="2351">
                  <c:v>-197.36602139999997</c:v>
                </c:pt>
                <c:pt idx="2352">
                  <c:v>-197.3625103</c:v>
                </c:pt>
                <c:pt idx="2353">
                  <c:v>-197.35899919999997</c:v>
                </c:pt>
                <c:pt idx="2354">
                  <c:v>-197.35547769999999</c:v>
                </c:pt>
                <c:pt idx="2355">
                  <c:v>-197.35196699999997</c:v>
                </c:pt>
                <c:pt idx="2356">
                  <c:v>-197.34845679999998</c:v>
                </c:pt>
                <c:pt idx="2357">
                  <c:v>-197.34493629999997</c:v>
                </c:pt>
                <c:pt idx="2358">
                  <c:v>-197.34142579999997</c:v>
                </c:pt>
                <c:pt idx="2359">
                  <c:v>-197.33791419999997</c:v>
                </c:pt>
                <c:pt idx="2360">
                  <c:v>-197.33439129999999</c:v>
                </c:pt>
                <c:pt idx="2361">
                  <c:v>-197.33087879999999</c:v>
                </c:pt>
                <c:pt idx="2362">
                  <c:v>-197.32736679999999</c:v>
                </c:pt>
                <c:pt idx="2363">
                  <c:v>-197.32384509999997</c:v>
                </c:pt>
                <c:pt idx="2364">
                  <c:v>-197.32033489999998</c:v>
                </c:pt>
                <c:pt idx="2365">
                  <c:v>-197.31682559999996</c:v>
                </c:pt>
                <c:pt idx="2366">
                  <c:v>-197.3133067</c:v>
                </c:pt>
                <c:pt idx="2367">
                  <c:v>-197.30979919999999</c:v>
                </c:pt>
                <c:pt idx="2368">
                  <c:v>-197.30629259999998</c:v>
                </c:pt>
                <c:pt idx="2369">
                  <c:v>-197.30277659999996</c:v>
                </c:pt>
                <c:pt idx="2370">
                  <c:v>-197.29927219999996</c:v>
                </c:pt>
                <c:pt idx="2371">
                  <c:v>-197.29576909999997</c:v>
                </c:pt>
                <c:pt idx="2372">
                  <c:v>-197.29225689999998</c:v>
                </c:pt>
                <c:pt idx="2373">
                  <c:v>-197.28875689999998</c:v>
                </c:pt>
                <c:pt idx="2374">
                  <c:v>-197.28525869999999</c:v>
                </c:pt>
                <c:pt idx="2375">
                  <c:v>-197.28175209999998</c:v>
                </c:pt>
                <c:pt idx="2376">
                  <c:v>-197.27825809999996</c:v>
                </c:pt>
                <c:pt idx="2377">
                  <c:v>-197.27476639999998</c:v>
                </c:pt>
                <c:pt idx="2378">
                  <c:v>-197.27126629999998</c:v>
                </c:pt>
                <c:pt idx="2379">
                  <c:v>-197.26777869999998</c:v>
                </c:pt>
                <c:pt idx="2380">
                  <c:v>-197.26429289999999</c:v>
                </c:pt>
                <c:pt idx="2381">
                  <c:v>-197.26079799999997</c:v>
                </c:pt>
                <c:pt idx="2382">
                  <c:v>-197.25731459999997</c:v>
                </c:pt>
                <c:pt idx="2383">
                  <c:v>-197.25383199999999</c:v>
                </c:pt>
                <c:pt idx="2384">
                  <c:v>-197.25033979999998</c:v>
                </c:pt>
                <c:pt idx="2385">
                  <c:v>-197.24685879999998</c:v>
                </c:pt>
                <c:pt idx="2386">
                  <c:v>-197.24337859999997</c:v>
                </c:pt>
                <c:pt idx="2387">
                  <c:v>-197.23988879999996</c:v>
                </c:pt>
                <c:pt idx="2388">
                  <c:v>-197.23641049999998</c:v>
                </c:pt>
                <c:pt idx="2389">
                  <c:v>-197.23293349999997</c:v>
                </c:pt>
                <c:pt idx="2390">
                  <c:v>-197.22944749999999</c:v>
                </c:pt>
                <c:pt idx="2391">
                  <c:v>-197.2259737</c:v>
                </c:pt>
                <c:pt idx="2392">
                  <c:v>-197.22250199999996</c:v>
                </c:pt>
                <c:pt idx="2393">
                  <c:v>-197.21902249999999</c:v>
                </c:pt>
                <c:pt idx="2394">
                  <c:v>-197.21555599999999</c:v>
                </c:pt>
                <c:pt idx="2395">
                  <c:v>-197.21209159999998</c:v>
                </c:pt>
                <c:pt idx="2396">
                  <c:v>-197.20861889999998</c:v>
                </c:pt>
                <c:pt idx="2397">
                  <c:v>-197.20515829999999</c:v>
                </c:pt>
                <c:pt idx="2398">
                  <c:v>-197.20169919999998</c:v>
                </c:pt>
                <c:pt idx="2399">
                  <c:v>-197.19823099999996</c:v>
                </c:pt>
                <c:pt idx="2400">
                  <c:v>-197.19477389999997</c:v>
                </c:pt>
                <c:pt idx="2401">
                  <c:v>-197.19131719999996</c:v>
                </c:pt>
                <c:pt idx="2402">
                  <c:v>-197.18785039999997</c:v>
                </c:pt>
                <c:pt idx="2403">
                  <c:v>-197.18439389999998</c:v>
                </c:pt>
                <c:pt idx="2404">
                  <c:v>-197.18093449999998</c:v>
                </c:pt>
                <c:pt idx="2405">
                  <c:v>-197.17746029999998</c:v>
                </c:pt>
                <c:pt idx="2406">
                  <c:v>-197.17399279999998</c:v>
                </c:pt>
                <c:pt idx="2407">
                  <c:v>-197.17052309999997</c:v>
                </c:pt>
                <c:pt idx="2408">
                  <c:v>-197.16704219999997</c:v>
                </c:pt>
                <c:pt idx="2409">
                  <c:v>-197.16357199999999</c:v>
                </c:pt>
                <c:pt idx="2410">
                  <c:v>-197.16010269999998</c:v>
                </c:pt>
                <c:pt idx="2411">
                  <c:v>-197.15662399999997</c:v>
                </c:pt>
                <c:pt idx="2412">
                  <c:v>-197.15315649999997</c:v>
                </c:pt>
                <c:pt idx="2413">
                  <c:v>-197.14968939999997</c:v>
                </c:pt>
                <c:pt idx="2414">
                  <c:v>-197.14621199999999</c:v>
                </c:pt>
                <c:pt idx="2415">
                  <c:v>-197.14274549999999</c:v>
                </c:pt>
                <c:pt idx="2416">
                  <c:v>-197.13928079999999</c:v>
                </c:pt>
                <c:pt idx="2417">
                  <c:v>-197.13580679999998</c:v>
                </c:pt>
                <c:pt idx="2418">
                  <c:v>-197.13234359999996</c:v>
                </c:pt>
                <c:pt idx="2419">
                  <c:v>-197.12888019999997</c:v>
                </c:pt>
                <c:pt idx="2420">
                  <c:v>-197.12540579999998</c:v>
                </c:pt>
                <c:pt idx="2421">
                  <c:v>-197.12194159999996</c:v>
                </c:pt>
                <c:pt idx="2422">
                  <c:v>-197.1184773</c:v>
                </c:pt>
                <c:pt idx="2423">
                  <c:v>-197.11500319999999</c:v>
                </c:pt>
                <c:pt idx="2424">
                  <c:v>-197.11154059999998</c:v>
                </c:pt>
                <c:pt idx="2425">
                  <c:v>-197.1080796</c:v>
                </c:pt>
                <c:pt idx="2426">
                  <c:v>-197.10461009999997</c:v>
                </c:pt>
                <c:pt idx="2427">
                  <c:v>-197.10115309999998</c:v>
                </c:pt>
                <c:pt idx="2428">
                  <c:v>-197.09769829999999</c:v>
                </c:pt>
                <c:pt idx="2429">
                  <c:v>-197.09423529999998</c:v>
                </c:pt>
                <c:pt idx="2430">
                  <c:v>-197.09078489999996</c:v>
                </c:pt>
                <c:pt idx="2431">
                  <c:v>-197.08733689999997</c:v>
                </c:pt>
                <c:pt idx="2432">
                  <c:v>-197.08388059999999</c:v>
                </c:pt>
                <c:pt idx="2433">
                  <c:v>-197.08043659999998</c:v>
                </c:pt>
                <c:pt idx="2434">
                  <c:v>-197.07699409999998</c:v>
                </c:pt>
                <c:pt idx="2435">
                  <c:v>-197.07354279999998</c:v>
                </c:pt>
                <c:pt idx="2436">
                  <c:v>-197.07010289999999</c:v>
                </c:pt>
                <c:pt idx="2437">
                  <c:v>-197.06666399999997</c:v>
                </c:pt>
                <c:pt idx="2438">
                  <c:v>-197.06321589999999</c:v>
                </c:pt>
                <c:pt idx="2439">
                  <c:v>-197.05977919999998</c:v>
                </c:pt>
                <c:pt idx="2440">
                  <c:v>-197.05634359999999</c:v>
                </c:pt>
                <c:pt idx="2441">
                  <c:v>-197.05289889999997</c:v>
                </c:pt>
                <c:pt idx="2442">
                  <c:v>-197.04946579999998</c:v>
                </c:pt>
                <c:pt idx="2443">
                  <c:v>-197.04603379999998</c:v>
                </c:pt>
                <c:pt idx="2444">
                  <c:v>-197.04259269999997</c:v>
                </c:pt>
                <c:pt idx="2445">
                  <c:v>-197.03916299999997</c:v>
                </c:pt>
                <c:pt idx="2446">
                  <c:v>-197.03573409999996</c:v>
                </c:pt>
                <c:pt idx="2447">
                  <c:v>-197.03229569999996</c:v>
                </c:pt>
                <c:pt idx="2448">
                  <c:v>-197.02886849999999</c:v>
                </c:pt>
                <c:pt idx="2449">
                  <c:v>-197.02544209999996</c:v>
                </c:pt>
                <c:pt idx="2450">
                  <c:v>-197.02200679999999</c:v>
                </c:pt>
                <c:pt idx="2451">
                  <c:v>-197.01858419999996</c:v>
                </c:pt>
                <c:pt idx="2452">
                  <c:v>-197.01516379999998</c:v>
                </c:pt>
                <c:pt idx="2453">
                  <c:v>-197.01173539999996</c:v>
                </c:pt>
                <c:pt idx="2454">
                  <c:v>-197.00831919999996</c:v>
                </c:pt>
                <c:pt idx="2455">
                  <c:v>-197.00490489999999</c:v>
                </c:pt>
                <c:pt idx="2456">
                  <c:v>-197.00148239999999</c:v>
                </c:pt>
                <c:pt idx="2457">
                  <c:v>-196.99807219999997</c:v>
                </c:pt>
                <c:pt idx="2458">
                  <c:v>-196.99466379999998</c:v>
                </c:pt>
                <c:pt idx="2459">
                  <c:v>-196.99124669999998</c:v>
                </c:pt>
                <c:pt idx="2460">
                  <c:v>-196.98784129999996</c:v>
                </c:pt>
                <c:pt idx="2461">
                  <c:v>-196.98443709999998</c:v>
                </c:pt>
                <c:pt idx="2462">
                  <c:v>-196.98102259999996</c:v>
                </c:pt>
                <c:pt idx="2463">
                  <c:v>-196.97761759999997</c:v>
                </c:pt>
                <c:pt idx="2464">
                  <c:v>-196.97421219999998</c:v>
                </c:pt>
                <c:pt idx="2465">
                  <c:v>-196.97079649999998</c:v>
                </c:pt>
                <c:pt idx="2466">
                  <c:v>-196.9673914</c:v>
                </c:pt>
                <c:pt idx="2467">
                  <c:v>-196.96398679999999</c:v>
                </c:pt>
                <c:pt idx="2468">
                  <c:v>-196.96057239999999</c:v>
                </c:pt>
                <c:pt idx="2469">
                  <c:v>-196.95716879999998</c:v>
                </c:pt>
                <c:pt idx="2470">
                  <c:v>-196.95376549999997</c:v>
                </c:pt>
                <c:pt idx="2471">
                  <c:v>-196.95035239999999</c:v>
                </c:pt>
                <c:pt idx="2472">
                  <c:v>-196.94694969999998</c:v>
                </c:pt>
                <c:pt idx="2473">
                  <c:v>-196.94354729999998</c:v>
                </c:pt>
                <c:pt idx="2474">
                  <c:v>-196.94013429999998</c:v>
                </c:pt>
                <c:pt idx="2475">
                  <c:v>-196.93673129999996</c:v>
                </c:pt>
                <c:pt idx="2476">
                  <c:v>-196.93332789999999</c:v>
                </c:pt>
                <c:pt idx="2477">
                  <c:v>-196.929914</c:v>
                </c:pt>
                <c:pt idx="2478">
                  <c:v>-196.9265102</c:v>
                </c:pt>
                <c:pt idx="2479">
                  <c:v>-196.92310619999998</c:v>
                </c:pt>
                <c:pt idx="2480">
                  <c:v>-196.91969169999999</c:v>
                </c:pt>
                <c:pt idx="2481">
                  <c:v>-196.91628709999998</c:v>
                </c:pt>
                <c:pt idx="2482">
                  <c:v>-196.91288209999999</c:v>
                </c:pt>
                <c:pt idx="2483">
                  <c:v>-196.9094667</c:v>
                </c:pt>
                <c:pt idx="2484">
                  <c:v>-196.90606109999999</c:v>
                </c:pt>
                <c:pt idx="2485">
                  <c:v>-196.90265559999997</c:v>
                </c:pt>
                <c:pt idx="2486">
                  <c:v>-196.89924029999997</c:v>
                </c:pt>
                <c:pt idx="2487">
                  <c:v>-196.89583589999998</c:v>
                </c:pt>
                <c:pt idx="2488">
                  <c:v>-196.89243199999999</c:v>
                </c:pt>
                <c:pt idx="2489">
                  <c:v>-196.8890184</c:v>
                </c:pt>
                <c:pt idx="2490">
                  <c:v>-196.88561549999997</c:v>
                </c:pt>
                <c:pt idx="2491">
                  <c:v>-196.88221319999997</c:v>
                </c:pt>
                <c:pt idx="2492">
                  <c:v>-196.87880139999999</c:v>
                </c:pt>
                <c:pt idx="2493">
                  <c:v>-196.87540049999998</c:v>
                </c:pt>
                <c:pt idx="2494">
                  <c:v>-196.87200059999998</c:v>
                </c:pt>
                <c:pt idx="2495">
                  <c:v>-196.86859129999999</c:v>
                </c:pt>
                <c:pt idx="2496">
                  <c:v>-196.86519319999996</c:v>
                </c:pt>
                <c:pt idx="2497">
                  <c:v>-196.86179579999998</c:v>
                </c:pt>
                <c:pt idx="2498">
                  <c:v>-196.85838879999997</c:v>
                </c:pt>
                <c:pt idx="2499">
                  <c:v>-196.85499269999997</c:v>
                </c:pt>
                <c:pt idx="2500">
                  <c:v>-196.85159709999999</c:v>
                </c:pt>
                <c:pt idx="2501">
                  <c:v>-196.84819209999998</c:v>
                </c:pt>
                <c:pt idx="2502">
                  <c:v>-196.84479799999997</c:v>
                </c:pt>
                <c:pt idx="2503">
                  <c:v>-196.84140459999998</c:v>
                </c:pt>
                <c:pt idx="2504">
                  <c:v>-196.83800189999999</c:v>
                </c:pt>
                <c:pt idx="2505">
                  <c:v>-196.83461009999996</c:v>
                </c:pt>
                <c:pt idx="2506">
                  <c:v>-196.83121919999996</c:v>
                </c:pt>
                <c:pt idx="2507">
                  <c:v>-196.82781889999998</c:v>
                </c:pt>
                <c:pt idx="2508">
                  <c:v>-196.8244297</c:v>
                </c:pt>
                <c:pt idx="2509">
                  <c:v>-196.82104069999997</c:v>
                </c:pt>
                <c:pt idx="2510">
                  <c:v>-196.81764129999999</c:v>
                </c:pt>
                <c:pt idx="2511">
                  <c:v>-196.81425209999998</c:v>
                </c:pt>
                <c:pt idx="2512">
                  <c:v>-196.81086309999998</c:v>
                </c:pt>
                <c:pt idx="2513">
                  <c:v>-196.80746449999998</c:v>
                </c:pt>
                <c:pt idx="2514">
                  <c:v>-196.80407679999996</c:v>
                </c:pt>
                <c:pt idx="2515">
                  <c:v>-196.80068979999999</c:v>
                </c:pt>
                <c:pt idx="2516">
                  <c:v>-196.79729329999998</c:v>
                </c:pt>
                <c:pt idx="2517">
                  <c:v>-196.79390749999999</c:v>
                </c:pt>
                <c:pt idx="2518">
                  <c:v>-196.7905222</c:v>
                </c:pt>
                <c:pt idx="2519">
                  <c:v>-196.787127</c:v>
                </c:pt>
                <c:pt idx="2520">
                  <c:v>-196.78374249999996</c:v>
                </c:pt>
                <c:pt idx="2521">
                  <c:v>-196.78036029999998</c:v>
                </c:pt>
                <c:pt idx="2522">
                  <c:v>-196.77697049999998</c:v>
                </c:pt>
                <c:pt idx="2523">
                  <c:v>-196.77359299999998</c:v>
                </c:pt>
                <c:pt idx="2524">
                  <c:v>-196.77021719999999</c:v>
                </c:pt>
                <c:pt idx="2525">
                  <c:v>-196.76683269999998</c:v>
                </c:pt>
                <c:pt idx="2526">
                  <c:v>-196.76345959999998</c:v>
                </c:pt>
                <c:pt idx="2527">
                  <c:v>-196.760088</c:v>
                </c:pt>
                <c:pt idx="2528">
                  <c:v>-196.75670779999996</c:v>
                </c:pt>
                <c:pt idx="2529">
                  <c:v>-196.75333919999997</c:v>
                </c:pt>
                <c:pt idx="2530">
                  <c:v>-196.74997209999998</c:v>
                </c:pt>
                <c:pt idx="2531">
                  <c:v>-196.74659639999999</c:v>
                </c:pt>
                <c:pt idx="2532">
                  <c:v>-196.74323189999998</c:v>
                </c:pt>
                <c:pt idx="2533">
                  <c:v>-196.73986729999996</c:v>
                </c:pt>
                <c:pt idx="2534">
                  <c:v>-196.73649229999998</c:v>
                </c:pt>
                <c:pt idx="2535">
                  <c:v>-196.73312739999997</c:v>
                </c:pt>
                <c:pt idx="2536">
                  <c:v>-196.72976309999996</c:v>
                </c:pt>
                <c:pt idx="2537">
                  <c:v>-196.72638969999997</c:v>
                </c:pt>
                <c:pt idx="2538">
                  <c:v>-196.72302729999998</c:v>
                </c:pt>
                <c:pt idx="2539">
                  <c:v>-196.71999829999999</c:v>
                </c:pt>
                <c:pt idx="2540">
                  <c:v>-196.71951529999998</c:v>
                </c:pt>
                <c:pt idx="2541">
                  <c:v>-196.71462739999998</c:v>
                </c:pt>
                <c:pt idx="2542">
                  <c:v>-196.70975489999998</c:v>
                </c:pt>
                <c:pt idx="2543">
                  <c:v>-196.704883</c:v>
                </c:pt>
                <c:pt idx="2544">
                  <c:v>-196.69999669999999</c:v>
                </c:pt>
                <c:pt idx="2545">
                  <c:v>-196.6951249</c:v>
                </c:pt>
                <c:pt idx="2546">
                  <c:v>-196.69025199999999</c:v>
                </c:pt>
                <c:pt idx="2547">
                  <c:v>-196.68536319999998</c:v>
                </c:pt>
                <c:pt idx="2548">
                  <c:v>-196.68048819999996</c:v>
                </c:pt>
                <c:pt idx="2549">
                  <c:v>-196.67561269999999</c:v>
                </c:pt>
                <c:pt idx="2550">
                  <c:v>-196.67072219999997</c:v>
                </c:pt>
                <c:pt idx="2551">
                  <c:v>-196.66584619999998</c:v>
                </c:pt>
                <c:pt idx="2552">
                  <c:v>-196.66097019999998</c:v>
                </c:pt>
                <c:pt idx="2553">
                  <c:v>-196.6560796</c:v>
                </c:pt>
                <c:pt idx="2554">
                  <c:v>-196.6512037</c:v>
                </c:pt>
                <c:pt idx="2555">
                  <c:v>-196.64632779999999</c:v>
                </c:pt>
                <c:pt idx="2556">
                  <c:v>-196.64143739999997</c:v>
                </c:pt>
                <c:pt idx="2557">
                  <c:v>-196.63656229999998</c:v>
                </c:pt>
                <c:pt idx="2558">
                  <c:v>-196.63168909999996</c:v>
                </c:pt>
                <c:pt idx="2559">
                  <c:v>-196.62680309999996</c:v>
                </c:pt>
                <c:pt idx="2560">
                  <c:v>-196.62193309999998</c:v>
                </c:pt>
                <c:pt idx="2561">
                  <c:v>-196.61706409999999</c:v>
                </c:pt>
                <c:pt idx="2562">
                  <c:v>-196.6121814</c:v>
                </c:pt>
                <c:pt idx="2563">
                  <c:v>-196.60731419999996</c:v>
                </c:pt>
                <c:pt idx="2564">
                  <c:v>-196.60244819999997</c:v>
                </c:pt>
                <c:pt idx="2565">
                  <c:v>-196.59756889999997</c:v>
                </c:pt>
                <c:pt idx="2566">
                  <c:v>-196.59270559999999</c:v>
                </c:pt>
                <c:pt idx="2567">
                  <c:v>-196.5878439</c:v>
                </c:pt>
                <c:pt idx="2568">
                  <c:v>-196.58296929999997</c:v>
                </c:pt>
                <c:pt idx="2569">
                  <c:v>-196.57811039999996</c:v>
                </c:pt>
                <c:pt idx="2570">
                  <c:v>-196.57325179999998</c:v>
                </c:pt>
                <c:pt idx="2571">
                  <c:v>-196.56837889999997</c:v>
                </c:pt>
                <c:pt idx="2572">
                  <c:v>-196.56352139999996</c:v>
                </c:pt>
                <c:pt idx="2573">
                  <c:v>-196.55866509999998</c:v>
                </c:pt>
                <c:pt idx="2574">
                  <c:v>-196.55379579999999</c:v>
                </c:pt>
                <c:pt idx="2575">
                  <c:v>-196.54894249999998</c:v>
                </c:pt>
                <c:pt idx="2576">
                  <c:v>-196.54409059999998</c:v>
                </c:pt>
                <c:pt idx="2577">
                  <c:v>-196.53922549999999</c:v>
                </c:pt>
                <c:pt idx="2578">
                  <c:v>-196.53437579999996</c:v>
                </c:pt>
                <c:pt idx="2579">
                  <c:v>-196.52952689999998</c:v>
                </c:pt>
                <c:pt idx="2580">
                  <c:v>-196.5246641</c:v>
                </c:pt>
                <c:pt idx="2581">
                  <c:v>-196.51981519999998</c:v>
                </c:pt>
                <c:pt idx="2582">
                  <c:v>-196.5149644</c:v>
                </c:pt>
                <c:pt idx="2583">
                  <c:v>-196.51009799999997</c:v>
                </c:pt>
                <c:pt idx="2584">
                  <c:v>-196.50524619999999</c:v>
                </c:pt>
                <c:pt idx="2585">
                  <c:v>-196.50039559999999</c:v>
                </c:pt>
                <c:pt idx="2586">
                  <c:v>-196.49553269999998</c:v>
                </c:pt>
                <c:pt idx="2587">
                  <c:v>-196.49068689999996</c:v>
                </c:pt>
                <c:pt idx="2588">
                  <c:v>-196.48584389999996</c:v>
                </c:pt>
                <c:pt idx="2589">
                  <c:v>-196.4809894</c:v>
                </c:pt>
                <c:pt idx="2590">
                  <c:v>-196.47615249999998</c:v>
                </c:pt>
                <c:pt idx="2591">
                  <c:v>-196.47131879999998</c:v>
                </c:pt>
                <c:pt idx="2592">
                  <c:v>-196.46647399999998</c:v>
                </c:pt>
                <c:pt idx="2593">
                  <c:v>-196.46164669999996</c:v>
                </c:pt>
                <c:pt idx="2594">
                  <c:v>-196.45682209999998</c:v>
                </c:pt>
                <c:pt idx="2595">
                  <c:v>-196.45198579999999</c:v>
                </c:pt>
                <c:pt idx="2596">
                  <c:v>-196.44716669999997</c:v>
                </c:pt>
                <c:pt idx="2597">
                  <c:v>-196.44235069999996</c:v>
                </c:pt>
                <c:pt idx="2598">
                  <c:v>-196.43752299999997</c:v>
                </c:pt>
                <c:pt idx="2599">
                  <c:v>-196.43271259999997</c:v>
                </c:pt>
                <c:pt idx="2600">
                  <c:v>-196.42790449999998</c:v>
                </c:pt>
                <c:pt idx="2601">
                  <c:v>-196.42308399999996</c:v>
                </c:pt>
                <c:pt idx="2602">
                  <c:v>-196.41827939999996</c:v>
                </c:pt>
                <c:pt idx="2603">
                  <c:v>-196.41347589999998</c:v>
                </c:pt>
                <c:pt idx="2604">
                  <c:v>-196.40865879999998</c:v>
                </c:pt>
                <c:pt idx="2605">
                  <c:v>-196.4038559</c:v>
                </c:pt>
                <c:pt idx="2606">
                  <c:v>-196.39905189999996</c:v>
                </c:pt>
                <c:pt idx="2607">
                  <c:v>-196.3942328</c:v>
                </c:pt>
                <c:pt idx="2608">
                  <c:v>-196.3894282</c:v>
                </c:pt>
                <c:pt idx="2609">
                  <c:v>-196.38462469999996</c:v>
                </c:pt>
                <c:pt idx="2610">
                  <c:v>-196.37980849999997</c:v>
                </c:pt>
                <c:pt idx="2611">
                  <c:v>-196.37500869999997</c:v>
                </c:pt>
                <c:pt idx="2612">
                  <c:v>-196.37021089999996</c:v>
                </c:pt>
                <c:pt idx="2613">
                  <c:v>-196.36540069999998</c:v>
                </c:pt>
                <c:pt idx="2614">
                  <c:v>-196.36060629999997</c:v>
                </c:pt>
                <c:pt idx="2615">
                  <c:v>-196.35581319999997</c:v>
                </c:pt>
                <c:pt idx="2616">
                  <c:v>-196.35100639999996</c:v>
                </c:pt>
                <c:pt idx="2617">
                  <c:v>-196.34621439999998</c:v>
                </c:pt>
                <c:pt idx="2618">
                  <c:v>-196.34142259999999</c:v>
                </c:pt>
                <c:pt idx="2619">
                  <c:v>-196.33661609999996</c:v>
                </c:pt>
                <c:pt idx="2620">
                  <c:v>-196.33182389999996</c:v>
                </c:pt>
                <c:pt idx="2621">
                  <c:v>-196.32703149999998</c:v>
                </c:pt>
                <c:pt idx="2622">
                  <c:v>-196.32222479999996</c:v>
                </c:pt>
                <c:pt idx="2623">
                  <c:v>-196.31743289999997</c:v>
                </c:pt>
                <c:pt idx="2624">
                  <c:v>-196.31264159999998</c:v>
                </c:pt>
                <c:pt idx="2625">
                  <c:v>-196.30783689999998</c:v>
                </c:pt>
                <c:pt idx="2626">
                  <c:v>-196.30304789999997</c:v>
                </c:pt>
                <c:pt idx="2627">
                  <c:v>-196.29826039999998</c:v>
                </c:pt>
                <c:pt idx="2628">
                  <c:v>-196.29346019999997</c:v>
                </c:pt>
                <c:pt idx="2629">
                  <c:v>-196.28867569999997</c:v>
                </c:pt>
                <c:pt idx="2630">
                  <c:v>-196.28389199999998</c:v>
                </c:pt>
                <c:pt idx="2631">
                  <c:v>-196.27909469999997</c:v>
                </c:pt>
                <c:pt idx="2632">
                  <c:v>-196.27431249999998</c:v>
                </c:pt>
                <c:pt idx="2633">
                  <c:v>-196.26953109999999</c:v>
                </c:pt>
                <c:pt idx="2634">
                  <c:v>-196.26473619999996</c:v>
                </c:pt>
                <c:pt idx="2635">
                  <c:v>-196.25995629999997</c:v>
                </c:pt>
                <c:pt idx="2636">
                  <c:v>-196.25517709999997</c:v>
                </c:pt>
                <c:pt idx="2637">
                  <c:v>-196.25038409999996</c:v>
                </c:pt>
                <c:pt idx="2638">
                  <c:v>-196.24560579999996</c:v>
                </c:pt>
                <c:pt idx="2639">
                  <c:v>-196.24082809999999</c:v>
                </c:pt>
                <c:pt idx="2640">
                  <c:v>-196.23603659999998</c:v>
                </c:pt>
                <c:pt idx="2641">
                  <c:v>-196.23126009999999</c:v>
                </c:pt>
                <c:pt idx="2642">
                  <c:v>-196.22648459999999</c:v>
                </c:pt>
                <c:pt idx="2643">
                  <c:v>-196.22169579999996</c:v>
                </c:pt>
                <c:pt idx="2644">
                  <c:v>-196.21692259999998</c:v>
                </c:pt>
                <c:pt idx="2645">
                  <c:v>-196.21215059999997</c:v>
                </c:pt>
                <c:pt idx="2646">
                  <c:v>-196.20736539999996</c:v>
                </c:pt>
                <c:pt idx="2647">
                  <c:v>-196.20259579999998</c:v>
                </c:pt>
                <c:pt idx="2648">
                  <c:v>-196.19782729999997</c:v>
                </c:pt>
                <c:pt idx="2649">
                  <c:v>-196.19304559999998</c:v>
                </c:pt>
                <c:pt idx="2650">
                  <c:v>-196.18827919999998</c:v>
                </c:pt>
                <c:pt idx="2651">
                  <c:v>-196.18351369999999</c:v>
                </c:pt>
                <c:pt idx="2652">
                  <c:v>-196.17873479999997</c:v>
                </c:pt>
                <c:pt idx="2653">
                  <c:v>-196.17397099999999</c:v>
                </c:pt>
                <c:pt idx="2654">
                  <c:v>-196.16920799999997</c:v>
                </c:pt>
                <c:pt idx="2655">
                  <c:v>-196.16443159999997</c:v>
                </c:pt>
                <c:pt idx="2656">
                  <c:v>-196.15967019999999</c:v>
                </c:pt>
                <c:pt idx="2657">
                  <c:v>-196.15490979999998</c:v>
                </c:pt>
                <c:pt idx="2658">
                  <c:v>-196.15013599999997</c:v>
                </c:pt>
                <c:pt idx="2659">
                  <c:v>-196.1453775</c:v>
                </c:pt>
                <c:pt idx="2660">
                  <c:v>-196.14062019999997</c:v>
                </c:pt>
                <c:pt idx="2661">
                  <c:v>-196.13584949999998</c:v>
                </c:pt>
                <c:pt idx="2662">
                  <c:v>-196.13109419999998</c:v>
                </c:pt>
                <c:pt idx="2663">
                  <c:v>-196.12633989999998</c:v>
                </c:pt>
                <c:pt idx="2664">
                  <c:v>-196.12157219999997</c:v>
                </c:pt>
                <c:pt idx="2665">
                  <c:v>-196.11681969999998</c:v>
                </c:pt>
                <c:pt idx="2666">
                  <c:v>-196.11206819999998</c:v>
                </c:pt>
                <c:pt idx="2667">
                  <c:v>-196.10730329999998</c:v>
                </c:pt>
                <c:pt idx="2668">
                  <c:v>-196.10255339999998</c:v>
                </c:pt>
                <c:pt idx="2669">
                  <c:v>-196.09780419999998</c:v>
                </c:pt>
                <c:pt idx="2670">
                  <c:v>-196.09304129999998</c:v>
                </c:pt>
                <c:pt idx="2671">
                  <c:v>-196.08829309999999</c:v>
                </c:pt>
                <c:pt idx="2672">
                  <c:v>-196.08354559999998</c:v>
                </c:pt>
                <c:pt idx="2673">
                  <c:v>-196.07878469999997</c:v>
                </c:pt>
                <c:pt idx="2674">
                  <c:v>-196.07403889999998</c:v>
                </c:pt>
                <c:pt idx="2675">
                  <c:v>-196.06929429999997</c:v>
                </c:pt>
                <c:pt idx="2676">
                  <c:v>-196.06453679999998</c:v>
                </c:pt>
                <c:pt idx="2677">
                  <c:v>-196.0597952</c:v>
                </c:pt>
                <c:pt idx="2678">
                  <c:v>-196.05505639999998</c:v>
                </c:pt>
                <c:pt idx="2679">
                  <c:v>-196.05030719999996</c:v>
                </c:pt>
                <c:pt idx="2680">
                  <c:v>-196.04557569999997</c:v>
                </c:pt>
                <c:pt idx="2681">
                  <c:v>-196.04084719999997</c:v>
                </c:pt>
                <c:pt idx="2682">
                  <c:v>-196.03610689999999</c:v>
                </c:pt>
                <c:pt idx="2683">
                  <c:v>-196.03138309999997</c:v>
                </c:pt>
                <c:pt idx="2684">
                  <c:v>-196.02666119999998</c:v>
                </c:pt>
                <c:pt idx="2685">
                  <c:v>-196.02192719999999</c:v>
                </c:pt>
                <c:pt idx="2686">
                  <c:v>-196.01720939999996</c:v>
                </c:pt>
                <c:pt idx="2687">
                  <c:v>-196.01249379999996</c:v>
                </c:pt>
                <c:pt idx="2688">
                  <c:v>-196.00776649999997</c:v>
                </c:pt>
                <c:pt idx="2689">
                  <c:v>-196.00305599999996</c:v>
                </c:pt>
                <c:pt idx="2690">
                  <c:v>-195.99834879999997</c:v>
                </c:pt>
                <c:pt idx="2691">
                  <c:v>-195.99363159999996</c:v>
                </c:pt>
                <c:pt idx="2692">
                  <c:v>-195.98893239999998</c:v>
                </c:pt>
                <c:pt idx="2693">
                  <c:v>-195.98423679999996</c:v>
                </c:pt>
                <c:pt idx="2694">
                  <c:v>-195.97953039999999</c:v>
                </c:pt>
                <c:pt idx="2695">
                  <c:v>-195.97484109999999</c:v>
                </c:pt>
                <c:pt idx="2696">
                  <c:v>-195.97015449999998</c:v>
                </c:pt>
                <c:pt idx="2697">
                  <c:v>-195.96545649999996</c:v>
                </c:pt>
                <c:pt idx="2698">
                  <c:v>-195.96077459999998</c:v>
                </c:pt>
                <c:pt idx="2699">
                  <c:v>-195.95609379999996</c:v>
                </c:pt>
                <c:pt idx="2700">
                  <c:v>-195.95139919999997</c:v>
                </c:pt>
                <c:pt idx="2701">
                  <c:v>-195.94671879999999</c:v>
                </c:pt>
                <c:pt idx="2702">
                  <c:v>-195.94203779999998</c:v>
                </c:pt>
                <c:pt idx="2703">
                  <c:v>-195.93733789999999</c:v>
                </c:pt>
                <c:pt idx="2704">
                  <c:v>-195.93264579999999</c:v>
                </c:pt>
                <c:pt idx="2705">
                  <c:v>-195.92794899999998</c:v>
                </c:pt>
                <c:pt idx="2706">
                  <c:v>-195.92323519999997</c:v>
                </c:pt>
                <c:pt idx="2707">
                  <c:v>-195.91853439999997</c:v>
                </c:pt>
                <c:pt idx="2708">
                  <c:v>-195.91383349999998</c:v>
                </c:pt>
                <c:pt idx="2709">
                  <c:v>-195.90911859999997</c:v>
                </c:pt>
                <c:pt idx="2710">
                  <c:v>-195.9044179</c:v>
                </c:pt>
                <c:pt idx="2711">
                  <c:v>-195.8997172</c:v>
                </c:pt>
                <c:pt idx="2712">
                  <c:v>-195.89500219999996</c:v>
                </c:pt>
                <c:pt idx="2713">
                  <c:v>-195.89030039999997</c:v>
                </c:pt>
                <c:pt idx="2714">
                  <c:v>-195.88559749999996</c:v>
                </c:pt>
                <c:pt idx="2715">
                  <c:v>-195.88088159999998</c:v>
                </c:pt>
                <c:pt idx="2716">
                  <c:v>-195.87618249999997</c:v>
                </c:pt>
                <c:pt idx="2717">
                  <c:v>-195.8714852</c:v>
                </c:pt>
                <c:pt idx="2718">
                  <c:v>-195.86677479999997</c:v>
                </c:pt>
                <c:pt idx="2719">
                  <c:v>-195.86207929999998</c:v>
                </c:pt>
                <c:pt idx="2720">
                  <c:v>-195.85738449999997</c:v>
                </c:pt>
                <c:pt idx="2721">
                  <c:v>-195.85267669999996</c:v>
                </c:pt>
                <c:pt idx="2722">
                  <c:v>-195.84798459999996</c:v>
                </c:pt>
                <c:pt idx="2723">
                  <c:v>-195.84329459999998</c:v>
                </c:pt>
                <c:pt idx="2724">
                  <c:v>-195.83859309999997</c:v>
                </c:pt>
                <c:pt idx="2725">
                  <c:v>-195.83390859999997</c:v>
                </c:pt>
                <c:pt idx="2726">
                  <c:v>-195.82922699999997</c:v>
                </c:pt>
                <c:pt idx="2727">
                  <c:v>-195.82453399999997</c:v>
                </c:pt>
                <c:pt idx="2728">
                  <c:v>-195.81985689999999</c:v>
                </c:pt>
                <c:pt idx="2729">
                  <c:v>-195.81518149999999</c:v>
                </c:pt>
                <c:pt idx="2730">
                  <c:v>-195.81049399999998</c:v>
                </c:pt>
                <c:pt idx="2731">
                  <c:v>-195.80582229999999</c:v>
                </c:pt>
                <c:pt idx="2732">
                  <c:v>-195.80115229999998</c:v>
                </c:pt>
                <c:pt idx="2733">
                  <c:v>-195.79646959999997</c:v>
                </c:pt>
                <c:pt idx="2734">
                  <c:v>-195.79180199999996</c:v>
                </c:pt>
                <c:pt idx="2735">
                  <c:v>-195.78713519999997</c:v>
                </c:pt>
                <c:pt idx="2736">
                  <c:v>-195.78245479999998</c:v>
                </c:pt>
                <c:pt idx="2737">
                  <c:v>-195.77778849999999</c:v>
                </c:pt>
                <c:pt idx="2738">
                  <c:v>-195.77312209999997</c:v>
                </c:pt>
                <c:pt idx="2739">
                  <c:v>-195.76844129999998</c:v>
                </c:pt>
                <c:pt idx="2740">
                  <c:v>-195.76377279999997</c:v>
                </c:pt>
                <c:pt idx="2741">
                  <c:v>-195.7591023</c:v>
                </c:pt>
                <c:pt idx="2742">
                  <c:v>-195.75441589999997</c:v>
                </c:pt>
                <c:pt idx="2743">
                  <c:v>-195.74974249999997</c:v>
                </c:pt>
                <c:pt idx="2744">
                  <c:v>-195.74506849999997</c:v>
                </c:pt>
                <c:pt idx="2745">
                  <c:v>-195.74038009999998</c:v>
                </c:pt>
                <c:pt idx="2746">
                  <c:v>-195.73570539999997</c:v>
                </c:pt>
                <c:pt idx="2747">
                  <c:v>-195.73103069999996</c:v>
                </c:pt>
                <c:pt idx="2748">
                  <c:v>-195.72634179999997</c:v>
                </c:pt>
                <c:pt idx="2749">
                  <c:v>-195.72166669999996</c:v>
                </c:pt>
                <c:pt idx="2750">
                  <c:v>-195.71699149999998</c:v>
                </c:pt>
                <c:pt idx="2751">
                  <c:v>-195.71230209999999</c:v>
                </c:pt>
                <c:pt idx="2752">
                  <c:v>-195.70762579999996</c:v>
                </c:pt>
                <c:pt idx="2753">
                  <c:v>-195.70294799999999</c:v>
                </c:pt>
                <c:pt idx="2754">
                  <c:v>-195.69825489999999</c:v>
                </c:pt>
                <c:pt idx="2755">
                  <c:v>-195.6935752</c:v>
                </c:pt>
                <c:pt idx="2756">
                  <c:v>-195.68889509999997</c:v>
                </c:pt>
                <c:pt idx="2757">
                  <c:v>-195.68420119999996</c:v>
                </c:pt>
                <c:pt idx="2758">
                  <c:v>-195.67952159999999</c:v>
                </c:pt>
                <c:pt idx="2759">
                  <c:v>-195.67484229999997</c:v>
                </c:pt>
                <c:pt idx="2760">
                  <c:v>-195.67014929999999</c:v>
                </c:pt>
                <c:pt idx="2761">
                  <c:v>-195.66547069999996</c:v>
                </c:pt>
                <c:pt idx="2762">
                  <c:v>-195.66079219999997</c:v>
                </c:pt>
                <c:pt idx="2763">
                  <c:v>-195.65609979999999</c:v>
                </c:pt>
                <c:pt idx="2764">
                  <c:v>-195.65142239999997</c:v>
                </c:pt>
                <c:pt idx="2765">
                  <c:v>-195.64674829999996</c:v>
                </c:pt>
                <c:pt idx="2766">
                  <c:v>-195.64206349999998</c:v>
                </c:pt>
                <c:pt idx="2767">
                  <c:v>-195.63739539999997</c:v>
                </c:pt>
                <c:pt idx="2768">
                  <c:v>-195.63272929999999</c:v>
                </c:pt>
                <c:pt idx="2769">
                  <c:v>-195.62805079999998</c:v>
                </c:pt>
                <c:pt idx="2770">
                  <c:v>-195.62338769999997</c:v>
                </c:pt>
                <c:pt idx="2771">
                  <c:v>-195.61872619999997</c:v>
                </c:pt>
                <c:pt idx="2772">
                  <c:v>-195.61405239999999</c:v>
                </c:pt>
                <c:pt idx="2773">
                  <c:v>-195.60939399999998</c:v>
                </c:pt>
                <c:pt idx="2774">
                  <c:v>-195.60473699999997</c:v>
                </c:pt>
                <c:pt idx="2775">
                  <c:v>-195.60006779999998</c:v>
                </c:pt>
                <c:pt idx="2776">
                  <c:v>-195.59541419999999</c:v>
                </c:pt>
                <c:pt idx="2777">
                  <c:v>-195.59075889999997</c:v>
                </c:pt>
                <c:pt idx="2778">
                  <c:v>-195.58608639999997</c:v>
                </c:pt>
                <c:pt idx="2779">
                  <c:v>-195.58142519999998</c:v>
                </c:pt>
                <c:pt idx="2780">
                  <c:v>-195.57676239999998</c:v>
                </c:pt>
                <c:pt idx="2781">
                  <c:v>-195.57208559999998</c:v>
                </c:pt>
                <c:pt idx="2782">
                  <c:v>-195.56742359999998</c:v>
                </c:pt>
                <c:pt idx="2783">
                  <c:v>-195.56276279999997</c:v>
                </c:pt>
                <c:pt idx="2784">
                  <c:v>-195.55787509999999</c:v>
                </c:pt>
                <c:pt idx="2785">
                  <c:v>-195.5526941</c:v>
                </c:pt>
                <c:pt idx="2786">
                  <c:v>-195.54751349999998</c:v>
                </c:pt>
                <c:pt idx="2787">
                  <c:v>-195.54231719999996</c:v>
                </c:pt>
                <c:pt idx="2788">
                  <c:v>-195.53713579999999</c:v>
                </c:pt>
                <c:pt idx="2789">
                  <c:v>-195.53195479999999</c:v>
                </c:pt>
                <c:pt idx="2790">
                  <c:v>-195.52676159999999</c:v>
                </c:pt>
                <c:pt idx="2791">
                  <c:v>-195.52158679999997</c:v>
                </c:pt>
                <c:pt idx="2792">
                  <c:v>-195.51641419999999</c:v>
                </c:pt>
                <c:pt idx="2793">
                  <c:v>-195.51122759999998</c:v>
                </c:pt>
                <c:pt idx="2794">
                  <c:v>-195.50605769999999</c:v>
                </c:pt>
                <c:pt idx="2795">
                  <c:v>-195.50088899999997</c:v>
                </c:pt>
                <c:pt idx="2796">
                  <c:v>-195.49570639999996</c:v>
                </c:pt>
                <c:pt idx="2797">
                  <c:v>-195.49054169999999</c:v>
                </c:pt>
                <c:pt idx="2798">
                  <c:v>-195.48537929999998</c:v>
                </c:pt>
                <c:pt idx="2799">
                  <c:v>-195.48020369999998</c:v>
                </c:pt>
                <c:pt idx="2800">
                  <c:v>-195.47504609999999</c:v>
                </c:pt>
                <c:pt idx="2801">
                  <c:v>-195.4698909</c:v>
                </c:pt>
                <c:pt idx="2802">
                  <c:v>-195.46471999999997</c:v>
                </c:pt>
                <c:pt idx="2803">
                  <c:v>-195.45956349999997</c:v>
                </c:pt>
                <c:pt idx="2804">
                  <c:v>-195.45440679999996</c:v>
                </c:pt>
                <c:pt idx="2805">
                  <c:v>-195.44923549999999</c:v>
                </c:pt>
                <c:pt idx="2806">
                  <c:v>-195.44408149999998</c:v>
                </c:pt>
                <c:pt idx="2807">
                  <c:v>-195.43892969999996</c:v>
                </c:pt>
                <c:pt idx="2808">
                  <c:v>-195.43376479999998</c:v>
                </c:pt>
                <c:pt idx="2809">
                  <c:v>-195.42861749999997</c:v>
                </c:pt>
                <c:pt idx="2810">
                  <c:v>-195.42347209999997</c:v>
                </c:pt>
                <c:pt idx="2811">
                  <c:v>-195.41831269999997</c:v>
                </c:pt>
                <c:pt idx="2812">
                  <c:v>-195.41316979999999</c:v>
                </c:pt>
                <c:pt idx="2813">
                  <c:v>-195.40802769999999</c:v>
                </c:pt>
                <c:pt idx="2814">
                  <c:v>-195.40287089999998</c:v>
                </c:pt>
                <c:pt idx="2815">
                  <c:v>-195.39773119999998</c:v>
                </c:pt>
                <c:pt idx="2816">
                  <c:v>-195.39259279999999</c:v>
                </c:pt>
                <c:pt idx="2817">
                  <c:v>-195.38743999999997</c:v>
                </c:pt>
                <c:pt idx="2818">
                  <c:v>-195.38230309999997</c:v>
                </c:pt>
                <c:pt idx="2819">
                  <c:v>-195.37716669999998</c:v>
                </c:pt>
                <c:pt idx="2820">
                  <c:v>-195.37201539999998</c:v>
                </c:pt>
                <c:pt idx="2821">
                  <c:v>-195.36688009999997</c:v>
                </c:pt>
                <c:pt idx="2822">
                  <c:v>-195.36174569999997</c:v>
                </c:pt>
                <c:pt idx="2823">
                  <c:v>-195.35659689999997</c:v>
                </c:pt>
                <c:pt idx="2824">
                  <c:v>-195.3514649</c:v>
                </c:pt>
                <c:pt idx="2825">
                  <c:v>-195.34633429999997</c:v>
                </c:pt>
                <c:pt idx="2826">
                  <c:v>-195.34118989999996</c:v>
                </c:pt>
                <c:pt idx="2827">
                  <c:v>-195.33606199999997</c:v>
                </c:pt>
                <c:pt idx="2828">
                  <c:v>-195.33093489999999</c:v>
                </c:pt>
                <c:pt idx="2829">
                  <c:v>-195.3257936</c:v>
                </c:pt>
                <c:pt idx="2830">
                  <c:v>-195.32066879999996</c:v>
                </c:pt>
                <c:pt idx="2831">
                  <c:v>-195.31554539999996</c:v>
                </c:pt>
                <c:pt idx="2832">
                  <c:v>-195.31040789999997</c:v>
                </c:pt>
                <c:pt idx="2833">
                  <c:v>-195.30528709999999</c:v>
                </c:pt>
                <c:pt idx="2834">
                  <c:v>-195.30016739999996</c:v>
                </c:pt>
                <c:pt idx="2835">
                  <c:v>-195.29503339999997</c:v>
                </c:pt>
                <c:pt idx="2836">
                  <c:v>-195.28991579999996</c:v>
                </c:pt>
                <c:pt idx="2837">
                  <c:v>-195.28479899999996</c:v>
                </c:pt>
                <c:pt idx="2838">
                  <c:v>-195.27966789999999</c:v>
                </c:pt>
                <c:pt idx="2839">
                  <c:v>-195.27455339999997</c:v>
                </c:pt>
                <c:pt idx="2840">
                  <c:v>-195.26944139999998</c:v>
                </c:pt>
                <c:pt idx="2841">
                  <c:v>-195.26431649999998</c:v>
                </c:pt>
                <c:pt idx="2842">
                  <c:v>-195.25920909999996</c:v>
                </c:pt>
                <c:pt idx="2843">
                  <c:v>-195.25410339999996</c:v>
                </c:pt>
                <c:pt idx="2844">
                  <c:v>-195.2489842</c:v>
                </c:pt>
                <c:pt idx="2845">
                  <c:v>-195.2438818</c:v>
                </c:pt>
                <c:pt idx="2846">
                  <c:v>-195.23878089999999</c:v>
                </c:pt>
                <c:pt idx="2847">
                  <c:v>-195.23366629999998</c:v>
                </c:pt>
                <c:pt idx="2848">
                  <c:v>-195.22856869999998</c:v>
                </c:pt>
                <c:pt idx="2849">
                  <c:v>-195.22347279999997</c:v>
                </c:pt>
                <c:pt idx="2850">
                  <c:v>-195.21836339999999</c:v>
                </c:pt>
                <c:pt idx="2851">
                  <c:v>-195.21327119999998</c:v>
                </c:pt>
                <c:pt idx="2852">
                  <c:v>-195.20818069999996</c:v>
                </c:pt>
                <c:pt idx="2853">
                  <c:v>-195.20307659999997</c:v>
                </c:pt>
                <c:pt idx="2854">
                  <c:v>-195.19798959999997</c:v>
                </c:pt>
                <c:pt idx="2855">
                  <c:v>-195.19290419999999</c:v>
                </c:pt>
                <c:pt idx="2856">
                  <c:v>-195.18780509999999</c:v>
                </c:pt>
                <c:pt idx="2857">
                  <c:v>-195.18272269999997</c:v>
                </c:pt>
                <c:pt idx="2858">
                  <c:v>-195.17764169999998</c:v>
                </c:pt>
                <c:pt idx="2859">
                  <c:v>-195.17254689999999</c:v>
                </c:pt>
                <c:pt idx="2860">
                  <c:v>-195.16746849999998</c:v>
                </c:pt>
                <c:pt idx="2861">
                  <c:v>-195.16239139999999</c:v>
                </c:pt>
                <c:pt idx="2862">
                  <c:v>-195.15730029999997</c:v>
                </c:pt>
                <c:pt idx="2863">
                  <c:v>-195.15222559999998</c:v>
                </c:pt>
                <c:pt idx="2864">
                  <c:v>-195.14715199999998</c:v>
                </c:pt>
                <c:pt idx="2865">
                  <c:v>-195.14206429999996</c:v>
                </c:pt>
                <c:pt idx="2866">
                  <c:v>-195.13699299999996</c:v>
                </c:pt>
                <c:pt idx="2867">
                  <c:v>-195.13192279999998</c:v>
                </c:pt>
                <c:pt idx="2868">
                  <c:v>-195.1268384</c:v>
                </c:pt>
                <c:pt idx="2869">
                  <c:v>-195.12177039999997</c:v>
                </c:pt>
                <c:pt idx="2870">
                  <c:v>-195.11670339999998</c:v>
                </c:pt>
                <c:pt idx="2871">
                  <c:v>-195.11162219999997</c:v>
                </c:pt>
                <c:pt idx="2872">
                  <c:v>-195.1065572</c:v>
                </c:pt>
                <c:pt idx="2873">
                  <c:v>-195.10149299999998</c:v>
                </c:pt>
                <c:pt idx="2874">
                  <c:v>-195.09641399999998</c:v>
                </c:pt>
                <c:pt idx="2875">
                  <c:v>-195.0913506</c:v>
                </c:pt>
                <c:pt idx="2876">
                  <c:v>-195.08628749999997</c:v>
                </c:pt>
                <c:pt idx="2877">
                  <c:v>-195.08120829999996</c:v>
                </c:pt>
                <c:pt idx="2878">
                  <c:v>-195.07613949999998</c:v>
                </c:pt>
                <c:pt idx="2879">
                  <c:v>-195.07106569999996</c:v>
                </c:pt>
                <c:pt idx="2880">
                  <c:v>-195.06597299999999</c:v>
                </c:pt>
                <c:pt idx="2881">
                  <c:v>-195.06089369999998</c:v>
                </c:pt>
                <c:pt idx="2882">
                  <c:v>-195.05581379999998</c:v>
                </c:pt>
                <c:pt idx="2883">
                  <c:v>-195.05071899999996</c:v>
                </c:pt>
                <c:pt idx="2884">
                  <c:v>-195.04563999999999</c:v>
                </c:pt>
                <c:pt idx="2885">
                  <c:v>-195.04056139999997</c:v>
                </c:pt>
                <c:pt idx="2886">
                  <c:v>-195.03546779999999</c:v>
                </c:pt>
                <c:pt idx="2887">
                  <c:v>-195.03038919999997</c:v>
                </c:pt>
                <c:pt idx="2888">
                  <c:v>-195.02530989999997</c:v>
                </c:pt>
                <c:pt idx="2889">
                  <c:v>-195.02021459999997</c:v>
                </c:pt>
                <c:pt idx="2890">
                  <c:v>-195.01513239999997</c:v>
                </c:pt>
                <c:pt idx="2891">
                  <c:v>-195.01004659999998</c:v>
                </c:pt>
                <c:pt idx="2892">
                  <c:v>-195.00494209999999</c:v>
                </c:pt>
                <c:pt idx="2893">
                  <c:v>-194.99985029999999</c:v>
                </c:pt>
                <c:pt idx="2894">
                  <c:v>-194.99475689999997</c:v>
                </c:pt>
                <c:pt idx="2895">
                  <c:v>-194.98964759999998</c:v>
                </c:pt>
                <c:pt idx="2896">
                  <c:v>-194.98455349999998</c:v>
                </c:pt>
                <c:pt idx="2897">
                  <c:v>-194.97945949999996</c:v>
                </c:pt>
                <c:pt idx="2898">
                  <c:v>-194.97435059999998</c:v>
                </c:pt>
                <c:pt idx="2899">
                  <c:v>-194.96925689999998</c:v>
                </c:pt>
                <c:pt idx="2900">
                  <c:v>-194.96416299999999</c:v>
                </c:pt>
                <c:pt idx="2901">
                  <c:v>-194.95905349999998</c:v>
                </c:pt>
                <c:pt idx="2902">
                  <c:v>-194.95395909999996</c:v>
                </c:pt>
                <c:pt idx="2903">
                  <c:v>-194.94886569999997</c:v>
                </c:pt>
                <c:pt idx="2904">
                  <c:v>-194.94375919999999</c:v>
                </c:pt>
                <c:pt idx="2905">
                  <c:v>-194.93866989999998</c:v>
                </c:pt>
                <c:pt idx="2906">
                  <c:v>-194.93358189999998</c:v>
                </c:pt>
                <c:pt idx="2907">
                  <c:v>-194.92847969999997</c:v>
                </c:pt>
                <c:pt idx="2908">
                  <c:v>-194.92339429999998</c:v>
                </c:pt>
                <c:pt idx="2909">
                  <c:v>-194.91831109999998</c:v>
                </c:pt>
                <c:pt idx="2910">
                  <c:v>-194.91321629999999</c:v>
                </c:pt>
                <c:pt idx="2911">
                  <c:v>-194.90814209999996</c:v>
                </c:pt>
                <c:pt idx="2912">
                  <c:v>-194.90307489999998</c:v>
                </c:pt>
                <c:pt idx="2913">
                  <c:v>-194.89799979999998</c:v>
                </c:pt>
                <c:pt idx="2914">
                  <c:v>-194.89294709999996</c:v>
                </c:pt>
                <c:pt idx="2915">
                  <c:v>-194.88789999999997</c:v>
                </c:pt>
                <c:pt idx="2916">
                  <c:v>-194.88283989999996</c:v>
                </c:pt>
                <c:pt idx="2917">
                  <c:v>-194.87779539999997</c:v>
                </c:pt>
                <c:pt idx="2918">
                  <c:v>-194.87275109999996</c:v>
                </c:pt>
                <c:pt idx="2919">
                  <c:v>-194.86769199999998</c:v>
                </c:pt>
                <c:pt idx="2920">
                  <c:v>-194.86264849999998</c:v>
                </c:pt>
                <c:pt idx="2921">
                  <c:v>-194.85760529999999</c:v>
                </c:pt>
                <c:pt idx="2922">
                  <c:v>-194.85254679999997</c:v>
                </c:pt>
                <c:pt idx="2923">
                  <c:v>-194.84750279999997</c:v>
                </c:pt>
                <c:pt idx="2924">
                  <c:v>-194.84245779999998</c:v>
                </c:pt>
                <c:pt idx="2925">
                  <c:v>-194.83739599999998</c:v>
                </c:pt>
                <c:pt idx="2926">
                  <c:v>-194.83234769999996</c:v>
                </c:pt>
                <c:pt idx="2927">
                  <c:v>-194.82729759999998</c:v>
                </c:pt>
                <c:pt idx="2928">
                  <c:v>-194.8222313</c:v>
                </c:pt>
                <c:pt idx="2929">
                  <c:v>-194.81718049999998</c:v>
                </c:pt>
                <c:pt idx="2930">
                  <c:v>-194.81213029999998</c:v>
                </c:pt>
                <c:pt idx="2931">
                  <c:v>-194.80706499999997</c:v>
                </c:pt>
                <c:pt idx="2932">
                  <c:v>-194.80201519999997</c:v>
                </c:pt>
                <c:pt idx="2933">
                  <c:v>-194.79696579999998</c:v>
                </c:pt>
                <c:pt idx="2934">
                  <c:v>-194.79190209999996</c:v>
                </c:pt>
                <c:pt idx="2935">
                  <c:v>-194.78685479999996</c:v>
                </c:pt>
                <c:pt idx="2936">
                  <c:v>-194.7818092</c:v>
                </c:pt>
                <c:pt idx="2937">
                  <c:v>-194.77675049999999</c:v>
                </c:pt>
                <c:pt idx="2938">
                  <c:v>-194.77170959999998</c:v>
                </c:pt>
                <c:pt idx="2939">
                  <c:v>-194.76667149999997</c:v>
                </c:pt>
                <c:pt idx="2940">
                  <c:v>-194.76162159999998</c:v>
                </c:pt>
                <c:pt idx="2941">
                  <c:v>-194.75659119999997</c:v>
                </c:pt>
                <c:pt idx="2942">
                  <c:v>-194.75156619999996</c:v>
                </c:pt>
                <c:pt idx="2943">
                  <c:v>-194.74653119999999</c:v>
                </c:pt>
                <c:pt idx="2944">
                  <c:v>-194.74151599999999</c:v>
                </c:pt>
                <c:pt idx="2945">
                  <c:v>-194.73650469999998</c:v>
                </c:pt>
                <c:pt idx="2946">
                  <c:v>-194.73148179999998</c:v>
                </c:pt>
                <c:pt idx="2947">
                  <c:v>-194.72647709999998</c:v>
                </c:pt>
                <c:pt idx="2948">
                  <c:v>-194.72147489999998</c:v>
                </c:pt>
                <c:pt idx="2949">
                  <c:v>-194.71646019999997</c:v>
                </c:pt>
                <c:pt idx="2950">
                  <c:v>-194.71146269999997</c:v>
                </c:pt>
                <c:pt idx="2951">
                  <c:v>-194.70646739999998</c:v>
                </c:pt>
                <c:pt idx="2952">
                  <c:v>-194.70145929999998</c:v>
                </c:pt>
                <c:pt idx="2953">
                  <c:v>-194.69646839999996</c:v>
                </c:pt>
                <c:pt idx="2954">
                  <c:v>-194.69148029999997</c:v>
                </c:pt>
                <c:pt idx="2955">
                  <c:v>-194.68648039999999</c:v>
                </c:pt>
                <c:pt idx="2956">
                  <c:v>-194.68149839999998</c:v>
                </c:pt>
                <c:pt idx="2957">
                  <c:v>-194.67651919999997</c:v>
                </c:pt>
                <c:pt idx="2958">
                  <c:v>-194.67152759999999</c:v>
                </c:pt>
                <c:pt idx="2959">
                  <c:v>-194.6665534</c:v>
                </c:pt>
                <c:pt idx="2960">
                  <c:v>-194.66158139999999</c:v>
                </c:pt>
                <c:pt idx="2961">
                  <c:v>-194.65659659999997</c:v>
                </c:pt>
                <c:pt idx="2962">
                  <c:v>-194.65162839999999</c:v>
                </c:pt>
                <c:pt idx="2963">
                  <c:v>-194.64666119999998</c:v>
                </c:pt>
                <c:pt idx="2964">
                  <c:v>-194.64167919999997</c:v>
                </c:pt>
                <c:pt idx="2965">
                  <c:v>-194.63671219999998</c:v>
                </c:pt>
                <c:pt idx="2966">
                  <c:v>-194.63174489999997</c:v>
                </c:pt>
                <c:pt idx="2967">
                  <c:v>-194.62676019999998</c:v>
                </c:pt>
                <c:pt idx="2968">
                  <c:v>-194.62178659999998</c:v>
                </c:pt>
                <c:pt idx="2969">
                  <c:v>-194.61680999999999</c:v>
                </c:pt>
                <c:pt idx="2970">
                  <c:v>-194.61181639999998</c:v>
                </c:pt>
                <c:pt idx="2971">
                  <c:v>-194.6068368</c:v>
                </c:pt>
                <c:pt idx="2972">
                  <c:v>-194.601857</c:v>
                </c:pt>
                <c:pt idx="2973">
                  <c:v>-194.59686189999996</c:v>
                </c:pt>
                <c:pt idx="2974">
                  <c:v>-194.59188169999999</c:v>
                </c:pt>
                <c:pt idx="2975">
                  <c:v>-194.58690129999997</c:v>
                </c:pt>
                <c:pt idx="2976">
                  <c:v>-194.58190539999998</c:v>
                </c:pt>
                <c:pt idx="2977">
                  <c:v>-194.57692379999997</c:v>
                </c:pt>
                <c:pt idx="2978">
                  <c:v>-194.57194119999997</c:v>
                </c:pt>
                <c:pt idx="2979">
                  <c:v>-194.56694209999998</c:v>
                </c:pt>
                <c:pt idx="2980">
                  <c:v>-194.56195359999998</c:v>
                </c:pt>
                <c:pt idx="2981">
                  <c:v>-194.55696009999997</c:v>
                </c:pt>
                <c:pt idx="2982">
                  <c:v>-194.55194789999996</c:v>
                </c:pt>
                <c:pt idx="2983">
                  <c:v>-194.5469483</c:v>
                </c:pt>
                <c:pt idx="2984">
                  <c:v>-194.54194759999996</c:v>
                </c:pt>
                <c:pt idx="2985">
                  <c:v>-194.53693179999999</c:v>
                </c:pt>
                <c:pt idx="2986">
                  <c:v>-194.53193119999997</c:v>
                </c:pt>
                <c:pt idx="2987">
                  <c:v>-194.52693109999996</c:v>
                </c:pt>
                <c:pt idx="2988">
                  <c:v>-194.52191679999999</c:v>
                </c:pt>
                <c:pt idx="2989">
                  <c:v>-194.51691839999998</c:v>
                </c:pt>
                <c:pt idx="2990">
                  <c:v>-194.51192119999996</c:v>
                </c:pt>
                <c:pt idx="2991">
                  <c:v>-194.50691059999997</c:v>
                </c:pt>
                <c:pt idx="2992">
                  <c:v>-194.50191699999999</c:v>
                </c:pt>
                <c:pt idx="2993">
                  <c:v>-194.49692639999998</c:v>
                </c:pt>
                <c:pt idx="2994">
                  <c:v>-194.49192689999998</c:v>
                </c:pt>
                <c:pt idx="2995">
                  <c:v>-194.48695129999999</c:v>
                </c:pt>
                <c:pt idx="2996">
                  <c:v>-194.48198649999998</c:v>
                </c:pt>
                <c:pt idx="2997">
                  <c:v>-194.47701789999996</c:v>
                </c:pt>
                <c:pt idx="2998">
                  <c:v>-194.4720744</c:v>
                </c:pt>
                <c:pt idx="2999">
                  <c:v>-194.46713969999996</c:v>
                </c:pt>
                <c:pt idx="3000">
                  <c:v>-194.46219809999997</c:v>
                </c:pt>
                <c:pt idx="3001">
                  <c:v>-194.45727779999999</c:v>
                </c:pt>
                <c:pt idx="3002">
                  <c:v>-194.45236229999998</c:v>
                </c:pt>
                <c:pt idx="3003">
                  <c:v>-194.44743509999998</c:v>
                </c:pt>
                <c:pt idx="3004">
                  <c:v>-194.44252399999999</c:v>
                </c:pt>
                <c:pt idx="3005">
                  <c:v>-194.43761169999999</c:v>
                </c:pt>
                <c:pt idx="3006">
                  <c:v>-194.43267659999998</c:v>
                </c:pt>
                <c:pt idx="3007">
                  <c:v>-194.42774619999997</c:v>
                </c:pt>
                <c:pt idx="3008">
                  <c:v>-194.42280669999997</c:v>
                </c:pt>
                <c:pt idx="3009">
                  <c:v>-194.41784539999998</c:v>
                </c:pt>
                <c:pt idx="3010">
                  <c:v>-194.41289469999998</c:v>
                </c:pt>
                <c:pt idx="3011">
                  <c:v>-194.40794199999999</c:v>
                </c:pt>
                <c:pt idx="3012">
                  <c:v>-194.40297379999998</c:v>
                </c:pt>
                <c:pt idx="3013">
                  <c:v>-194.39802109999999</c:v>
                </c:pt>
                <c:pt idx="3014">
                  <c:v>-194.39306979999998</c:v>
                </c:pt>
                <c:pt idx="3015">
                  <c:v>-194.38810519999998</c:v>
                </c:pt>
                <c:pt idx="3016">
                  <c:v>-194.38315689999996</c:v>
                </c:pt>
                <c:pt idx="3017">
                  <c:v>-194.37820969999996</c:v>
                </c:pt>
                <c:pt idx="3018">
                  <c:v>-194.37324809999998</c:v>
                </c:pt>
                <c:pt idx="3019">
                  <c:v>-194.36830149999997</c:v>
                </c:pt>
                <c:pt idx="3020">
                  <c:v>-194.36335429999997</c:v>
                </c:pt>
                <c:pt idx="3021">
                  <c:v>-194.35839089999996</c:v>
                </c:pt>
                <c:pt idx="3022">
                  <c:v>-194.35344009999997</c:v>
                </c:pt>
                <c:pt idx="3023">
                  <c:v>-194.34848659999997</c:v>
                </c:pt>
                <c:pt idx="3024">
                  <c:v>-194.34351539999997</c:v>
                </c:pt>
                <c:pt idx="3025">
                  <c:v>-194.33855609999998</c:v>
                </c:pt>
                <c:pt idx="3026">
                  <c:v>-194.33359429999996</c:v>
                </c:pt>
                <c:pt idx="3027">
                  <c:v>-194.32861579999997</c:v>
                </c:pt>
                <c:pt idx="3028">
                  <c:v>-194.32365089999996</c:v>
                </c:pt>
                <c:pt idx="3029">
                  <c:v>-194.31868549999996</c:v>
                </c:pt>
                <c:pt idx="3030">
                  <c:v>-194.31370549999997</c:v>
                </c:pt>
                <c:pt idx="3031">
                  <c:v>-194.30874119999999</c:v>
                </c:pt>
                <c:pt idx="3032">
                  <c:v>-194.30377859999999</c:v>
                </c:pt>
                <c:pt idx="3033">
                  <c:v>-194.29880329999997</c:v>
                </c:pt>
                <c:pt idx="3034">
                  <c:v>-194.29384529999999</c:v>
                </c:pt>
                <c:pt idx="3035">
                  <c:v>-194.28888959999998</c:v>
                </c:pt>
                <c:pt idx="3036">
                  <c:v>-194.2839214</c:v>
                </c:pt>
                <c:pt idx="3037">
                  <c:v>-194.27897019999997</c:v>
                </c:pt>
                <c:pt idx="3038">
                  <c:v>-194.27402129999996</c:v>
                </c:pt>
                <c:pt idx="3039">
                  <c:v>-194.26904529999996</c:v>
                </c:pt>
                <c:pt idx="3040">
                  <c:v>-194.26402419999999</c:v>
                </c:pt>
                <c:pt idx="3041">
                  <c:v>-194.25900519999999</c:v>
                </c:pt>
                <c:pt idx="3042">
                  <c:v>-194.2539731</c:v>
                </c:pt>
                <c:pt idx="3043">
                  <c:v>-194.24895799999996</c:v>
                </c:pt>
                <c:pt idx="3044">
                  <c:v>-194.24394459999996</c:v>
                </c:pt>
                <c:pt idx="3045">
                  <c:v>-194.23891799999998</c:v>
                </c:pt>
                <c:pt idx="3046">
                  <c:v>-194.2339083</c:v>
                </c:pt>
                <c:pt idx="3047">
                  <c:v>-194.22890029999996</c:v>
                </c:pt>
                <c:pt idx="3048">
                  <c:v>-194.22387889999999</c:v>
                </c:pt>
                <c:pt idx="3049">
                  <c:v>-194.21887409999999</c:v>
                </c:pt>
                <c:pt idx="3050">
                  <c:v>-194.2138708</c:v>
                </c:pt>
                <c:pt idx="3051">
                  <c:v>-194.20885399999997</c:v>
                </c:pt>
                <c:pt idx="3052">
                  <c:v>-194.20385359999997</c:v>
                </c:pt>
                <c:pt idx="3053">
                  <c:v>-194.19885449999998</c:v>
                </c:pt>
                <c:pt idx="3054">
                  <c:v>-194.19384159999998</c:v>
                </c:pt>
                <c:pt idx="3055">
                  <c:v>-194.18884479999997</c:v>
                </c:pt>
                <c:pt idx="3056">
                  <c:v>-194.18384909999997</c:v>
                </c:pt>
                <c:pt idx="3057">
                  <c:v>-194.17883929999999</c:v>
                </c:pt>
                <c:pt idx="3058">
                  <c:v>-194.17384529999998</c:v>
                </c:pt>
                <c:pt idx="3059">
                  <c:v>-194.16885189999999</c:v>
                </c:pt>
                <c:pt idx="3060">
                  <c:v>-194.16384399999998</c:v>
                </c:pt>
                <c:pt idx="3061">
                  <c:v>-194.15885179999998</c:v>
                </c:pt>
                <c:pt idx="3062">
                  <c:v>-194.1538602</c:v>
                </c:pt>
                <c:pt idx="3063">
                  <c:v>-194.14885429999998</c:v>
                </c:pt>
                <c:pt idx="3064">
                  <c:v>-194.14386409999997</c:v>
                </c:pt>
                <c:pt idx="3065">
                  <c:v>-194.1388748</c:v>
                </c:pt>
                <c:pt idx="3066">
                  <c:v>-194.1338715</c:v>
                </c:pt>
                <c:pt idx="3067">
                  <c:v>-194.12888409999999</c:v>
                </c:pt>
                <c:pt idx="3068">
                  <c:v>-194.1238975</c:v>
                </c:pt>
                <c:pt idx="3069">
                  <c:v>-194.11889699999998</c:v>
                </c:pt>
                <c:pt idx="3070">
                  <c:v>-194.11391219999996</c:v>
                </c:pt>
                <c:pt idx="3071">
                  <c:v>-194.10892689999997</c:v>
                </c:pt>
                <c:pt idx="3072">
                  <c:v>-194.10392569999999</c:v>
                </c:pt>
                <c:pt idx="3073">
                  <c:v>-194.09893929999998</c:v>
                </c:pt>
                <c:pt idx="3074">
                  <c:v>-194.093954</c:v>
                </c:pt>
                <c:pt idx="3075">
                  <c:v>-194.088956</c:v>
                </c:pt>
                <c:pt idx="3076">
                  <c:v>-194.08397599999998</c:v>
                </c:pt>
                <c:pt idx="3077">
                  <c:v>-194.07899929999996</c:v>
                </c:pt>
                <c:pt idx="3078">
                  <c:v>-194.07401099999998</c:v>
                </c:pt>
                <c:pt idx="3079">
                  <c:v>-194.06904099999997</c:v>
                </c:pt>
                <c:pt idx="3080">
                  <c:v>-194.06407359999997</c:v>
                </c:pt>
                <c:pt idx="3081">
                  <c:v>-194.05909369999998</c:v>
                </c:pt>
                <c:pt idx="3082">
                  <c:v>-194.05413059999998</c:v>
                </c:pt>
                <c:pt idx="3083">
                  <c:v>-194.04916919999999</c:v>
                </c:pt>
                <c:pt idx="3084">
                  <c:v>-194.04419229999996</c:v>
                </c:pt>
                <c:pt idx="3085">
                  <c:v>-194.03922709999998</c:v>
                </c:pt>
                <c:pt idx="3086">
                  <c:v>-194.03425879999998</c:v>
                </c:pt>
                <c:pt idx="3087">
                  <c:v>-194.02927359999998</c:v>
                </c:pt>
                <c:pt idx="3088">
                  <c:v>-194.02430289999998</c:v>
                </c:pt>
                <c:pt idx="3089">
                  <c:v>-194.01933259999998</c:v>
                </c:pt>
                <c:pt idx="3090">
                  <c:v>-194.01434829999999</c:v>
                </c:pt>
                <c:pt idx="3091">
                  <c:v>-194.00937999999996</c:v>
                </c:pt>
                <c:pt idx="3092">
                  <c:v>-194.00441299999997</c:v>
                </c:pt>
                <c:pt idx="3093">
                  <c:v>-193.99943229999997</c:v>
                </c:pt>
                <c:pt idx="3094">
                  <c:v>-193.99446739999996</c:v>
                </c:pt>
                <c:pt idx="3095">
                  <c:v>-193.98950339999999</c:v>
                </c:pt>
                <c:pt idx="3096">
                  <c:v>-193.98452519999998</c:v>
                </c:pt>
                <c:pt idx="3097">
                  <c:v>-193.9795628</c:v>
                </c:pt>
                <c:pt idx="3098">
                  <c:v>-193.97460189999998</c:v>
                </c:pt>
                <c:pt idx="3099">
                  <c:v>-193.96962739999998</c:v>
                </c:pt>
                <c:pt idx="3100">
                  <c:v>-193.96466849999996</c:v>
                </c:pt>
                <c:pt idx="3101">
                  <c:v>-193.95970999999997</c:v>
                </c:pt>
                <c:pt idx="3102">
                  <c:v>-193.95473669999998</c:v>
                </c:pt>
                <c:pt idx="3103">
                  <c:v>-193.94977849999998</c:v>
                </c:pt>
                <c:pt idx="3104">
                  <c:v>-193.94482059999996</c:v>
                </c:pt>
                <c:pt idx="3105">
                  <c:v>-193.93984829999999</c:v>
                </c:pt>
                <c:pt idx="3106">
                  <c:v>-193.93489149999999</c:v>
                </c:pt>
                <c:pt idx="3107">
                  <c:v>-193.92993569999999</c:v>
                </c:pt>
                <c:pt idx="3108">
                  <c:v>-193.92496619999997</c:v>
                </c:pt>
                <c:pt idx="3109">
                  <c:v>-193.92001329999999</c:v>
                </c:pt>
                <c:pt idx="3110">
                  <c:v>-193.91506279999999</c:v>
                </c:pt>
                <c:pt idx="3111">
                  <c:v>-193.91010209999996</c:v>
                </c:pt>
                <c:pt idx="3112">
                  <c:v>-193.90516129999997</c:v>
                </c:pt>
                <c:pt idx="3113">
                  <c:v>-193.90022509999997</c:v>
                </c:pt>
                <c:pt idx="3114">
                  <c:v>-193.89527849999996</c:v>
                </c:pt>
                <c:pt idx="3115">
                  <c:v>-193.89035059999998</c:v>
                </c:pt>
                <c:pt idx="3116">
                  <c:v>-193.88542629999998</c:v>
                </c:pt>
                <c:pt idx="3117">
                  <c:v>-193.88049089999998</c:v>
                </c:pt>
                <c:pt idx="3118">
                  <c:v>-193.87557349999997</c:v>
                </c:pt>
                <c:pt idx="3119">
                  <c:v>-193.87065889999997</c:v>
                </c:pt>
                <c:pt idx="3120">
                  <c:v>-193.86573129999999</c:v>
                </c:pt>
                <c:pt idx="3121">
                  <c:v>-193.86081939999997</c:v>
                </c:pt>
                <c:pt idx="3122">
                  <c:v>-193.85590829999998</c:v>
                </c:pt>
                <c:pt idx="3123">
                  <c:v>-193.85098259999998</c:v>
                </c:pt>
                <c:pt idx="3124">
                  <c:v>-193.84606889999998</c:v>
                </c:pt>
                <c:pt idx="3125">
                  <c:v>-193.84115109999999</c:v>
                </c:pt>
                <c:pt idx="3126">
                  <c:v>-193.83621559999997</c:v>
                </c:pt>
                <c:pt idx="3127">
                  <c:v>-193.83129329999997</c:v>
                </c:pt>
                <c:pt idx="3128">
                  <c:v>-193.82637119999998</c:v>
                </c:pt>
                <c:pt idx="3129">
                  <c:v>-193.8214352</c:v>
                </c:pt>
                <c:pt idx="3130">
                  <c:v>-193.81651499999998</c:v>
                </c:pt>
                <c:pt idx="3131">
                  <c:v>-193.8115957</c:v>
                </c:pt>
                <c:pt idx="3132">
                  <c:v>-193.80666219999998</c:v>
                </c:pt>
                <c:pt idx="3133">
                  <c:v>-193.80174369999997</c:v>
                </c:pt>
                <c:pt idx="3134">
                  <c:v>-193.79682509999998</c:v>
                </c:pt>
                <c:pt idx="3135">
                  <c:v>-193.79189129999997</c:v>
                </c:pt>
                <c:pt idx="3136">
                  <c:v>-193.78697129999998</c:v>
                </c:pt>
                <c:pt idx="3137">
                  <c:v>-193.78205099999997</c:v>
                </c:pt>
                <c:pt idx="3138">
                  <c:v>-193.77711639999998</c:v>
                </c:pt>
                <c:pt idx="3139">
                  <c:v>-193.77219669999999</c:v>
                </c:pt>
                <c:pt idx="3140">
                  <c:v>-193.76727679999999</c:v>
                </c:pt>
                <c:pt idx="3141">
                  <c:v>-193.76234169999998</c:v>
                </c:pt>
                <c:pt idx="3142">
                  <c:v>-193.75742109999999</c:v>
                </c:pt>
                <c:pt idx="3143">
                  <c:v>-193.75250029999998</c:v>
                </c:pt>
                <c:pt idx="3144">
                  <c:v>-193.7475652</c:v>
                </c:pt>
                <c:pt idx="3145">
                  <c:v>-193.74264569999997</c:v>
                </c:pt>
                <c:pt idx="3146">
                  <c:v>-193.73772749999998</c:v>
                </c:pt>
                <c:pt idx="3147">
                  <c:v>-193.73279599999998</c:v>
                </c:pt>
                <c:pt idx="3148">
                  <c:v>-193.72788109999999</c:v>
                </c:pt>
                <c:pt idx="3149">
                  <c:v>-193.72296809999997</c:v>
                </c:pt>
                <c:pt idx="3150">
                  <c:v>-193.71804239999997</c:v>
                </c:pt>
                <c:pt idx="3151">
                  <c:v>-193.71313359999999</c:v>
                </c:pt>
                <c:pt idx="3152">
                  <c:v>-193.70822689999997</c:v>
                </c:pt>
                <c:pt idx="3153">
                  <c:v>-193.70330739999997</c:v>
                </c:pt>
                <c:pt idx="3154">
                  <c:v>-193.69840449999998</c:v>
                </c:pt>
                <c:pt idx="3155">
                  <c:v>-193.69350349999996</c:v>
                </c:pt>
                <c:pt idx="3156">
                  <c:v>-193.68858939999998</c:v>
                </c:pt>
                <c:pt idx="3157">
                  <c:v>-193.68369179999996</c:v>
                </c:pt>
                <c:pt idx="3158">
                  <c:v>-193.67879579999999</c:v>
                </c:pt>
                <c:pt idx="3159">
                  <c:v>-193.67388689999996</c:v>
                </c:pt>
                <c:pt idx="3160">
                  <c:v>-193.6689945</c:v>
                </c:pt>
                <c:pt idx="3161">
                  <c:v>-193.66410409999997</c:v>
                </c:pt>
                <c:pt idx="3162">
                  <c:v>-193.65920079999998</c:v>
                </c:pt>
                <c:pt idx="3163">
                  <c:v>-193.65431439999998</c:v>
                </c:pt>
                <c:pt idx="3164">
                  <c:v>-193.64943089999997</c:v>
                </c:pt>
                <c:pt idx="3165">
                  <c:v>-193.64453589999999</c:v>
                </c:pt>
                <c:pt idx="3166">
                  <c:v>-193.6396585</c:v>
                </c:pt>
                <c:pt idx="3167">
                  <c:v>-193.63478339999998</c:v>
                </c:pt>
                <c:pt idx="3168">
                  <c:v>-193.62989599999997</c:v>
                </c:pt>
                <c:pt idx="3169">
                  <c:v>-193.62502509999996</c:v>
                </c:pt>
                <c:pt idx="3170">
                  <c:v>-193.62015629999996</c:v>
                </c:pt>
                <c:pt idx="3171">
                  <c:v>-193.61527489999997</c:v>
                </c:pt>
                <c:pt idx="3172">
                  <c:v>-193.61041019999999</c:v>
                </c:pt>
                <c:pt idx="3173">
                  <c:v>-193.60554779999998</c:v>
                </c:pt>
                <c:pt idx="3174">
                  <c:v>-193.60067339999998</c:v>
                </c:pt>
                <c:pt idx="3175">
                  <c:v>-193.59581629999997</c:v>
                </c:pt>
                <c:pt idx="3176">
                  <c:v>-193.59096209999996</c:v>
                </c:pt>
                <c:pt idx="3177">
                  <c:v>-193.58609659999996</c:v>
                </c:pt>
                <c:pt idx="3178">
                  <c:v>-193.58124989999999</c:v>
                </c:pt>
                <c:pt idx="3179">
                  <c:v>-193.57640689999999</c:v>
                </c:pt>
                <c:pt idx="3180">
                  <c:v>-193.57155279999998</c:v>
                </c:pt>
                <c:pt idx="3181">
                  <c:v>-193.56671589999996</c:v>
                </c:pt>
                <c:pt idx="3182">
                  <c:v>-193.56188149999997</c:v>
                </c:pt>
                <c:pt idx="3183">
                  <c:v>-193.5570348</c:v>
                </c:pt>
                <c:pt idx="3184">
                  <c:v>-193.55220459999998</c:v>
                </c:pt>
                <c:pt idx="3185">
                  <c:v>-193.54737619999997</c:v>
                </c:pt>
                <c:pt idx="3186">
                  <c:v>-193.54253419999998</c:v>
                </c:pt>
                <c:pt idx="3187">
                  <c:v>-193.53770619999997</c:v>
                </c:pt>
                <c:pt idx="3188">
                  <c:v>-193.53287719999997</c:v>
                </c:pt>
                <c:pt idx="3189">
                  <c:v>-193.52803299999999</c:v>
                </c:pt>
                <c:pt idx="3190">
                  <c:v>-193.52320159999999</c:v>
                </c:pt>
                <c:pt idx="3191">
                  <c:v>-193.51836279999998</c:v>
                </c:pt>
                <c:pt idx="3192">
                  <c:v>-193.51349999999996</c:v>
                </c:pt>
                <c:pt idx="3193">
                  <c:v>-193.50864439999998</c:v>
                </c:pt>
                <c:pt idx="3194">
                  <c:v>-193.50378409999996</c:v>
                </c:pt>
                <c:pt idx="3195">
                  <c:v>-193.49890739999998</c:v>
                </c:pt>
                <c:pt idx="3196">
                  <c:v>-193.49404519999996</c:v>
                </c:pt>
                <c:pt idx="3197">
                  <c:v>-193.48918379999998</c:v>
                </c:pt>
                <c:pt idx="3198">
                  <c:v>-193.48430859999996</c:v>
                </c:pt>
                <c:pt idx="3199">
                  <c:v>-193.47944859999998</c:v>
                </c:pt>
                <c:pt idx="3200">
                  <c:v>-193.47458849999998</c:v>
                </c:pt>
                <c:pt idx="3201">
                  <c:v>-193.46971319999997</c:v>
                </c:pt>
                <c:pt idx="3202">
                  <c:v>-193.46485129999996</c:v>
                </c:pt>
                <c:pt idx="3203">
                  <c:v>-193.45998769999997</c:v>
                </c:pt>
                <c:pt idx="3204">
                  <c:v>-193.45510919999998</c:v>
                </c:pt>
                <c:pt idx="3205">
                  <c:v>-193.45024669999998</c:v>
                </c:pt>
                <c:pt idx="3206">
                  <c:v>-193.44538439999997</c:v>
                </c:pt>
                <c:pt idx="3207">
                  <c:v>-193.44050669999996</c:v>
                </c:pt>
                <c:pt idx="3208">
                  <c:v>-193.43564219999996</c:v>
                </c:pt>
                <c:pt idx="3209">
                  <c:v>-193.43077579999999</c:v>
                </c:pt>
                <c:pt idx="3210">
                  <c:v>-193.42589329999998</c:v>
                </c:pt>
                <c:pt idx="3211">
                  <c:v>-193.42102469999998</c:v>
                </c:pt>
                <c:pt idx="3212">
                  <c:v>-193.41615609999997</c:v>
                </c:pt>
                <c:pt idx="3213">
                  <c:v>-193.41127339999997</c:v>
                </c:pt>
                <c:pt idx="3214">
                  <c:v>-193.40640659999997</c:v>
                </c:pt>
                <c:pt idx="3215">
                  <c:v>-193.4015417</c:v>
                </c:pt>
                <c:pt idx="3216">
                  <c:v>-193.39666439999996</c:v>
                </c:pt>
                <c:pt idx="3217">
                  <c:v>-193.39180399999998</c:v>
                </c:pt>
                <c:pt idx="3218">
                  <c:v>-193.38694499999997</c:v>
                </c:pt>
                <c:pt idx="3219">
                  <c:v>-193.38207249999999</c:v>
                </c:pt>
                <c:pt idx="3220">
                  <c:v>-193.37721599999998</c:v>
                </c:pt>
                <c:pt idx="3221">
                  <c:v>-193.37236129999997</c:v>
                </c:pt>
                <c:pt idx="3222">
                  <c:v>-193.36749409999999</c:v>
                </c:pt>
                <c:pt idx="3223">
                  <c:v>-193.36264379999997</c:v>
                </c:pt>
                <c:pt idx="3224">
                  <c:v>-193.35779589999999</c:v>
                </c:pt>
                <c:pt idx="3225">
                  <c:v>-193.35293549999997</c:v>
                </c:pt>
                <c:pt idx="3226">
                  <c:v>-193.34809139999999</c:v>
                </c:pt>
                <c:pt idx="3227">
                  <c:v>-193.34324899999996</c:v>
                </c:pt>
                <c:pt idx="3228">
                  <c:v>-193.33839319999998</c:v>
                </c:pt>
                <c:pt idx="3229">
                  <c:v>-193.33355289999997</c:v>
                </c:pt>
                <c:pt idx="3230">
                  <c:v>-193.32871339999997</c:v>
                </c:pt>
                <c:pt idx="3231">
                  <c:v>-193.32385999999997</c:v>
                </c:pt>
                <c:pt idx="3232">
                  <c:v>-193.3190219</c:v>
                </c:pt>
                <c:pt idx="3233">
                  <c:v>-193.31418439999999</c:v>
                </c:pt>
                <c:pt idx="3234">
                  <c:v>-193.30933289999996</c:v>
                </c:pt>
                <c:pt idx="3235">
                  <c:v>-193.30449639999998</c:v>
                </c:pt>
                <c:pt idx="3236">
                  <c:v>-193.29966039999999</c:v>
                </c:pt>
                <c:pt idx="3237">
                  <c:v>-193.29481029999999</c:v>
                </c:pt>
                <c:pt idx="3238">
                  <c:v>-193.28997549999997</c:v>
                </c:pt>
                <c:pt idx="3239">
                  <c:v>-193.28514139999999</c:v>
                </c:pt>
                <c:pt idx="3240">
                  <c:v>-193.28029359999999</c:v>
                </c:pt>
                <c:pt idx="3241">
                  <c:v>-193.2754612</c:v>
                </c:pt>
                <c:pt idx="3242">
                  <c:v>-193.27062989999996</c:v>
                </c:pt>
                <c:pt idx="3243">
                  <c:v>-193.26578519999998</c:v>
                </c:pt>
                <c:pt idx="3244">
                  <c:v>-193.26095619999998</c:v>
                </c:pt>
                <c:pt idx="3245">
                  <c:v>-193.25612869999998</c:v>
                </c:pt>
                <c:pt idx="3246">
                  <c:v>-193.25128819999998</c:v>
                </c:pt>
                <c:pt idx="3247">
                  <c:v>-193.24646369999999</c:v>
                </c:pt>
                <c:pt idx="3248">
                  <c:v>-193.24164059999998</c:v>
                </c:pt>
                <c:pt idx="3249">
                  <c:v>-193.23680449999998</c:v>
                </c:pt>
                <c:pt idx="3250">
                  <c:v>-193.23198419999997</c:v>
                </c:pt>
                <c:pt idx="3251">
                  <c:v>-193.22716519999997</c:v>
                </c:pt>
                <c:pt idx="3252">
                  <c:v>-193.22233299999999</c:v>
                </c:pt>
                <c:pt idx="3253">
                  <c:v>-193.21751629999997</c:v>
                </c:pt>
                <c:pt idx="3254">
                  <c:v>-193.21270069999997</c:v>
                </c:pt>
                <c:pt idx="3255">
                  <c:v>-193.2078717</c:v>
                </c:pt>
                <c:pt idx="3256">
                  <c:v>-193.20305819999999</c:v>
                </c:pt>
                <c:pt idx="3257">
                  <c:v>-193.19824559999998</c:v>
                </c:pt>
                <c:pt idx="3258">
                  <c:v>-193.19341919999999</c:v>
                </c:pt>
                <c:pt idx="3259">
                  <c:v>-193.18860769999998</c:v>
                </c:pt>
                <c:pt idx="3260">
                  <c:v>-193.18379629999998</c:v>
                </c:pt>
                <c:pt idx="3261">
                  <c:v>-193.17897089999997</c:v>
                </c:pt>
                <c:pt idx="3262">
                  <c:v>-193.17416049999997</c:v>
                </c:pt>
                <c:pt idx="3263">
                  <c:v>-193.16935079999996</c:v>
                </c:pt>
                <c:pt idx="3264">
                  <c:v>-193.1645274</c:v>
                </c:pt>
                <c:pt idx="3265">
                  <c:v>-193.15971959999996</c:v>
                </c:pt>
                <c:pt idx="3266">
                  <c:v>-193.15491299999996</c:v>
                </c:pt>
                <c:pt idx="3267">
                  <c:v>-193.15009339999997</c:v>
                </c:pt>
                <c:pt idx="3268">
                  <c:v>-193.14528979999997</c:v>
                </c:pt>
                <c:pt idx="3269">
                  <c:v>-193.14048779999996</c:v>
                </c:pt>
                <c:pt idx="3270">
                  <c:v>-193.13567329999998</c:v>
                </c:pt>
                <c:pt idx="3271">
                  <c:v>-193.13087509999997</c:v>
                </c:pt>
                <c:pt idx="3272">
                  <c:v>-193.12607969999999</c:v>
                </c:pt>
                <c:pt idx="3273">
                  <c:v>-193.12127339999998</c:v>
                </c:pt>
                <c:pt idx="3274">
                  <c:v>-193.11648519999997</c:v>
                </c:pt>
                <c:pt idx="3275">
                  <c:v>-193.11170069999997</c:v>
                </c:pt>
                <c:pt idx="3276">
                  <c:v>-193.10690539999996</c:v>
                </c:pt>
                <c:pt idx="3277">
                  <c:v>-193.10212819999998</c:v>
                </c:pt>
                <c:pt idx="3278">
                  <c:v>-193.09735469999998</c:v>
                </c:pt>
                <c:pt idx="3279">
                  <c:v>-193.09257039999997</c:v>
                </c:pt>
                <c:pt idx="3280">
                  <c:v>-193.08780399999998</c:v>
                </c:pt>
                <c:pt idx="3281">
                  <c:v>-193.08304069999997</c:v>
                </c:pt>
                <c:pt idx="3282">
                  <c:v>-193.07826559999998</c:v>
                </c:pt>
                <c:pt idx="3283">
                  <c:v>-193.07350679999996</c:v>
                </c:pt>
                <c:pt idx="3284">
                  <c:v>-193.06874949999997</c:v>
                </c:pt>
                <c:pt idx="3285">
                  <c:v>-193.06397859999998</c:v>
                </c:pt>
                <c:pt idx="3286">
                  <c:v>-193.05922019999997</c:v>
                </c:pt>
                <c:pt idx="3287">
                  <c:v>-193.0544597</c:v>
                </c:pt>
                <c:pt idx="3288">
                  <c:v>-193.04968329999997</c:v>
                </c:pt>
                <c:pt idx="3289">
                  <c:v>-193.04492089999997</c:v>
                </c:pt>
                <c:pt idx="3290">
                  <c:v>-193.04015889999999</c:v>
                </c:pt>
                <c:pt idx="3291">
                  <c:v>-193.03538359999999</c:v>
                </c:pt>
                <c:pt idx="3292">
                  <c:v>-193.03062349999999</c:v>
                </c:pt>
                <c:pt idx="3293">
                  <c:v>-193.02586439999999</c:v>
                </c:pt>
                <c:pt idx="3294">
                  <c:v>-193.02109169999997</c:v>
                </c:pt>
                <c:pt idx="3295">
                  <c:v>-193.01633379999998</c:v>
                </c:pt>
                <c:pt idx="3296">
                  <c:v>-193.01157619999998</c:v>
                </c:pt>
                <c:pt idx="3297">
                  <c:v>-193.00680449999999</c:v>
                </c:pt>
                <c:pt idx="3298">
                  <c:v>-193.00204689999998</c:v>
                </c:pt>
                <c:pt idx="3299">
                  <c:v>-192.99728889999997</c:v>
                </c:pt>
                <c:pt idx="3300">
                  <c:v>-192.99251559999999</c:v>
                </c:pt>
                <c:pt idx="3301">
                  <c:v>-192.98775549999999</c:v>
                </c:pt>
                <c:pt idx="3302">
                  <c:v>-192.98299449999996</c:v>
                </c:pt>
                <c:pt idx="3303">
                  <c:v>-192.97821869999996</c:v>
                </c:pt>
                <c:pt idx="3304">
                  <c:v>-192.97345669999999</c:v>
                </c:pt>
                <c:pt idx="3305">
                  <c:v>-192.96869459999999</c:v>
                </c:pt>
                <c:pt idx="3306">
                  <c:v>-192.96391829999999</c:v>
                </c:pt>
                <c:pt idx="3307">
                  <c:v>-192.95911789999997</c:v>
                </c:pt>
                <c:pt idx="3308">
                  <c:v>-192.95413869999999</c:v>
                </c:pt>
                <c:pt idx="3309">
                  <c:v>-192.94914509999998</c:v>
                </c:pt>
                <c:pt idx="3310">
                  <c:v>-192.94416739999997</c:v>
                </c:pt>
                <c:pt idx="3311">
                  <c:v>-192.93919059999996</c:v>
                </c:pt>
                <c:pt idx="3312">
                  <c:v>-192.93419989999998</c:v>
                </c:pt>
                <c:pt idx="3313">
                  <c:v>-192.92922579999998</c:v>
                </c:pt>
                <c:pt idx="3314">
                  <c:v>-192.92425379999997</c:v>
                </c:pt>
                <c:pt idx="3315">
                  <c:v>-192.9192688</c:v>
                </c:pt>
                <c:pt idx="3316">
                  <c:v>-192.91430029999998</c:v>
                </c:pt>
                <c:pt idx="3317">
                  <c:v>-192.90933329999996</c:v>
                </c:pt>
                <c:pt idx="3318">
                  <c:v>-192.90435259999998</c:v>
                </c:pt>
                <c:pt idx="3319">
                  <c:v>-192.89938819999998</c:v>
                </c:pt>
                <c:pt idx="3320">
                  <c:v>-192.89442499999998</c:v>
                </c:pt>
                <c:pt idx="3321">
                  <c:v>-192.88944819999998</c:v>
                </c:pt>
                <c:pt idx="3322">
                  <c:v>-192.88448779999999</c:v>
                </c:pt>
                <c:pt idx="3323">
                  <c:v>-192.87952879999997</c:v>
                </c:pt>
                <c:pt idx="3324">
                  <c:v>-192.87455639999996</c:v>
                </c:pt>
                <c:pt idx="3325">
                  <c:v>-192.86960039999997</c:v>
                </c:pt>
                <c:pt idx="3326">
                  <c:v>-192.86464599999999</c:v>
                </c:pt>
                <c:pt idx="3327">
                  <c:v>-192.85967699999998</c:v>
                </c:pt>
                <c:pt idx="3328">
                  <c:v>-192.85472259999997</c:v>
                </c:pt>
                <c:pt idx="3329">
                  <c:v>-192.84976829999999</c:v>
                </c:pt>
                <c:pt idx="3330">
                  <c:v>-192.84479969999998</c:v>
                </c:pt>
                <c:pt idx="3331">
                  <c:v>-192.83984709999999</c:v>
                </c:pt>
                <c:pt idx="3332">
                  <c:v>-192.83489569999998</c:v>
                </c:pt>
                <c:pt idx="3333">
                  <c:v>-192.82993069999998</c:v>
                </c:pt>
                <c:pt idx="3334">
                  <c:v>-192.82498169999997</c:v>
                </c:pt>
                <c:pt idx="3335">
                  <c:v>-192.82003369999998</c:v>
                </c:pt>
                <c:pt idx="3336">
                  <c:v>-192.81507149999999</c:v>
                </c:pt>
                <c:pt idx="3337">
                  <c:v>-192.81012439999998</c:v>
                </c:pt>
                <c:pt idx="3338">
                  <c:v>-192.80517769999997</c:v>
                </c:pt>
                <c:pt idx="3339">
                  <c:v>-192.80021619999997</c:v>
                </c:pt>
                <c:pt idx="3340">
                  <c:v>-192.79526949999996</c:v>
                </c:pt>
                <c:pt idx="3341">
                  <c:v>-192.79032179999996</c:v>
                </c:pt>
                <c:pt idx="3342">
                  <c:v>-192.78535839999998</c:v>
                </c:pt>
                <c:pt idx="3343">
                  <c:v>-192.78041009999998</c:v>
                </c:pt>
                <c:pt idx="3344">
                  <c:v>-192.77546299999997</c:v>
                </c:pt>
                <c:pt idx="3345">
                  <c:v>-192.7705034</c:v>
                </c:pt>
                <c:pt idx="3346">
                  <c:v>-192.76556149999999</c:v>
                </c:pt>
                <c:pt idx="3347">
                  <c:v>-192.76062289999999</c:v>
                </c:pt>
                <c:pt idx="3348">
                  <c:v>-192.75567269999999</c:v>
                </c:pt>
                <c:pt idx="3349">
                  <c:v>-192.75074079999996</c:v>
                </c:pt>
                <c:pt idx="3350">
                  <c:v>-192.74581229999998</c:v>
                </c:pt>
                <c:pt idx="3351">
                  <c:v>-192.74125649999996</c:v>
                </c:pt>
                <c:pt idx="3352">
                  <c:v>-192.74087209999999</c:v>
                </c:pt>
                <c:pt idx="3353">
                  <c:v>-192.73594949999998</c:v>
                </c:pt>
                <c:pt idx="3354">
                  <c:v>-192.73102979999999</c:v>
                </c:pt>
                <c:pt idx="3355">
                  <c:v>-192.72609649999998</c:v>
                </c:pt>
                <c:pt idx="3356">
                  <c:v>-192.72117499999996</c:v>
                </c:pt>
                <c:pt idx="3357">
                  <c:v>-192.71624969999999</c:v>
                </c:pt>
                <c:pt idx="3358">
                  <c:v>-192.71130659999997</c:v>
                </c:pt>
                <c:pt idx="3359">
                  <c:v>-192.70637679999999</c:v>
                </c:pt>
                <c:pt idx="3360">
                  <c:v>-192.70144679999999</c:v>
                </c:pt>
                <c:pt idx="3361">
                  <c:v>-192.69650289999998</c:v>
                </c:pt>
                <c:pt idx="3362">
                  <c:v>-192.69157549999997</c:v>
                </c:pt>
                <c:pt idx="3363">
                  <c:v>-192.68665019999997</c:v>
                </c:pt>
                <c:pt idx="3364">
                  <c:v>-192.68171239999998</c:v>
                </c:pt>
                <c:pt idx="3365">
                  <c:v>-192.67679129999999</c:v>
                </c:pt>
                <c:pt idx="3366">
                  <c:v>-192.67187229999996</c:v>
                </c:pt>
                <c:pt idx="3367">
                  <c:v>-192.66694029999996</c:v>
                </c:pt>
                <c:pt idx="3368">
                  <c:v>-192.6620246</c:v>
                </c:pt>
                <c:pt idx="3369">
                  <c:v>-192.65711049999999</c:v>
                </c:pt>
                <c:pt idx="3370">
                  <c:v>-192.65218359999997</c:v>
                </c:pt>
                <c:pt idx="3371">
                  <c:v>-192.6472728</c:v>
                </c:pt>
                <c:pt idx="3372">
                  <c:v>-192.64236239999997</c:v>
                </c:pt>
                <c:pt idx="3373">
                  <c:v>-192.63743739999998</c:v>
                </c:pt>
                <c:pt idx="3374">
                  <c:v>-192.63252719999997</c:v>
                </c:pt>
                <c:pt idx="3375">
                  <c:v>-192.62761699999999</c:v>
                </c:pt>
                <c:pt idx="3376">
                  <c:v>-192.62269219999996</c:v>
                </c:pt>
                <c:pt idx="3377">
                  <c:v>-192.6177826</c:v>
                </c:pt>
                <c:pt idx="3378">
                  <c:v>-192.61287359999997</c:v>
                </c:pt>
                <c:pt idx="3379">
                  <c:v>-192.60795069999998</c:v>
                </c:pt>
                <c:pt idx="3380">
                  <c:v>-192.60304339999999</c:v>
                </c:pt>
                <c:pt idx="3381">
                  <c:v>-192.59813709999997</c:v>
                </c:pt>
                <c:pt idx="3382">
                  <c:v>-192.59321729999999</c:v>
                </c:pt>
                <c:pt idx="3383">
                  <c:v>-192.58831339999998</c:v>
                </c:pt>
                <c:pt idx="3384">
                  <c:v>-192.58341079999997</c:v>
                </c:pt>
                <c:pt idx="3385">
                  <c:v>-192.5784951</c:v>
                </c:pt>
                <c:pt idx="3386">
                  <c:v>-192.57359589999999</c:v>
                </c:pt>
                <c:pt idx="3387">
                  <c:v>-192.56869869999997</c:v>
                </c:pt>
                <c:pt idx="3388">
                  <c:v>-192.56378899999999</c:v>
                </c:pt>
                <c:pt idx="3389">
                  <c:v>-192.55889629999996</c:v>
                </c:pt>
                <c:pt idx="3390">
                  <c:v>-192.55400579999997</c:v>
                </c:pt>
                <c:pt idx="3391">
                  <c:v>-192.54910269999999</c:v>
                </c:pt>
                <c:pt idx="3392">
                  <c:v>-192.54421599999998</c:v>
                </c:pt>
                <c:pt idx="3393">
                  <c:v>-192.53933089999998</c:v>
                </c:pt>
                <c:pt idx="3394">
                  <c:v>-192.53443229999999</c:v>
                </c:pt>
                <c:pt idx="3395">
                  <c:v>-192.52954939999998</c:v>
                </c:pt>
                <c:pt idx="3396">
                  <c:v>-192.52466729999998</c:v>
                </c:pt>
                <c:pt idx="3397">
                  <c:v>-192.51977129999997</c:v>
                </c:pt>
                <c:pt idx="3398">
                  <c:v>-192.51489119999997</c:v>
                </c:pt>
                <c:pt idx="3399">
                  <c:v>-192.51001229999997</c:v>
                </c:pt>
                <c:pt idx="3400">
                  <c:v>-192.50511979999999</c:v>
                </c:pt>
                <c:pt idx="3401">
                  <c:v>-192.50024299999998</c:v>
                </c:pt>
                <c:pt idx="3402">
                  <c:v>-192.49536719999998</c:v>
                </c:pt>
                <c:pt idx="3403">
                  <c:v>-192.49047779999998</c:v>
                </c:pt>
                <c:pt idx="3404">
                  <c:v>-192.48560439999997</c:v>
                </c:pt>
                <c:pt idx="3405">
                  <c:v>-192.48073239999997</c:v>
                </c:pt>
                <c:pt idx="3406">
                  <c:v>-192.47584739999996</c:v>
                </c:pt>
                <c:pt idx="3407">
                  <c:v>-192.47097799999997</c:v>
                </c:pt>
                <c:pt idx="3408">
                  <c:v>-192.46610949999996</c:v>
                </c:pt>
                <c:pt idx="3409">
                  <c:v>-192.46122739999998</c:v>
                </c:pt>
                <c:pt idx="3410">
                  <c:v>-192.45636089999999</c:v>
                </c:pt>
                <c:pt idx="3411">
                  <c:v>-192.45149349999997</c:v>
                </c:pt>
                <c:pt idx="3412">
                  <c:v>-192.44660669999996</c:v>
                </c:pt>
                <c:pt idx="3413">
                  <c:v>-192.44172999999998</c:v>
                </c:pt>
                <c:pt idx="3414">
                  <c:v>-192.43685029999997</c:v>
                </c:pt>
                <c:pt idx="3415">
                  <c:v>-192.43195489999999</c:v>
                </c:pt>
                <c:pt idx="3416">
                  <c:v>-192.42707459999997</c:v>
                </c:pt>
                <c:pt idx="3417">
                  <c:v>-192.42219519999998</c:v>
                </c:pt>
                <c:pt idx="3418">
                  <c:v>-192.41730199999998</c:v>
                </c:pt>
                <c:pt idx="3419">
                  <c:v>-192.41242409999998</c:v>
                </c:pt>
                <c:pt idx="3420">
                  <c:v>-192.40754659999999</c:v>
                </c:pt>
                <c:pt idx="3421">
                  <c:v>-192.40265439999996</c:v>
                </c:pt>
                <c:pt idx="3422">
                  <c:v>-192.39777679999997</c:v>
                </c:pt>
                <c:pt idx="3423">
                  <c:v>-192.39289889999998</c:v>
                </c:pt>
                <c:pt idx="3424">
                  <c:v>-192.38800619999998</c:v>
                </c:pt>
                <c:pt idx="3425">
                  <c:v>-192.38312839999998</c:v>
                </c:pt>
                <c:pt idx="3426">
                  <c:v>-192.37825099999998</c:v>
                </c:pt>
                <c:pt idx="3427">
                  <c:v>-192.37335969999998</c:v>
                </c:pt>
                <c:pt idx="3428">
                  <c:v>-192.36848399999997</c:v>
                </c:pt>
                <c:pt idx="3429">
                  <c:v>-192.36360939999997</c:v>
                </c:pt>
                <c:pt idx="3430">
                  <c:v>-192.35872179999998</c:v>
                </c:pt>
                <c:pt idx="3431">
                  <c:v>-192.35385079999998</c:v>
                </c:pt>
                <c:pt idx="3432">
                  <c:v>-192.34898249999998</c:v>
                </c:pt>
                <c:pt idx="3433">
                  <c:v>-192.34410269999998</c:v>
                </c:pt>
                <c:pt idx="3434">
                  <c:v>-192.33924109999998</c:v>
                </c:pt>
                <c:pt idx="3435">
                  <c:v>-192.33438299999997</c:v>
                </c:pt>
                <c:pt idx="3436">
                  <c:v>-192.32951389999999</c:v>
                </c:pt>
                <c:pt idx="3437">
                  <c:v>-192.32466229999997</c:v>
                </c:pt>
                <c:pt idx="3438">
                  <c:v>-192.31981329999996</c:v>
                </c:pt>
                <c:pt idx="3439">
                  <c:v>-192.31495159999997</c:v>
                </c:pt>
                <c:pt idx="3440">
                  <c:v>-192.31010529999998</c:v>
                </c:pt>
                <c:pt idx="3441">
                  <c:v>-192.30525929999999</c:v>
                </c:pt>
                <c:pt idx="3442">
                  <c:v>-192.30039879999998</c:v>
                </c:pt>
                <c:pt idx="3443">
                  <c:v>-192.2955528</c:v>
                </c:pt>
                <c:pt idx="3444">
                  <c:v>-192.29070709999996</c:v>
                </c:pt>
                <c:pt idx="3445">
                  <c:v>-192.28584719999998</c:v>
                </c:pt>
                <c:pt idx="3446">
                  <c:v>-192.28100219999999</c:v>
                </c:pt>
                <c:pt idx="3447">
                  <c:v>-192.27615799999998</c:v>
                </c:pt>
                <c:pt idx="3448">
                  <c:v>-192.27130009999996</c:v>
                </c:pt>
                <c:pt idx="3449">
                  <c:v>-192.26645809999997</c:v>
                </c:pt>
                <c:pt idx="3450">
                  <c:v>-192.261618</c:v>
                </c:pt>
                <c:pt idx="3451">
                  <c:v>-192.25676599999997</c:v>
                </c:pt>
                <c:pt idx="3452">
                  <c:v>-192.25193169999997</c:v>
                </c:pt>
                <c:pt idx="3453">
                  <c:v>-192.24710169999997</c:v>
                </c:pt>
                <c:pt idx="3454">
                  <c:v>-192.24226399999998</c:v>
                </c:pt>
                <c:pt idx="3455">
                  <c:v>-192.23744769999996</c:v>
                </c:pt>
                <c:pt idx="3456">
                  <c:v>-192.23263719999997</c:v>
                </c:pt>
                <c:pt idx="3457">
                  <c:v>-192.22781689999999</c:v>
                </c:pt>
                <c:pt idx="3458">
                  <c:v>-192.22301469999996</c:v>
                </c:pt>
                <c:pt idx="3459">
                  <c:v>-192.21821609999998</c:v>
                </c:pt>
                <c:pt idx="3460">
                  <c:v>-192.21340669999998</c:v>
                </c:pt>
                <c:pt idx="3461">
                  <c:v>-192.2086152</c:v>
                </c:pt>
                <c:pt idx="3462">
                  <c:v>-192.20382729999997</c:v>
                </c:pt>
                <c:pt idx="3463">
                  <c:v>-192.19902809999996</c:v>
                </c:pt>
                <c:pt idx="3464">
                  <c:v>-192.19424509999999</c:v>
                </c:pt>
                <c:pt idx="3465">
                  <c:v>-192.18946269999998</c:v>
                </c:pt>
                <c:pt idx="3466">
                  <c:v>-192.18466599999999</c:v>
                </c:pt>
                <c:pt idx="3467">
                  <c:v>-192.1798829</c:v>
                </c:pt>
                <c:pt idx="3468">
                  <c:v>-192.17509459999997</c:v>
                </c:pt>
                <c:pt idx="3469">
                  <c:v>-192.17028419999997</c:v>
                </c:pt>
                <c:pt idx="3470">
                  <c:v>-192.16548139999998</c:v>
                </c:pt>
                <c:pt idx="3471">
                  <c:v>-192.16067399999997</c:v>
                </c:pt>
                <c:pt idx="3472">
                  <c:v>-192.15584959999998</c:v>
                </c:pt>
                <c:pt idx="3473">
                  <c:v>-192.15103849999997</c:v>
                </c:pt>
                <c:pt idx="3474">
                  <c:v>-192.14622669999997</c:v>
                </c:pt>
                <c:pt idx="3475">
                  <c:v>-192.1414001</c:v>
                </c:pt>
                <c:pt idx="3476">
                  <c:v>-192.13658759999998</c:v>
                </c:pt>
                <c:pt idx="3477">
                  <c:v>-192.13177479999996</c:v>
                </c:pt>
                <c:pt idx="3478">
                  <c:v>-192.12694719999996</c:v>
                </c:pt>
                <c:pt idx="3479">
                  <c:v>-192.12213349999996</c:v>
                </c:pt>
                <c:pt idx="3480">
                  <c:v>-192.1173187</c:v>
                </c:pt>
                <c:pt idx="3481">
                  <c:v>-192.11248799999998</c:v>
                </c:pt>
                <c:pt idx="3482">
                  <c:v>-192.10767139999996</c:v>
                </c:pt>
                <c:pt idx="3483">
                  <c:v>-192.10285499999998</c:v>
                </c:pt>
                <c:pt idx="3484">
                  <c:v>-192.09802399999998</c:v>
                </c:pt>
                <c:pt idx="3485">
                  <c:v>-192.09320699999998</c:v>
                </c:pt>
                <c:pt idx="3486">
                  <c:v>-192.08838899999998</c:v>
                </c:pt>
                <c:pt idx="3487">
                  <c:v>-192.08355559999998</c:v>
                </c:pt>
                <c:pt idx="3488">
                  <c:v>-192.07873609999996</c:v>
                </c:pt>
                <c:pt idx="3489">
                  <c:v>-192.0739165</c:v>
                </c:pt>
                <c:pt idx="3490">
                  <c:v>-192.06908259999997</c:v>
                </c:pt>
                <c:pt idx="3491">
                  <c:v>-192.06426409999997</c:v>
                </c:pt>
                <c:pt idx="3492">
                  <c:v>-192.05944689999998</c:v>
                </c:pt>
                <c:pt idx="3493">
                  <c:v>-192.05461689999998</c:v>
                </c:pt>
                <c:pt idx="3494">
                  <c:v>-192.04980329999998</c:v>
                </c:pt>
                <c:pt idx="3495">
                  <c:v>-192.04499199999998</c:v>
                </c:pt>
                <c:pt idx="3496">
                  <c:v>-192.04016679999998</c:v>
                </c:pt>
                <c:pt idx="3497">
                  <c:v>-192.03535399999998</c:v>
                </c:pt>
                <c:pt idx="3498">
                  <c:v>-192.03053909999997</c:v>
                </c:pt>
                <c:pt idx="3499">
                  <c:v>-192.02570859999997</c:v>
                </c:pt>
                <c:pt idx="3500">
                  <c:v>-192.02089239999998</c:v>
                </c:pt>
                <c:pt idx="3501">
                  <c:v>-192.01607709999996</c:v>
                </c:pt>
                <c:pt idx="3502">
                  <c:v>-192.01124869999998</c:v>
                </c:pt>
                <c:pt idx="3503">
                  <c:v>-192.0064362</c:v>
                </c:pt>
                <c:pt idx="3504">
                  <c:v>-192.00162489999997</c:v>
                </c:pt>
                <c:pt idx="3505">
                  <c:v>-191.99679999999998</c:v>
                </c:pt>
                <c:pt idx="3506">
                  <c:v>-191.99198999999999</c:v>
                </c:pt>
                <c:pt idx="3507">
                  <c:v>-191.98718029999998</c:v>
                </c:pt>
                <c:pt idx="3508">
                  <c:v>-191.98235599999998</c:v>
                </c:pt>
                <c:pt idx="3509">
                  <c:v>-191.97754559999998</c:v>
                </c:pt>
                <c:pt idx="3510">
                  <c:v>-191.97273539999998</c:v>
                </c:pt>
                <c:pt idx="3511">
                  <c:v>-191.96791329999996</c:v>
                </c:pt>
                <c:pt idx="3512">
                  <c:v>-191.96310809999997</c:v>
                </c:pt>
                <c:pt idx="3513">
                  <c:v>-191.95830479999998</c:v>
                </c:pt>
                <c:pt idx="3514">
                  <c:v>-191.95348809999996</c:v>
                </c:pt>
                <c:pt idx="3515">
                  <c:v>-191.94868639999999</c:v>
                </c:pt>
                <c:pt idx="3516">
                  <c:v>-191.94388509999999</c:v>
                </c:pt>
                <c:pt idx="3517">
                  <c:v>-191.93906989999999</c:v>
                </c:pt>
                <c:pt idx="3518">
                  <c:v>-191.93427009999999</c:v>
                </c:pt>
                <c:pt idx="3519">
                  <c:v>-191.92947139999998</c:v>
                </c:pt>
                <c:pt idx="3520">
                  <c:v>-191.92465999999996</c:v>
                </c:pt>
                <c:pt idx="3521">
                  <c:v>-191.91986489999999</c:v>
                </c:pt>
                <c:pt idx="3522">
                  <c:v>-191.91507209999997</c:v>
                </c:pt>
                <c:pt idx="3523">
                  <c:v>-191.91026739999998</c:v>
                </c:pt>
                <c:pt idx="3524">
                  <c:v>-191.90547969999997</c:v>
                </c:pt>
                <c:pt idx="3525">
                  <c:v>-191.90069519999997</c:v>
                </c:pt>
                <c:pt idx="3526">
                  <c:v>-191.89589959999998</c:v>
                </c:pt>
                <c:pt idx="3527">
                  <c:v>-191.89112119999999</c:v>
                </c:pt>
                <c:pt idx="3528">
                  <c:v>-191.88634549999998</c:v>
                </c:pt>
                <c:pt idx="3529">
                  <c:v>-191.88155759999998</c:v>
                </c:pt>
                <c:pt idx="3530">
                  <c:v>-191.87678599999998</c:v>
                </c:pt>
                <c:pt idx="3531">
                  <c:v>-191.87201619999996</c:v>
                </c:pt>
                <c:pt idx="3532">
                  <c:v>-191.86723339999998</c:v>
                </c:pt>
                <c:pt idx="3533">
                  <c:v>-191.86246639999996</c:v>
                </c:pt>
                <c:pt idx="3534">
                  <c:v>-191.85770079999998</c:v>
                </c:pt>
                <c:pt idx="3535">
                  <c:v>-191.85292229999999</c:v>
                </c:pt>
                <c:pt idx="3536">
                  <c:v>-191.8481597</c:v>
                </c:pt>
                <c:pt idx="3537">
                  <c:v>-191.84339869999997</c:v>
                </c:pt>
                <c:pt idx="3538">
                  <c:v>-191.83862499999998</c:v>
                </c:pt>
                <c:pt idx="3539">
                  <c:v>-191.83386819999998</c:v>
                </c:pt>
                <c:pt idx="3540">
                  <c:v>-191.82911459999997</c:v>
                </c:pt>
                <c:pt idx="3541">
                  <c:v>-191.82434979999999</c:v>
                </c:pt>
                <c:pt idx="3542">
                  <c:v>-191.81960199999997</c:v>
                </c:pt>
                <c:pt idx="3543">
                  <c:v>-191.81485649999996</c:v>
                </c:pt>
                <c:pt idx="3544">
                  <c:v>-191.81009879999999</c:v>
                </c:pt>
                <c:pt idx="3545">
                  <c:v>-191.80535719999997</c:v>
                </c:pt>
                <c:pt idx="3546">
                  <c:v>-191.80061739999996</c:v>
                </c:pt>
                <c:pt idx="3547">
                  <c:v>-191.79586499999999</c:v>
                </c:pt>
                <c:pt idx="3548">
                  <c:v>-191.79112819999997</c:v>
                </c:pt>
                <c:pt idx="3549">
                  <c:v>-191.78639189999998</c:v>
                </c:pt>
                <c:pt idx="3550">
                  <c:v>-191.78164119999997</c:v>
                </c:pt>
                <c:pt idx="3551">
                  <c:v>-191.77690459999997</c:v>
                </c:pt>
                <c:pt idx="3552">
                  <c:v>-191.77216799999997</c:v>
                </c:pt>
                <c:pt idx="3553">
                  <c:v>-191.76741609999999</c:v>
                </c:pt>
                <c:pt idx="3554">
                  <c:v>-191.76267259999997</c:v>
                </c:pt>
                <c:pt idx="3555">
                  <c:v>-191.75792239999998</c:v>
                </c:pt>
                <c:pt idx="3556">
                  <c:v>-191.75315269999999</c:v>
                </c:pt>
                <c:pt idx="3557">
                  <c:v>-191.74839429999997</c:v>
                </c:pt>
                <c:pt idx="3558">
                  <c:v>-191.74363519999997</c:v>
                </c:pt>
                <c:pt idx="3559">
                  <c:v>-191.73886229999999</c:v>
                </c:pt>
                <c:pt idx="3560">
                  <c:v>-191.73410449999997</c:v>
                </c:pt>
                <c:pt idx="3561">
                  <c:v>-191.72934769999998</c:v>
                </c:pt>
                <c:pt idx="3562">
                  <c:v>-191.72457719999997</c:v>
                </c:pt>
                <c:pt idx="3563">
                  <c:v>-191.71982099999997</c:v>
                </c:pt>
                <c:pt idx="3564">
                  <c:v>-191.71506429999999</c:v>
                </c:pt>
                <c:pt idx="3565">
                  <c:v>-191.71029229999999</c:v>
                </c:pt>
                <c:pt idx="3566">
                  <c:v>-191.70553309999997</c:v>
                </c:pt>
                <c:pt idx="3567">
                  <c:v>-191.70077229999998</c:v>
                </c:pt>
                <c:pt idx="3568">
                  <c:v>-191.69599609999997</c:v>
                </c:pt>
                <c:pt idx="3569">
                  <c:v>-191.69123339999999</c:v>
                </c:pt>
                <c:pt idx="3570">
                  <c:v>-191.68646989999996</c:v>
                </c:pt>
                <c:pt idx="3571">
                  <c:v>-191.68169099999997</c:v>
                </c:pt>
                <c:pt idx="3572">
                  <c:v>-191.67692549999998</c:v>
                </c:pt>
                <c:pt idx="3573">
                  <c:v>-191.67215929999998</c:v>
                </c:pt>
                <c:pt idx="3574">
                  <c:v>-191.66737849999998</c:v>
                </c:pt>
                <c:pt idx="3575">
                  <c:v>-191.66261219999998</c:v>
                </c:pt>
                <c:pt idx="3576">
                  <c:v>-191.65784649999998</c:v>
                </c:pt>
                <c:pt idx="3577">
                  <c:v>-191.65306769999998</c:v>
                </c:pt>
                <c:pt idx="3578">
                  <c:v>-191.64830509999996</c:v>
                </c:pt>
                <c:pt idx="3579">
                  <c:v>-191.64354509999998</c:v>
                </c:pt>
                <c:pt idx="3580">
                  <c:v>-191.63877379999997</c:v>
                </c:pt>
                <c:pt idx="3581">
                  <c:v>-191.63402009999999</c:v>
                </c:pt>
                <c:pt idx="3582">
                  <c:v>-191.6292704</c:v>
                </c:pt>
                <c:pt idx="3583">
                  <c:v>-191.62451249999998</c:v>
                </c:pt>
                <c:pt idx="3584">
                  <c:v>-191.61977709999996</c:v>
                </c:pt>
                <c:pt idx="3585">
                  <c:v>-191.61505019999998</c:v>
                </c:pt>
                <c:pt idx="3586">
                  <c:v>-191.61031649999998</c:v>
                </c:pt>
                <c:pt idx="3587">
                  <c:v>-191.60560339999998</c:v>
                </c:pt>
                <c:pt idx="3588">
                  <c:v>-191.60089609999997</c:v>
                </c:pt>
                <c:pt idx="3589">
                  <c:v>-191.59618079999996</c:v>
                </c:pt>
                <c:pt idx="3590">
                  <c:v>-191.59148569999996</c:v>
                </c:pt>
                <c:pt idx="3591">
                  <c:v>-191.58660949999998</c:v>
                </c:pt>
                <c:pt idx="3592">
                  <c:v>-191.58163659999997</c:v>
                </c:pt>
                <c:pt idx="3593">
                  <c:v>-191.57668169999999</c:v>
                </c:pt>
                <c:pt idx="3594">
                  <c:v>-191.57172929999996</c:v>
                </c:pt>
                <c:pt idx="3595">
                  <c:v>-191.56676329999999</c:v>
                </c:pt>
                <c:pt idx="3596">
                  <c:v>-191.56181129999999</c:v>
                </c:pt>
                <c:pt idx="3597">
                  <c:v>-191.55685079999998</c:v>
                </c:pt>
                <c:pt idx="3598">
                  <c:v>-191.55186339999997</c:v>
                </c:pt>
                <c:pt idx="3599">
                  <c:v>-191.54687999999999</c:v>
                </c:pt>
                <c:pt idx="3600">
                  <c:v>-191.54188929999998</c:v>
                </c:pt>
                <c:pt idx="3601">
                  <c:v>-191.53688069999998</c:v>
                </c:pt>
                <c:pt idx="3602">
                  <c:v>-191.53188779999999</c:v>
                </c:pt>
                <c:pt idx="3603">
                  <c:v>-191.5268969</c:v>
                </c:pt>
                <c:pt idx="3604">
                  <c:v>-191.52189339999998</c:v>
                </c:pt>
                <c:pt idx="3605">
                  <c:v>-191.51690719999999</c:v>
                </c:pt>
                <c:pt idx="3606">
                  <c:v>-191.51192229999998</c:v>
                </c:pt>
                <c:pt idx="3607">
                  <c:v>-191.5069226</c:v>
                </c:pt>
                <c:pt idx="3608">
                  <c:v>-191.50193739999997</c:v>
                </c:pt>
                <c:pt idx="3609">
                  <c:v>-191.49695109999999</c:v>
                </c:pt>
                <c:pt idx="3610">
                  <c:v>-191.49194789999996</c:v>
                </c:pt>
                <c:pt idx="3611">
                  <c:v>-191.48695769999998</c:v>
                </c:pt>
                <c:pt idx="3612">
                  <c:v>-191.48196669999999</c:v>
                </c:pt>
                <c:pt idx="3613">
                  <c:v>-191.47695949999996</c:v>
                </c:pt>
                <c:pt idx="3614">
                  <c:v>-191.47196529999997</c:v>
                </c:pt>
                <c:pt idx="3615">
                  <c:v>-191.46696899999998</c:v>
                </c:pt>
                <c:pt idx="3616">
                  <c:v>-191.46195539999997</c:v>
                </c:pt>
                <c:pt idx="3617">
                  <c:v>-191.45695509999996</c:v>
                </c:pt>
                <c:pt idx="3618">
                  <c:v>-191.45195379999998</c:v>
                </c:pt>
                <c:pt idx="3619">
                  <c:v>-191.44693679999997</c:v>
                </c:pt>
                <c:pt idx="3620">
                  <c:v>-191.44193499999997</c:v>
                </c:pt>
                <c:pt idx="3621">
                  <c:v>-191.43693399999998</c:v>
                </c:pt>
                <c:pt idx="3622">
                  <c:v>-191.43191899999999</c:v>
                </c:pt>
                <c:pt idx="3623">
                  <c:v>-191.42692039999997</c:v>
                </c:pt>
                <c:pt idx="3624">
                  <c:v>-191.42192319999998</c:v>
                </c:pt>
                <c:pt idx="3625">
                  <c:v>-191.41691189999997</c:v>
                </c:pt>
                <c:pt idx="3626">
                  <c:v>-191.41191309999999</c:v>
                </c:pt>
                <c:pt idx="3627">
                  <c:v>-191.40690969999997</c:v>
                </c:pt>
                <c:pt idx="3628">
                  <c:v>-191.40188759999998</c:v>
                </c:pt>
                <c:pt idx="3629">
                  <c:v>-191.39687849999996</c:v>
                </c:pt>
                <c:pt idx="3630">
                  <c:v>-191.39186919999997</c:v>
                </c:pt>
                <c:pt idx="3631">
                  <c:v>-191.38684629999997</c:v>
                </c:pt>
                <c:pt idx="3632">
                  <c:v>-191.38184109999997</c:v>
                </c:pt>
                <c:pt idx="3633">
                  <c:v>-191.37683869999998</c:v>
                </c:pt>
                <c:pt idx="3634">
                  <c:v>-191.37182419999999</c:v>
                </c:pt>
                <c:pt idx="3635">
                  <c:v>-191.36682679999998</c:v>
                </c:pt>
                <c:pt idx="3636">
                  <c:v>-191.36183069999998</c:v>
                </c:pt>
                <c:pt idx="3637">
                  <c:v>-191.35682039999998</c:v>
                </c:pt>
                <c:pt idx="3638">
                  <c:v>-191.35182549999996</c:v>
                </c:pt>
                <c:pt idx="3639">
                  <c:v>-191.34683079999996</c:v>
                </c:pt>
                <c:pt idx="3640">
                  <c:v>-191.34182319999996</c:v>
                </c:pt>
                <c:pt idx="3641">
                  <c:v>-191.33683569999999</c:v>
                </c:pt>
                <c:pt idx="3642">
                  <c:v>-191.33185359999999</c:v>
                </c:pt>
                <c:pt idx="3643">
                  <c:v>-191.32686089999999</c:v>
                </c:pt>
                <c:pt idx="3644">
                  <c:v>-191.32188629999996</c:v>
                </c:pt>
                <c:pt idx="3645">
                  <c:v>-191.31691419999999</c:v>
                </c:pt>
                <c:pt idx="3646">
                  <c:v>-191.31192969999998</c:v>
                </c:pt>
                <c:pt idx="3647">
                  <c:v>-191.30696309999996</c:v>
                </c:pt>
                <c:pt idx="3648">
                  <c:v>-191.30199969999998</c:v>
                </c:pt>
                <c:pt idx="3649">
                  <c:v>-191.29702519999998</c:v>
                </c:pt>
                <c:pt idx="3650">
                  <c:v>-191.29206959999999</c:v>
                </c:pt>
                <c:pt idx="3651">
                  <c:v>-191.2871179</c:v>
                </c:pt>
                <c:pt idx="3652">
                  <c:v>-191.28215499999999</c:v>
                </c:pt>
                <c:pt idx="3653">
                  <c:v>-191.27721059999999</c:v>
                </c:pt>
                <c:pt idx="3654">
                  <c:v>-191.27226949999999</c:v>
                </c:pt>
                <c:pt idx="3655">
                  <c:v>-191.26731469999999</c:v>
                </c:pt>
                <c:pt idx="3656">
                  <c:v>-191.26237429999998</c:v>
                </c:pt>
                <c:pt idx="3657">
                  <c:v>-191.25743389999997</c:v>
                </c:pt>
                <c:pt idx="3658">
                  <c:v>-191.25247929999998</c:v>
                </c:pt>
                <c:pt idx="3659">
                  <c:v>-191.24754089999999</c:v>
                </c:pt>
                <c:pt idx="3660">
                  <c:v>-191.24260379999998</c:v>
                </c:pt>
                <c:pt idx="3661">
                  <c:v>-191.23765299999997</c:v>
                </c:pt>
                <c:pt idx="3662">
                  <c:v>-191.23271809999997</c:v>
                </c:pt>
                <c:pt idx="3663">
                  <c:v>-191.22778399999999</c:v>
                </c:pt>
                <c:pt idx="3664">
                  <c:v>-191.2228356</c:v>
                </c:pt>
                <c:pt idx="3665">
                  <c:v>-191.21790249999998</c:v>
                </c:pt>
                <c:pt idx="3666">
                  <c:v>-191.21296969999997</c:v>
                </c:pt>
                <c:pt idx="3667">
                  <c:v>-191.20802239999998</c:v>
                </c:pt>
                <c:pt idx="3668">
                  <c:v>-191.2030901</c:v>
                </c:pt>
                <c:pt idx="3669">
                  <c:v>-191.19815859999997</c:v>
                </c:pt>
                <c:pt idx="3670">
                  <c:v>-191.19321459999998</c:v>
                </c:pt>
                <c:pt idx="3671">
                  <c:v>-191.18828799999997</c:v>
                </c:pt>
                <c:pt idx="3672">
                  <c:v>-191.18336389999996</c:v>
                </c:pt>
                <c:pt idx="3673">
                  <c:v>-191.17842709999996</c:v>
                </c:pt>
                <c:pt idx="3674">
                  <c:v>-191.17350709999999</c:v>
                </c:pt>
                <c:pt idx="3675">
                  <c:v>-191.16858889999997</c:v>
                </c:pt>
                <c:pt idx="3676">
                  <c:v>-191.163658</c:v>
                </c:pt>
                <c:pt idx="3677">
                  <c:v>-191.15874389999999</c:v>
                </c:pt>
                <c:pt idx="3678">
                  <c:v>-191.15383179999998</c:v>
                </c:pt>
                <c:pt idx="3679">
                  <c:v>-191.1489067</c:v>
                </c:pt>
                <c:pt idx="3680">
                  <c:v>-191.14399729999997</c:v>
                </c:pt>
                <c:pt idx="3681">
                  <c:v>-191.13908859999998</c:v>
                </c:pt>
                <c:pt idx="3682">
                  <c:v>-191.13416579999998</c:v>
                </c:pt>
                <c:pt idx="3683">
                  <c:v>-191.12925879999997</c:v>
                </c:pt>
                <c:pt idx="3684">
                  <c:v>-191.12435079999997</c:v>
                </c:pt>
                <c:pt idx="3685">
                  <c:v>-191.11942329999999</c:v>
                </c:pt>
                <c:pt idx="3686">
                  <c:v>-191.11450559999997</c:v>
                </c:pt>
                <c:pt idx="3687">
                  <c:v>-191.10958439999996</c:v>
                </c:pt>
                <c:pt idx="3688">
                  <c:v>-191.10464679999998</c:v>
                </c:pt>
                <c:pt idx="3689">
                  <c:v>-191.09972399999998</c:v>
                </c:pt>
                <c:pt idx="3690">
                  <c:v>-191.09480199999996</c:v>
                </c:pt>
                <c:pt idx="3691">
                  <c:v>-191.08986639999998</c:v>
                </c:pt>
                <c:pt idx="3692">
                  <c:v>-191.08494669999999</c:v>
                </c:pt>
                <c:pt idx="3693">
                  <c:v>-191.08002769999996</c:v>
                </c:pt>
                <c:pt idx="3694">
                  <c:v>-191.07509419999997</c:v>
                </c:pt>
                <c:pt idx="3695">
                  <c:v>-191.07017569999999</c:v>
                </c:pt>
                <c:pt idx="3696">
                  <c:v>-191.06525699999997</c:v>
                </c:pt>
                <c:pt idx="3697">
                  <c:v>-191.06032249999998</c:v>
                </c:pt>
                <c:pt idx="3698">
                  <c:v>-191.05540179999997</c:v>
                </c:pt>
                <c:pt idx="3699">
                  <c:v>-191.05048409999998</c:v>
                </c:pt>
                <c:pt idx="3700">
                  <c:v>-191.04555729999998</c:v>
                </c:pt>
                <c:pt idx="3701">
                  <c:v>-191.04065029999998</c:v>
                </c:pt>
                <c:pt idx="3702">
                  <c:v>-191.03574709999998</c:v>
                </c:pt>
                <c:pt idx="3703">
                  <c:v>-191.03083199999998</c:v>
                </c:pt>
                <c:pt idx="3704">
                  <c:v>-191.02593429999996</c:v>
                </c:pt>
                <c:pt idx="3705">
                  <c:v>-191.02103929999998</c:v>
                </c:pt>
                <c:pt idx="3706">
                  <c:v>-191.01613259999999</c:v>
                </c:pt>
                <c:pt idx="3707">
                  <c:v>-191.01124399999998</c:v>
                </c:pt>
                <c:pt idx="3708">
                  <c:v>-191.00635929999999</c:v>
                </c:pt>
                <c:pt idx="3709">
                  <c:v>-191.00146359999997</c:v>
                </c:pt>
                <c:pt idx="3710">
                  <c:v>-190.99658519999997</c:v>
                </c:pt>
                <c:pt idx="3711">
                  <c:v>-190.99170879999997</c:v>
                </c:pt>
                <c:pt idx="3712">
                  <c:v>-190.98681939999997</c:v>
                </c:pt>
                <c:pt idx="3713">
                  <c:v>-190.98194569999998</c:v>
                </c:pt>
                <c:pt idx="3714">
                  <c:v>-190.97706949999997</c:v>
                </c:pt>
                <c:pt idx="3715">
                  <c:v>-190.97217389999997</c:v>
                </c:pt>
                <c:pt idx="3716">
                  <c:v>-190.96728889999997</c:v>
                </c:pt>
                <c:pt idx="3717">
                  <c:v>-190.96240139999998</c:v>
                </c:pt>
                <c:pt idx="3718">
                  <c:v>-190.95749869999997</c:v>
                </c:pt>
                <c:pt idx="3719">
                  <c:v>-190.95261109999996</c:v>
                </c:pt>
                <c:pt idx="3720">
                  <c:v>-190.94772429999998</c:v>
                </c:pt>
                <c:pt idx="3721">
                  <c:v>-190.9428236</c:v>
                </c:pt>
                <c:pt idx="3722">
                  <c:v>-190.93793799999997</c:v>
                </c:pt>
                <c:pt idx="3723">
                  <c:v>-190.93305239999998</c:v>
                </c:pt>
                <c:pt idx="3724">
                  <c:v>-190.92815149999998</c:v>
                </c:pt>
                <c:pt idx="3725">
                  <c:v>-190.92326429999997</c:v>
                </c:pt>
                <c:pt idx="3726">
                  <c:v>-190.91837549999997</c:v>
                </c:pt>
                <c:pt idx="3727">
                  <c:v>-190.9134699</c:v>
                </c:pt>
                <c:pt idx="3728">
                  <c:v>-190.90857639999996</c:v>
                </c:pt>
                <c:pt idx="3729">
                  <c:v>-190.90367769999997</c:v>
                </c:pt>
                <c:pt idx="3730">
                  <c:v>-190.89875839999996</c:v>
                </c:pt>
                <c:pt idx="3731">
                  <c:v>-190.89384869999998</c:v>
                </c:pt>
                <c:pt idx="3732">
                  <c:v>-190.88893569999999</c:v>
                </c:pt>
                <c:pt idx="3733">
                  <c:v>-190.88400609999997</c:v>
                </c:pt>
                <c:pt idx="3734">
                  <c:v>-190.87909089999999</c:v>
                </c:pt>
                <c:pt idx="3735">
                  <c:v>-190.87417649999998</c:v>
                </c:pt>
                <c:pt idx="3736">
                  <c:v>-190.86924889999997</c:v>
                </c:pt>
                <c:pt idx="3737">
                  <c:v>-190.8643386</c:v>
                </c:pt>
                <c:pt idx="3738">
                  <c:v>-190.85943089999998</c:v>
                </c:pt>
                <c:pt idx="3739">
                  <c:v>-190.85451159999997</c:v>
                </c:pt>
                <c:pt idx="3740">
                  <c:v>-190.84961109999998</c:v>
                </c:pt>
                <c:pt idx="3741">
                  <c:v>-190.84471559999997</c:v>
                </c:pt>
                <c:pt idx="3742">
                  <c:v>-190.839811</c:v>
                </c:pt>
                <c:pt idx="3743">
                  <c:v>-190.83492589999997</c:v>
                </c:pt>
                <c:pt idx="3744">
                  <c:v>-190.83004389999996</c:v>
                </c:pt>
                <c:pt idx="3745">
                  <c:v>-190.82514939999999</c:v>
                </c:pt>
                <c:pt idx="3746">
                  <c:v>-190.82027179999997</c:v>
                </c:pt>
                <c:pt idx="3747">
                  <c:v>-190.81539619999998</c:v>
                </c:pt>
                <c:pt idx="3748">
                  <c:v>-190.81050829999998</c:v>
                </c:pt>
                <c:pt idx="3749">
                  <c:v>-190.80563709999998</c:v>
                </c:pt>
                <c:pt idx="3750">
                  <c:v>-190.80076759999997</c:v>
                </c:pt>
                <c:pt idx="3751">
                  <c:v>-190.79588459999997</c:v>
                </c:pt>
                <c:pt idx="3752">
                  <c:v>-190.79101669999997</c:v>
                </c:pt>
                <c:pt idx="3753">
                  <c:v>-190.78614859999999</c:v>
                </c:pt>
                <c:pt idx="3754">
                  <c:v>-190.7812649</c:v>
                </c:pt>
                <c:pt idx="3755">
                  <c:v>-190.77639429999999</c:v>
                </c:pt>
                <c:pt idx="3756">
                  <c:v>-190.77152199999998</c:v>
                </c:pt>
                <c:pt idx="3757">
                  <c:v>-190.76663299999996</c:v>
                </c:pt>
                <c:pt idx="3758">
                  <c:v>-190.76175489999997</c:v>
                </c:pt>
                <c:pt idx="3759">
                  <c:v>-190.75686999999999</c:v>
                </c:pt>
                <c:pt idx="3760">
                  <c:v>-190.75196379999997</c:v>
                </c:pt>
                <c:pt idx="3761">
                  <c:v>-190.74706739999999</c:v>
                </c:pt>
                <c:pt idx="3762">
                  <c:v>-190.74216829999997</c:v>
                </c:pt>
                <c:pt idx="3763">
                  <c:v>-190.73725359999997</c:v>
                </c:pt>
                <c:pt idx="3764">
                  <c:v>-190.7323548</c:v>
                </c:pt>
                <c:pt idx="3765">
                  <c:v>-190.72745819999997</c:v>
                </c:pt>
                <c:pt idx="3766">
                  <c:v>-190.72254989999999</c:v>
                </c:pt>
                <c:pt idx="3767">
                  <c:v>-190.71765889999998</c:v>
                </c:pt>
                <c:pt idx="3768">
                  <c:v>-190.71276999999998</c:v>
                </c:pt>
                <c:pt idx="3769">
                  <c:v>-190.70786779999997</c:v>
                </c:pt>
                <c:pt idx="3770">
                  <c:v>-190.70298109999999</c:v>
                </c:pt>
                <c:pt idx="3771">
                  <c:v>-190.69809439999997</c:v>
                </c:pt>
                <c:pt idx="3772">
                  <c:v>-190.6931927</c:v>
                </c:pt>
                <c:pt idx="3773">
                  <c:v>-190.68830569999997</c:v>
                </c:pt>
                <c:pt idx="3774">
                  <c:v>-190.68341919999997</c:v>
                </c:pt>
                <c:pt idx="3775">
                  <c:v>-190.67851829999998</c:v>
                </c:pt>
                <c:pt idx="3776">
                  <c:v>-190.67363209999996</c:v>
                </c:pt>
                <c:pt idx="3777">
                  <c:v>-190.66874569999999</c:v>
                </c:pt>
                <c:pt idx="3778">
                  <c:v>-190.66384449999998</c:v>
                </c:pt>
                <c:pt idx="3779">
                  <c:v>-190.65895849999998</c:v>
                </c:pt>
                <c:pt idx="3780">
                  <c:v>-190.65407379999999</c:v>
                </c:pt>
                <c:pt idx="3781">
                  <c:v>-190.64917689999999</c:v>
                </c:pt>
                <c:pt idx="3782">
                  <c:v>-190.64429849999999</c:v>
                </c:pt>
                <c:pt idx="3783">
                  <c:v>-190.63942509999998</c:v>
                </c:pt>
                <c:pt idx="3784">
                  <c:v>-190.63454259999997</c:v>
                </c:pt>
                <c:pt idx="3785">
                  <c:v>-190.62967979999996</c:v>
                </c:pt>
                <c:pt idx="3786">
                  <c:v>-190.62482119999999</c:v>
                </c:pt>
                <c:pt idx="3787">
                  <c:v>-190.61995129999997</c:v>
                </c:pt>
                <c:pt idx="3788">
                  <c:v>-190.61509829999997</c:v>
                </c:pt>
                <c:pt idx="3789">
                  <c:v>-190.61024669999998</c:v>
                </c:pt>
                <c:pt idx="3790">
                  <c:v>-190.60538139999997</c:v>
                </c:pt>
                <c:pt idx="3791">
                  <c:v>-190.60053149999999</c:v>
                </c:pt>
                <c:pt idx="3792">
                  <c:v>-190.59568219999997</c:v>
                </c:pt>
                <c:pt idx="3793">
                  <c:v>-190.59081869999997</c:v>
                </c:pt>
                <c:pt idx="3794">
                  <c:v>-190.58597019999996</c:v>
                </c:pt>
                <c:pt idx="3795">
                  <c:v>-190.58112199999999</c:v>
                </c:pt>
                <c:pt idx="3796">
                  <c:v>-190.57625969999998</c:v>
                </c:pt>
                <c:pt idx="3797">
                  <c:v>-190.57141229999996</c:v>
                </c:pt>
                <c:pt idx="3798">
                  <c:v>-190.56656509999999</c:v>
                </c:pt>
                <c:pt idx="3799">
                  <c:v>-190.56170329999998</c:v>
                </c:pt>
                <c:pt idx="3800">
                  <c:v>-190.55685609999998</c:v>
                </c:pt>
                <c:pt idx="3801">
                  <c:v>-190.55200929999998</c:v>
                </c:pt>
                <c:pt idx="3802">
                  <c:v>-190.54714859999996</c:v>
                </c:pt>
                <c:pt idx="3803">
                  <c:v>-190.54230159999997</c:v>
                </c:pt>
                <c:pt idx="3804">
                  <c:v>-190.53745309999999</c:v>
                </c:pt>
                <c:pt idx="3805">
                  <c:v>-190.53258959999999</c:v>
                </c:pt>
                <c:pt idx="3806">
                  <c:v>-190.52774159999996</c:v>
                </c:pt>
                <c:pt idx="3807">
                  <c:v>-190.52289589999998</c:v>
                </c:pt>
                <c:pt idx="3808">
                  <c:v>-190.51803839999997</c:v>
                </c:pt>
                <c:pt idx="3809">
                  <c:v>-190.51319809999998</c:v>
                </c:pt>
                <c:pt idx="3810">
                  <c:v>-190.50836009999998</c:v>
                </c:pt>
                <c:pt idx="3811">
                  <c:v>-190.5035092</c:v>
                </c:pt>
                <c:pt idx="3812">
                  <c:v>-190.49867379999998</c:v>
                </c:pt>
                <c:pt idx="3813">
                  <c:v>-190.49383869999997</c:v>
                </c:pt>
                <c:pt idx="3814">
                  <c:v>-190.48898889999998</c:v>
                </c:pt>
                <c:pt idx="3815">
                  <c:v>-190.48415289999997</c:v>
                </c:pt>
                <c:pt idx="3816">
                  <c:v>-190.47931609999998</c:v>
                </c:pt>
                <c:pt idx="3817">
                  <c:v>-190.47446409999998</c:v>
                </c:pt>
                <c:pt idx="3818">
                  <c:v>-190.46962769999999</c:v>
                </c:pt>
                <c:pt idx="3819">
                  <c:v>-190.46479339999996</c:v>
                </c:pt>
                <c:pt idx="3820">
                  <c:v>-190.45994689999998</c:v>
                </c:pt>
                <c:pt idx="3821">
                  <c:v>-190.45511719999996</c:v>
                </c:pt>
                <c:pt idx="3822">
                  <c:v>-190.45028939999997</c:v>
                </c:pt>
                <c:pt idx="3823">
                  <c:v>-190.44544929999998</c:v>
                </c:pt>
                <c:pt idx="3824">
                  <c:v>-190.4406257</c:v>
                </c:pt>
                <c:pt idx="3825">
                  <c:v>-190.43580429999997</c:v>
                </c:pt>
                <c:pt idx="3826">
                  <c:v>-190.43097029999998</c:v>
                </c:pt>
                <c:pt idx="3827">
                  <c:v>-190.42615269999999</c:v>
                </c:pt>
                <c:pt idx="3828">
                  <c:v>-190.4213365</c:v>
                </c:pt>
                <c:pt idx="3829">
                  <c:v>-190.41650689999997</c:v>
                </c:pt>
                <c:pt idx="3830">
                  <c:v>-190.41169269999997</c:v>
                </c:pt>
                <c:pt idx="3831">
                  <c:v>-190.40687919999999</c:v>
                </c:pt>
                <c:pt idx="3832">
                  <c:v>-190.40205169999996</c:v>
                </c:pt>
                <c:pt idx="3833">
                  <c:v>-190.39723759999998</c:v>
                </c:pt>
                <c:pt idx="3834">
                  <c:v>-190.39242199999998</c:v>
                </c:pt>
                <c:pt idx="3835">
                  <c:v>-190.38759069999998</c:v>
                </c:pt>
                <c:pt idx="3836">
                  <c:v>-190.38277369999997</c:v>
                </c:pt>
                <c:pt idx="3837">
                  <c:v>-190.37795749999998</c:v>
                </c:pt>
                <c:pt idx="3838">
                  <c:v>-190.37312829999996</c:v>
                </c:pt>
                <c:pt idx="3839">
                  <c:v>-190.36831519999998</c:v>
                </c:pt>
                <c:pt idx="3840">
                  <c:v>-190.36350379999999</c:v>
                </c:pt>
                <c:pt idx="3841">
                  <c:v>-190.35867959999996</c:v>
                </c:pt>
                <c:pt idx="3842">
                  <c:v>-190.35387099999997</c:v>
                </c:pt>
                <c:pt idx="3843">
                  <c:v>-190.34906319999999</c:v>
                </c:pt>
                <c:pt idx="3844">
                  <c:v>-190.34424139999999</c:v>
                </c:pt>
                <c:pt idx="3845">
                  <c:v>-190.33943389999996</c:v>
                </c:pt>
                <c:pt idx="3846">
                  <c:v>-190.33462589999999</c:v>
                </c:pt>
                <c:pt idx="3847">
                  <c:v>-190.32980289999998</c:v>
                </c:pt>
                <c:pt idx="3848">
                  <c:v>-190.32499459999997</c:v>
                </c:pt>
                <c:pt idx="3849">
                  <c:v>-190.32018719999996</c:v>
                </c:pt>
                <c:pt idx="3850">
                  <c:v>-190.31536629999999</c:v>
                </c:pt>
                <c:pt idx="3851">
                  <c:v>-190.31056039999999</c:v>
                </c:pt>
                <c:pt idx="3852">
                  <c:v>-190.30575509999997</c:v>
                </c:pt>
                <c:pt idx="3853">
                  <c:v>-190.30093589999996</c:v>
                </c:pt>
                <c:pt idx="3854">
                  <c:v>-190.29613199999997</c:v>
                </c:pt>
                <c:pt idx="3855">
                  <c:v>-190.29132929999997</c:v>
                </c:pt>
                <c:pt idx="3856">
                  <c:v>-190.28651349999998</c:v>
                </c:pt>
                <c:pt idx="3857">
                  <c:v>-190.28171389999997</c:v>
                </c:pt>
                <c:pt idx="3858">
                  <c:v>-190.27691589999998</c:v>
                </c:pt>
                <c:pt idx="3859">
                  <c:v>-190.27210509999998</c:v>
                </c:pt>
                <c:pt idx="3860">
                  <c:v>-190.26731029999996</c:v>
                </c:pt>
                <c:pt idx="3861">
                  <c:v>-190.26251699999997</c:v>
                </c:pt>
                <c:pt idx="3862">
                  <c:v>-190.25771029999999</c:v>
                </c:pt>
                <c:pt idx="3863">
                  <c:v>-190.25291739999997</c:v>
                </c:pt>
                <c:pt idx="3864">
                  <c:v>-190.24812249999997</c:v>
                </c:pt>
                <c:pt idx="3865">
                  <c:v>-190.24331139999998</c:v>
                </c:pt>
                <c:pt idx="3866">
                  <c:v>-190.23851359999998</c:v>
                </c:pt>
                <c:pt idx="3867">
                  <c:v>-190.23371559999998</c:v>
                </c:pt>
                <c:pt idx="3868">
                  <c:v>-190.22890369999999</c:v>
                </c:pt>
                <c:pt idx="3869">
                  <c:v>-190.22410699999998</c:v>
                </c:pt>
                <c:pt idx="3870">
                  <c:v>-190.21931119999999</c:v>
                </c:pt>
                <c:pt idx="3871">
                  <c:v>-190.21450189999996</c:v>
                </c:pt>
                <c:pt idx="3872">
                  <c:v>-190.20970769999997</c:v>
                </c:pt>
                <c:pt idx="3873">
                  <c:v>-190.20491419999996</c:v>
                </c:pt>
                <c:pt idx="3874">
                  <c:v>-190.20010669999999</c:v>
                </c:pt>
                <c:pt idx="3875">
                  <c:v>-190.19531369999999</c:v>
                </c:pt>
                <c:pt idx="3876">
                  <c:v>-190.19052059999996</c:v>
                </c:pt>
                <c:pt idx="3877">
                  <c:v>-190.18571299999996</c:v>
                </c:pt>
                <c:pt idx="3878">
                  <c:v>-190.18092229999996</c:v>
                </c:pt>
                <c:pt idx="3879">
                  <c:v>-190.17613609999998</c:v>
                </c:pt>
                <c:pt idx="3880">
                  <c:v>-190.1713398</c:v>
                </c:pt>
                <c:pt idx="3881">
                  <c:v>-190.16656109999997</c:v>
                </c:pt>
                <c:pt idx="3882">
                  <c:v>-190.16178479999996</c:v>
                </c:pt>
                <c:pt idx="3883">
                  <c:v>-190.15699619999998</c:v>
                </c:pt>
                <c:pt idx="3884">
                  <c:v>-190.15222369999998</c:v>
                </c:pt>
                <c:pt idx="3885">
                  <c:v>-190.14745309999998</c:v>
                </c:pt>
                <c:pt idx="3886">
                  <c:v>-190.1426702</c:v>
                </c:pt>
                <c:pt idx="3887">
                  <c:v>-190.13752799999997</c:v>
                </c:pt>
                <c:pt idx="3888">
                  <c:v>-190.13190909999997</c:v>
                </c:pt>
                <c:pt idx="3889">
                  <c:v>-190.12627419999998</c:v>
                </c:pt>
                <c:pt idx="3890">
                  <c:v>-190.12065699999999</c:v>
                </c:pt>
                <c:pt idx="3891">
                  <c:v>-190.11504059999999</c:v>
                </c:pt>
                <c:pt idx="3892">
                  <c:v>-190.1094081</c:v>
                </c:pt>
                <c:pt idx="3893">
                  <c:v>-190.10378969999999</c:v>
                </c:pt>
                <c:pt idx="3894">
                  <c:v>-190.09816279999998</c:v>
                </c:pt>
                <c:pt idx="3895">
                  <c:v>-190.09251069999999</c:v>
                </c:pt>
                <c:pt idx="3896">
                  <c:v>-190.08686949999998</c:v>
                </c:pt>
                <c:pt idx="3897">
                  <c:v>-190.08122519999998</c:v>
                </c:pt>
                <c:pt idx="3898">
                  <c:v>-190.07556309999998</c:v>
                </c:pt>
                <c:pt idx="3899">
                  <c:v>-190.06991889999998</c:v>
                </c:pt>
                <c:pt idx="3900">
                  <c:v>-190.06427609999997</c:v>
                </c:pt>
                <c:pt idx="3901">
                  <c:v>-190.05861789999997</c:v>
                </c:pt>
                <c:pt idx="3902">
                  <c:v>-190.05297769999999</c:v>
                </c:pt>
                <c:pt idx="3903">
                  <c:v>-190.04733759999999</c:v>
                </c:pt>
                <c:pt idx="3904">
                  <c:v>-190.0416798</c:v>
                </c:pt>
                <c:pt idx="3905">
                  <c:v>-190.03603749999996</c:v>
                </c:pt>
                <c:pt idx="3906">
                  <c:v>-190.03039309999997</c:v>
                </c:pt>
                <c:pt idx="3907">
                  <c:v>-190.02472919999997</c:v>
                </c:pt>
                <c:pt idx="3908">
                  <c:v>-190.01908069999996</c:v>
                </c:pt>
                <c:pt idx="3909">
                  <c:v>-190.01343269999998</c:v>
                </c:pt>
                <c:pt idx="3910">
                  <c:v>-190.00776829999998</c:v>
                </c:pt>
                <c:pt idx="3911">
                  <c:v>-190.00212069999998</c:v>
                </c:pt>
                <c:pt idx="3912">
                  <c:v>-189.99647199999998</c:v>
                </c:pt>
                <c:pt idx="3913">
                  <c:v>-189.99080469999998</c:v>
                </c:pt>
                <c:pt idx="3914">
                  <c:v>-189.98515339999997</c:v>
                </c:pt>
                <c:pt idx="3915">
                  <c:v>-189.97950159999999</c:v>
                </c:pt>
                <c:pt idx="3916">
                  <c:v>-189.97383289999999</c:v>
                </c:pt>
                <c:pt idx="3917">
                  <c:v>-189.96818219999997</c:v>
                </c:pt>
                <c:pt idx="3918">
                  <c:v>-189.96253309999997</c:v>
                </c:pt>
                <c:pt idx="3919">
                  <c:v>-189.95686929999999</c:v>
                </c:pt>
                <c:pt idx="3920">
                  <c:v>-189.95122519999998</c:v>
                </c:pt>
                <c:pt idx="3921">
                  <c:v>-189.94558419999998</c:v>
                </c:pt>
                <c:pt idx="3922">
                  <c:v>-189.93992929999996</c:v>
                </c:pt>
                <c:pt idx="3923">
                  <c:v>-189.93429369999998</c:v>
                </c:pt>
                <c:pt idx="3924">
                  <c:v>-189.92865839999996</c:v>
                </c:pt>
                <c:pt idx="3925">
                  <c:v>-189.92300649999999</c:v>
                </c:pt>
                <c:pt idx="3926">
                  <c:v>-189.9173735</c:v>
                </c:pt>
                <c:pt idx="3927">
                  <c:v>-189.91174409999996</c:v>
                </c:pt>
                <c:pt idx="3928">
                  <c:v>-189.90610229999999</c:v>
                </c:pt>
                <c:pt idx="3929">
                  <c:v>-189.90048199999998</c:v>
                </c:pt>
                <c:pt idx="3930">
                  <c:v>-189.89486629999999</c:v>
                </c:pt>
                <c:pt idx="3931">
                  <c:v>-189.88923829999999</c:v>
                </c:pt>
                <c:pt idx="3932">
                  <c:v>-189.88363159999997</c:v>
                </c:pt>
                <c:pt idx="3933">
                  <c:v>-189.87802939999997</c:v>
                </c:pt>
                <c:pt idx="3934">
                  <c:v>-189.87241419999998</c:v>
                </c:pt>
                <c:pt idx="3935">
                  <c:v>-189.86681959999999</c:v>
                </c:pt>
                <c:pt idx="3936">
                  <c:v>-189.86122859999998</c:v>
                </c:pt>
                <c:pt idx="3937">
                  <c:v>-189.85562419999997</c:v>
                </c:pt>
                <c:pt idx="3938">
                  <c:v>-189.85003929999999</c:v>
                </c:pt>
                <c:pt idx="3939">
                  <c:v>-189.84445349999999</c:v>
                </c:pt>
                <c:pt idx="3940">
                  <c:v>-189.83884799999998</c:v>
                </c:pt>
                <c:pt idx="3941">
                  <c:v>-189.83325689999998</c:v>
                </c:pt>
                <c:pt idx="3942">
                  <c:v>-189.82766459999999</c:v>
                </c:pt>
                <c:pt idx="3943">
                  <c:v>-189.82205549999998</c:v>
                </c:pt>
                <c:pt idx="3944">
                  <c:v>-189.81646339999998</c:v>
                </c:pt>
                <c:pt idx="3945">
                  <c:v>-189.81087179999997</c:v>
                </c:pt>
                <c:pt idx="3946">
                  <c:v>-189.80526399999997</c:v>
                </c:pt>
                <c:pt idx="3947">
                  <c:v>-189.79967369999997</c:v>
                </c:pt>
                <c:pt idx="3948">
                  <c:v>-189.79408409999996</c:v>
                </c:pt>
                <c:pt idx="3949">
                  <c:v>-189.78847879999998</c:v>
                </c:pt>
                <c:pt idx="3950">
                  <c:v>-189.78289149999998</c:v>
                </c:pt>
                <c:pt idx="3951">
                  <c:v>-189.77730539999999</c:v>
                </c:pt>
                <c:pt idx="3952">
                  <c:v>-189.77170389999998</c:v>
                </c:pt>
                <c:pt idx="3953">
                  <c:v>-189.76612029999998</c:v>
                </c:pt>
                <c:pt idx="3954">
                  <c:v>-189.76053739999998</c:v>
                </c:pt>
                <c:pt idx="3955">
                  <c:v>-189.75493769999997</c:v>
                </c:pt>
                <c:pt idx="3956">
                  <c:v>-189.74935449999998</c:v>
                </c:pt>
                <c:pt idx="3957">
                  <c:v>-189.74377069999997</c:v>
                </c:pt>
                <c:pt idx="3958">
                  <c:v>-189.73816899999997</c:v>
                </c:pt>
                <c:pt idx="3959">
                  <c:v>-189.73258279999999</c:v>
                </c:pt>
                <c:pt idx="3960">
                  <c:v>-189.72699499999999</c:v>
                </c:pt>
                <c:pt idx="3961">
                  <c:v>-189.72138879999997</c:v>
                </c:pt>
                <c:pt idx="3962">
                  <c:v>-189.71579799999998</c:v>
                </c:pt>
                <c:pt idx="3963">
                  <c:v>-189.71020619999996</c:v>
                </c:pt>
                <c:pt idx="3964">
                  <c:v>-189.70459679999999</c:v>
                </c:pt>
                <c:pt idx="3965">
                  <c:v>-189.69900419999999</c:v>
                </c:pt>
                <c:pt idx="3966">
                  <c:v>-189.69341219999998</c:v>
                </c:pt>
                <c:pt idx="3967">
                  <c:v>-189.68780429999998</c:v>
                </c:pt>
                <c:pt idx="3968">
                  <c:v>-189.68221469999997</c:v>
                </c:pt>
                <c:pt idx="3969">
                  <c:v>-189.67662799999999</c:v>
                </c:pt>
                <c:pt idx="3970">
                  <c:v>-189.67102929999999</c:v>
                </c:pt>
                <c:pt idx="3971">
                  <c:v>-189.66545179999997</c:v>
                </c:pt>
                <c:pt idx="3972">
                  <c:v>-189.65987799999999</c:v>
                </c:pt>
                <c:pt idx="3973">
                  <c:v>-189.65429029999996</c:v>
                </c:pt>
                <c:pt idx="3974">
                  <c:v>-189.64872159999999</c:v>
                </c:pt>
                <c:pt idx="3975">
                  <c:v>-189.64315469999997</c:v>
                </c:pt>
                <c:pt idx="3976">
                  <c:v>-189.63757259999997</c:v>
                </c:pt>
                <c:pt idx="3977">
                  <c:v>-189.63200859999998</c:v>
                </c:pt>
                <c:pt idx="3978">
                  <c:v>-189.62644609999998</c:v>
                </c:pt>
                <c:pt idx="3979">
                  <c:v>-189.62086799999997</c:v>
                </c:pt>
                <c:pt idx="3980">
                  <c:v>-189.61530689999998</c:v>
                </c:pt>
                <c:pt idx="3981">
                  <c:v>-189.60974619999996</c:v>
                </c:pt>
                <c:pt idx="3982">
                  <c:v>-189.60416979999997</c:v>
                </c:pt>
                <c:pt idx="3983">
                  <c:v>-189.59861119999999</c:v>
                </c:pt>
                <c:pt idx="3984">
                  <c:v>-189.59305189999998</c:v>
                </c:pt>
                <c:pt idx="3985">
                  <c:v>-189.58746819999999</c:v>
                </c:pt>
                <c:pt idx="3986">
                  <c:v>-189.58189189999996</c:v>
                </c:pt>
                <c:pt idx="3987">
                  <c:v>-189.57630879999999</c:v>
                </c:pt>
                <c:pt idx="3988">
                  <c:v>-189.57070669999996</c:v>
                </c:pt>
                <c:pt idx="3989">
                  <c:v>-189.5651226</c:v>
                </c:pt>
                <c:pt idx="3990">
                  <c:v>-189.55954199999996</c:v>
                </c:pt>
                <c:pt idx="3991">
                  <c:v>-189.55394909999998</c:v>
                </c:pt>
                <c:pt idx="3992">
                  <c:v>-189.54837749999996</c:v>
                </c:pt>
                <c:pt idx="3993">
                  <c:v>-189.54280949999998</c:v>
                </c:pt>
                <c:pt idx="3994">
                  <c:v>-189.53722779999998</c:v>
                </c:pt>
                <c:pt idx="3995">
                  <c:v>-189.53166529999999</c:v>
                </c:pt>
                <c:pt idx="3996">
                  <c:v>-189.52610499999997</c:v>
                </c:pt>
                <c:pt idx="3997">
                  <c:v>-189.52053059999997</c:v>
                </c:pt>
                <c:pt idx="3998">
                  <c:v>-189.51497679999997</c:v>
                </c:pt>
                <c:pt idx="3999">
                  <c:v>-189.50942769999997</c:v>
                </c:pt>
                <c:pt idx="4000">
                  <c:v>-189.50386559999998</c:v>
                </c:pt>
                <c:pt idx="4001">
                  <c:v>-189.49832269999996</c:v>
                </c:pt>
                <c:pt idx="4002">
                  <c:v>-189.49278249999998</c:v>
                </c:pt>
                <c:pt idx="4003">
                  <c:v>-189.48722879999997</c:v>
                </c:pt>
                <c:pt idx="4004">
                  <c:v>-189.48169509999997</c:v>
                </c:pt>
                <c:pt idx="4005">
                  <c:v>-189.47616459999998</c:v>
                </c:pt>
                <c:pt idx="4006">
                  <c:v>-189.47061989999997</c:v>
                </c:pt>
                <c:pt idx="4007">
                  <c:v>-189.46509309999999</c:v>
                </c:pt>
                <c:pt idx="4008">
                  <c:v>-189.45956669999998</c:v>
                </c:pt>
                <c:pt idx="4009">
                  <c:v>-189.45402309999997</c:v>
                </c:pt>
                <c:pt idx="4010">
                  <c:v>-189.44849519999997</c:v>
                </c:pt>
                <c:pt idx="4011">
                  <c:v>-189.44296609999998</c:v>
                </c:pt>
                <c:pt idx="4012">
                  <c:v>-189.43741919999997</c:v>
                </c:pt>
                <c:pt idx="4013">
                  <c:v>-189.43188839999999</c:v>
                </c:pt>
                <c:pt idx="4014">
                  <c:v>-189.42635749999999</c:v>
                </c:pt>
                <c:pt idx="4015">
                  <c:v>-189.42081029999997</c:v>
                </c:pt>
                <c:pt idx="4016">
                  <c:v>-189.41527969999999</c:v>
                </c:pt>
                <c:pt idx="4017">
                  <c:v>-189.40974969999996</c:v>
                </c:pt>
                <c:pt idx="4018">
                  <c:v>-189.40420409999996</c:v>
                </c:pt>
                <c:pt idx="4019">
                  <c:v>-189.39867649999997</c:v>
                </c:pt>
                <c:pt idx="4020">
                  <c:v>-189.39315009999996</c:v>
                </c:pt>
                <c:pt idx="4021">
                  <c:v>-189.38760789999998</c:v>
                </c:pt>
                <c:pt idx="4022">
                  <c:v>-189.38208249999997</c:v>
                </c:pt>
                <c:pt idx="4023">
                  <c:v>-189.37655679999997</c:v>
                </c:pt>
                <c:pt idx="4024">
                  <c:v>-189.37101389999998</c:v>
                </c:pt>
                <c:pt idx="4025">
                  <c:v>-189.36548649999997</c:v>
                </c:pt>
                <c:pt idx="4026">
                  <c:v>-189.35995789999998</c:v>
                </c:pt>
                <c:pt idx="4027">
                  <c:v>-189.35441179999998</c:v>
                </c:pt>
                <c:pt idx="4028">
                  <c:v>-189.34888159999997</c:v>
                </c:pt>
                <c:pt idx="4029">
                  <c:v>-189.34335129999999</c:v>
                </c:pt>
                <c:pt idx="4030">
                  <c:v>-189.33780469999999</c:v>
                </c:pt>
                <c:pt idx="4031">
                  <c:v>-189.33227289999996</c:v>
                </c:pt>
                <c:pt idx="4032">
                  <c:v>-189.32673799999998</c:v>
                </c:pt>
                <c:pt idx="4033">
                  <c:v>-189.32118409999998</c:v>
                </c:pt>
                <c:pt idx="4034">
                  <c:v>-189.31564569999998</c:v>
                </c:pt>
                <c:pt idx="4035">
                  <c:v>-189.31010709999998</c:v>
                </c:pt>
                <c:pt idx="4036">
                  <c:v>-189.30455239999998</c:v>
                </c:pt>
                <c:pt idx="4037">
                  <c:v>-189.29901469999999</c:v>
                </c:pt>
                <c:pt idx="4038">
                  <c:v>-189.29347719999998</c:v>
                </c:pt>
                <c:pt idx="4039">
                  <c:v>-189.28792269999997</c:v>
                </c:pt>
                <c:pt idx="4040">
                  <c:v>-189.28238389999996</c:v>
                </c:pt>
                <c:pt idx="4041">
                  <c:v>-189.27684359999998</c:v>
                </c:pt>
                <c:pt idx="4042">
                  <c:v>-189.27128499999998</c:v>
                </c:pt>
                <c:pt idx="4043">
                  <c:v>-189.26574119999998</c:v>
                </c:pt>
                <c:pt idx="4044">
                  <c:v>-189.26019579999996</c:v>
                </c:pt>
                <c:pt idx="4045">
                  <c:v>-189.25463209999998</c:v>
                </c:pt>
                <c:pt idx="4046">
                  <c:v>-189.24908379999999</c:v>
                </c:pt>
                <c:pt idx="4047">
                  <c:v>-189.24353389999999</c:v>
                </c:pt>
                <c:pt idx="4048">
                  <c:v>-189.23796579999998</c:v>
                </c:pt>
                <c:pt idx="4049">
                  <c:v>-189.23241349999998</c:v>
                </c:pt>
                <c:pt idx="4050">
                  <c:v>-189.2268608</c:v>
                </c:pt>
                <c:pt idx="4051">
                  <c:v>-189.22129169999999</c:v>
                </c:pt>
                <c:pt idx="4052">
                  <c:v>-189.21573999999998</c:v>
                </c:pt>
                <c:pt idx="4053">
                  <c:v>-189.21018939999999</c:v>
                </c:pt>
                <c:pt idx="4054">
                  <c:v>-189.20462329999998</c:v>
                </c:pt>
                <c:pt idx="4055">
                  <c:v>-189.19907529999998</c:v>
                </c:pt>
                <c:pt idx="4056">
                  <c:v>-189.19352839999999</c:v>
                </c:pt>
                <c:pt idx="4057">
                  <c:v>-189.18796619999998</c:v>
                </c:pt>
                <c:pt idx="4058">
                  <c:v>-189.18242199999997</c:v>
                </c:pt>
                <c:pt idx="4059">
                  <c:v>-189.17687899999999</c:v>
                </c:pt>
                <c:pt idx="4060">
                  <c:v>-189.17132069999997</c:v>
                </c:pt>
                <c:pt idx="4061">
                  <c:v>-189.16578049999998</c:v>
                </c:pt>
                <c:pt idx="4062">
                  <c:v>-189.16024309999997</c:v>
                </c:pt>
                <c:pt idx="4063">
                  <c:v>-189.15469199999998</c:v>
                </c:pt>
                <c:pt idx="4064">
                  <c:v>-189.14915969999998</c:v>
                </c:pt>
                <c:pt idx="4065">
                  <c:v>-189.14362879999999</c:v>
                </c:pt>
                <c:pt idx="4066">
                  <c:v>-189.13808219999999</c:v>
                </c:pt>
                <c:pt idx="4067">
                  <c:v>-189.13255269999996</c:v>
                </c:pt>
                <c:pt idx="4068">
                  <c:v>-189.12702399999998</c:v>
                </c:pt>
                <c:pt idx="4069">
                  <c:v>-189.12147969999998</c:v>
                </c:pt>
                <c:pt idx="4070">
                  <c:v>-189.11595359999998</c:v>
                </c:pt>
                <c:pt idx="4071">
                  <c:v>-189.11042939999999</c:v>
                </c:pt>
                <c:pt idx="4072">
                  <c:v>-189.10489059999998</c:v>
                </c:pt>
                <c:pt idx="4073">
                  <c:v>-189.0993704</c:v>
                </c:pt>
                <c:pt idx="4074">
                  <c:v>-189.09385229999998</c:v>
                </c:pt>
                <c:pt idx="4075">
                  <c:v>-189.08831969999997</c:v>
                </c:pt>
                <c:pt idx="4076">
                  <c:v>-189.08280569999999</c:v>
                </c:pt>
                <c:pt idx="4077">
                  <c:v>-189.07729369999998</c:v>
                </c:pt>
                <c:pt idx="4078">
                  <c:v>-189.07176699999997</c:v>
                </c:pt>
                <c:pt idx="4079">
                  <c:v>-189.06625889999998</c:v>
                </c:pt>
                <c:pt idx="4080">
                  <c:v>-189.06075269999997</c:v>
                </c:pt>
                <c:pt idx="4081">
                  <c:v>-189.05523199999999</c:v>
                </c:pt>
                <c:pt idx="4082">
                  <c:v>-189.04972969999997</c:v>
                </c:pt>
                <c:pt idx="4083">
                  <c:v>-189.04422939999998</c:v>
                </c:pt>
                <c:pt idx="4084">
                  <c:v>-189.03871429999998</c:v>
                </c:pt>
                <c:pt idx="4085">
                  <c:v>-189.03321759999997</c:v>
                </c:pt>
                <c:pt idx="4086">
                  <c:v>-189.02772279999999</c:v>
                </c:pt>
                <c:pt idx="4087">
                  <c:v>-189.02221309999999</c:v>
                </c:pt>
                <c:pt idx="4088">
                  <c:v>-189.01672129999997</c:v>
                </c:pt>
                <c:pt idx="4089">
                  <c:v>-189.01123069999997</c:v>
                </c:pt>
                <c:pt idx="4090">
                  <c:v>-189.00572459999998</c:v>
                </c:pt>
                <c:pt idx="4091">
                  <c:v>-189.00023589999998</c:v>
                </c:pt>
                <c:pt idx="4092">
                  <c:v>-188.99474809999998</c:v>
                </c:pt>
                <c:pt idx="4093">
                  <c:v>-188.98924419999997</c:v>
                </c:pt>
                <c:pt idx="4094">
                  <c:v>-188.98375729999998</c:v>
                </c:pt>
                <c:pt idx="4095">
                  <c:v>-188.97827089999998</c:v>
                </c:pt>
                <c:pt idx="4096">
                  <c:v>-188.97276849999997</c:v>
                </c:pt>
                <c:pt idx="4097">
                  <c:v>-188.96728329999996</c:v>
                </c:pt>
                <c:pt idx="4098">
                  <c:v>-188.96179889999996</c:v>
                </c:pt>
                <c:pt idx="4099">
                  <c:v>-188.95629869999999</c:v>
                </c:pt>
                <c:pt idx="4100">
                  <c:v>-188.95081579999999</c:v>
                </c:pt>
                <c:pt idx="4101">
                  <c:v>-188.94533339999998</c:v>
                </c:pt>
                <c:pt idx="4102">
                  <c:v>-188.93983509999998</c:v>
                </c:pt>
                <c:pt idx="4103">
                  <c:v>-188.93435369999997</c:v>
                </c:pt>
                <c:pt idx="4104">
                  <c:v>-188.92887299999998</c:v>
                </c:pt>
                <c:pt idx="4105">
                  <c:v>-188.92337649999996</c:v>
                </c:pt>
                <c:pt idx="4106">
                  <c:v>-188.91789709999998</c:v>
                </c:pt>
                <c:pt idx="4107">
                  <c:v>-188.91241839999998</c:v>
                </c:pt>
                <c:pt idx="4108">
                  <c:v>-188.90692399999998</c:v>
                </c:pt>
                <c:pt idx="4109">
                  <c:v>-188.90144679999997</c:v>
                </c:pt>
                <c:pt idx="4110">
                  <c:v>-188.89597039999998</c:v>
                </c:pt>
                <c:pt idx="4111">
                  <c:v>-188.89047849999997</c:v>
                </c:pt>
                <c:pt idx="4112">
                  <c:v>-188.88500399999998</c:v>
                </c:pt>
                <c:pt idx="4113">
                  <c:v>-188.87953069999998</c:v>
                </c:pt>
                <c:pt idx="4114">
                  <c:v>-188.87404199999997</c:v>
                </c:pt>
                <c:pt idx="4115">
                  <c:v>-188.86857089999998</c:v>
                </c:pt>
                <c:pt idx="4116">
                  <c:v>-188.86310099999997</c:v>
                </c:pt>
                <c:pt idx="4117">
                  <c:v>-188.8576157</c:v>
                </c:pt>
                <c:pt idx="4118">
                  <c:v>-188.85214799999997</c:v>
                </c:pt>
                <c:pt idx="4119">
                  <c:v>-188.84668119999998</c:v>
                </c:pt>
                <c:pt idx="4120">
                  <c:v>-188.84119869999998</c:v>
                </c:pt>
                <c:pt idx="4121">
                  <c:v>-188.83573349999998</c:v>
                </c:pt>
                <c:pt idx="4122">
                  <c:v>-188.83026879999997</c:v>
                </c:pt>
                <c:pt idx="4123">
                  <c:v>-188.82478809999998</c:v>
                </c:pt>
                <c:pt idx="4124">
                  <c:v>-188.81932109999997</c:v>
                </c:pt>
                <c:pt idx="4125">
                  <c:v>-188.81384989999998</c:v>
                </c:pt>
                <c:pt idx="4126">
                  <c:v>-188.80835909999996</c:v>
                </c:pt>
                <c:pt idx="4127">
                  <c:v>-188.80288279999996</c:v>
                </c:pt>
                <c:pt idx="4128">
                  <c:v>-188.79740659999999</c:v>
                </c:pt>
                <c:pt idx="4129">
                  <c:v>-188.79191519999998</c:v>
                </c:pt>
                <c:pt idx="4130">
                  <c:v>-188.78644229999998</c:v>
                </c:pt>
                <c:pt idx="4131">
                  <c:v>-188.7809719</c:v>
                </c:pt>
                <c:pt idx="4132">
                  <c:v>-188.7754875</c:v>
                </c:pt>
                <c:pt idx="4133">
                  <c:v>-188.77002179999999</c:v>
                </c:pt>
                <c:pt idx="4134">
                  <c:v>-188.76455779999998</c:v>
                </c:pt>
                <c:pt idx="4135">
                  <c:v>-188.7590788</c:v>
                </c:pt>
                <c:pt idx="4136">
                  <c:v>-188.75361699999996</c:v>
                </c:pt>
                <c:pt idx="4137">
                  <c:v>-188.74815609999996</c:v>
                </c:pt>
                <c:pt idx="4138">
                  <c:v>-188.74267959999997</c:v>
                </c:pt>
                <c:pt idx="4139">
                  <c:v>-188.73722009999997</c:v>
                </c:pt>
                <c:pt idx="4140">
                  <c:v>-188.7317607</c:v>
                </c:pt>
                <c:pt idx="4141">
                  <c:v>-188.72628529999997</c:v>
                </c:pt>
                <c:pt idx="4142">
                  <c:v>-188.72082739999996</c:v>
                </c:pt>
                <c:pt idx="4143">
                  <c:v>-188.71537139999998</c:v>
                </c:pt>
                <c:pt idx="4144">
                  <c:v>-188.70990169999999</c:v>
                </c:pt>
                <c:pt idx="4145">
                  <c:v>-188.70445169999999</c:v>
                </c:pt>
                <c:pt idx="4146">
                  <c:v>-188.69900569999999</c:v>
                </c:pt>
                <c:pt idx="4147">
                  <c:v>-188.69354759999999</c:v>
                </c:pt>
                <c:pt idx="4148">
                  <c:v>-188.68811029999998</c:v>
                </c:pt>
                <c:pt idx="4149">
                  <c:v>-188.68267739999999</c:v>
                </c:pt>
                <c:pt idx="4150">
                  <c:v>-188.67723199999998</c:v>
                </c:pt>
                <c:pt idx="4151">
                  <c:v>-188.67180589999998</c:v>
                </c:pt>
                <c:pt idx="4152">
                  <c:v>-188.66638239999997</c:v>
                </c:pt>
                <c:pt idx="4153">
                  <c:v>-188.66094459999999</c:v>
                </c:pt>
                <c:pt idx="4154">
                  <c:v>-188.65552469999997</c:v>
                </c:pt>
                <c:pt idx="4155">
                  <c:v>-188.65010479999998</c:v>
                </c:pt>
                <c:pt idx="4156">
                  <c:v>-188.64466629999998</c:v>
                </c:pt>
                <c:pt idx="4157">
                  <c:v>-188.63924189999997</c:v>
                </c:pt>
                <c:pt idx="4158">
                  <c:v>-188.63381609999999</c:v>
                </c:pt>
                <c:pt idx="4159">
                  <c:v>-188.6283737</c:v>
                </c:pt>
                <c:pt idx="4160">
                  <c:v>-188.6229482</c:v>
                </c:pt>
                <c:pt idx="4161">
                  <c:v>-188.61752379999996</c:v>
                </c:pt>
                <c:pt idx="4162">
                  <c:v>-188.61208449999998</c:v>
                </c:pt>
                <c:pt idx="4163">
                  <c:v>-188.60666279999998</c:v>
                </c:pt>
                <c:pt idx="4164">
                  <c:v>-188.60124229999997</c:v>
                </c:pt>
                <c:pt idx="4165">
                  <c:v>-188.59580619999997</c:v>
                </c:pt>
                <c:pt idx="4166">
                  <c:v>-188.59038709999999</c:v>
                </c:pt>
                <c:pt idx="4167">
                  <c:v>-188.58496819999999</c:v>
                </c:pt>
                <c:pt idx="4168">
                  <c:v>-188.57953299999997</c:v>
                </c:pt>
                <c:pt idx="4169">
                  <c:v>-188.57411399999998</c:v>
                </c:pt>
                <c:pt idx="4170">
                  <c:v>-188.56869449999999</c:v>
                </c:pt>
                <c:pt idx="4171">
                  <c:v>-188.5632584</c:v>
                </c:pt>
                <c:pt idx="4172">
                  <c:v>-188.55783819999999</c:v>
                </c:pt>
                <c:pt idx="4173">
                  <c:v>-188.55241759999998</c:v>
                </c:pt>
                <c:pt idx="4174">
                  <c:v>-188.54698049999996</c:v>
                </c:pt>
                <c:pt idx="4175">
                  <c:v>-188.54155939999998</c:v>
                </c:pt>
                <c:pt idx="4176">
                  <c:v>-188.53613829999998</c:v>
                </c:pt>
                <c:pt idx="4177">
                  <c:v>-188.53070129999998</c:v>
                </c:pt>
                <c:pt idx="4178">
                  <c:v>-188.52528099999998</c:v>
                </c:pt>
                <c:pt idx="4179">
                  <c:v>-188.51986139999997</c:v>
                </c:pt>
                <c:pt idx="4180">
                  <c:v>-188.51442659999998</c:v>
                </c:pt>
                <c:pt idx="4181">
                  <c:v>-188.50900929999997</c:v>
                </c:pt>
                <c:pt idx="4182">
                  <c:v>-188.50359359999999</c:v>
                </c:pt>
                <c:pt idx="4183">
                  <c:v>-188.49816349999998</c:v>
                </c:pt>
                <c:pt idx="4184">
                  <c:v>-188.49275169999999</c:v>
                </c:pt>
                <c:pt idx="4185">
                  <c:v>-188.48734219999997</c:v>
                </c:pt>
                <c:pt idx="4186">
                  <c:v>-188.48191949999998</c:v>
                </c:pt>
                <c:pt idx="4187">
                  <c:v>-188.47651829999998</c:v>
                </c:pt>
                <c:pt idx="4188">
                  <c:v>-188.47112289999998</c:v>
                </c:pt>
                <c:pt idx="4189">
                  <c:v>-188.46571639999996</c:v>
                </c:pt>
                <c:pt idx="4190">
                  <c:v>-188.46032999999997</c:v>
                </c:pt>
                <c:pt idx="4191">
                  <c:v>-188.45494679999996</c:v>
                </c:pt>
                <c:pt idx="4192">
                  <c:v>-188.4495503</c:v>
                </c:pt>
                <c:pt idx="4193">
                  <c:v>-188.44417259999997</c:v>
                </c:pt>
                <c:pt idx="4194">
                  <c:v>-188.43879749999996</c:v>
                </c:pt>
                <c:pt idx="4195">
                  <c:v>-188.43340899999998</c:v>
                </c:pt>
                <c:pt idx="4196">
                  <c:v>-188.42799309999998</c:v>
                </c:pt>
                <c:pt idx="4197">
                  <c:v>-188.42249939999999</c:v>
                </c:pt>
                <c:pt idx="4198">
                  <c:v>-188.41699039999997</c:v>
                </c:pt>
                <c:pt idx="4199">
                  <c:v>-188.41149809999996</c:v>
                </c:pt>
                <c:pt idx="4200">
                  <c:v>-188.40600589999997</c:v>
                </c:pt>
                <c:pt idx="4201">
                  <c:v>-188.40049699999997</c:v>
                </c:pt>
                <c:pt idx="4202">
                  <c:v>-188.39500369999996</c:v>
                </c:pt>
                <c:pt idx="4203">
                  <c:v>-188.38950709999997</c:v>
                </c:pt>
                <c:pt idx="4204">
                  <c:v>-188.38399009999998</c:v>
                </c:pt>
                <c:pt idx="4205">
                  <c:v>-188.37848679999996</c:v>
                </c:pt>
                <c:pt idx="4206">
                  <c:v>-188.37298169999997</c:v>
                </c:pt>
                <c:pt idx="4207">
                  <c:v>-188.36745919999998</c:v>
                </c:pt>
                <c:pt idx="4208">
                  <c:v>-188.36195299999997</c:v>
                </c:pt>
                <c:pt idx="4209">
                  <c:v>-188.35644659999997</c:v>
                </c:pt>
                <c:pt idx="4210">
                  <c:v>-188.35092349999996</c:v>
                </c:pt>
                <c:pt idx="4211">
                  <c:v>-188.34541689999998</c:v>
                </c:pt>
                <c:pt idx="4212">
                  <c:v>-188.33990989999998</c:v>
                </c:pt>
                <c:pt idx="4213">
                  <c:v>-188.33438599999999</c:v>
                </c:pt>
                <c:pt idx="4214">
                  <c:v>-188.32887799999997</c:v>
                </c:pt>
                <c:pt idx="4215">
                  <c:v>-188.32336929999997</c:v>
                </c:pt>
                <c:pt idx="4216">
                  <c:v>-188.31784319999997</c:v>
                </c:pt>
                <c:pt idx="4217">
                  <c:v>-188.31233279999998</c:v>
                </c:pt>
                <c:pt idx="4218">
                  <c:v>-188.30682139999999</c:v>
                </c:pt>
                <c:pt idx="4219">
                  <c:v>-188.30129249999999</c:v>
                </c:pt>
                <c:pt idx="4220">
                  <c:v>-188.29577949999998</c:v>
                </c:pt>
                <c:pt idx="4221">
                  <c:v>-188.29026579999999</c:v>
                </c:pt>
                <c:pt idx="4222">
                  <c:v>-188.28473519999997</c:v>
                </c:pt>
                <c:pt idx="4223">
                  <c:v>-188.27922089999998</c:v>
                </c:pt>
                <c:pt idx="4224">
                  <c:v>-188.27370679999996</c:v>
                </c:pt>
                <c:pt idx="4225">
                  <c:v>-188.26817649999998</c:v>
                </c:pt>
                <c:pt idx="4226">
                  <c:v>-188.26266329999999</c:v>
                </c:pt>
                <c:pt idx="4227">
                  <c:v>-188.25715089999997</c:v>
                </c:pt>
                <c:pt idx="4228">
                  <c:v>-188.25162289999997</c:v>
                </c:pt>
                <c:pt idx="4229">
                  <c:v>-188.24611249999998</c:v>
                </c:pt>
                <c:pt idx="4230">
                  <c:v>-188.2406034</c:v>
                </c:pt>
                <c:pt idx="4231">
                  <c:v>-188.23507899999998</c:v>
                </c:pt>
                <c:pt idx="4232">
                  <c:v>-188.22957269999998</c:v>
                </c:pt>
                <c:pt idx="4233">
                  <c:v>-188.22406789999997</c:v>
                </c:pt>
                <c:pt idx="4234">
                  <c:v>-188.21854889999997</c:v>
                </c:pt>
                <c:pt idx="4235">
                  <c:v>-188.21305039999999</c:v>
                </c:pt>
                <c:pt idx="4236">
                  <c:v>-188.20755559999998</c:v>
                </c:pt>
                <c:pt idx="4237">
                  <c:v>-188.20204739999997</c:v>
                </c:pt>
                <c:pt idx="4238">
                  <c:v>-188.19655819999997</c:v>
                </c:pt>
                <c:pt idx="4239">
                  <c:v>-188.19107109999999</c:v>
                </c:pt>
                <c:pt idx="4240">
                  <c:v>-188.18556939999996</c:v>
                </c:pt>
                <c:pt idx="4241">
                  <c:v>-188.18008599999996</c:v>
                </c:pt>
                <c:pt idx="4242">
                  <c:v>-188.17460419999998</c:v>
                </c:pt>
                <c:pt idx="4243">
                  <c:v>-188.16910769999998</c:v>
                </c:pt>
                <c:pt idx="4244">
                  <c:v>-188.16362919999997</c:v>
                </c:pt>
                <c:pt idx="4245">
                  <c:v>-188.15815179999998</c:v>
                </c:pt>
                <c:pt idx="4246">
                  <c:v>-188.15265869999996</c:v>
                </c:pt>
                <c:pt idx="4247">
                  <c:v>-188.1471828</c:v>
                </c:pt>
                <c:pt idx="4248">
                  <c:v>-188.14170769999998</c:v>
                </c:pt>
                <c:pt idx="4249">
                  <c:v>-188.13621699999999</c:v>
                </c:pt>
                <c:pt idx="4250">
                  <c:v>-188.13074119999999</c:v>
                </c:pt>
                <c:pt idx="4251">
                  <c:v>-188.12525959999999</c:v>
                </c:pt>
                <c:pt idx="4252">
                  <c:v>-188.11975579999998</c:v>
                </c:pt>
                <c:pt idx="4253">
                  <c:v>-188.11426429999997</c:v>
                </c:pt>
                <c:pt idx="4254">
                  <c:v>-188.10877069999998</c:v>
                </c:pt>
                <c:pt idx="4255">
                  <c:v>-188.10326029999999</c:v>
                </c:pt>
                <c:pt idx="4256">
                  <c:v>-188.09776709999997</c:v>
                </c:pt>
                <c:pt idx="4257">
                  <c:v>-188.09227499999997</c:v>
                </c:pt>
                <c:pt idx="4258">
                  <c:v>-188.08676749999998</c:v>
                </c:pt>
                <c:pt idx="4259">
                  <c:v>-188.08127709999997</c:v>
                </c:pt>
                <c:pt idx="4260">
                  <c:v>-188.07578659999996</c:v>
                </c:pt>
                <c:pt idx="4261">
                  <c:v>-188.07027899999997</c:v>
                </c:pt>
                <c:pt idx="4262">
                  <c:v>-188.06478679999998</c:v>
                </c:pt>
                <c:pt idx="4263">
                  <c:v>-188.05929279999998</c:v>
                </c:pt>
                <c:pt idx="4264">
                  <c:v>-188.05378049999996</c:v>
                </c:pt>
                <c:pt idx="4265">
                  <c:v>-188.04828259999999</c:v>
                </c:pt>
                <c:pt idx="4266">
                  <c:v>-188.04278259999998</c:v>
                </c:pt>
                <c:pt idx="4267">
                  <c:v>-188.03726389999997</c:v>
                </c:pt>
                <c:pt idx="4268">
                  <c:v>-188.03175969999998</c:v>
                </c:pt>
                <c:pt idx="4269">
                  <c:v>-188.02625389999997</c:v>
                </c:pt>
                <c:pt idx="4270">
                  <c:v>-188.02073029999997</c:v>
                </c:pt>
                <c:pt idx="4271">
                  <c:v>-188.01522269999998</c:v>
                </c:pt>
                <c:pt idx="4272">
                  <c:v>-188.00971499999997</c:v>
                </c:pt>
                <c:pt idx="4273">
                  <c:v>-188.00419139999997</c:v>
                </c:pt>
                <c:pt idx="4274">
                  <c:v>-187.99868559999999</c:v>
                </c:pt>
                <c:pt idx="4275">
                  <c:v>-187.99318169999998</c:v>
                </c:pt>
                <c:pt idx="4276">
                  <c:v>-187.98766359999996</c:v>
                </c:pt>
                <c:pt idx="4277">
                  <c:v>-187.98216489999999</c:v>
                </c:pt>
                <c:pt idx="4278">
                  <c:v>-187.97666989999999</c:v>
                </c:pt>
                <c:pt idx="4279">
                  <c:v>-187.97116269999998</c:v>
                </c:pt>
                <c:pt idx="4280">
                  <c:v>-187.96567659999999</c:v>
                </c:pt>
                <c:pt idx="4281">
                  <c:v>-187.96019529999998</c:v>
                </c:pt>
                <c:pt idx="4282">
                  <c:v>-187.954702</c:v>
                </c:pt>
                <c:pt idx="4283">
                  <c:v>-187.94922869999999</c:v>
                </c:pt>
                <c:pt idx="4284">
                  <c:v>-187.94375849999997</c:v>
                </c:pt>
                <c:pt idx="4285">
                  <c:v>-187.93827439999998</c:v>
                </c:pt>
                <c:pt idx="4286">
                  <c:v>-187.93280919999998</c:v>
                </c:pt>
                <c:pt idx="4287">
                  <c:v>-187.92734609999997</c:v>
                </c:pt>
                <c:pt idx="4288">
                  <c:v>-187.92186869999998</c:v>
                </c:pt>
                <c:pt idx="4289">
                  <c:v>-187.91640969999997</c:v>
                </c:pt>
                <c:pt idx="4290">
                  <c:v>-187.91095239999999</c:v>
                </c:pt>
                <c:pt idx="4291">
                  <c:v>-187.90548029999997</c:v>
                </c:pt>
                <c:pt idx="4292">
                  <c:v>-187.90002579999998</c:v>
                </c:pt>
                <c:pt idx="4293">
                  <c:v>-187.89457179999999</c:v>
                </c:pt>
                <c:pt idx="4294">
                  <c:v>-187.88910129999999</c:v>
                </c:pt>
                <c:pt idx="4295">
                  <c:v>-187.88364679999998</c:v>
                </c:pt>
                <c:pt idx="4296">
                  <c:v>-187.87819199999998</c:v>
                </c:pt>
                <c:pt idx="4297">
                  <c:v>-187.87272079999997</c:v>
                </c:pt>
                <c:pt idx="4298">
                  <c:v>-187.86726349999998</c:v>
                </c:pt>
                <c:pt idx="4299">
                  <c:v>-187.86180189999999</c:v>
                </c:pt>
                <c:pt idx="4300">
                  <c:v>-187.85632039999996</c:v>
                </c:pt>
                <c:pt idx="4301">
                  <c:v>-187.85085349999997</c:v>
                </c:pt>
                <c:pt idx="4302">
                  <c:v>-187.84538659999998</c:v>
                </c:pt>
                <c:pt idx="4303">
                  <c:v>-187.83990489999996</c:v>
                </c:pt>
                <c:pt idx="4304">
                  <c:v>-187.83444249999997</c:v>
                </c:pt>
                <c:pt idx="4305">
                  <c:v>-187.82898349999999</c:v>
                </c:pt>
                <c:pt idx="4306">
                  <c:v>-187.82351119999998</c:v>
                </c:pt>
                <c:pt idx="4307">
                  <c:v>-187.81805779999996</c:v>
                </c:pt>
                <c:pt idx="4308">
                  <c:v>-187.81260589999999</c:v>
                </c:pt>
                <c:pt idx="4309">
                  <c:v>-187.80713839999999</c:v>
                </c:pt>
                <c:pt idx="4310">
                  <c:v>-187.80168709999998</c:v>
                </c:pt>
                <c:pt idx="4311">
                  <c:v>-187.79623469999996</c:v>
                </c:pt>
                <c:pt idx="4312">
                  <c:v>-187.79076439999997</c:v>
                </c:pt>
                <c:pt idx="4313">
                  <c:v>-187.78530839999996</c:v>
                </c:pt>
                <c:pt idx="4314">
                  <c:v>-187.77985149999998</c:v>
                </c:pt>
                <c:pt idx="4315">
                  <c:v>-187.77437889999999</c:v>
                </c:pt>
                <c:pt idx="4316">
                  <c:v>-187.76892339999998</c:v>
                </c:pt>
                <c:pt idx="4317">
                  <c:v>-187.76346859999998</c:v>
                </c:pt>
                <c:pt idx="4318">
                  <c:v>-187.7579978</c:v>
                </c:pt>
                <c:pt idx="4319">
                  <c:v>-187.75254399999997</c:v>
                </c:pt>
                <c:pt idx="4320">
                  <c:v>-187.74709099999998</c:v>
                </c:pt>
                <c:pt idx="4321">
                  <c:v>-187.74162279999996</c:v>
                </c:pt>
                <c:pt idx="4322">
                  <c:v>-187.7361727</c:v>
                </c:pt>
                <c:pt idx="4323">
                  <c:v>-187.73072459999997</c:v>
                </c:pt>
                <c:pt idx="4324">
                  <c:v>-187.7252623</c:v>
                </c:pt>
                <c:pt idx="4325">
                  <c:v>-187.71981869999996</c:v>
                </c:pt>
                <c:pt idx="4326">
                  <c:v>-187.71437729999997</c:v>
                </c:pt>
                <c:pt idx="4327">
                  <c:v>-187.70892149999997</c:v>
                </c:pt>
                <c:pt idx="4328">
                  <c:v>-187.70348379999996</c:v>
                </c:pt>
                <c:pt idx="4329">
                  <c:v>-187.6980476</c:v>
                </c:pt>
                <c:pt idx="4330">
                  <c:v>-187.69259479999999</c:v>
                </c:pt>
                <c:pt idx="4331">
                  <c:v>-187.68715599999996</c:v>
                </c:pt>
                <c:pt idx="4332">
                  <c:v>-187.68171509999996</c:v>
                </c:pt>
                <c:pt idx="4333">
                  <c:v>-187.67625649999997</c:v>
                </c:pt>
                <c:pt idx="4334">
                  <c:v>-187.67081409999997</c:v>
                </c:pt>
                <c:pt idx="4335">
                  <c:v>-187.66537239999997</c:v>
                </c:pt>
                <c:pt idx="4336">
                  <c:v>-187.65991569999997</c:v>
                </c:pt>
                <c:pt idx="4337">
                  <c:v>-187.6544768</c:v>
                </c:pt>
                <c:pt idx="4338">
                  <c:v>-187.64903949999996</c:v>
                </c:pt>
                <c:pt idx="4339">
                  <c:v>-187.64358709999999</c:v>
                </c:pt>
                <c:pt idx="4340">
                  <c:v>-187.63815209999996</c:v>
                </c:pt>
                <c:pt idx="4341">
                  <c:v>-187.63271769999997</c:v>
                </c:pt>
                <c:pt idx="4342">
                  <c:v>-187.62726739999999</c:v>
                </c:pt>
                <c:pt idx="4343">
                  <c:v>-187.62183319999997</c:v>
                </c:pt>
                <c:pt idx="4344">
                  <c:v>-187.61639839999998</c:v>
                </c:pt>
                <c:pt idx="4345">
                  <c:v>-187.61094659999998</c:v>
                </c:pt>
                <c:pt idx="4346">
                  <c:v>-187.60551169999997</c:v>
                </c:pt>
                <c:pt idx="4347">
                  <c:v>-187.60007939999997</c:v>
                </c:pt>
                <c:pt idx="4348">
                  <c:v>-187.59463359999998</c:v>
                </c:pt>
                <c:pt idx="4349">
                  <c:v>-187.58920619999998</c:v>
                </c:pt>
                <c:pt idx="4350">
                  <c:v>-187.58378029999997</c:v>
                </c:pt>
                <c:pt idx="4351">
                  <c:v>-187.57833949999997</c:v>
                </c:pt>
                <c:pt idx="4352">
                  <c:v>-187.5729164</c:v>
                </c:pt>
                <c:pt idx="4353">
                  <c:v>-187.56749499999998</c:v>
                </c:pt>
                <c:pt idx="4354">
                  <c:v>-187.56205939999998</c:v>
                </c:pt>
                <c:pt idx="4355">
                  <c:v>-187.55664259999998</c:v>
                </c:pt>
                <c:pt idx="4356">
                  <c:v>-187.55122849999998</c:v>
                </c:pt>
                <c:pt idx="4357">
                  <c:v>-187.5458003</c:v>
                </c:pt>
                <c:pt idx="4358">
                  <c:v>-187.54039029999998</c:v>
                </c:pt>
                <c:pt idx="4359">
                  <c:v>-187.53498229999997</c:v>
                </c:pt>
                <c:pt idx="4360">
                  <c:v>-187.52955969999999</c:v>
                </c:pt>
                <c:pt idx="4361">
                  <c:v>-187.52415449999998</c:v>
                </c:pt>
                <c:pt idx="4362">
                  <c:v>-187.51874649999996</c:v>
                </c:pt>
                <c:pt idx="4363">
                  <c:v>-187.51331319999997</c:v>
                </c:pt>
                <c:pt idx="4364">
                  <c:v>-187.50788679999999</c:v>
                </c:pt>
                <c:pt idx="4365">
                  <c:v>-187.50245329999996</c:v>
                </c:pt>
                <c:pt idx="4366">
                  <c:v>-187.49699939999999</c:v>
                </c:pt>
                <c:pt idx="4367">
                  <c:v>-187.49156079999997</c:v>
                </c:pt>
                <c:pt idx="4368">
                  <c:v>-187.48612379999997</c:v>
                </c:pt>
                <c:pt idx="4369">
                  <c:v>-187.48067389999997</c:v>
                </c:pt>
                <c:pt idx="4370">
                  <c:v>-187.4752446</c:v>
                </c:pt>
                <c:pt idx="4371">
                  <c:v>-187.46981929999998</c:v>
                </c:pt>
                <c:pt idx="4372">
                  <c:v>-187.46438099999997</c:v>
                </c:pt>
                <c:pt idx="4373">
                  <c:v>-187.45896079999997</c:v>
                </c:pt>
                <c:pt idx="4374">
                  <c:v>-187.45354089999998</c:v>
                </c:pt>
                <c:pt idx="4375">
                  <c:v>-187.44810439999998</c:v>
                </c:pt>
                <c:pt idx="4376">
                  <c:v>-187.44268399999999</c:v>
                </c:pt>
                <c:pt idx="4377">
                  <c:v>-187.43726419999996</c:v>
                </c:pt>
                <c:pt idx="4378">
                  <c:v>-187.43183049999999</c:v>
                </c:pt>
                <c:pt idx="4379">
                  <c:v>-187.42641679999997</c:v>
                </c:pt>
                <c:pt idx="4380">
                  <c:v>-187.42100609999997</c:v>
                </c:pt>
                <c:pt idx="4381">
                  <c:v>-187.4155811</c:v>
                </c:pt>
                <c:pt idx="4382">
                  <c:v>-187.41017359999998</c:v>
                </c:pt>
                <c:pt idx="4383">
                  <c:v>-187.40476709999996</c:v>
                </c:pt>
                <c:pt idx="4384">
                  <c:v>-187.39934589999996</c:v>
                </c:pt>
                <c:pt idx="4385">
                  <c:v>-187.39394289999996</c:v>
                </c:pt>
                <c:pt idx="4386">
                  <c:v>-187.38854239999998</c:v>
                </c:pt>
                <c:pt idx="4387">
                  <c:v>-187.38312799999997</c:v>
                </c:pt>
                <c:pt idx="4388">
                  <c:v>-187.37773209999997</c:v>
                </c:pt>
                <c:pt idx="4389">
                  <c:v>-187.37233809999998</c:v>
                </c:pt>
                <c:pt idx="4390">
                  <c:v>-187.36692919999996</c:v>
                </c:pt>
                <c:pt idx="4391">
                  <c:v>-187.36153679999998</c:v>
                </c:pt>
                <c:pt idx="4392">
                  <c:v>-187.35614369999996</c:v>
                </c:pt>
                <c:pt idx="4393">
                  <c:v>-187.35073269999998</c:v>
                </c:pt>
                <c:pt idx="4394">
                  <c:v>-187.34533599999997</c:v>
                </c:pt>
                <c:pt idx="4395">
                  <c:v>-187.3399374</c:v>
                </c:pt>
                <c:pt idx="4396">
                  <c:v>-187.33452129999998</c:v>
                </c:pt>
                <c:pt idx="4397">
                  <c:v>-187.32912089999996</c:v>
                </c:pt>
                <c:pt idx="4398">
                  <c:v>-187.32372149999998</c:v>
                </c:pt>
                <c:pt idx="4399">
                  <c:v>-187.31830869999999</c:v>
                </c:pt>
                <c:pt idx="4400">
                  <c:v>-187.31291689999998</c:v>
                </c:pt>
                <c:pt idx="4401">
                  <c:v>-187.30753099999998</c:v>
                </c:pt>
                <c:pt idx="4402">
                  <c:v>-187.30213499999996</c:v>
                </c:pt>
                <c:pt idx="4403">
                  <c:v>-187.29676039999998</c:v>
                </c:pt>
                <c:pt idx="4404">
                  <c:v>-187.29138989999996</c:v>
                </c:pt>
                <c:pt idx="4405">
                  <c:v>-187.28600569999998</c:v>
                </c:pt>
                <c:pt idx="4406">
                  <c:v>-187.28063839999999</c:v>
                </c:pt>
                <c:pt idx="4407">
                  <c:v>-187.27527079999999</c:v>
                </c:pt>
                <c:pt idx="4408">
                  <c:v>-187.26988619999997</c:v>
                </c:pt>
                <c:pt idx="4409">
                  <c:v>-187.26451699999998</c:v>
                </c:pt>
                <c:pt idx="4410">
                  <c:v>-187.2591473</c:v>
                </c:pt>
                <c:pt idx="4411">
                  <c:v>-187.25376239999997</c:v>
                </c:pt>
                <c:pt idx="4412">
                  <c:v>-187.24839559999998</c:v>
                </c:pt>
                <c:pt idx="4413">
                  <c:v>-187.24303069999996</c:v>
                </c:pt>
                <c:pt idx="4414">
                  <c:v>-187.23765169999996</c:v>
                </c:pt>
                <c:pt idx="4415">
                  <c:v>-187.23229089999998</c:v>
                </c:pt>
                <c:pt idx="4416">
                  <c:v>-187.22693239999998</c:v>
                </c:pt>
                <c:pt idx="4417">
                  <c:v>-187.22156049999998</c:v>
                </c:pt>
                <c:pt idx="4418">
                  <c:v>-187.21620789999997</c:v>
                </c:pt>
                <c:pt idx="4419">
                  <c:v>-187.21085899999997</c:v>
                </c:pt>
                <c:pt idx="4420">
                  <c:v>-187.20549809999997</c:v>
                </c:pt>
                <c:pt idx="4421">
                  <c:v>-187.20015749999999</c:v>
                </c:pt>
                <c:pt idx="4422">
                  <c:v>-187.19482019999998</c:v>
                </c:pt>
                <c:pt idx="4423">
                  <c:v>-187.18946929999998</c:v>
                </c:pt>
                <c:pt idx="4424">
                  <c:v>-187.18413639999997</c:v>
                </c:pt>
                <c:pt idx="4425">
                  <c:v>-187.17880469999997</c:v>
                </c:pt>
                <c:pt idx="4426">
                  <c:v>-187.17345799999998</c:v>
                </c:pt>
                <c:pt idx="4427">
                  <c:v>-187.16812649999997</c:v>
                </c:pt>
                <c:pt idx="4428">
                  <c:v>-187.16279229999998</c:v>
                </c:pt>
                <c:pt idx="4429">
                  <c:v>-187.15743939999999</c:v>
                </c:pt>
                <c:pt idx="4430">
                  <c:v>-187.15210059999998</c:v>
                </c:pt>
                <c:pt idx="4431">
                  <c:v>-187.14676059999999</c:v>
                </c:pt>
                <c:pt idx="4432">
                  <c:v>-187.14140389999997</c:v>
                </c:pt>
                <c:pt idx="4433">
                  <c:v>-187.13606299999998</c:v>
                </c:pt>
                <c:pt idx="4434">
                  <c:v>-187.13072189999997</c:v>
                </c:pt>
                <c:pt idx="4435">
                  <c:v>-187.12536469999998</c:v>
                </c:pt>
                <c:pt idx="4436">
                  <c:v>-187.12002349999997</c:v>
                </c:pt>
                <c:pt idx="4437">
                  <c:v>-187.11468199999996</c:v>
                </c:pt>
                <c:pt idx="4438">
                  <c:v>-187.10932409999998</c:v>
                </c:pt>
                <c:pt idx="4439">
                  <c:v>-187.1039816</c:v>
                </c:pt>
                <c:pt idx="4440">
                  <c:v>-187.09863839999997</c:v>
                </c:pt>
                <c:pt idx="4441">
                  <c:v>-187.09327839999997</c:v>
                </c:pt>
                <c:pt idx="4442">
                  <c:v>-187.0879334</c:v>
                </c:pt>
                <c:pt idx="4443">
                  <c:v>-187.08258659999996</c:v>
                </c:pt>
                <c:pt idx="4444">
                  <c:v>-187.07721819999998</c:v>
                </c:pt>
                <c:pt idx="4445">
                  <c:v>-187.07185969999998</c:v>
                </c:pt>
                <c:pt idx="4446">
                  <c:v>-187.06649649999997</c:v>
                </c:pt>
                <c:pt idx="4447">
                  <c:v>-187.06111379999999</c:v>
                </c:pt>
                <c:pt idx="4448">
                  <c:v>-187.05574559999997</c:v>
                </c:pt>
                <c:pt idx="4449">
                  <c:v>-187.05037649999997</c:v>
                </c:pt>
                <c:pt idx="4450">
                  <c:v>-187.04499139999996</c:v>
                </c:pt>
                <c:pt idx="4451">
                  <c:v>-187.0396227</c:v>
                </c:pt>
                <c:pt idx="4452">
                  <c:v>-187.03425449999997</c:v>
                </c:pt>
                <c:pt idx="4453">
                  <c:v>-187.02887069999997</c:v>
                </c:pt>
                <c:pt idx="4454">
                  <c:v>-187.02350329999996</c:v>
                </c:pt>
                <c:pt idx="4455">
                  <c:v>-187.01813609999999</c:v>
                </c:pt>
                <c:pt idx="4456">
                  <c:v>-187.01275279999999</c:v>
                </c:pt>
                <c:pt idx="4457">
                  <c:v>-187.0073855</c:v>
                </c:pt>
                <c:pt idx="4458">
                  <c:v>-187.0020179</c:v>
                </c:pt>
                <c:pt idx="4459">
                  <c:v>-186.99663409999999</c:v>
                </c:pt>
                <c:pt idx="4460">
                  <c:v>-186.99126649999999</c:v>
                </c:pt>
                <c:pt idx="4461">
                  <c:v>-186.98589919999998</c:v>
                </c:pt>
                <c:pt idx="4462">
                  <c:v>-186.98051619999998</c:v>
                </c:pt>
                <c:pt idx="4463">
                  <c:v>-186.9751498</c:v>
                </c:pt>
                <c:pt idx="4464">
                  <c:v>-186.96978359999997</c:v>
                </c:pt>
                <c:pt idx="4465">
                  <c:v>-186.96440189999998</c:v>
                </c:pt>
                <c:pt idx="4466">
                  <c:v>-186.95903689999997</c:v>
                </c:pt>
                <c:pt idx="4467">
                  <c:v>-186.95367279999999</c:v>
                </c:pt>
                <c:pt idx="4468">
                  <c:v>-186.94829379999999</c:v>
                </c:pt>
                <c:pt idx="4469">
                  <c:v>-186.9429323</c:v>
                </c:pt>
                <c:pt idx="4470">
                  <c:v>-186.93757259999998</c:v>
                </c:pt>
                <c:pt idx="4471">
                  <c:v>-186.93219909999999</c:v>
                </c:pt>
                <c:pt idx="4472">
                  <c:v>-186.92684429999997</c:v>
                </c:pt>
                <c:pt idx="4473">
                  <c:v>-186.92149229999998</c:v>
                </c:pt>
                <c:pt idx="4474">
                  <c:v>-186.91612739999999</c:v>
                </c:pt>
                <c:pt idx="4475">
                  <c:v>-186.91078139999996</c:v>
                </c:pt>
                <c:pt idx="4476">
                  <c:v>-186.90543799999998</c:v>
                </c:pt>
                <c:pt idx="4477">
                  <c:v>-186.90008039999998</c:v>
                </c:pt>
                <c:pt idx="4478">
                  <c:v>-186.89474019999997</c:v>
                </c:pt>
                <c:pt idx="4479">
                  <c:v>-186.88940129999997</c:v>
                </c:pt>
                <c:pt idx="4480">
                  <c:v>-186.88404729999996</c:v>
                </c:pt>
                <c:pt idx="4481">
                  <c:v>-186.87871039999999</c:v>
                </c:pt>
                <c:pt idx="4482">
                  <c:v>-186.87337429999997</c:v>
                </c:pt>
                <c:pt idx="4483">
                  <c:v>-186.86802299999999</c:v>
                </c:pt>
                <c:pt idx="4484">
                  <c:v>-186.86268839999997</c:v>
                </c:pt>
                <c:pt idx="4485">
                  <c:v>-186.85735449999999</c:v>
                </c:pt>
                <c:pt idx="4486">
                  <c:v>-186.8520054</c:v>
                </c:pt>
                <c:pt idx="4487">
                  <c:v>-186.84667289999999</c:v>
                </c:pt>
                <c:pt idx="4488">
                  <c:v>-186.84134109999997</c:v>
                </c:pt>
                <c:pt idx="4489">
                  <c:v>-186.83599399999997</c:v>
                </c:pt>
                <c:pt idx="4490">
                  <c:v>-186.83066379999997</c:v>
                </c:pt>
                <c:pt idx="4491">
                  <c:v>-186.82533469999998</c:v>
                </c:pt>
                <c:pt idx="4492">
                  <c:v>-186.81999049999996</c:v>
                </c:pt>
                <c:pt idx="4493">
                  <c:v>-186.81466279999998</c:v>
                </c:pt>
                <c:pt idx="4494">
                  <c:v>-186.80933549999997</c:v>
                </c:pt>
                <c:pt idx="4495">
                  <c:v>-186.80399319999998</c:v>
                </c:pt>
                <c:pt idx="4496">
                  <c:v>-186.7986684</c:v>
                </c:pt>
                <c:pt idx="4497">
                  <c:v>-186.79334559999998</c:v>
                </c:pt>
                <c:pt idx="4498">
                  <c:v>-186.78800859999998</c:v>
                </c:pt>
                <c:pt idx="4499">
                  <c:v>-186.78268939999998</c:v>
                </c:pt>
                <c:pt idx="4500">
                  <c:v>-186.77737139999999</c:v>
                </c:pt>
                <c:pt idx="4501">
                  <c:v>-186.77203849999998</c:v>
                </c:pt>
                <c:pt idx="4502">
                  <c:v>-186.76672199999996</c:v>
                </c:pt>
                <c:pt idx="4503">
                  <c:v>-186.76140539999997</c:v>
                </c:pt>
                <c:pt idx="4504">
                  <c:v>-186.75607259999998</c:v>
                </c:pt>
                <c:pt idx="4505">
                  <c:v>-186.75075499999997</c:v>
                </c:pt>
                <c:pt idx="4506">
                  <c:v>-186.74543679999999</c:v>
                </c:pt>
                <c:pt idx="4507">
                  <c:v>-186.74010189999996</c:v>
                </c:pt>
                <c:pt idx="4508">
                  <c:v>-186.73478239999997</c:v>
                </c:pt>
                <c:pt idx="4509">
                  <c:v>-186.72946059999998</c:v>
                </c:pt>
                <c:pt idx="4510">
                  <c:v>-186.72411899999997</c:v>
                </c:pt>
                <c:pt idx="4511">
                  <c:v>-186.71879019999997</c:v>
                </c:pt>
                <c:pt idx="4512">
                  <c:v>-186.71345949999997</c:v>
                </c:pt>
                <c:pt idx="4513">
                  <c:v>-186.70811179999998</c:v>
                </c:pt>
                <c:pt idx="4514">
                  <c:v>-186.70277999999996</c:v>
                </c:pt>
                <c:pt idx="4515">
                  <c:v>-186.69744859999997</c:v>
                </c:pt>
                <c:pt idx="4516">
                  <c:v>-186.69210179999999</c:v>
                </c:pt>
                <c:pt idx="4517">
                  <c:v>-186.68677179999997</c:v>
                </c:pt>
                <c:pt idx="4518">
                  <c:v>-186.68144229999996</c:v>
                </c:pt>
                <c:pt idx="4519">
                  <c:v>-186.67585209999999</c:v>
                </c:pt>
                <c:pt idx="4520">
                  <c:v>-186.67018869999998</c:v>
                </c:pt>
                <c:pt idx="4521">
                  <c:v>-186.66452589999997</c:v>
                </c:pt>
                <c:pt idx="4522">
                  <c:v>-186.65884689999996</c:v>
                </c:pt>
                <c:pt idx="4523">
                  <c:v>-186.65318569999999</c:v>
                </c:pt>
                <c:pt idx="4524">
                  <c:v>-186.64752589999998</c:v>
                </c:pt>
                <c:pt idx="4525">
                  <c:v>-186.64185149999997</c:v>
                </c:pt>
                <c:pt idx="4526">
                  <c:v>-186.63619839999998</c:v>
                </c:pt>
                <c:pt idx="4527">
                  <c:v>-186.63054939999998</c:v>
                </c:pt>
                <c:pt idx="4528">
                  <c:v>-186.62488689999998</c:v>
                </c:pt>
                <c:pt idx="4529">
                  <c:v>-186.61924369999997</c:v>
                </c:pt>
                <c:pt idx="4530">
                  <c:v>-186.61360229999997</c:v>
                </c:pt>
                <c:pt idx="4531">
                  <c:v>-186.60794549999997</c:v>
                </c:pt>
                <c:pt idx="4532">
                  <c:v>-186.60230729999998</c:v>
                </c:pt>
                <c:pt idx="4533">
                  <c:v>-186.59667069999998</c:v>
                </c:pt>
                <c:pt idx="4534">
                  <c:v>-186.59101919999998</c:v>
                </c:pt>
                <c:pt idx="4535">
                  <c:v>-186.58538699999997</c:v>
                </c:pt>
                <c:pt idx="4536">
                  <c:v>-186.57975729999998</c:v>
                </c:pt>
                <c:pt idx="4537">
                  <c:v>-186.57411329999996</c:v>
                </c:pt>
                <c:pt idx="4538">
                  <c:v>-186.56848899999997</c:v>
                </c:pt>
                <c:pt idx="4539">
                  <c:v>-186.56286769999997</c:v>
                </c:pt>
                <c:pt idx="4540">
                  <c:v>-186.55723229999998</c:v>
                </c:pt>
                <c:pt idx="4541">
                  <c:v>-186.55161639999997</c:v>
                </c:pt>
                <c:pt idx="4542">
                  <c:v>-186.54600069999998</c:v>
                </c:pt>
                <c:pt idx="4543">
                  <c:v>-186.54036679999996</c:v>
                </c:pt>
                <c:pt idx="4544">
                  <c:v>-186.53474859999997</c:v>
                </c:pt>
                <c:pt idx="4545">
                  <c:v>-186.52912969999997</c:v>
                </c:pt>
                <c:pt idx="4546">
                  <c:v>-186.52349399999997</c:v>
                </c:pt>
                <c:pt idx="4547">
                  <c:v>-186.51787569999999</c:v>
                </c:pt>
                <c:pt idx="4548">
                  <c:v>-186.51225789999998</c:v>
                </c:pt>
                <c:pt idx="4549">
                  <c:v>-186.50662369999998</c:v>
                </c:pt>
                <c:pt idx="4550">
                  <c:v>-186.50100669999998</c:v>
                </c:pt>
                <c:pt idx="4551">
                  <c:v>-186.4953898</c:v>
                </c:pt>
                <c:pt idx="4552">
                  <c:v>-186.48975599999997</c:v>
                </c:pt>
                <c:pt idx="4553">
                  <c:v>-186.48413889999998</c:v>
                </c:pt>
                <c:pt idx="4554">
                  <c:v>-186.47852149999997</c:v>
                </c:pt>
                <c:pt idx="4555">
                  <c:v>-186.47288689999999</c:v>
                </c:pt>
                <c:pt idx="4556">
                  <c:v>-186.46726889999997</c:v>
                </c:pt>
                <c:pt idx="4557">
                  <c:v>-186.46165059999998</c:v>
                </c:pt>
                <c:pt idx="4558">
                  <c:v>-186.45601579999999</c:v>
                </c:pt>
                <c:pt idx="4559">
                  <c:v>-186.45039939999998</c:v>
                </c:pt>
                <c:pt idx="4560">
                  <c:v>-186.44478469999996</c:v>
                </c:pt>
                <c:pt idx="4561">
                  <c:v>-186.43915439999998</c:v>
                </c:pt>
                <c:pt idx="4562">
                  <c:v>-186.43354169999998</c:v>
                </c:pt>
                <c:pt idx="4563">
                  <c:v>-186.42792959999997</c:v>
                </c:pt>
                <c:pt idx="4564">
                  <c:v>-186.42230099999998</c:v>
                </c:pt>
                <c:pt idx="4565">
                  <c:v>-186.41668969999998</c:v>
                </c:pt>
                <c:pt idx="4566">
                  <c:v>-186.41107909999999</c:v>
                </c:pt>
                <c:pt idx="4567">
                  <c:v>-186.40545249999997</c:v>
                </c:pt>
                <c:pt idx="4568">
                  <c:v>-186.39984369999996</c:v>
                </c:pt>
                <c:pt idx="4569">
                  <c:v>-186.39423609999997</c:v>
                </c:pt>
                <c:pt idx="4570">
                  <c:v>-186.38861279999998</c:v>
                </c:pt>
                <c:pt idx="4571">
                  <c:v>-186.38300769999998</c:v>
                </c:pt>
                <c:pt idx="4572">
                  <c:v>-186.37740399999998</c:v>
                </c:pt>
                <c:pt idx="4573">
                  <c:v>-186.37178479999997</c:v>
                </c:pt>
                <c:pt idx="4574">
                  <c:v>-186.36618359999997</c:v>
                </c:pt>
                <c:pt idx="4575">
                  <c:v>-186.36058099999997</c:v>
                </c:pt>
                <c:pt idx="4576">
                  <c:v>-186.35495819999997</c:v>
                </c:pt>
                <c:pt idx="4577">
                  <c:v>-186.34934899999996</c:v>
                </c:pt>
                <c:pt idx="4578">
                  <c:v>-186.3437376</c:v>
                </c:pt>
                <c:pt idx="4579">
                  <c:v>-186.33810819999997</c:v>
                </c:pt>
                <c:pt idx="4580">
                  <c:v>-186.33249549999999</c:v>
                </c:pt>
                <c:pt idx="4581">
                  <c:v>-186.32688299999998</c:v>
                </c:pt>
                <c:pt idx="4582">
                  <c:v>-186.32125399999998</c:v>
                </c:pt>
                <c:pt idx="4583">
                  <c:v>-186.31564219999996</c:v>
                </c:pt>
                <c:pt idx="4584">
                  <c:v>-186.31003069999997</c:v>
                </c:pt>
                <c:pt idx="4585">
                  <c:v>-186.30440249999998</c:v>
                </c:pt>
                <c:pt idx="4586">
                  <c:v>-186.29879139999997</c:v>
                </c:pt>
                <c:pt idx="4587">
                  <c:v>-186.29318019999999</c:v>
                </c:pt>
                <c:pt idx="4588">
                  <c:v>-186.28755199999998</c:v>
                </c:pt>
                <c:pt idx="4589">
                  <c:v>-186.2819404</c:v>
                </c:pt>
                <c:pt idx="4590">
                  <c:v>-186.27632889999998</c:v>
                </c:pt>
                <c:pt idx="4591">
                  <c:v>-186.27070259999999</c:v>
                </c:pt>
                <c:pt idx="4592">
                  <c:v>-186.26510009999998</c:v>
                </c:pt>
                <c:pt idx="4593">
                  <c:v>-186.25950499999999</c:v>
                </c:pt>
                <c:pt idx="4594">
                  <c:v>-186.25389929999997</c:v>
                </c:pt>
                <c:pt idx="4595">
                  <c:v>-186.24831529999997</c:v>
                </c:pt>
                <c:pt idx="4596">
                  <c:v>-186.24273519999997</c:v>
                </c:pt>
                <c:pt idx="4597">
                  <c:v>-186.23714189999998</c:v>
                </c:pt>
                <c:pt idx="4598">
                  <c:v>-186.23156919999997</c:v>
                </c:pt>
                <c:pt idx="4599">
                  <c:v>-186.22600029999998</c:v>
                </c:pt>
                <c:pt idx="4600">
                  <c:v>-186.22041879999998</c:v>
                </c:pt>
                <c:pt idx="4601">
                  <c:v>-186.21485849999999</c:v>
                </c:pt>
                <c:pt idx="4602">
                  <c:v>-186.20930239999998</c:v>
                </c:pt>
                <c:pt idx="4603">
                  <c:v>-186.20373319999999</c:v>
                </c:pt>
                <c:pt idx="4604">
                  <c:v>-186.19818339999998</c:v>
                </c:pt>
                <c:pt idx="4605">
                  <c:v>-186.19263549999999</c:v>
                </c:pt>
                <c:pt idx="4606">
                  <c:v>-186.18707229999998</c:v>
                </c:pt>
                <c:pt idx="4607">
                  <c:v>-186.18152649999996</c:v>
                </c:pt>
                <c:pt idx="4608">
                  <c:v>-186.17597989999996</c:v>
                </c:pt>
                <c:pt idx="4609">
                  <c:v>-186.17041379999998</c:v>
                </c:pt>
                <c:pt idx="4610">
                  <c:v>-186.16486179999998</c:v>
                </c:pt>
                <c:pt idx="4611">
                  <c:v>-186.1593082</c:v>
                </c:pt>
                <c:pt idx="4612">
                  <c:v>-186.15373709999997</c:v>
                </c:pt>
                <c:pt idx="4613">
                  <c:v>-186.14818259999998</c:v>
                </c:pt>
                <c:pt idx="4614">
                  <c:v>-186.14262839999998</c:v>
                </c:pt>
                <c:pt idx="4615">
                  <c:v>-186.13705799999997</c:v>
                </c:pt>
                <c:pt idx="4616">
                  <c:v>-186.13150459999997</c:v>
                </c:pt>
                <c:pt idx="4617">
                  <c:v>-186.1259513</c:v>
                </c:pt>
                <c:pt idx="4618">
                  <c:v>-186.12038109999997</c:v>
                </c:pt>
                <c:pt idx="4619">
                  <c:v>-186.11482689999997</c:v>
                </c:pt>
                <c:pt idx="4620">
                  <c:v>-186.10927189999998</c:v>
                </c:pt>
                <c:pt idx="4621">
                  <c:v>-186.10369899999998</c:v>
                </c:pt>
                <c:pt idx="4622">
                  <c:v>-186.09814169999999</c:v>
                </c:pt>
                <c:pt idx="4623">
                  <c:v>-186.09258319999998</c:v>
                </c:pt>
                <c:pt idx="4624">
                  <c:v>-186.08700689999998</c:v>
                </c:pt>
                <c:pt idx="4625">
                  <c:v>-186.08144379999999</c:v>
                </c:pt>
                <c:pt idx="4626">
                  <c:v>-186.07587579999998</c:v>
                </c:pt>
                <c:pt idx="4627">
                  <c:v>-186.07028689999999</c:v>
                </c:pt>
                <c:pt idx="4628">
                  <c:v>-186.06471159999998</c:v>
                </c:pt>
                <c:pt idx="4629">
                  <c:v>-186.05913459999999</c:v>
                </c:pt>
                <c:pt idx="4630">
                  <c:v>-186.05354019999999</c:v>
                </c:pt>
                <c:pt idx="4631">
                  <c:v>-186.04796249999998</c:v>
                </c:pt>
                <c:pt idx="4632">
                  <c:v>-186.04238519999998</c:v>
                </c:pt>
                <c:pt idx="4633">
                  <c:v>-186.03679149999999</c:v>
                </c:pt>
                <c:pt idx="4634">
                  <c:v>-186.03121469999996</c:v>
                </c:pt>
                <c:pt idx="4635">
                  <c:v>-186.02563789999999</c:v>
                </c:pt>
                <c:pt idx="4636">
                  <c:v>-186.02004409999998</c:v>
                </c:pt>
                <c:pt idx="4637">
                  <c:v>-186.01446649999997</c:v>
                </c:pt>
                <c:pt idx="4638">
                  <c:v>-186.00888819999997</c:v>
                </c:pt>
                <c:pt idx="4639">
                  <c:v>-186.00329239999996</c:v>
                </c:pt>
                <c:pt idx="4640">
                  <c:v>-185.99771249999998</c:v>
                </c:pt>
                <c:pt idx="4641">
                  <c:v>-185.99213159999999</c:v>
                </c:pt>
                <c:pt idx="4642">
                  <c:v>-185.98653259999998</c:v>
                </c:pt>
                <c:pt idx="4643">
                  <c:v>-185.98094899999998</c:v>
                </c:pt>
                <c:pt idx="4644">
                  <c:v>-185.97536449999998</c:v>
                </c:pt>
                <c:pt idx="4645">
                  <c:v>-185.96976279999998</c:v>
                </c:pt>
                <c:pt idx="4646">
                  <c:v>-185.96417819999999</c:v>
                </c:pt>
                <c:pt idx="4647">
                  <c:v>-185.95859419999999</c:v>
                </c:pt>
                <c:pt idx="4648">
                  <c:v>-185.95299469999998</c:v>
                </c:pt>
                <c:pt idx="4649">
                  <c:v>-185.94741329999999</c:v>
                </c:pt>
                <c:pt idx="4650">
                  <c:v>-185.94183389999998</c:v>
                </c:pt>
                <c:pt idx="4651">
                  <c:v>-185.93623979999998</c:v>
                </c:pt>
                <c:pt idx="4652">
                  <c:v>-185.93066479999999</c:v>
                </c:pt>
                <c:pt idx="4653">
                  <c:v>-185.92509229999996</c:v>
                </c:pt>
                <c:pt idx="4654">
                  <c:v>-185.91950559999998</c:v>
                </c:pt>
                <c:pt idx="4655">
                  <c:v>-185.9139381</c:v>
                </c:pt>
                <c:pt idx="4656">
                  <c:v>-185.90837309999998</c:v>
                </c:pt>
                <c:pt idx="4657">
                  <c:v>-185.90279379999998</c:v>
                </c:pt>
                <c:pt idx="4658">
                  <c:v>-185.89723299999997</c:v>
                </c:pt>
                <c:pt idx="4659">
                  <c:v>-185.89167289999997</c:v>
                </c:pt>
                <c:pt idx="4660">
                  <c:v>-185.88609609999997</c:v>
                </c:pt>
                <c:pt idx="4661">
                  <c:v>-185.88053599999998</c:v>
                </c:pt>
                <c:pt idx="4662">
                  <c:v>-185.87497609999997</c:v>
                </c:pt>
                <c:pt idx="4663">
                  <c:v>-185.8693998</c:v>
                </c:pt>
                <c:pt idx="4664">
                  <c:v>-185.86384079999999</c:v>
                </c:pt>
                <c:pt idx="4665">
                  <c:v>-185.85828249999997</c:v>
                </c:pt>
                <c:pt idx="4666">
                  <c:v>-185.85270829999996</c:v>
                </c:pt>
                <c:pt idx="4667">
                  <c:v>-185.84715179999998</c:v>
                </c:pt>
                <c:pt idx="4668">
                  <c:v>-185.84159639999996</c:v>
                </c:pt>
                <c:pt idx="4669">
                  <c:v>-185.83602549999998</c:v>
                </c:pt>
                <c:pt idx="4670">
                  <c:v>-185.83047259999998</c:v>
                </c:pt>
                <c:pt idx="4671">
                  <c:v>-185.82492129999997</c:v>
                </c:pt>
                <c:pt idx="4672">
                  <c:v>-185.8193551</c:v>
                </c:pt>
                <c:pt idx="4673">
                  <c:v>-185.81380789999997</c:v>
                </c:pt>
                <c:pt idx="4674">
                  <c:v>-185.80826329999996</c:v>
                </c:pt>
                <c:pt idx="4675">
                  <c:v>-185.80270649999997</c:v>
                </c:pt>
                <c:pt idx="4676">
                  <c:v>-185.79717199999999</c:v>
                </c:pt>
                <c:pt idx="4677">
                  <c:v>-185.79164259999999</c:v>
                </c:pt>
                <c:pt idx="4678">
                  <c:v>-185.78610089999998</c:v>
                </c:pt>
                <c:pt idx="4679">
                  <c:v>-185.78057929999997</c:v>
                </c:pt>
                <c:pt idx="4680">
                  <c:v>-185.77506059999996</c:v>
                </c:pt>
                <c:pt idx="4681">
                  <c:v>-185.76952799999998</c:v>
                </c:pt>
                <c:pt idx="4682">
                  <c:v>-185.76401429999999</c:v>
                </c:pt>
                <c:pt idx="4683">
                  <c:v>-185.75850279999997</c:v>
                </c:pt>
                <c:pt idx="4684">
                  <c:v>-185.75297679999997</c:v>
                </c:pt>
                <c:pt idx="4685">
                  <c:v>-185.74999969999999</c:v>
                </c:pt>
                <c:pt idx="4686">
                  <c:v>-185.74782319999997</c:v>
                </c:pt>
                <c:pt idx="4687">
                  <c:v>-185.74308729999996</c:v>
                </c:pt>
                <c:pt idx="4688">
                  <c:v>-185.73833819999999</c:v>
                </c:pt>
                <c:pt idx="4689">
                  <c:v>-185.73360439999999</c:v>
                </c:pt>
                <c:pt idx="4690">
                  <c:v>-185.72887179999998</c:v>
                </c:pt>
                <c:pt idx="4691">
                  <c:v>-185.72412619999997</c:v>
                </c:pt>
                <c:pt idx="4692">
                  <c:v>-185.71939579999997</c:v>
                </c:pt>
                <c:pt idx="4693">
                  <c:v>-185.71466339999998</c:v>
                </c:pt>
                <c:pt idx="4694">
                  <c:v>-185.70991269999996</c:v>
                </c:pt>
                <c:pt idx="4695">
                  <c:v>-185.70517259999997</c:v>
                </c:pt>
                <c:pt idx="4696">
                  <c:v>-185.70043029999999</c:v>
                </c:pt>
                <c:pt idx="4697">
                  <c:v>-185.69567269999999</c:v>
                </c:pt>
                <c:pt idx="4698">
                  <c:v>-185.69092949999998</c:v>
                </c:pt>
                <c:pt idx="4699">
                  <c:v>-185.68618679999997</c:v>
                </c:pt>
                <c:pt idx="4700">
                  <c:v>-185.68143069999996</c:v>
                </c:pt>
                <c:pt idx="4701">
                  <c:v>-185.67668949999998</c:v>
                </c:pt>
                <c:pt idx="4702">
                  <c:v>-185.67194859999998</c:v>
                </c:pt>
                <c:pt idx="4703">
                  <c:v>-185.66719329999998</c:v>
                </c:pt>
                <c:pt idx="4704">
                  <c:v>-185.66245199999997</c:v>
                </c:pt>
                <c:pt idx="4705">
                  <c:v>-185.65770979999996</c:v>
                </c:pt>
                <c:pt idx="4706">
                  <c:v>-185.65295259999999</c:v>
                </c:pt>
                <c:pt idx="4707">
                  <c:v>-185.64820859999998</c:v>
                </c:pt>
                <c:pt idx="4708">
                  <c:v>-185.6434635</c:v>
                </c:pt>
                <c:pt idx="4709">
                  <c:v>-185.63870309999999</c:v>
                </c:pt>
                <c:pt idx="4710">
                  <c:v>-185.63395589999999</c:v>
                </c:pt>
                <c:pt idx="4711">
                  <c:v>-185.62920779999996</c:v>
                </c:pt>
                <c:pt idx="4712">
                  <c:v>-185.62444489999996</c:v>
                </c:pt>
                <c:pt idx="4713">
                  <c:v>-185.61969649999998</c:v>
                </c:pt>
                <c:pt idx="4714">
                  <c:v>-185.61494879999998</c:v>
                </c:pt>
                <c:pt idx="4715">
                  <c:v>-185.61018799999999</c:v>
                </c:pt>
                <c:pt idx="4716">
                  <c:v>-185.60592749999998</c:v>
                </c:pt>
                <c:pt idx="4717">
                  <c:v>-185.60544419999997</c:v>
                </c:pt>
                <c:pt idx="4718">
                  <c:v>-185.60029029999998</c:v>
                </c:pt>
                <c:pt idx="4719">
                  <c:v>-185.59454179999997</c:v>
                </c:pt>
                <c:pt idx="4720">
                  <c:v>-185.58829989999998</c:v>
                </c:pt>
                <c:pt idx="4721">
                  <c:v>-185.58165499999998</c:v>
                </c:pt>
                <c:pt idx="4722">
                  <c:v>-185.5746858</c:v>
                </c:pt>
                <c:pt idx="4723">
                  <c:v>-185.570021</c:v>
                </c:pt>
                <c:pt idx="4724">
                  <c:v>-185.56745839999996</c:v>
                </c:pt>
                <c:pt idx="4725">
                  <c:v>-185.56054169999999</c:v>
                </c:pt>
                <c:pt idx="4726">
                  <c:v>-185.5555579</c:v>
                </c:pt>
                <c:pt idx="4727">
                  <c:v>-185.55548779999998</c:v>
                </c:pt>
                <c:pt idx="4728">
                  <c:v>-185.55169949999998</c:v>
                </c:pt>
                <c:pt idx="4729">
                  <c:v>-185.54836609999998</c:v>
                </c:pt>
                <c:pt idx="4730">
                  <c:v>-185.54529059999999</c:v>
                </c:pt>
                <c:pt idx="4731">
                  <c:v>-185.54237089999998</c:v>
                </c:pt>
                <c:pt idx="4732">
                  <c:v>-185.53954719999996</c:v>
                </c:pt>
                <c:pt idx="4733">
                  <c:v>-185.53678709999997</c:v>
                </c:pt>
                <c:pt idx="4734">
                  <c:v>-185.53406839999997</c:v>
                </c:pt>
                <c:pt idx="4735">
                  <c:v>-185.5313822</c:v>
                </c:pt>
                <c:pt idx="4736">
                  <c:v>-185.5287209</c:v>
                </c:pt>
                <c:pt idx="4737">
                  <c:v>-185.5260778</c:v>
                </c:pt>
                <c:pt idx="4738">
                  <c:v>-185.52344939999998</c:v>
                </c:pt>
                <c:pt idx="4739">
                  <c:v>-185.52083149999999</c:v>
                </c:pt>
                <c:pt idx="4740">
                  <c:v>-185.51848389999998</c:v>
                </c:pt>
                <c:pt idx="4741">
                  <c:v>-185.5182203</c:v>
                </c:pt>
                <c:pt idx="4742">
                  <c:v>-185.51561189999998</c:v>
                </c:pt>
                <c:pt idx="4743">
                  <c:v>-185.51300389999997</c:v>
                </c:pt>
                <c:pt idx="4744">
                  <c:v>-185.51039499999996</c:v>
                </c:pt>
                <c:pt idx="4745">
                  <c:v>-185.50778329999997</c:v>
                </c:pt>
                <c:pt idx="4746">
                  <c:v>-185.50516949999997</c:v>
                </c:pt>
                <c:pt idx="4747">
                  <c:v>-185.50255259999997</c:v>
                </c:pt>
                <c:pt idx="4748">
                  <c:v>-185.49993479999998</c:v>
                </c:pt>
                <c:pt idx="4749">
                  <c:v>-185.49731609999998</c:v>
                </c:pt>
                <c:pt idx="4750">
                  <c:v>-185.49469859999999</c:v>
                </c:pt>
                <c:pt idx="4751">
                  <c:v>-185.49208309999997</c:v>
                </c:pt>
                <c:pt idx="4752">
                  <c:v>-185.48947089999996</c:v>
                </c:pt>
                <c:pt idx="4753">
                  <c:v>-185.48686189999998</c:v>
                </c:pt>
                <c:pt idx="4754">
                  <c:v>-185.48425629999997</c:v>
                </c:pt>
                <c:pt idx="4755">
                  <c:v>-185.48165279999998</c:v>
                </c:pt>
                <c:pt idx="4756">
                  <c:v>-185.47905069999996</c:v>
                </c:pt>
                <c:pt idx="4757">
                  <c:v>-185.47644729999996</c:v>
                </c:pt>
                <c:pt idx="4758">
                  <c:v>-185.47384149999999</c:v>
                </c:pt>
                <c:pt idx="4759">
                  <c:v>-185.47123159999998</c:v>
                </c:pt>
                <c:pt idx="4760">
                  <c:v>-185.46861629999998</c:v>
                </c:pt>
                <c:pt idx="4761">
                  <c:v>-185.46599509999999</c:v>
                </c:pt>
                <c:pt idx="4762">
                  <c:v>-185.46336859999997</c:v>
                </c:pt>
                <c:pt idx="4763">
                  <c:v>-185.46073809999996</c:v>
                </c:pt>
                <c:pt idx="4764">
                  <c:v>-185.45810459999996</c:v>
                </c:pt>
                <c:pt idx="4765">
                  <c:v>-185.45547079999997</c:v>
                </c:pt>
                <c:pt idx="4766">
                  <c:v>-185.45283859999998</c:v>
                </c:pt>
                <c:pt idx="4767">
                  <c:v>-185.45020959999999</c:v>
                </c:pt>
                <c:pt idx="4768">
                  <c:v>-185.44758509999997</c:v>
                </c:pt>
                <c:pt idx="4769">
                  <c:v>-185.44496629999998</c:v>
                </c:pt>
                <c:pt idx="4770">
                  <c:v>-185.44235349999997</c:v>
                </c:pt>
                <c:pt idx="4771">
                  <c:v>-185.43974539999999</c:v>
                </c:pt>
                <c:pt idx="4772">
                  <c:v>-185.43714169999998</c:v>
                </c:pt>
                <c:pt idx="4773">
                  <c:v>-185.43454079999998</c:v>
                </c:pt>
                <c:pt idx="4774">
                  <c:v>-185.43194109999996</c:v>
                </c:pt>
                <c:pt idx="4775">
                  <c:v>-185.42934109999999</c:v>
                </c:pt>
                <c:pt idx="4776">
                  <c:v>-185.42673969999998</c:v>
                </c:pt>
                <c:pt idx="4777">
                  <c:v>-185.42413579999999</c:v>
                </c:pt>
                <c:pt idx="4778">
                  <c:v>-185.4215289</c:v>
                </c:pt>
                <c:pt idx="4779">
                  <c:v>-185.41891879999997</c:v>
                </c:pt>
                <c:pt idx="4780">
                  <c:v>-185.41630599999996</c:v>
                </c:pt>
                <c:pt idx="4781">
                  <c:v>-185.41369129999998</c:v>
                </c:pt>
                <c:pt idx="4782">
                  <c:v>-185.41107609999997</c:v>
                </c:pt>
                <c:pt idx="4783">
                  <c:v>-185.40846159999998</c:v>
                </c:pt>
                <c:pt idx="4784">
                  <c:v>-185.40584889999997</c:v>
                </c:pt>
                <c:pt idx="4785">
                  <c:v>-185.40323899999999</c:v>
                </c:pt>
                <c:pt idx="4786">
                  <c:v>-185.4006321</c:v>
                </c:pt>
                <c:pt idx="4787">
                  <c:v>-185.39802809999998</c:v>
                </c:pt>
                <c:pt idx="4788">
                  <c:v>-185.39542639999996</c:v>
                </c:pt>
                <c:pt idx="4789">
                  <c:v>-185.39282599999996</c:v>
                </c:pt>
                <c:pt idx="4790">
                  <c:v>-185.39022609999998</c:v>
                </c:pt>
                <c:pt idx="4791">
                  <c:v>-185.38762559999998</c:v>
                </c:pt>
                <c:pt idx="4792">
                  <c:v>-185.38502339999997</c:v>
                </c:pt>
                <c:pt idx="4793">
                  <c:v>-185.38241879999998</c:v>
                </c:pt>
                <c:pt idx="4794">
                  <c:v>-185.37981169999998</c:v>
                </c:pt>
                <c:pt idx="4795">
                  <c:v>-185.37720189999999</c:v>
                </c:pt>
                <c:pt idx="4796">
                  <c:v>-185.37458979999997</c:v>
                </c:pt>
                <c:pt idx="4797">
                  <c:v>-185.37197639999999</c:v>
                </c:pt>
                <c:pt idx="4798">
                  <c:v>-185.36936289999997</c:v>
                </c:pt>
                <c:pt idx="4799">
                  <c:v>-185.36675059999999</c:v>
                </c:pt>
                <c:pt idx="4800">
                  <c:v>-185.36414059999998</c:v>
                </c:pt>
                <c:pt idx="4801">
                  <c:v>-185.36153379999996</c:v>
                </c:pt>
                <c:pt idx="4802">
                  <c:v>-185.3589308</c:v>
                </c:pt>
                <c:pt idx="4803">
                  <c:v>-185.35633179999996</c:v>
                </c:pt>
                <c:pt idx="4804">
                  <c:v>-185.35373659999999</c:v>
                </c:pt>
                <c:pt idx="4805">
                  <c:v>-185.35114449999998</c:v>
                </c:pt>
                <c:pt idx="4806">
                  <c:v>-185.34855459999997</c:v>
                </c:pt>
                <c:pt idx="4807">
                  <c:v>-185.34596559999997</c:v>
                </c:pt>
                <c:pt idx="4808">
                  <c:v>-185.34337639999998</c:v>
                </c:pt>
                <c:pt idx="4809">
                  <c:v>-185.34078629999999</c:v>
                </c:pt>
                <c:pt idx="4810">
                  <c:v>-185.33819409999998</c:v>
                </c:pt>
                <c:pt idx="4811">
                  <c:v>-185.33559939999998</c:v>
                </c:pt>
                <c:pt idx="4812">
                  <c:v>-185.33300179999998</c:v>
                </c:pt>
                <c:pt idx="4813">
                  <c:v>-185.33040179999998</c:v>
                </c:pt>
                <c:pt idx="4814">
                  <c:v>-185.32779989999997</c:v>
                </c:pt>
                <c:pt idx="4815">
                  <c:v>-185.32519709999997</c:v>
                </c:pt>
                <c:pt idx="4816">
                  <c:v>-185.32259449999998</c:v>
                </c:pt>
                <c:pt idx="4817">
                  <c:v>-185.31999309999998</c:v>
                </c:pt>
                <c:pt idx="4818">
                  <c:v>-185.31739359999997</c:v>
                </c:pt>
                <c:pt idx="4819">
                  <c:v>-185.31479659999997</c:v>
                </c:pt>
                <c:pt idx="4820">
                  <c:v>-185.31220269999997</c:v>
                </c:pt>
                <c:pt idx="4821">
                  <c:v>-185.30961149999996</c:v>
                </c:pt>
                <c:pt idx="4822">
                  <c:v>-185.30702269999998</c:v>
                </c:pt>
                <c:pt idx="4823">
                  <c:v>-185.30443549999998</c:v>
                </c:pt>
                <c:pt idx="4824">
                  <c:v>-185.30184919999999</c:v>
                </c:pt>
                <c:pt idx="4825">
                  <c:v>-185.29926269999999</c:v>
                </c:pt>
                <c:pt idx="4826">
                  <c:v>-185.29667519999998</c:v>
                </c:pt>
                <c:pt idx="4827">
                  <c:v>-185.29408609999996</c:v>
                </c:pt>
                <c:pt idx="4828">
                  <c:v>-185.29149509999996</c:v>
                </c:pt>
                <c:pt idx="4829">
                  <c:v>-185.28890239999998</c:v>
                </c:pt>
                <c:pt idx="4830">
                  <c:v>-185.28630819999998</c:v>
                </c:pt>
                <c:pt idx="4831">
                  <c:v>-185.28371329999999</c:v>
                </c:pt>
                <c:pt idx="4832">
                  <c:v>-185.28111869999998</c:v>
                </c:pt>
                <c:pt idx="4833">
                  <c:v>-185.27852579999998</c:v>
                </c:pt>
                <c:pt idx="4834">
                  <c:v>-185.27593529999996</c:v>
                </c:pt>
                <c:pt idx="4835">
                  <c:v>-185.27334789999998</c:v>
                </c:pt>
                <c:pt idx="4836">
                  <c:v>-185.2707638</c:v>
                </c:pt>
                <c:pt idx="4837">
                  <c:v>-185.26818299999996</c:v>
                </c:pt>
                <c:pt idx="4838">
                  <c:v>-185.26560529999998</c:v>
                </c:pt>
                <c:pt idx="4839">
                  <c:v>-185.26302999999996</c:v>
                </c:pt>
                <c:pt idx="4840">
                  <c:v>-185.26045619999996</c:v>
                </c:pt>
                <c:pt idx="4841">
                  <c:v>-185.25788319999998</c:v>
                </c:pt>
                <c:pt idx="4842">
                  <c:v>-185.25530989999999</c:v>
                </c:pt>
                <c:pt idx="4843">
                  <c:v>-185.25273539999998</c:v>
                </c:pt>
                <c:pt idx="4844">
                  <c:v>-185.25015909999996</c:v>
                </c:pt>
                <c:pt idx="4845">
                  <c:v>-185.24758109999999</c:v>
                </c:pt>
                <c:pt idx="4846">
                  <c:v>-185.24500119999999</c:v>
                </c:pt>
                <c:pt idx="4847">
                  <c:v>-185.24267809999998</c:v>
                </c:pt>
                <c:pt idx="4848">
                  <c:v>-185.24266419999998</c:v>
                </c:pt>
                <c:pt idx="4849">
                  <c:v>-185.24256099999997</c:v>
                </c:pt>
                <c:pt idx="4850">
                  <c:v>-185.24253479999999</c:v>
                </c:pt>
                <c:pt idx="4851">
                  <c:v>-185.240455</c:v>
                </c:pt>
                <c:pt idx="4852">
                  <c:v>-185.24022079999997</c:v>
                </c:pt>
                <c:pt idx="4853">
                  <c:v>-185.23788179999997</c:v>
                </c:pt>
                <c:pt idx="4854">
                  <c:v>-185.23558559999998</c:v>
                </c:pt>
                <c:pt idx="4855">
                  <c:v>-185.23331779999998</c:v>
                </c:pt>
                <c:pt idx="4856">
                  <c:v>-185.23106859999996</c:v>
                </c:pt>
                <c:pt idx="4857">
                  <c:v>-185.22883109999998</c:v>
                </c:pt>
                <c:pt idx="4858">
                  <c:v>-185.22660219999997</c:v>
                </c:pt>
                <c:pt idx="4859">
                  <c:v>-185.22437959999996</c:v>
                </c:pt>
                <c:pt idx="4860">
                  <c:v>-185.22215969999996</c:v>
                </c:pt>
                <c:pt idx="4861">
                  <c:v>-185.21994089999998</c:v>
                </c:pt>
                <c:pt idx="4862">
                  <c:v>-185.21772269999997</c:v>
                </c:pt>
                <c:pt idx="4863">
                  <c:v>-185.21550339999999</c:v>
                </c:pt>
                <c:pt idx="4864">
                  <c:v>-185.21328129999998</c:v>
                </c:pt>
                <c:pt idx="4865">
                  <c:v>-185.21105649999998</c:v>
                </c:pt>
                <c:pt idx="4866">
                  <c:v>-185.20882919999997</c:v>
                </c:pt>
                <c:pt idx="4867">
                  <c:v>-185.20659999999998</c:v>
                </c:pt>
                <c:pt idx="4868">
                  <c:v>-185.20436859999998</c:v>
                </c:pt>
                <c:pt idx="4869">
                  <c:v>-185.20213639999997</c:v>
                </c:pt>
                <c:pt idx="4870">
                  <c:v>-185.19990449999997</c:v>
                </c:pt>
                <c:pt idx="4871">
                  <c:v>-185.19767349999998</c:v>
                </c:pt>
                <c:pt idx="4872">
                  <c:v>-185.19544329999997</c:v>
                </c:pt>
                <c:pt idx="4873">
                  <c:v>-185.19321509999997</c:v>
                </c:pt>
                <c:pt idx="4874">
                  <c:v>-185.19098969999999</c:v>
                </c:pt>
                <c:pt idx="4875">
                  <c:v>-185.18876799999998</c:v>
                </c:pt>
                <c:pt idx="4876">
                  <c:v>-185.18655059999998</c:v>
                </c:pt>
                <c:pt idx="4877">
                  <c:v>-185.18433759999999</c:v>
                </c:pt>
                <c:pt idx="4878">
                  <c:v>-185.18212799999998</c:v>
                </c:pt>
                <c:pt idx="4879">
                  <c:v>-185.17992129999999</c:v>
                </c:pt>
                <c:pt idx="4880">
                  <c:v>-185.17771519999997</c:v>
                </c:pt>
                <c:pt idx="4881">
                  <c:v>-185.17572879999997</c:v>
                </c:pt>
                <c:pt idx="4882">
                  <c:v>-185.17550799999998</c:v>
                </c:pt>
                <c:pt idx="4883">
                  <c:v>-185.1732988</c:v>
                </c:pt>
                <c:pt idx="4884">
                  <c:v>-185.17108619999999</c:v>
                </c:pt>
                <c:pt idx="4885">
                  <c:v>-185.16886949999997</c:v>
                </c:pt>
                <c:pt idx="4886">
                  <c:v>-185.16664889999998</c:v>
                </c:pt>
                <c:pt idx="4887">
                  <c:v>-185.16442489999997</c:v>
                </c:pt>
                <c:pt idx="4888">
                  <c:v>-185.16220039999996</c:v>
                </c:pt>
                <c:pt idx="4889">
                  <c:v>-185.15997789999997</c:v>
                </c:pt>
                <c:pt idx="4890">
                  <c:v>-185.15775779999996</c:v>
                </c:pt>
                <c:pt idx="4891">
                  <c:v>-185.15554169999996</c:v>
                </c:pt>
                <c:pt idx="4892">
                  <c:v>-185.15332979999999</c:v>
                </c:pt>
                <c:pt idx="4893">
                  <c:v>-185.15112099999999</c:v>
                </c:pt>
                <c:pt idx="4894">
                  <c:v>-185.14891329999998</c:v>
                </c:pt>
                <c:pt idx="4895">
                  <c:v>-185.14670579999998</c:v>
                </c:pt>
                <c:pt idx="4896">
                  <c:v>-185.14449689999998</c:v>
                </c:pt>
                <c:pt idx="4897">
                  <c:v>-185.14228599999998</c:v>
                </c:pt>
                <c:pt idx="4898">
                  <c:v>-185.14007099999998</c:v>
                </c:pt>
                <c:pt idx="4899">
                  <c:v>-185.13785199999998</c:v>
                </c:pt>
                <c:pt idx="4900">
                  <c:v>-185.13562919999998</c:v>
                </c:pt>
                <c:pt idx="4901">
                  <c:v>-185.13340339999996</c:v>
                </c:pt>
                <c:pt idx="4902">
                  <c:v>-185.13117419999998</c:v>
                </c:pt>
                <c:pt idx="4903">
                  <c:v>-185.12894429999997</c:v>
                </c:pt>
                <c:pt idx="4904">
                  <c:v>-185.12671459999996</c:v>
                </c:pt>
                <c:pt idx="4905">
                  <c:v>-185.12448569999998</c:v>
                </c:pt>
                <c:pt idx="4906">
                  <c:v>-185.12225889999996</c:v>
                </c:pt>
                <c:pt idx="4907">
                  <c:v>-185.12003499999997</c:v>
                </c:pt>
                <c:pt idx="4908">
                  <c:v>-185.11781269999997</c:v>
                </c:pt>
                <c:pt idx="4909">
                  <c:v>-185.11559239999997</c:v>
                </c:pt>
                <c:pt idx="4910">
                  <c:v>-185.11337309999999</c:v>
                </c:pt>
                <c:pt idx="4911">
                  <c:v>-185.11115269999999</c:v>
                </c:pt>
                <c:pt idx="4912">
                  <c:v>-185.10892999999999</c:v>
                </c:pt>
                <c:pt idx="4913">
                  <c:v>-185.10670539999998</c:v>
                </c:pt>
                <c:pt idx="4914">
                  <c:v>-185.10448149999996</c:v>
                </c:pt>
                <c:pt idx="4915">
                  <c:v>-185.10225929999996</c:v>
                </c:pt>
                <c:pt idx="4916">
                  <c:v>-185.10004099999998</c:v>
                </c:pt>
                <c:pt idx="4917">
                  <c:v>-185.09782959999998</c:v>
                </c:pt>
                <c:pt idx="4918">
                  <c:v>-185.09562599999998</c:v>
                </c:pt>
                <c:pt idx="4919">
                  <c:v>-185.09342859999998</c:v>
                </c:pt>
                <c:pt idx="4920">
                  <c:v>-185.09123959999999</c:v>
                </c:pt>
                <c:pt idx="4921">
                  <c:v>-185.08905869999998</c:v>
                </c:pt>
                <c:pt idx="4922">
                  <c:v>-185.08688419999999</c:v>
                </c:pt>
                <c:pt idx="4923">
                  <c:v>-185.08471569999998</c:v>
                </c:pt>
                <c:pt idx="4924">
                  <c:v>-185.08255279999997</c:v>
                </c:pt>
                <c:pt idx="4925">
                  <c:v>-185.08039109999999</c:v>
                </c:pt>
                <c:pt idx="4926">
                  <c:v>-185.07822859999999</c:v>
                </c:pt>
                <c:pt idx="4927">
                  <c:v>-185.07606469999996</c:v>
                </c:pt>
                <c:pt idx="4928">
                  <c:v>-185.07389639999997</c:v>
                </c:pt>
                <c:pt idx="4929">
                  <c:v>-185.07171969999996</c:v>
                </c:pt>
                <c:pt idx="4930">
                  <c:v>-185.06953619999996</c:v>
                </c:pt>
                <c:pt idx="4931">
                  <c:v>-185.0673458</c:v>
                </c:pt>
                <c:pt idx="4932">
                  <c:v>-185.0651484</c:v>
                </c:pt>
                <c:pt idx="4933">
                  <c:v>-185.06294529999997</c:v>
                </c:pt>
                <c:pt idx="4934">
                  <c:v>-185.06073919999997</c:v>
                </c:pt>
                <c:pt idx="4935">
                  <c:v>-185.05853049999996</c:v>
                </c:pt>
                <c:pt idx="4936">
                  <c:v>-185.05632199999997</c:v>
                </c:pt>
                <c:pt idx="4937">
                  <c:v>-185.05411379999998</c:v>
                </c:pt>
                <c:pt idx="4938">
                  <c:v>-185.05190589999998</c:v>
                </c:pt>
                <c:pt idx="4939">
                  <c:v>-185.04969899999998</c:v>
                </c:pt>
                <c:pt idx="4940">
                  <c:v>-185.04749189999998</c:v>
                </c:pt>
                <c:pt idx="4941">
                  <c:v>-185.04528209999998</c:v>
                </c:pt>
                <c:pt idx="4942">
                  <c:v>-185.04307059999996</c:v>
                </c:pt>
                <c:pt idx="4943">
                  <c:v>-185.04085709999998</c:v>
                </c:pt>
                <c:pt idx="4944">
                  <c:v>-185.03864089999996</c:v>
                </c:pt>
                <c:pt idx="4945">
                  <c:v>-185.03642179999997</c:v>
                </c:pt>
                <c:pt idx="4946">
                  <c:v>-185.03419949999997</c:v>
                </c:pt>
                <c:pt idx="4947">
                  <c:v>-185.03197369999998</c:v>
                </c:pt>
                <c:pt idx="4948">
                  <c:v>-185.02974459999996</c:v>
                </c:pt>
                <c:pt idx="4949">
                  <c:v>-185.02751369999999</c:v>
                </c:pt>
                <c:pt idx="4950">
                  <c:v>-185.02528179999996</c:v>
                </c:pt>
                <c:pt idx="4951">
                  <c:v>-185.0230512</c:v>
                </c:pt>
                <c:pt idx="4952">
                  <c:v>-185.02082329999996</c:v>
                </c:pt>
                <c:pt idx="4953">
                  <c:v>-185.01859949999999</c:v>
                </c:pt>
                <c:pt idx="4954">
                  <c:v>-185.01637839999998</c:v>
                </c:pt>
                <c:pt idx="4955">
                  <c:v>-185.01416189999998</c:v>
                </c:pt>
                <c:pt idx="4956">
                  <c:v>-185.01195119999997</c:v>
                </c:pt>
                <c:pt idx="4957">
                  <c:v>-185.00974599999998</c:v>
                </c:pt>
                <c:pt idx="4958">
                  <c:v>-185.00754559999996</c:v>
                </c:pt>
                <c:pt idx="4959">
                  <c:v>-185.00535049999996</c:v>
                </c:pt>
                <c:pt idx="4960">
                  <c:v>-185.00315689999996</c:v>
                </c:pt>
                <c:pt idx="4961">
                  <c:v>-185.00096329999997</c:v>
                </c:pt>
                <c:pt idx="4962">
                  <c:v>-184.99876629999997</c:v>
                </c:pt>
                <c:pt idx="4963">
                  <c:v>-184.99656419999997</c:v>
                </c:pt>
                <c:pt idx="4964">
                  <c:v>-184.99435599999998</c:v>
                </c:pt>
                <c:pt idx="4965">
                  <c:v>-184.99214189999998</c:v>
                </c:pt>
                <c:pt idx="4966">
                  <c:v>-184.98992109999998</c:v>
                </c:pt>
                <c:pt idx="4967">
                  <c:v>-184.98769689999997</c:v>
                </c:pt>
                <c:pt idx="4968">
                  <c:v>-184.98547129999997</c:v>
                </c:pt>
                <c:pt idx="4969">
                  <c:v>-184.98324499999998</c:v>
                </c:pt>
                <c:pt idx="4970">
                  <c:v>-184.98102089999998</c:v>
                </c:pt>
                <c:pt idx="4971">
                  <c:v>-184.97880319999996</c:v>
                </c:pt>
                <c:pt idx="4972">
                  <c:v>-184.9768019</c:v>
                </c:pt>
                <c:pt idx="4973">
                  <c:v>-184.97610559999998</c:v>
                </c:pt>
                <c:pt idx="4974">
                  <c:v>-184.97389009999998</c:v>
                </c:pt>
                <c:pt idx="4975">
                  <c:v>-184.97166739999997</c:v>
                </c:pt>
                <c:pt idx="4976">
                  <c:v>-184.96944149999996</c:v>
                </c:pt>
                <c:pt idx="4977">
                  <c:v>-184.96721229999997</c:v>
                </c:pt>
                <c:pt idx="4978">
                  <c:v>-184.96498129999998</c:v>
                </c:pt>
                <c:pt idx="4979">
                  <c:v>-184.96274789999998</c:v>
                </c:pt>
                <c:pt idx="4980">
                  <c:v>-184.96051269999998</c:v>
                </c:pt>
                <c:pt idx="4981">
                  <c:v>-184.9582734</c:v>
                </c:pt>
                <c:pt idx="4982">
                  <c:v>-184.95603079999998</c:v>
                </c:pt>
                <c:pt idx="4983">
                  <c:v>-184.95378619999997</c:v>
                </c:pt>
                <c:pt idx="4984">
                  <c:v>-184.95154059999999</c:v>
                </c:pt>
                <c:pt idx="4985">
                  <c:v>-184.94998889999999</c:v>
                </c:pt>
                <c:pt idx="4986">
                  <c:v>-184.94906679999997</c:v>
                </c:pt>
                <c:pt idx="4987">
                  <c:v>-184.94609379999997</c:v>
                </c:pt>
                <c:pt idx="4988">
                  <c:v>-184.94312699999998</c:v>
                </c:pt>
                <c:pt idx="4989">
                  <c:v>-184.94016519999997</c:v>
                </c:pt>
                <c:pt idx="4990">
                  <c:v>-184.93721009999996</c:v>
                </c:pt>
                <c:pt idx="4991">
                  <c:v>-184.93425869999999</c:v>
                </c:pt>
                <c:pt idx="4992">
                  <c:v>-184.93131259999998</c:v>
                </c:pt>
                <c:pt idx="4993">
                  <c:v>-184.92836949999997</c:v>
                </c:pt>
                <c:pt idx="4994">
                  <c:v>-184.92542769999997</c:v>
                </c:pt>
                <c:pt idx="4995">
                  <c:v>-184.92248439999997</c:v>
                </c:pt>
                <c:pt idx="4996">
                  <c:v>-184.91953729999997</c:v>
                </c:pt>
                <c:pt idx="4997">
                  <c:v>-184.91658619999998</c:v>
                </c:pt>
                <c:pt idx="4998">
                  <c:v>-184.91362809999998</c:v>
                </c:pt>
                <c:pt idx="4999">
                  <c:v>-184.910664</c:v>
                </c:pt>
                <c:pt idx="5000">
                  <c:v>-184.90769219999999</c:v>
                </c:pt>
                <c:pt idx="5001">
                  <c:v>-184.90471539999999</c:v>
                </c:pt>
                <c:pt idx="5002">
                  <c:v>-184.90173369999997</c:v>
                </c:pt>
                <c:pt idx="5003">
                  <c:v>-184.89874959999997</c:v>
                </c:pt>
                <c:pt idx="5004">
                  <c:v>-184.89576529999999</c:v>
                </c:pt>
                <c:pt idx="5005">
                  <c:v>-184.89278409999997</c:v>
                </c:pt>
                <c:pt idx="5006">
                  <c:v>-184.88981019999997</c:v>
                </c:pt>
                <c:pt idx="5007">
                  <c:v>-184.88684279999998</c:v>
                </c:pt>
                <c:pt idx="5008">
                  <c:v>-184.88388379999998</c:v>
                </c:pt>
                <c:pt idx="5009">
                  <c:v>-184.8809316</c:v>
                </c:pt>
                <c:pt idx="5010">
                  <c:v>-184.87798729999997</c:v>
                </c:pt>
                <c:pt idx="5011">
                  <c:v>-184.875047</c:v>
                </c:pt>
                <c:pt idx="5012">
                  <c:v>-184.87210789999997</c:v>
                </c:pt>
                <c:pt idx="5013">
                  <c:v>-184.86916749999997</c:v>
                </c:pt>
                <c:pt idx="5014">
                  <c:v>-184.86622119999998</c:v>
                </c:pt>
                <c:pt idx="5015">
                  <c:v>-184.86326749999998</c:v>
                </c:pt>
                <c:pt idx="5016">
                  <c:v>-184.86030179999997</c:v>
                </c:pt>
                <c:pt idx="5017">
                  <c:v>-184.85732709999996</c:v>
                </c:pt>
                <c:pt idx="5018">
                  <c:v>-184.85434169999996</c:v>
                </c:pt>
                <c:pt idx="5019">
                  <c:v>-184.85135099999997</c:v>
                </c:pt>
                <c:pt idx="5020">
                  <c:v>-184.84835489999998</c:v>
                </c:pt>
                <c:pt idx="5021">
                  <c:v>-184.84535959999999</c:v>
                </c:pt>
                <c:pt idx="5022">
                  <c:v>-184.84236729999998</c:v>
                </c:pt>
                <c:pt idx="5023">
                  <c:v>-184.83938189999998</c:v>
                </c:pt>
                <c:pt idx="5024">
                  <c:v>-184.83640489999999</c:v>
                </c:pt>
                <c:pt idx="5025">
                  <c:v>-184.83343629999996</c:v>
                </c:pt>
                <c:pt idx="5026">
                  <c:v>-184.83047629999999</c:v>
                </c:pt>
                <c:pt idx="5027">
                  <c:v>-184.82752049999999</c:v>
                </c:pt>
                <c:pt idx="5028">
                  <c:v>-184.82456639999998</c:v>
                </c:pt>
                <c:pt idx="5029">
                  <c:v>-184.82160839999997</c:v>
                </c:pt>
                <c:pt idx="5030">
                  <c:v>-184.81864469999999</c:v>
                </c:pt>
                <c:pt idx="5031">
                  <c:v>-184.81567089999999</c:v>
                </c:pt>
                <c:pt idx="5032">
                  <c:v>-184.8126853</c:v>
                </c:pt>
                <c:pt idx="5033">
                  <c:v>-184.80968879999998</c:v>
                </c:pt>
                <c:pt idx="5034">
                  <c:v>-184.80668429999997</c:v>
                </c:pt>
                <c:pt idx="5035">
                  <c:v>-184.80367759999996</c:v>
                </c:pt>
                <c:pt idx="5036">
                  <c:v>-184.80067029999998</c:v>
                </c:pt>
                <c:pt idx="5037">
                  <c:v>-184.79767019999997</c:v>
                </c:pt>
                <c:pt idx="5038">
                  <c:v>-184.79468059999999</c:v>
                </c:pt>
                <c:pt idx="5039">
                  <c:v>-184.7917066</c:v>
                </c:pt>
                <c:pt idx="5040">
                  <c:v>-184.78874709999997</c:v>
                </c:pt>
                <c:pt idx="5041">
                  <c:v>-184.78580169999998</c:v>
                </c:pt>
                <c:pt idx="5042">
                  <c:v>-184.78286799999998</c:v>
                </c:pt>
                <c:pt idx="5043">
                  <c:v>-184.77994109999997</c:v>
                </c:pt>
                <c:pt idx="5044">
                  <c:v>-184.77701679999998</c:v>
                </c:pt>
                <c:pt idx="5045">
                  <c:v>-184.77408689999999</c:v>
                </c:pt>
                <c:pt idx="5046">
                  <c:v>-184.77115079999999</c:v>
                </c:pt>
                <c:pt idx="5047">
                  <c:v>-184.76820309999999</c:v>
                </c:pt>
                <c:pt idx="5048">
                  <c:v>-184.76524539999997</c:v>
                </c:pt>
                <c:pt idx="5049">
                  <c:v>-184.76227489999997</c:v>
                </c:pt>
                <c:pt idx="5050">
                  <c:v>-184.75929819999999</c:v>
                </c:pt>
                <c:pt idx="5051">
                  <c:v>-184.7563184</c:v>
                </c:pt>
                <c:pt idx="5052">
                  <c:v>-184.75334019999997</c:v>
                </c:pt>
                <c:pt idx="5053">
                  <c:v>-184.75036859999997</c:v>
                </c:pt>
                <c:pt idx="5054">
                  <c:v>-184.74740849999998</c:v>
                </c:pt>
                <c:pt idx="5055">
                  <c:v>-184.74446749999998</c:v>
                </c:pt>
                <c:pt idx="5056">
                  <c:v>-184.74154639999998</c:v>
                </c:pt>
                <c:pt idx="5057">
                  <c:v>-184.73864849999998</c:v>
                </c:pt>
                <c:pt idx="5058">
                  <c:v>-184.73576959999997</c:v>
                </c:pt>
                <c:pt idx="5059">
                  <c:v>-184.73290679999997</c:v>
                </c:pt>
                <c:pt idx="5060">
                  <c:v>-184.73004959999997</c:v>
                </c:pt>
                <c:pt idx="5061">
                  <c:v>-184.72718749999996</c:v>
                </c:pt>
                <c:pt idx="5062">
                  <c:v>-184.72431379999998</c:v>
                </c:pt>
                <c:pt idx="5063">
                  <c:v>-184.72142229999997</c:v>
                </c:pt>
                <c:pt idx="5064">
                  <c:v>-184.71851079999999</c:v>
                </c:pt>
                <c:pt idx="5065">
                  <c:v>-184.71557489999998</c:v>
                </c:pt>
                <c:pt idx="5066">
                  <c:v>-184.71261919999998</c:v>
                </c:pt>
                <c:pt idx="5067">
                  <c:v>-184.70964739999999</c:v>
                </c:pt>
                <c:pt idx="5068">
                  <c:v>-184.70666799999998</c:v>
                </c:pt>
                <c:pt idx="5069">
                  <c:v>-184.70368689999998</c:v>
                </c:pt>
                <c:pt idx="5070">
                  <c:v>-184.70071139999999</c:v>
                </c:pt>
                <c:pt idx="5071">
                  <c:v>-184.6977493</c:v>
                </c:pt>
                <c:pt idx="5072">
                  <c:v>-184.69480319999997</c:v>
                </c:pt>
                <c:pt idx="5073">
                  <c:v>-184.69187599999998</c:v>
                </c:pt>
                <c:pt idx="5074">
                  <c:v>-184.68896109999997</c:v>
                </c:pt>
                <c:pt idx="5075">
                  <c:v>-184.68605769999999</c:v>
                </c:pt>
                <c:pt idx="5076">
                  <c:v>-184.68315569999999</c:v>
                </c:pt>
                <c:pt idx="5077">
                  <c:v>-184.68025029999998</c:v>
                </c:pt>
                <c:pt idx="5078">
                  <c:v>-184.67733019999997</c:v>
                </c:pt>
                <c:pt idx="5079">
                  <c:v>-184.67439109999998</c:v>
                </c:pt>
                <c:pt idx="5080">
                  <c:v>-184.6714303</c:v>
                </c:pt>
                <c:pt idx="5081">
                  <c:v>-184.66844819999997</c:v>
                </c:pt>
                <c:pt idx="5082">
                  <c:v>-184.66544869999996</c:v>
                </c:pt>
                <c:pt idx="5083">
                  <c:v>-184.66243589999999</c:v>
                </c:pt>
                <c:pt idx="5084">
                  <c:v>-184.65942189999998</c:v>
                </c:pt>
                <c:pt idx="5085">
                  <c:v>-184.65641219999998</c:v>
                </c:pt>
                <c:pt idx="5086">
                  <c:v>-184.65341679999997</c:v>
                </c:pt>
                <c:pt idx="5087">
                  <c:v>-184.65043929999996</c:v>
                </c:pt>
                <c:pt idx="5088">
                  <c:v>-184.64748659999998</c:v>
                </c:pt>
                <c:pt idx="5089">
                  <c:v>-184.64455699999996</c:v>
                </c:pt>
                <c:pt idx="5090">
                  <c:v>-184.64164649999998</c:v>
                </c:pt>
                <c:pt idx="5091">
                  <c:v>-184.63875089999999</c:v>
                </c:pt>
                <c:pt idx="5092">
                  <c:v>-184.63586249999997</c:v>
                </c:pt>
                <c:pt idx="5093">
                  <c:v>-184.63297369999998</c:v>
                </c:pt>
                <c:pt idx="5094">
                  <c:v>-184.63033369999999</c:v>
                </c:pt>
                <c:pt idx="5095">
                  <c:v>-184.63030459999999</c:v>
                </c:pt>
                <c:pt idx="5096">
                  <c:v>-184.63007189999996</c:v>
                </c:pt>
                <c:pt idx="5097">
                  <c:v>-184.62715779999996</c:v>
                </c:pt>
                <c:pt idx="5098">
                  <c:v>-184.62426969999996</c:v>
                </c:pt>
                <c:pt idx="5099">
                  <c:v>-184.62140479999999</c:v>
                </c:pt>
                <c:pt idx="5100">
                  <c:v>-184.61855059999999</c:v>
                </c:pt>
                <c:pt idx="5101">
                  <c:v>-184.61570229999998</c:v>
                </c:pt>
                <c:pt idx="5102">
                  <c:v>-184.61494929999998</c:v>
                </c:pt>
                <c:pt idx="5103">
                  <c:v>-184.61286479999998</c:v>
                </c:pt>
                <c:pt idx="5104">
                  <c:v>-184.61003869999996</c:v>
                </c:pt>
                <c:pt idx="5105">
                  <c:v>-184.60723139999999</c:v>
                </c:pt>
                <c:pt idx="5106">
                  <c:v>-184.6048065</c:v>
                </c:pt>
                <c:pt idx="5107">
                  <c:v>-184.60444559999996</c:v>
                </c:pt>
                <c:pt idx="5108">
                  <c:v>-184.60166079999999</c:v>
                </c:pt>
                <c:pt idx="5109">
                  <c:v>-184.59882529999999</c:v>
                </c:pt>
                <c:pt idx="5110">
                  <c:v>-184.5959575</c:v>
                </c:pt>
                <c:pt idx="5111">
                  <c:v>-184.59307509999996</c:v>
                </c:pt>
                <c:pt idx="5112">
                  <c:v>-184.59018459999999</c:v>
                </c:pt>
                <c:pt idx="5113">
                  <c:v>-184.58728849999997</c:v>
                </c:pt>
                <c:pt idx="5114">
                  <c:v>-184.58438279999996</c:v>
                </c:pt>
                <c:pt idx="5115">
                  <c:v>-184.58146479999999</c:v>
                </c:pt>
                <c:pt idx="5116">
                  <c:v>-184.57852799999998</c:v>
                </c:pt>
                <c:pt idx="5117">
                  <c:v>-184.5755734</c:v>
                </c:pt>
                <c:pt idx="5118">
                  <c:v>-184.57259919999996</c:v>
                </c:pt>
                <c:pt idx="5119">
                  <c:v>-184.56960819999998</c:v>
                </c:pt>
                <c:pt idx="5120">
                  <c:v>-184.56660389999996</c:v>
                </c:pt>
                <c:pt idx="5121">
                  <c:v>-184.56359789999999</c:v>
                </c:pt>
                <c:pt idx="5122">
                  <c:v>-184.56059919999996</c:v>
                </c:pt>
                <c:pt idx="5123">
                  <c:v>-184.55761389999998</c:v>
                </c:pt>
                <c:pt idx="5124">
                  <c:v>-184.55464859999998</c:v>
                </c:pt>
                <c:pt idx="5125">
                  <c:v>-184.55170729999998</c:v>
                </c:pt>
                <c:pt idx="5126">
                  <c:v>-184.5487938</c:v>
                </c:pt>
                <c:pt idx="5127">
                  <c:v>-184.5459037</c:v>
                </c:pt>
                <c:pt idx="5128">
                  <c:v>-184.54303259999998</c:v>
                </c:pt>
                <c:pt idx="5129">
                  <c:v>-184.54017229999999</c:v>
                </c:pt>
                <c:pt idx="5130">
                  <c:v>-184.53731479999999</c:v>
                </c:pt>
                <c:pt idx="5131">
                  <c:v>-184.534449</c:v>
                </c:pt>
                <c:pt idx="5132">
                  <c:v>-184.5315665</c:v>
                </c:pt>
                <c:pt idx="5133">
                  <c:v>-184.52866269999998</c:v>
                </c:pt>
                <c:pt idx="5134">
                  <c:v>-184.52573229999996</c:v>
                </c:pt>
                <c:pt idx="5135">
                  <c:v>-184.52277509999999</c:v>
                </c:pt>
                <c:pt idx="5136">
                  <c:v>-184.51979239999997</c:v>
                </c:pt>
                <c:pt idx="5137">
                  <c:v>-184.51679229999996</c:v>
                </c:pt>
                <c:pt idx="5138">
                  <c:v>-184.51378099999999</c:v>
                </c:pt>
                <c:pt idx="5139">
                  <c:v>-184.51076789999996</c:v>
                </c:pt>
                <c:pt idx="5140">
                  <c:v>-184.50775979999997</c:v>
                </c:pt>
                <c:pt idx="5141">
                  <c:v>-184.50476459999999</c:v>
                </c:pt>
                <c:pt idx="5142">
                  <c:v>-184.50178849999998</c:v>
                </c:pt>
                <c:pt idx="5143">
                  <c:v>-184.49883239999997</c:v>
                </c:pt>
                <c:pt idx="5144">
                  <c:v>-184.49589529999997</c:v>
                </c:pt>
                <c:pt idx="5145">
                  <c:v>-184.49297149999998</c:v>
                </c:pt>
                <c:pt idx="5146">
                  <c:v>-184.49005789999998</c:v>
                </c:pt>
                <c:pt idx="5147">
                  <c:v>-184.48714439999998</c:v>
                </c:pt>
                <c:pt idx="5148">
                  <c:v>-184.48422739999998</c:v>
                </c:pt>
                <c:pt idx="5149">
                  <c:v>-184.48129949999998</c:v>
                </c:pt>
                <c:pt idx="5150">
                  <c:v>-184.4783602</c:v>
                </c:pt>
                <c:pt idx="5151">
                  <c:v>-184.47540559999999</c:v>
                </c:pt>
                <c:pt idx="5152">
                  <c:v>-184.47244089999998</c:v>
                </c:pt>
                <c:pt idx="5153">
                  <c:v>-184.46947029999998</c:v>
                </c:pt>
                <c:pt idx="5154">
                  <c:v>-184.46650149999999</c:v>
                </c:pt>
                <c:pt idx="5155">
                  <c:v>-184.46354259999998</c:v>
                </c:pt>
                <c:pt idx="5156">
                  <c:v>-184.46060319999998</c:v>
                </c:pt>
                <c:pt idx="5157">
                  <c:v>-184.45769199999998</c:v>
                </c:pt>
                <c:pt idx="5158">
                  <c:v>-184.45506929999999</c:v>
                </c:pt>
                <c:pt idx="5159">
                  <c:v>-184.45481119999999</c:v>
                </c:pt>
                <c:pt idx="5160">
                  <c:v>-184.45196119999997</c:v>
                </c:pt>
                <c:pt idx="5161">
                  <c:v>-184.44913949999997</c:v>
                </c:pt>
                <c:pt idx="5162">
                  <c:v>-184.44634129999997</c:v>
                </c:pt>
                <c:pt idx="5163">
                  <c:v>-184.44355679999998</c:v>
                </c:pt>
                <c:pt idx="5164">
                  <c:v>-184.44077319999997</c:v>
                </c:pt>
                <c:pt idx="5165">
                  <c:v>-184.43798419999996</c:v>
                </c:pt>
                <c:pt idx="5166">
                  <c:v>-184.43517899999998</c:v>
                </c:pt>
                <c:pt idx="5167">
                  <c:v>-184.43235009999998</c:v>
                </c:pt>
                <c:pt idx="5168">
                  <c:v>-184.42948869999998</c:v>
                </c:pt>
                <c:pt idx="5169">
                  <c:v>-184.42659989999999</c:v>
                </c:pt>
                <c:pt idx="5170">
                  <c:v>-184.42368439999996</c:v>
                </c:pt>
                <c:pt idx="5171">
                  <c:v>-184.42074929999998</c:v>
                </c:pt>
                <c:pt idx="5172">
                  <c:v>-184.41779889999998</c:v>
                </c:pt>
                <c:pt idx="5173">
                  <c:v>-184.41484429999997</c:v>
                </c:pt>
                <c:pt idx="5174">
                  <c:v>-184.41189379999997</c:v>
                </c:pt>
                <c:pt idx="5175">
                  <c:v>-184.40895309999996</c:v>
                </c:pt>
                <c:pt idx="5176">
                  <c:v>-184.40602609999996</c:v>
                </c:pt>
                <c:pt idx="5177">
                  <c:v>-184.40311179999998</c:v>
                </c:pt>
                <c:pt idx="5178">
                  <c:v>-184.40021179999997</c:v>
                </c:pt>
                <c:pt idx="5179">
                  <c:v>-184.39731839999996</c:v>
                </c:pt>
                <c:pt idx="5180">
                  <c:v>-184.39442799999998</c:v>
                </c:pt>
                <c:pt idx="5181">
                  <c:v>-184.39153009999998</c:v>
                </c:pt>
                <c:pt idx="5182">
                  <c:v>-184.38862269999998</c:v>
                </c:pt>
                <c:pt idx="5183">
                  <c:v>-184.38569749999999</c:v>
                </c:pt>
                <c:pt idx="5184">
                  <c:v>-184.38275639999998</c:v>
                </c:pt>
                <c:pt idx="5185">
                  <c:v>-184.37979809999996</c:v>
                </c:pt>
                <c:pt idx="5186">
                  <c:v>-184.37682679999998</c:v>
                </c:pt>
                <c:pt idx="5187">
                  <c:v>-184.3738439</c:v>
                </c:pt>
                <c:pt idx="5188">
                  <c:v>-184.37085789999998</c:v>
                </c:pt>
                <c:pt idx="5189">
                  <c:v>-184.36787579999998</c:v>
                </c:pt>
                <c:pt idx="5190">
                  <c:v>-184.36490129999999</c:v>
                </c:pt>
                <c:pt idx="5191">
                  <c:v>-184.36193579999997</c:v>
                </c:pt>
                <c:pt idx="5192">
                  <c:v>-184.35897699999998</c:v>
                </c:pt>
                <c:pt idx="5193">
                  <c:v>-184.35602299999999</c:v>
                </c:pt>
                <c:pt idx="5194">
                  <c:v>-184.35306939999998</c:v>
                </c:pt>
                <c:pt idx="5195">
                  <c:v>-184.35011409999998</c:v>
                </c:pt>
                <c:pt idx="5196">
                  <c:v>-184.34715599999998</c:v>
                </c:pt>
                <c:pt idx="5197">
                  <c:v>-184.34419579999997</c:v>
                </c:pt>
                <c:pt idx="5198">
                  <c:v>-184.34123259999998</c:v>
                </c:pt>
                <c:pt idx="5199">
                  <c:v>-184.3382623</c:v>
                </c:pt>
                <c:pt idx="5200">
                  <c:v>-184.33528289999998</c:v>
                </c:pt>
                <c:pt idx="5201">
                  <c:v>-184.33229169999998</c:v>
                </c:pt>
                <c:pt idx="5202">
                  <c:v>-184.32929379999996</c:v>
                </c:pt>
                <c:pt idx="5203">
                  <c:v>-184.32629039999998</c:v>
                </c:pt>
                <c:pt idx="5204">
                  <c:v>-184.32328719999998</c:v>
                </c:pt>
                <c:pt idx="5205">
                  <c:v>-184.32028679999996</c:v>
                </c:pt>
                <c:pt idx="5206">
                  <c:v>-184.31729729999998</c:v>
                </c:pt>
                <c:pt idx="5207">
                  <c:v>-184.31432169999999</c:v>
                </c:pt>
                <c:pt idx="5208">
                  <c:v>-184.31136249999997</c:v>
                </c:pt>
                <c:pt idx="5209">
                  <c:v>-184.30842139999999</c:v>
                </c:pt>
                <c:pt idx="5210">
                  <c:v>-184.30549609999997</c:v>
                </c:pt>
                <c:pt idx="5211">
                  <c:v>-184.30258509999999</c:v>
                </c:pt>
                <c:pt idx="5212">
                  <c:v>-184.29967649999998</c:v>
                </c:pt>
                <c:pt idx="5213">
                  <c:v>-184.2967678</c:v>
                </c:pt>
                <c:pt idx="5214">
                  <c:v>-184.29384859999999</c:v>
                </c:pt>
                <c:pt idx="5215">
                  <c:v>-184.29091569999997</c:v>
                </c:pt>
                <c:pt idx="5216">
                  <c:v>-184.28795879999998</c:v>
                </c:pt>
                <c:pt idx="5217">
                  <c:v>-184.28497969999998</c:v>
                </c:pt>
                <c:pt idx="5218">
                  <c:v>-184.28197379999997</c:v>
                </c:pt>
                <c:pt idx="5219">
                  <c:v>-184.27894779999997</c:v>
                </c:pt>
                <c:pt idx="5220">
                  <c:v>-184.2759102</c:v>
                </c:pt>
                <c:pt idx="5221">
                  <c:v>-184.27287359999997</c:v>
                </c:pt>
                <c:pt idx="5222">
                  <c:v>-184.26984839999997</c:v>
                </c:pt>
                <c:pt idx="5223">
                  <c:v>-184.26684309999996</c:v>
                </c:pt>
                <c:pt idx="5224">
                  <c:v>-184.26385969999998</c:v>
                </c:pt>
                <c:pt idx="5225">
                  <c:v>-184.26089459999997</c:v>
                </c:pt>
                <c:pt idx="5226">
                  <c:v>-184.25794579999996</c:v>
                </c:pt>
                <c:pt idx="5227">
                  <c:v>-184.25500729999999</c:v>
                </c:pt>
                <c:pt idx="5228">
                  <c:v>-184.25207379999998</c:v>
                </c:pt>
                <c:pt idx="5229">
                  <c:v>-184.24913729999997</c:v>
                </c:pt>
                <c:pt idx="5230">
                  <c:v>-184.24619279999996</c:v>
                </c:pt>
                <c:pt idx="5231">
                  <c:v>-184.24323369999996</c:v>
                </c:pt>
                <c:pt idx="5232">
                  <c:v>-184.24025759999998</c:v>
                </c:pt>
                <c:pt idx="5233">
                  <c:v>-184.23726689999998</c:v>
                </c:pt>
                <c:pt idx="5234">
                  <c:v>-184.23426459999996</c:v>
                </c:pt>
                <c:pt idx="5235">
                  <c:v>-184.23125529999999</c:v>
                </c:pt>
                <c:pt idx="5236">
                  <c:v>-184.22824449999996</c:v>
                </c:pt>
                <c:pt idx="5237">
                  <c:v>-184.22524289999998</c:v>
                </c:pt>
                <c:pt idx="5238">
                  <c:v>-184.22225529999997</c:v>
                </c:pt>
                <c:pt idx="5239">
                  <c:v>-184.21928749999998</c:v>
                </c:pt>
                <c:pt idx="5240">
                  <c:v>-184.21634029999996</c:v>
                </c:pt>
                <c:pt idx="5241">
                  <c:v>-184.21341489999998</c:v>
                </c:pt>
                <c:pt idx="5242">
                  <c:v>-184.21050859999997</c:v>
                </c:pt>
                <c:pt idx="5243">
                  <c:v>-184.20761259999998</c:v>
                </c:pt>
                <c:pt idx="5244">
                  <c:v>-184.2047207</c:v>
                </c:pt>
                <c:pt idx="5245">
                  <c:v>-184.20182319999998</c:v>
                </c:pt>
                <c:pt idx="5246">
                  <c:v>-184.19891669999998</c:v>
                </c:pt>
                <c:pt idx="5247">
                  <c:v>-184.19599039999997</c:v>
                </c:pt>
                <c:pt idx="5248">
                  <c:v>-184.19304649999998</c:v>
                </c:pt>
                <c:pt idx="5249">
                  <c:v>-184.19007959999999</c:v>
                </c:pt>
                <c:pt idx="5250">
                  <c:v>-184.18709679999998</c:v>
                </c:pt>
                <c:pt idx="5251">
                  <c:v>-184.18409879999996</c:v>
                </c:pt>
                <c:pt idx="5252">
                  <c:v>-184.18109629999998</c:v>
                </c:pt>
                <c:pt idx="5253">
                  <c:v>-184.17809309999998</c:v>
                </c:pt>
                <c:pt idx="5254">
                  <c:v>-184.17509939999997</c:v>
                </c:pt>
                <c:pt idx="5255">
                  <c:v>-184.17211869999997</c:v>
                </c:pt>
                <c:pt idx="5256">
                  <c:v>-184.16915409999996</c:v>
                </c:pt>
                <c:pt idx="5257">
                  <c:v>-184.16620649999999</c:v>
                </c:pt>
                <c:pt idx="5258">
                  <c:v>-184.16327329999996</c:v>
                </c:pt>
                <c:pt idx="5259">
                  <c:v>-184.16035059999996</c:v>
                </c:pt>
                <c:pt idx="5260">
                  <c:v>-184.15743049999998</c:v>
                </c:pt>
                <c:pt idx="5261">
                  <c:v>-184.15450849999996</c:v>
                </c:pt>
                <c:pt idx="5262">
                  <c:v>-184.15157469999997</c:v>
                </c:pt>
                <c:pt idx="5263">
                  <c:v>-184.14862609999997</c:v>
                </c:pt>
                <c:pt idx="5264">
                  <c:v>-184.14565969999998</c:v>
                </c:pt>
                <c:pt idx="5265">
                  <c:v>-184.14267859999998</c:v>
                </c:pt>
                <c:pt idx="5266">
                  <c:v>-184.13968289999997</c:v>
                </c:pt>
                <c:pt idx="5267">
                  <c:v>-184.13668069999997</c:v>
                </c:pt>
                <c:pt idx="5268">
                  <c:v>-184.13368269999998</c:v>
                </c:pt>
                <c:pt idx="5269">
                  <c:v>-184.13069609999997</c:v>
                </c:pt>
                <c:pt idx="5270">
                  <c:v>-184.12772739999997</c:v>
                </c:pt>
                <c:pt idx="5271">
                  <c:v>-184.12477949999999</c:v>
                </c:pt>
                <c:pt idx="5272">
                  <c:v>-184.12185869999996</c:v>
                </c:pt>
                <c:pt idx="5273">
                  <c:v>-184.11896309999997</c:v>
                </c:pt>
                <c:pt idx="5274">
                  <c:v>-184.11608679999998</c:v>
                </c:pt>
                <c:pt idx="5275">
                  <c:v>-184.11322029999997</c:v>
                </c:pt>
                <c:pt idx="5276">
                  <c:v>-184.11035629999998</c:v>
                </c:pt>
                <c:pt idx="5277">
                  <c:v>-184.10748869999998</c:v>
                </c:pt>
                <c:pt idx="5278">
                  <c:v>-184.10460679999997</c:v>
                </c:pt>
                <c:pt idx="5279">
                  <c:v>-184.10170839999998</c:v>
                </c:pt>
                <c:pt idx="5280">
                  <c:v>-184.09878729999997</c:v>
                </c:pt>
                <c:pt idx="5281">
                  <c:v>-184.09584899999999</c:v>
                </c:pt>
                <c:pt idx="5282">
                  <c:v>-184.09289049999998</c:v>
                </c:pt>
                <c:pt idx="5283">
                  <c:v>-184.08992109999997</c:v>
                </c:pt>
                <c:pt idx="5284">
                  <c:v>-184.08694089999997</c:v>
                </c:pt>
                <c:pt idx="5285">
                  <c:v>-184.08396099999999</c:v>
                </c:pt>
                <c:pt idx="5286">
                  <c:v>-184.08098299999997</c:v>
                </c:pt>
                <c:pt idx="5287">
                  <c:v>-184.07801569999998</c:v>
                </c:pt>
                <c:pt idx="5288">
                  <c:v>-184.07505999999998</c:v>
                </c:pt>
                <c:pt idx="5289">
                  <c:v>-184.07211789999997</c:v>
                </c:pt>
                <c:pt idx="5290">
                  <c:v>-184.06918669999999</c:v>
                </c:pt>
                <c:pt idx="5291">
                  <c:v>-184.06626309999996</c:v>
                </c:pt>
                <c:pt idx="5292">
                  <c:v>-184.06334349999997</c:v>
                </c:pt>
                <c:pt idx="5293">
                  <c:v>-184.06041839999997</c:v>
                </c:pt>
                <c:pt idx="5294">
                  <c:v>-184.05748579999999</c:v>
                </c:pt>
                <c:pt idx="5295">
                  <c:v>-184.05454139999998</c:v>
                </c:pt>
                <c:pt idx="5296">
                  <c:v>-184.05158739999996</c:v>
                </c:pt>
                <c:pt idx="5297">
                  <c:v>-184.04861869999996</c:v>
                </c:pt>
                <c:pt idx="5298">
                  <c:v>-184.04564369999997</c:v>
                </c:pt>
                <c:pt idx="5299">
                  <c:v>-184.04266919999998</c:v>
                </c:pt>
                <c:pt idx="5300">
                  <c:v>-184.03970219999997</c:v>
                </c:pt>
                <c:pt idx="5301">
                  <c:v>-184.03674489999997</c:v>
                </c:pt>
                <c:pt idx="5302">
                  <c:v>-184.03380249999998</c:v>
                </c:pt>
                <c:pt idx="5303">
                  <c:v>-184.03088259999998</c:v>
                </c:pt>
                <c:pt idx="5304">
                  <c:v>-184.02798359999997</c:v>
                </c:pt>
                <c:pt idx="5305">
                  <c:v>-184.02510349999997</c:v>
                </c:pt>
                <c:pt idx="5306">
                  <c:v>-184.0222369</c:v>
                </c:pt>
                <c:pt idx="5307">
                  <c:v>-184.01938029999997</c:v>
                </c:pt>
                <c:pt idx="5308">
                  <c:v>-184.0165265</c:v>
                </c:pt>
                <c:pt idx="5309">
                  <c:v>-184.01366759999996</c:v>
                </c:pt>
                <c:pt idx="5310">
                  <c:v>-184.01079959999998</c:v>
                </c:pt>
                <c:pt idx="5311">
                  <c:v>-184.0079169</c:v>
                </c:pt>
                <c:pt idx="5312">
                  <c:v>-184.00502329999998</c:v>
                </c:pt>
                <c:pt idx="5313">
                  <c:v>-184.00211489999998</c:v>
                </c:pt>
                <c:pt idx="5314">
                  <c:v>-183.99919789999996</c:v>
                </c:pt>
                <c:pt idx="5315">
                  <c:v>-183.99626849999999</c:v>
                </c:pt>
                <c:pt idx="5316">
                  <c:v>-183.99333689999997</c:v>
                </c:pt>
                <c:pt idx="5317">
                  <c:v>-183.99040199999996</c:v>
                </c:pt>
                <c:pt idx="5318">
                  <c:v>-183.98747149999997</c:v>
                </c:pt>
                <c:pt idx="5319">
                  <c:v>-183.98454249999998</c:v>
                </c:pt>
                <c:pt idx="5320">
                  <c:v>-183.98161919999998</c:v>
                </c:pt>
                <c:pt idx="5321">
                  <c:v>-183.97869939999998</c:v>
                </c:pt>
                <c:pt idx="5322">
                  <c:v>-183.97578239999996</c:v>
                </c:pt>
                <c:pt idx="5323">
                  <c:v>-183.97286469999997</c:v>
                </c:pt>
                <c:pt idx="5324">
                  <c:v>-183.9699407</c:v>
                </c:pt>
                <c:pt idx="5325">
                  <c:v>-183.96701109999998</c:v>
                </c:pt>
                <c:pt idx="5326">
                  <c:v>-183.96407249999999</c:v>
                </c:pt>
                <c:pt idx="5327">
                  <c:v>-183.96112749999998</c:v>
                </c:pt>
                <c:pt idx="5328">
                  <c:v>-183.95817049999999</c:v>
                </c:pt>
                <c:pt idx="5329">
                  <c:v>-183.95520989999997</c:v>
                </c:pt>
                <c:pt idx="5330">
                  <c:v>-183.95224709999997</c:v>
                </c:pt>
                <c:pt idx="5331">
                  <c:v>-183.94928779999998</c:v>
                </c:pt>
                <c:pt idx="5332">
                  <c:v>-183.94632939999997</c:v>
                </c:pt>
                <c:pt idx="5333">
                  <c:v>-183.94337849999999</c:v>
                </c:pt>
                <c:pt idx="5334">
                  <c:v>-183.94043779999998</c:v>
                </c:pt>
                <c:pt idx="5335">
                  <c:v>-183.93750669999997</c:v>
                </c:pt>
                <c:pt idx="5336">
                  <c:v>-183.93458139999996</c:v>
                </c:pt>
                <c:pt idx="5337">
                  <c:v>-183.93165809999999</c:v>
                </c:pt>
                <c:pt idx="5338">
                  <c:v>-183.92873509999998</c:v>
                </c:pt>
                <c:pt idx="5339">
                  <c:v>-183.92580589999997</c:v>
                </c:pt>
                <c:pt idx="5340">
                  <c:v>-183.92286889999997</c:v>
                </c:pt>
                <c:pt idx="5341">
                  <c:v>-183.91992099999999</c:v>
                </c:pt>
                <c:pt idx="5342">
                  <c:v>-183.91696229999997</c:v>
                </c:pt>
                <c:pt idx="5343">
                  <c:v>-183.91399329999996</c:v>
                </c:pt>
                <c:pt idx="5344">
                  <c:v>-183.91101649999996</c:v>
                </c:pt>
                <c:pt idx="5345">
                  <c:v>-183.90803729999999</c:v>
                </c:pt>
                <c:pt idx="5346">
                  <c:v>-183.90505789999997</c:v>
                </c:pt>
                <c:pt idx="5347">
                  <c:v>-183.90208559999996</c:v>
                </c:pt>
                <c:pt idx="5348">
                  <c:v>-183.89911979999999</c:v>
                </c:pt>
                <c:pt idx="5349">
                  <c:v>-183.89616399999997</c:v>
                </c:pt>
                <c:pt idx="5350">
                  <c:v>-183.89321399999997</c:v>
                </c:pt>
                <c:pt idx="5351">
                  <c:v>-183.89027229999999</c:v>
                </c:pt>
                <c:pt idx="5352">
                  <c:v>-183.88678009999998</c:v>
                </c:pt>
                <c:pt idx="5353">
                  <c:v>-183.88323409999998</c:v>
                </c:pt>
                <c:pt idx="5354">
                  <c:v>-183.87968409999996</c:v>
                </c:pt>
                <c:pt idx="5355">
                  <c:v>-183.8761275</c:v>
                </c:pt>
                <c:pt idx="5356">
                  <c:v>-183.87256259999998</c:v>
                </c:pt>
                <c:pt idx="5357">
                  <c:v>-183.86898729999996</c:v>
                </c:pt>
                <c:pt idx="5358">
                  <c:v>-183.86540359999998</c:v>
                </c:pt>
                <c:pt idx="5359">
                  <c:v>-183.861808</c:v>
                </c:pt>
                <c:pt idx="5360">
                  <c:v>-183.85821249999998</c:v>
                </c:pt>
                <c:pt idx="5361">
                  <c:v>-183.85461629999998</c:v>
                </c:pt>
                <c:pt idx="5362">
                  <c:v>-183.85102949999998</c:v>
                </c:pt>
                <c:pt idx="5363">
                  <c:v>-183.84744639999997</c:v>
                </c:pt>
                <c:pt idx="5364">
                  <c:v>-183.84388089999999</c:v>
                </c:pt>
                <c:pt idx="5365">
                  <c:v>-183.84032889999997</c:v>
                </c:pt>
                <c:pt idx="5366">
                  <c:v>-183.83679369999999</c:v>
                </c:pt>
                <c:pt idx="5367">
                  <c:v>-183.83326619999997</c:v>
                </c:pt>
                <c:pt idx="5368">
                  <c:v>-183.82974889999997</c:v>
                </c:pt>
                <c:pt idx="5369">
                  <c:v>-183.82623799999999</c:v>
                </c:pt>
                <c:pt idx="5370">
                  <c:v>-183.82272949999998</c:v>
                </c:pt>
                <c:pt idx="5371">
                  <c:v>-183.81921979999998</c:v>
                </c:pt>
                <c:pt idx="5372">
                  <c:v>-183.81570449999998</c:v>
                </c:pt>
                <c:pt idx="5373">
                  <c:v>-183.8121865</c:v>
                </c:pt>
                <c:pt idx="5374">
                  <c:v>-183.80866189999998</c:v>
                </c:pt>
                <c:pt idx="5375">
                  <c:v>-183.80513439999999</c:v>
                </c:pt>
                <c:pt idx="5376">
                  <c:v>-183.80159929999996</c:v>
                </c:pt>
                <c:pt idx="5377">
                  <c:v>-183.79806299999996</c:v>
                </c:pt>
                <c:pt idx="5378">
                  <c:v>-183.79452649999996</c:v>
                </c:pt>
                <c:pt idx="5379">
                  <c:v>-183.79099409999998</c:v>
                </c:pt>
                <c:pt idx="5380">
                  <c:v>-183.78746339999998</c:v>
                </c:pt>
                <c:pt idx="5381">
                  <c:v>-183.78393589999996</c:v>
                </c:pt>
                <c:pt idx="5382">
                  <c:v>-183.78041489999998</c:v>
                </c:pt>
                <c:pt idx="5383">
                  <c:v>-183.77689819999998</c:v>
                </c:pt>
                <c:pt idx="5384">
                  <c:v>-183.77338319999998</c:v>
                </c:pt>
                <c:pt idx="5385">
                  <c:v>-183.76986459999998</c:v>
                </c:pt>
                <c:pt idx="5386">
                  <c:v>-183.76634429999996</c:v>
                </c:pt>
                <c:pt idx="5387">
                  <c:v>-183.76281949999998</c:v>
                </c:pt>
                <c:pt idx="5388">
                  <c:v>-183.75928939999997</c:v>
                </c:pt>
                <c:pt idx="5389">
                  <c:v>-183.75575099999998</c:v>
                </c:pt>
                <c:pt idx="5390">
                  <c:v>-183.75220499999998</c:v>
                </c:pt>
                <c:pt idx="5391">
                  <c:v>-183.74865819999997</c:v>
                </c:pt>
                <c:pt idx="5392">
                  <c:v>-183.74511039999999</c:v>
                </c:pt>
                <c:pt idx="5393">
                  <c:v>-183.74156609999997</c:v>
                </c:pt>
                <c:pt idx="5394">
                  <c:v>-183.73802099999997</c:v>
                </c:pt>
                <c:pt idx="5395">
                  <c:v>-183.73448879999998</c:v>
                </c:pt>
                <c:pt idx="5396">
                  <c:v>-183.73096499999997</c:v>
                </c:pt>
                <c:pt idx="5397">
                  <c:v>-183.72745419999998</c:v>
                </c:pt>
                <c:pt idx="5398">
                  <c:v>-183.72394579999997</c:v>
                </c:pt>
                <c:pt idx="5399">
                  <c:v>-183.72044769999997</c:v>
                </c:pt>
                <c:pt idx="5400">
                  <c:v>-183.71695379999997</c:v>
                </c:pt>
                <c:pt idx="5401">
                  <c:v>-183.71346329999997</c:v>
                </c:pt>
                <c:pt idx="5402">
                  <c:v>-183.70996849999997</c:v>
                </c:pt>
                <c:pt idx="5403">
                  <c:v>-183.70646699999998</c:v>
                </c:pt>
                <c:pt idx="5404">
                  <c:v>-183.70296039999999</c:v>
                </c:pt>
                <c:pt idx="5405">
                  <c:v>-183.69944429999998</c:v>
                </c:pt>
                <c:pt idx="5406">
                  <c:v>-183.69592229999998</c:v>
                </c:pt>
                <c:pt idx="5407">
                  <c:v>-183.6923875</c:v>
                </c:pt>
                <c:pt idx="5408">
                  <c:v>-183.68885039999998</c:v>
                </c:pt>
                <c:pt idx="5409">
                  <c:v>-183.68530819999998</c:v>
                </c:pt>
                <c:pt idx="5410">
                  <c:v>-183.68176989999998</c:v>
                </c:pt>
                <c:pt idx="5411">
                  <c:v>-183.67822809999998</c:v>
                </c:pt>
                <c:pt idx="5412">
                  <c:v>-183.67469209999996</c:v>
                </c:pt>
                <c:pt idx="5413">
                  <c:v>-183.67116099999998</c:v>
                </c:pt>
                <c:pt idx="5414">
                  <c:v>-183.66763699999996</c:v>
                </c:pt>
                <c:pt idx="5415">
                  <c:v>-183.66411389999996</c:v>
                </c:pt>
                <c:pt idx="5416">
                  <c:v>-183.6605917</c:v>
                </c:pt>
                <c:pt idx="5417">
                  <c:v>-183.65707089999998</c:v>
                </c:pt>
                <c:pt idx="5418">
                  <c:v>-183.65354709999997</c:v>
                </c:pt>
                <c:pt idx="5419">
                  <c:v>-183.65001799999999</c:v>
                </c:pt>
                <c:pt idx="5420">
                  <c:v>-183.64647939999998</c:v>
                </c:pt>
                <c:pt idx="5421">
                  <c:v>-183.64293459999999</c:v>
                </c:pt>
                <c:pt idx="5422">
                  <c:v>-183.63938269999997</c:v>
                </c:pt>
                <c:pt idx="5423">
                  <c:v>-183.63582599999998</c:v>
                </c:pt>
                <c:pt idx="5424">
                  <c:v>-183.63226459999998</c:v>
                </c:pt>
                <c:pt idx="5425">
                  <c:v>-183.62870109999997</c:v>
                </c:pt>
                <c:pt idx="5426">
                  <c:v>-183.62514379999999</c:v>
                </c:pt>
                <c:pt idx="5427">
                  <c:v>-183.62159249999996</c:v>
                </c:pt>
                <c:pt idx="5428">
                  <c:v>-183.61805089999996</c:v>
                </c:pt>
                <c:pt idx="5429">
                  <c:v>-183.61451349999999</c:v>
                </c:pt>
                <c:pt idx="5430">
                  <c:v>-183.61098989999999</c:v>
                </c:pt>
                <c:pt idx="5431">
                  <c:v>-183.60747339999998</c:v>
                </c:pt>
                <c:pt idx="5432">
                  <c:v>-183.60396549999996</c:v>
                </c:pt>
                <c:pt idx="5433">
                  <c:v>-183.60045719999999</c:v>
                </c:pt>
                <c:pt idx="5434">
                  <c:v>-183.59694989999997</c:v>
                </c:pt>
                <c:pt idx="5435">
                  <c:v>-183.59344069999997</c:v>
                </c:pt>
                <c:pt idx="5436">
                  <c:v>-183.58992669999998</c:v>
                </c:pt>
                <c:pt idx="5437">
                  <c:v>-183.58640659999998</c:v>
                </c:pt>
                <c:pt idx="5438">
                  <c:v>-183.58287449999997</c:v>
                </c:pt>
                <c:pt idx="5439">
                  <c:v>-183.57933939999998</c:v>
                </c:pt>
                <c:pt idx="5440">
                  <c:v>-183.57579709999999</c:v>
                </c:pt>
                <c:pt idx="5441">
                  <c:v>-183.57225649999998</c:v>
                </c:pt>
                <c:pt idx="5442">
                  <c:v>-183.56870739999999</c:v>
                </c:pt>
                <c:pt idx="5443">
                  <c:v>-183.56516599999998</c:v>
                </c:pt>
                <c:pt idx="5444">
                  <c:v>-183.56162859999998</c:v>
                </c:pt>
                <c:pt idx="5445">
                  <c:v>-183.55810299999996</c:v>
                </c:pt>
                <c:pt idx="5446">
                  <c:v>-183.55457859999996</c:v>
                </c:pt>
                <c:pt idx="5447">
                  <c:v>-183.55106429999998</c:v>
                </c:pt>
                <c:pt idx="5448">
                  <c:v>-183.54755839999996</c:v>
                </c:pt>
                <c:pt idx="5449">
                  <c:v>-183.54405839999998</c:v>
                </c:pt>
                <c:pt idx="5450">
                  <c:v>-183.54055819999996</c:v>
                </c:pt>
                <c:pt idx="5451">
                  <c:v>-183.53705489999999</c:v>
                </c:pt>
                <c:pt idx="5452">
                  <c:v>-183.53355139999996</c:v>
                </c:pt>
                <c:pt idx="5453">
                  <c:v>-183.53004039999996</c:v>
                </c:pt>
                <c:pt idx="5454">
                  <c:v>-183.52652309999996</c:v>
                </c:pt>
                <c:pt idx="5455">
                  <c:v>-183.52299509999997</c:v>
                </c:pt>
                <c:pt idx="5456">
                  <c:v>-183.51946279999999</c:v>
                </c:pt>
                <c:pt idx="5457">
                  <c:v>-183.51592679999999</c:v>
                </c:pt>
                <c:pt idx="5458">
                  <c:v>-183.51239099999998</c:v>
                </c:pt>
                <c:pt idx="5459">
                  <c:v>-183.50885599999998</c:v>
                </c:pt>
                <c:pt idx="5460">
                  <c:v>-183.50532319999996</c:v>
                </c:pt>
                <c:pt idx="5461">
                  <c:v>-183.50180049999997</c:v>
                </c:pt>
                <c:pt idx="5462">
                  <c:v>-183.49828539999999</c:v>
                </c:pt>
                <c:pt idx="5463">
                  <c:v>-183.49478089999997</c:v>
                </c:pt>
                <c:pt idx="5464">
                  <c:v>-183.49127829999998</c:v>
                </c:pt>
                <c:pt idx="5465">
                  <c:v>-183.48778279999999</c:v>
                </c:pt>
                <c:pt idx="5466">
                  <c:v>-183.48428919999998</c:v>
                </c:pt>
                <c:pt idx="5467">
                  <c:v>-183.48079679999998</c:v>
                </c:pt>
                <c:pt idx="5468">
                  <c:v>-183.47729819999998</c:v>
                </c:pt>
                <c:pt idx="5469">
                  <c:v>-183.4737902</c:v>
                </c:pt>
                <c:pt idx="5470">
                  <c:v>-183.47027609999998</c:v>
                </c:pt>
                <c:pt idx="5471">
                  <c:v>-183.46675239999996</c:v>
                </c:pt>
                <c:pt idx="5472">
                  <c:v>-183.46322279999998</c:v>
                </c:pt>
                <c:pt idx="5473">
                  <c:v>-183.45967899999999</c:v>
                </c:pt>
                <c:pt idx="5474">
                  <c:v>-183.45613649999996</c:v>
                </c:pt>
                <c:pt idx="5475">
                  <c:v>-183.45259049999999</c:v>
                </c:pt>
                <c:pt idx="5476">
                  <c:v>-183.44905089999997</c:v>
                </c:pt>
                <c:pt idx="5477">
                  <c:v>-183.44550759999998</c:v>
                </c:pt>
                <c:pt idx="5478">
                  <c:v>-183.44197629999996</c:v>
                </c:pt>
                <c:pt idx="5479">
                  <c:v>-183.43845189999996</c:v>
                </c:pt>
                <c:pt idx="5480">
                  <c:v>-183.43493729999997</c:v>
                </c:pt>
                <c:pt idx="5481">
                  <c:v>-183.43142449999999</c:v>
                </c:pt>
                <c:pt idx="5482">
                  <c:v>-183.42791659999997</c:v>
                </c:pt>
                <c:pt idx="5483">
                  <c:v>-183.42441209999998</c:v>
                </c:pt>
                <c:pt idx="5484">
                  <c:v>-183.42090279999996</c:v>
                </c:pt>
                <c:pt idx="5485">
                  <c:v>-183.41738869999998</c:v>
                </c:pt>
                <c:pt idx="5486">
                  <c:v>-183.41386299999999</c:v>
                </c:pt>
                <c:pt idx="5487">
                  <c:v>-183.41033269999997</c:v>
                </c:pt>
                <c:pt idx="5488">
                  <c:v>-183.40678959999997</c:v>
                </c:pt>
                <c:pt idx="5489">
                  <c:v>-183.40324209999997</c:v>
                </c:pt>
                <c:pt idx="5490">
                  <c:v>-183.39968489999998</c:v>
                </c:pt>
                <c:pt idx="5491">
                  <c:v>-183.3961281</c:v>
                </c:pt>
                <c:pt idx="5492">
                  <c:v>-183.39257199999997</c:v>
                </c:pt>
                <c:pt idx="5493">
                  <c:v>-183.38902349999998</c:v>
                </c:pt>
                <c:pt idx="5494">
                  <c:v>-183.38548209999999</c:v>
                </c:pt>
                <c:pt idx="5495">
                  <c:v>-183.38194819999998</c:v>
                </c:pt>
                <c:pt idx="5496">
                  <c:v>-183.37842669999998</c:v>
                </c:pt>
                <c:pt idx="5497">
                  <c:v>-183.37491389999997</c:v>
                </c:pt>
                <c:pt idx="5498">
                  <c:v>-183.37141009999999</c:v>
                </c:pt>
                <c:pt idx="5499">
                  <c:v>-183.36790529999996</c:v>
                </c:pt>
                <c:pt idx="5500">
                  <c:v>-183.3644018</c:v>
                </c:pt>
                <c:pt idx="5501">
                  <c:v>-183.3608941</c:v>
                </c:pt>
                <c:pt idx="5502">
                  <c:v>-183.35738199999997</c:v>
                </c:pt>
                <c:pt idx="5503">
                  <c:v>-183.35385859999997</c:v>
                </c:pt>
                <c:pt idx="5504">
                  <c:v>-183.35032299999997</c:v>
                </c:pt>
                <c:pt idx="5505">
                  <c:v>-183.34678019999998</c:v>
                </c:pt>
                <c:pt idx="5506">
                  <c:v>-183.34322929999996</c:v>
                </c:pt>
                <c:pt idx="5507">
                  <c:v>-183.33967489999998</c:v>
                </c:pt>
                <c:pt idx="5508">
                  <c:v>-183.33611359999998</c:v>
                </c:pt>
                <c:pt idx="5509">
                  <c:v>-183.33256009999997</c:v>
                </c:pt>
                <c:pt idx="5510">
                  <c:v>-183.32901029999999</c:v>
                </c:pt>
                <c:pt idx="5511">
                  <c:v>-183.32547139999997</c:v>
                </c:pt>
                <c:pt idx="5512">
                  <c:v>-183.32193749999999</c:v>
                </c:pt>
                <c:pt idx="5513">
                  <c:v>-183.3184182</c:v>
                </c:pt>
                <c:pt idx="5514">
                  <c:v>-183.31490669999999</c:v>
                </c:pt>
                <c:pt idx="5515">
                  <c:v>-183.31140039999997</c:v>
                </c:pt>
                <c:pt idx="5516">
                  <c:v>-183.30789539999998</c:v>
                </c:pt>
                <c:pt idx="5517">
                  <c:v>-183.30438859999998</c:v>
                </c:pt>
                <c:pt idx="5518">
                  <c:v>-183.30088029999996</c:v>
                </c:pt>
                <c:pt idx="5519">
                  <c:v>-183.29735889999998</c:v>
                </c:pt>
                <c:pt idx="5520">
                  <c:v>-183.29383229999996</c:v>
                </c:pt>
                <c:pt idx="5521">
                  <c:v>-183.29029019999996</c:v>
                </c:pt>
                <c:pt idx="5522">
                  <c:v>-183.28674549999999</c:v>
                </c:pt>
                <c:pt idx="5523">
                  <c:v>-183.283188</c:v>
                </c:pt>
                <c:pt idx="5524">
                  <c:v>-183.27963379999997</c:v>
                </c:pt>
                <c:pt idx="5525">
                  <c:v>-183.27607469999998</c:v>
                </c:pt>
                <c:pt idx="5526">
                  <c:v>-183.27252429999999</c:v>
                </c:pt>
                <c:pt idx="5527">
                  <c:v>-183.26897969999999</c:v>
                </c:pt>
                <c:pt idx="5528">
                  <c:v>-183.26544889999997</c:v>
                </c:pt>
                <c:pt idx="5529">
                  <c:v>-183.26192769999997</c:v>
                </c:pt>
                <c:pt idx="5530">
                  <c:v>-183.25841519999997</c:v>
                </c:pt>
                <c:pt idx="5531">
                  <c:v>-183.25491309999998</c:v>
                </c:pt>
                <c:pt idx="5532">
                  <c:v>-183.2514152</c:v>
                </c:pt>
                <c:pt idx="5533">
                  <c:v>-183.24792169999998</c:v>
                </c:pt>
                <c:pt idx="5534">
                  <c:v>-183.24441929999998</c:v>
                </c:pt>
                <c:pt idx="5535">
                  <c:v>-183.24091379999999</c:v>
                </c:pt>
                <c:pt idx="5536">
                  <c:v>-183.23739589999997</c:v>
                </c:pt>
                <c:pt idx="5537">
                  <c:v>-183.23387149999996</c:v>
                </c:pt>
                <c:pt idx="5538">
                  <c:v>-183.23032999999998</c:v>
                </c:pt>
                <c:pt idx="5539">
                  <c:v>-183.22678059999998</c:v>
                </c:pt>
                <c:pt idx="5540">
                  <c:v>-183.22322359999998</c:v>
                </c:pt>
                <c:pt idx="5541">
                  <c:v>-183.21966519999998</c:v>
                </c:pt>
                <c:pt idx="5542">
                  <c:v>-183.21610619999996</c:v>
                </c:pt>
                <c:pt idx="5543">
                  <c:v>-183.21255229999997</c:v>
                </c:pt>
                <c:pt idx="5544">
                  <c:v>-183.20900939999996</c:v>
                </c:pt>
                <c:pt idx="5545">
                  <c:v>-183.20547549999998</c:v>
                </c:pt>
                <c:pt idx="5546">
                  <c:v>-183.20195329999996</c:v>
                </c:pt>
                <c:pt idx="5547">
                  <c:v>-183.19844059999997</c:v>
                </c:pt>
                <c:pt idx="5548">
                  <c:v>-183.19493979999999</c:v>
                </c:pt>
                <c:pt idx="5549">
                  <c:v>-183.19144309999996</c:v>
                </c:pt>
                <c:pt idx="5550">
                  <c:v>-183.18794549999998</c:v>
                </c:pt>
                <c:pt idx="5551">
                  <c:v>-183.18444589999996</c:v>
                </c:pt>
                <c:pt idx="5552">
                  <c:v>-183.18094019999998</c:v>
                </c:pt>
                <c:pt idx="5553">
                  <c:v>-183.1774284</c:v>
                </c:pt>
                <c:pt idx="5554">
                  <c:v>-183.17390169999999</c:v>
                </c:pt>
                <c:pt idx="5555">
                  <c:v>-183.17037069999998</c:v>
                </c:pt>
                <c:pt idx="5556">
                  <c:v>-183.16682789999999</c:v>
                </c:pt>
                <c:pt idx="5557">
                  <c:v>-183.16328629999998</c:v>
                </c:pt>
                <c:pt idx="5558">
                  <c:v>-183.15973819999999</c:v>
                </c:pt>
                <c:pt idx="5559">
                  <c:v>-183.15620149999998</c:v>
                </c:pt>
                <c:pt idx="5560">
                  <c:v>-183.15266759999997</c:v>
                </c:pt>
                <c:pt idx="5561">
                  <c:v>-183.14914699999997</c:v>
                </c:pt>
                <c:pt idx="5562">
                  <c:v>-183.14563509999999</c:v>
                </c:pt>
                <c:pt idx="5563">
                  <c:v>-183.1421388</c:v>
                </c:pt>
                <c:pt idx="5564">
                  <c:v>-183.13865139999996</c:v>
                </c:pt>
                <c:pt idx="5565">
                  <c:v>-183.13516619999996</c:v>
                </c:pt>
                <c:pt idx="5566">
                  <c:v>-183.13168579999996</c:v>
                </c:pt>
                <c:pt idx="5567">
                  <c:v>-183.12820149999999</c:v>
                </c:pt>
                <c:pt idx="5568">
                  <c:v>-183.12471609999997</c:v>
                </c:pt>
                <c:pt idx="5569">
                  <c:v>-183.12121189999999</c:v>
                </c:pt>
                <c:pt idx="5570">
                  <c:v>-183.11770149999998</c:v>
                </c:pt>
                <c:pt idx="5571">
                  <c:v>-183.11417309999996</c:v>
                </c:pt>
                <c:pt idx="5572">
                  <c:v>-183.11063949999999</c:v>
                </c:pt>
                <c:pt idx="5573">
                  <c:v>-183.10708879999999</c:v>
                </c:pt>
                <c:pt idx="5574">
                  <c:v>-183.10353829999997</c:v>
                </c:pt>
                <c:pt idx="5575">
                  <c:v>-183.09998289999999</c:v>
                </c:pt>
                <c:pt idx="5576">
                  <c:v>-183.09643359999998</c:v>
                </c:pt>
                <c:pt idx="5577">
                  <c:v>-183.09288829999997</c:v>
                </c:pt>
                <c:pt idx="5578">
                  <c:v>-183.08935499999998</c:v>
                </c:pt>
                <c:pt idx="5579">
                  <c:v>-183.08583289999996</c:v>
                </c:pt>
                <c:pt idx="5580">
                  <c:v>-183.08231929999999</c:v>
                </c:pt>
                <c:pt idx="5581">
                  <c:v>-183.07881509999999</c:v>
                </c:pt>
                <c:pt idx="5582">
                  <c:v>-183.07531509999998</c:v>
                </c:pt>
                <c:pt idx="5583">
                  <c:v>-183.07181999999997</c:v>
                </c:pt>
                <c:pt idx="5584">
                  <c:v>-183.06831779999999</c:v>
                </c:pt>
                <c:pt idx="5585">
                  <c:v>-183.06480949999997</c:v>
                </c:pt>
                <c:pt idx="5586">
                  <c:v>-183.06128949999999</c:v>
                </c:pt>
                <c:pt idx="5587">
                  <c:v>-183.05775989999998</c:v>
                </c:pt>
                <c:pt idx="5588">
                  <c:v>-183.05421729999998</c:v>
                </c:pt>
                <c:pt idx="5589">
                  <c:v>-183.05066489999996</c:v>
                </c:pt>
                <c:pt idx="5590">
                  <c:v>-183.04710849999998</c:v>
                </c:pt>
                <c:pt idx="5591">
                  <c:v>-183.0435488</c:v>
                </c:pt>
                <c:pt idx="5592">
                  <c:v>-183.03999409999997</c:v>
                </c:pt>
                <c:pt idx="5593">
                  <c:v>-183.03644469999998</c:v>
                </c:pt>
                <c:pt idx="5594">
                  <c:v>-183.03290999999996</c:v>
                </c:pt>
                <c:pt idx="5595">
                  <c:v>-183.02938309999996</c:v>
                </c:pt>
                <c:pt idx="5596">
                  <c:v>-183.02586919999999</c:v>
                </c:pt>
                <c:pt idx="5597">
                  <c:v>-183.02236559999997</c:v>
                </c:pt>
                <c:pt idx="5598">
                  <c:v>-183.01887219999998</c:v>
                </c:pt>
                <c:pt idx="5599">
                  <c:v>-183.01538119999998</c:v>
                </c:pt>
                <c:pt idx="5600">
                  <c:v>-183.01188619999999</c:v>
                </c:pt>
                <c:pt idx="5601">
                  <c:v>-183.00839009999999</c:v>
                </c:pt>
                <c:pt idx="5602">
                  <c:v>-183.00488289999998</c:v>
                </c:pt>
                <c:pt idx="5603">
                  <c:v>-183.00136819999997</c:v>
                </c:pt>
                <c:pt idx="5604">
                  <c:v>-182.99783329999997</c:v>
                </c:pt>
                <c:pt idx="5605">
                  <c:v>-182.99429219999996</c:v>
                </c:pt>
                <c:pt idx="5606">
                  <c:v>-182.99073369999996</c:v>
                </c:pt>
                <c:pt idx="5607">
                  <c:v>-182.98717299999998</c:v>
                </c:pt>
                <c:pt idx="5608">
                  <c:v>-182.98360149999996</c:v>
                </c:pt>
                <c:pt idx="5609">
                  <c:v>-182.98037419999997</c:v>
                </c:pt>
                <c:pt idx="5610">
                  <c:v>-182.98003519999997</c:v>
                </c:pt>
                <c:pt idx="5611">
                  <c:v>-182.97646839999999</c:v>
                </c:pt>
                <c:pt idx="5612">
                  <c:v>-182.9729122</c:v>
                </c:pt>
                <c:pt idx="5613">
                  <c:v>-182.96936489999996</c:v>
                </c:pt>
                <c:pt idx="5614">
                  <c:v>-182.96582839999996</c:v>
                </c:pt>
                <c:pt idx="5615">
                  <c:v>-182.96230199999997</c:v>
                </c:pt>
                <c:pt idx="5616">
                  <c:v>-182.95877869999998</c:v>
                </c:pt>
                <c:pt idx="5617">
                  <c:v>-182.95526299999997</c:v>
                </c:pt>
                <c:pt idx="5618">
                  <c:v>-182.95174139999997</c:v>
                </c:pt>
                <c:pt idx="5619">
                  <c:v>-182.94822189999996</c:v>
                </c:pt>
                <c:pt idx="5620">
                  <c:v>-182.94468599999999</c:v>
                </c:pt>
                <c:pt idx="5621">
                  <c:v>-182.94114739999998</c:v>
                </c:pt>
                <c:pt idx="5622">
                  <c:v>-182.93759249999999</c:v>
                </c:pt>
                <c:pt idx="5623">
                  <c:v>-182.93403629999997</c:v>
                </c:pt>
                <c:pt idx="5624">
                  <c:v>-182.93046779999997</c:v>
                </c:pt>
                <c:pt idx="5625">
                  <c:v>-182.92690439999998</c:v>
                </c:pt>
                <c:pt idx="5626">
                  <c:v>-182.92334299999999</c:v>
                </c:pt>
                <c:pt idx="5627">
                  <c:v>-182.91979179999998</c:v>
                </c:pt>
                <c:pt idx="5628">
                  <c:v>-182.91625129999997</c:v>
                </c:pt>
                <c:pt idx="5629">
                  <c:v>-182.91272669999998</c:v>
                </c:pt>
                <c:pt idx="5630">
                  <c:v>-182.90921939999998</c:v>
                </c:pt>
                <c:pt idx="5631">
                  <c:v>-182.90571919999996</c:v>
                </c:pt>
                <c:pt idx="5632">
                  <c:v>-182.90222869999997</c:v>
                </c:pt>
                <c:pt idx="5633">
                  <c:v>-182.89874129999998</c:v>
                </c:pt>
                <c:pt idx="5634">
                  <c:v>-182.89525759999998</c:v>
                </c:pt>
                <c:pt idx="5635">
                  <c:v>-182.8917649</c:v>
                </c:pt>
                <c:pt idx="5636">
                  <c:v>-182.88826599999999</c:v>
                </c:pt>
                <c:pt idx="5637">
                  <c:v>-182.88475919999996</c:v>
                </c:pt>
                <c:pt idx="5638">
                  <c:v>-182.88124489999996</c:v>
                </c:pt>
                <c:pt idx="5639">
                  <c:v>-182.87772139999998</c:v>
                </c:pt>
                <c:pt idx="5640">
                  <c:v>-182.87418839999998</c:v>
                </c:pt>
                <c:pt idx="5641">
                  <c:v>-182.87065179999996</c:v>
                </c:pt>
                <c:pt idx="5642">
                  <c:v>-182.86710989999997</c:v>
                </c:pt>
                <c:pt idx="5643">
                  <c:v>-182.8635683</c:v>
                </c:pt>
                <c:pt idx="5644">
                  <c:v>-182.86002579999996</c:v>
                </c:pt>
                <c:pt idx="5645">
                  <c:v>-182.85648899999998</c:v>
                </c:pt>
                <c:pt idx="5646">
                  <c:v>-182.85295679999996</c:v>
                </c:pt>
                <c:pt idx="5647">
                  <c:v>-182.8494293</c:v>
                </c:pt>
                <c:pt idx="5648">
                  <c:v>-182.84590809999997</c:v>
                </c:pt>
                <c:pt idx="5649">
                  <c:v>-182.84238979999998</c:v>
                </c:pt>
                <c:pt idx="5650">
                  <c:v>-182.83887629999998</c:v>
                </c:pt>
                <c:pt idx="5651">
                  <c:v>-182.83535489999997</c:v>
                </c:pt>
                <c:pt idx="5652">
                  <c:v>-182.83183679999996</c:v>
                </c:pt>
                <c:pt idx="5653">
                  <c:v>-182.82831009999998</c:v>
                </c:pt>
                <c:pt idx="5654">
                  <c:v>-182.82478579999997</c:v>
                </c:pt>
                <c:pt idx="5655">
                  <c:v>-182.82124579999999</c:v>
                </c:pt>
                <c:pt idx="5656">
                  <c:v>-182.81771239999998</c:v>
                </c:pt>
                <c:pt idx="5657">
                  <c:v>-182.81417409999997</c:v>
                </c:pt>
                <c:pt idx="5658">
                  <c:v>-182.81064569999998</c:v>
                </c:pt>
                <c:pt idx="5659">
                  <c:v>-182.80711399999998</c:v>
                </c:pt>
                <c:pt idx="5660">
                  <c:v>-182.80359729999998</c:v>
                </c:pt>
                <c:pt idx="5661">
                  <c:v>-182.80008989999999</c:v>
                </c:pt>
                <c:pt idx="5662">
                  <c:v>-182.79659399999997</c:v>
                </c:pt>
                <c:pt idx="5663">
                  <c:v>-182.79310559999999</c:v>
                </c:pt>
                <c:pt idx="5664">
                  <c:v>-182.78962499999997</c:v>
                </c:pt>
                <c:pt idx="5665">
                  <c:v>-182.78615509999997</c:v>
                </c:pt>
                <c:pt idx="5666">
                  <c:v>-182.78268209999999</c:v>
                </c:pt>
                <c:pt idx="5667">
                  <c:v>-182.77921419999998</c:v>
                </c:pt>
                <c:pt idx="5668">
                  <c:v>-182.77573889999996</c:v>
                </c:pt>
                <c:pt idx="5669">
                  <c:v>-182.77226649999997</c:v>
                </c:pt>
                <c:pt idx="5670">
                  <c:v>-182.76878039999997</c:v>
                </c:pt>
                <c:pt idx="5671">
                  <c:v>-182.76529379999999</c:v>
                </c:pt>
                <c:pt idx="5672">
                  <c:v>-182.76179449999998</c:v>
                </c:pt>
                <c:pt idx="5673">
                  <c:v>-182.75829329999999</c:v>
                </c:pt>
                <c:pt idx="5674">
                  <c:v>-182.75478629999998</c:v>
                </c:pt>
                <c:pt idx="5675">
                  <c:v>-182.75128299999997</c:v>
                </c:pt>
                <c:pt idx="5676">
                  <c:v>-182.74777889999996</c:v>
                </c:pt>
                <c:pt idx="5677">
                  <c:v>-182.74427729999996</c:v>
                </c:pt>
                <c:pt idx="5678">
                  <c:v>-182.74078489999999</c:v>
                </c:pt>
                <c:pt idx="5679">
                  <c:v>-182.73730099999997</c:v>
                </c:pt>
                <c:pt idx="5680">
                  <c:v>-182.73382719999998</c:v>
                </c:pt>
                <c:pt idx="5681">
                  <c:v>-182.73035819999998</c:v>
                </c:pt>
                <c:pt idx="5682">
                  <c:v>-182.72689589999999</c:v>
                </c:pt>
                <c:pt idx="5683">
                  <c:v>-182.72343969999997</c:v>
                </c:pt>
                <c:pt idx="5684">
                  <c:v>-182.71998479999996</c:v>
                </c:pt>
                <c:pt idx="5685">
                  <c:v>-182.71653119999996</c:v>
                </c:pt>
                <c:pt idx="5686">
                  <c:v>-182.71306749999997</c:v>
                </c:pt>
                <c:pt idx="5687">
                  <c:v>-182.70960719999999</c:v>
                </c:pt>
                <c:pt idx="5688">
                  <c:v>-182.70613789999999</c:v>
                </c:pt>
                <c:pt idx="5689">
                  <c:v>-182.70266939999999</c:v>
                </c:pt>
                <c:pt idx="5690">
                  <c:v>-182.69918509999997</c:v>
                </c:pt>
                <c:pt idx="5691">
                  <c:v>-182.69570599999997</c:v>
                </c:pt>
                <c:pt idx="5692">
                  <c:v>-182.69222309999998</c:v>
                </c:pt>
                <c:pt idx="5693">
                  <c:v>-182.68874629999999</c:v>
                </c:pt>
                <c:pt idx="5694">
                  <c:v>-182.68526639999999</c:v>
                </c:pt>
                <c:pt idx="5695">
                  <c:v>-182.68179189999998</c:v>
                </c:pt>
                <c:pt idx="5696">
                  <c:v>-182.67832369999996</c:v>
                </c:pt>
                <c:pt idx="5697">
                  <c:v>-182.67485559999997</c:v>
                </c:pt>
                <c:pt idx="5698">
                  <c:v>-182.67139289999997</c:v>
                </c:pt>
                <c:pt idx="5699">
                  <c:v>-182.66792319999996</c:v>
                </c:pt>
                <c:pt idx="5700">
                  <c:v>-182.66445899999997</c:v>
                </c:pt>
                <c:pt idx="5701">
                  <c:v>-182.66098099999999</c:v>
                </c:pt>
                <c:pt idx="5702">
                  <c:v>-182.65750459999998</c:v>
                </c:pt>
                <c:pt idx="5703">
                  <c:v>-182.65400739999998</c:v>
                </c:pt>
                <c:pt idx="5704">
                  <c:v>-182.65050819999999</c:v>
                </c:pt>
                <c:pt idx="5705">
                  <c:v>-182.64699309999997</c:v>
                </c:pt>
                <c:pt idx="5706">
                  <c:v>-182.64347789999999</c:v>
                </c:pt>
                <c:pt idx="5707">
                  <c:v>-182.63994989999998</c:v>
                </c:pt>
                <c:pt idx="5708">
                  <c:v>-182.63642319999997</c:v>
                </c:pt>
                <c:pt idx="5709">
                  <c:v>-182.63290069999999</c:v>
                </c:pt>
                <c:pt idx="5710">
                  <c:v>-182.62938549999998</c:v>
                </c:pt>
                <c:pt idx="5711">
                  <c:v>-182.62587839999998</c:v>
                </c:pt>
                <c:pt idx="5712">
                  <c:v>-182.62237679999998</c:v>
                </c:pt>
                <c:pt idx="5713">
                  <c:v>-182.61889199999996</c:v>
                </c:pt>
                <c:pt idx="5714">
                  <c:v>-182.61541319999998</c:v>
                </c:pt>
                <c:pt idx="5715">
                  <c:v>-182.61194449999999</c:v>
                </c:pt>
                <c:pt idx="5716">
                  <c:v>-182.609984</c:v>
                </c:pt>
                <c:pt idx="5717">
                  <c:v>-182.60837779999997</c:v>
                </c:pt>
                <c:pt idx="5718">
                  <c:v>-182.60469189999998</c:v>
                </c:pt>
                <c:pt idx="5719">
                  <c:v>-182.60100089999997</c:v>
                </c:pt>
                <c:pt idx="5720">
                  <c:v>-182.59730379999996</c:v>
                </c:pt>
                <c:pt idx="5721">
                  <c:v>-182.59359709999998</c:v>
                </c:pt>
                <c:pt idx="5722">
                  <c:v>-182.58987649999997</c:v>
                </c:pt>
                <c:pt idx="5723">
                  <c:v>-182.58615359999999</c:v>
                </c:pt>
                <c:pt idx="5724">
                  <c:v>-182.58242209999997</c:v>
                </c:pt>
                <c:pt idx="5725">
                  <c:v>-182.5786933</c:v>
                </c:pt>
                <c:pt idx="5726">
                  <c:v>-182.57495859999997</c:v>
                </c:pt>
                <c:pt idx="5727">
                  <c:v>-182.57123639999998</c:v>
                </c:pt>
                <c:pt idx="5728">
                  <c:v>-182.56751949999997</c:v>
                </c:pt>
                <c:pt idx="5729">
                  <c:v>-182.56381459999997</c:v>
                </c:pt>
                <c:pt idx="5730">
                  <c:v>-182.56011739999997</c:v>
                </c:pt>
                <c:pt idx="5731">
                  <c:v>-182.55642929999999</c:v>
                </c:pt>
                <c:pt idx="5732">
                  <c:v>-182.55275019999999</c:v>
                </c:pt>
                <c:pt idx="5733">
                  <c:v>-182.54906759999997</c:v>
                </c:pt>
                <c:pt idx="5734">
                  <c:v>-182.54538819999999</c:v>
                </c:pt>
                <c:pt idx="5735">
                  <c:v>-182.54169249999998</c:v>
                </c:pt>
                <c:pt idx="5736">
                  <c:v>-182.53799509999999</c:v>
                </c:pt>
                <c:pt idx="5737">
                  <c:v>-182.53427549999998</c:v>
                </c:pt>
                <c:pt idx="5738">
                  <c:v>-182.53055169999999</c:v>
                </c:pt>
                <c:pt idx="5739">
                  <c:v>-182.52680329999998</c:v>
                </c:pt>
                <c:pt idx="5740">
                  <c:v>-182.52305379999996</c:v>
                </c:pt>
                <c:pt idx="5741">
                  <c:v>-182.51929389999998</c:v>
                </c:pt>
                <c:pt idx="5742">
                  <c:v>-182.51553839999997</c:v>
                </c:pt>
                <c:pt idx="5743">
                  <c:v>-182.51178249999998</c:v>
                </c:pt>
                <c:pt idx="5744">
                  <c:v>-182.50803639999998</c:v>
                </c:pt>
                <c:pt idx="5745">
                  <c:v>-182.50430759999998</c:v>
                </c:pt>
                <c:pt idx="5746">
                  <c:v>-182.50058729999998</c:v>
                </c:pt>
                <c:pt idx="5747">
                  <c:v>-182.4968854</c:v>
                </c:pt>
                <c:pt idx="5748">
                  <c:v>-182.49318549999998</c:v>
                </c:pt>
                <c:pt idx="5749">
                  <c:v>-182.48950289999999</c:v>
                </c:pt>
                <c:pt idx="5750">
                  <c:v>-182.48581209999998</c:v>
                </c:pt>
                <c:pt idx="5751">
                  <c:v>-182.48212789999997</c:v>
                </c:pt>
                <c:pt idx="5752">
                  <c:v>-182.47842599999996</c:v>
                </c:pt>
                <c:pt idx="5753">
                  <c:v>-182.47472029999997</c:v>
                </c:pt>
                <c:pt idx="5754">
                  <c:v>-182.47099719999997</c:v>
                </c:pt>
                <c:pt idx="5755">
                  <c:v>-182.46726659999996</c:v>
                </c:pt>
                <c:pt idx="5756">
                  <c:v>-182.46352279999996</c:v>
                </c:pt>
                <c:pt idx="5757">
                  <c:v>-182.45977119999998</c:v>
                </c:pt>
                <c:pt idx="5758">
                  <c:v>-182.45602349999996</c:v>
                </c:pt>
                <c:pt idx="5759">
                  <c:v>-182.45227589999996</c:v>
                </c:pt>
                <c:pt idx="5760">
                  <c:v>-182.44854229999999</c:v>
                </c:pt>
                <c:pt idx="5761">
                  <c:v>-182.44481449999998</c:v>
                </c:pt>
                <c:pt idx="5762">
                  <c:v>-182.44111149999998</c:v>
                </c:pt>
                <c:pt idx="5763">
                  <c:v>-182.43741739999996</c:v>
                </c:pt>
                <c:pt idx="5764">
                  <c:v>-182.43374159999996</c:v>
                </c:pt>
                <c:pt idx="5765">
                  <c:v>-182.43007179999998</c:v>
                </c:pt>
                <c:pt idx="5766">
                  <c:v>-182.42641049999997</c:v>
                </c:pt>
                <c:pt idx="5767">
                  <c:v>-182.42274699999996</c:v>
                </c:pt>
                <c:pt idx="5768">
                  <c:v>-182.4190754</c:v>
                </c:pt>
                <c:pt idx="5769">
                  <c:v>-182.41539529999997</c:v>
                </c:pt>
                <c:pt idx="5770">
                  <c:v>-182.41169389999999</c:v>
                </c:pt>
                <c:pt idx="5771">
                  <c:v>-182.40798249999997</c:v>
                </c:pt>
                <c:pt idx="5772">
                  <c:v>-182.40424829999998</c:v>
                </c:pt>
                <c:pt idx="5773">
                  <c:v>-182.40050859999997</c:v>
                </c:pt>
                <c:pt idx="5774">
                  <c:v>-182.39675169999998</c:v>
                </c:pt>
                <c:pt idx="5775">
                  <c:v>-182.39300049999997</c:v>
                </c:pt>
                <c:pt idx="5776">
                  <c:v>-182.38924929999996</c:v>
                </c:pt>
                <c:pt idx="5777">
                  <c:v>-182.38551039999999</c:v>
                </c:pt>
                <c:pt idx="5778">
                  <c:v>-182.38178319999997</c:v>
                </c:pt>
                <c:pt idx="5779">
                  <c:v>-182.37807179999999</c:v>
                </c:pt>
                <c:pt idx="5780">
                  <c:v>-182.37438139999998</c:v>
                </c:pt>
                <c:pt idx="5781">
                  <c:v>-182.3706972</c:v>
                </c:pt>
                <c:pt idx="5782">
                  <c:v>-182.36703019999999</c:v>
                </c:pt>
                <c:pt idx="5783">
                  <c:v>-182.36335609999998</c:v>
                </c:pt>
                <c:pt idx="5784">
                  <c:v>-182.35968989999998</c:v>
                </c:pt>
                <c:pt idx="5785">
                  <c:v>-182.35600389999996</c:v>
                </c:pt>
                <c:pt idx="5786">
                  <c:v>-182.3523161</c:v>
                </c:pt>
                <c:pt idx="5787">
                  <c:v>-182.34860049999997</c:v>
                </c:pt>
                <c:pt idx="5788">
                  <c:v>-182.34487709999996</c:v>
                </c:pt>
                <c:pt idx="5789">
                  <c:v>-182.34113579999996</c:v>
                </c:pt>
                <c:pt idx="5790">
                  <c:v>-182.33738939999998</c:v>
                </c:pt>
                <c:pt idx="5791">
                  <c:v>-182.33363799999998</c:v>
                </c:pt>
                <c:pt idx="5792">
                  <c:v>-182.32988889999996</c:v>
                </c:pt>
                <c:pt idx="5793">
                  <c:v>-182.32615879999997</c:v>
                </c:pt>
                <c:pt idx="5794">
                  <c:v>-182.32243669999997</c:v>
                </c:pt>
                <c:pt idx="5795">
                  <c:v>-182.31874339999996</c:v>
                </c:pt>
                <c:pt idx="5796">
                  <c:v>-182.31506049999996</c:v>
                </c:pt>
                <c:pt idx="5797">
                  <c:v>-182.31140879999998</c:v>
                </c:pt>
                <c:pt idx="5798">
                  <c:v>-182.30775889999998</c:v>
                </c:pt>
                <c:pt idx="5799">
                  <c:v>-182.30412749999999</c:v>
                </c:pt>
                <c:pt idx="5800">
                  <c:v>-182.30049069999998</c:v>
                </c:pt>
                <c:pt idx="5801">
                  <c:v>-182.29685419999998</c:v>
                </c:pt>
                <c:pt idx="5802">
                  <c:v>-182.29320069999997</c:v>
                </c:pt>
                <c:pt idx="5803">
                  <c:v>-182.28953049999998</c:v>
                </c:pt>
                <c:pt idx="5804">
                  <c:v>-182.28584219999999</c:v>
                </c:pt>
                <c:pt idx="5805">
                  <c:v>-182.28212749999997</c:v>
                </c:pt>
                <c:pt idx="5806">
                  <c:v>-182.27840139999998</c:v>
                </c:pt>
                <c:pt idx="5807">
                  <c:v>-182.27465269999999</c:v>
                </c:pt>
                <c:pt idx="5808">
                  <c:v>-182.27090529999998</c:v>
                </c:pt>
                <c:pt idx="5809">
                  <c:v>-182.26714689999997</c:v>
                </c:pt>
                <c:pt idx="5810">
                  <c:v>-182.26340499999998</c:v>
                </c:pt>
                <c:pt idx="5811">
                  <c:v>-182.25966629999999</c:v>
                </c:pt>
                <c:pt idx="5812">
                  <c:v>-182.25594889999996</c:v>
                </c:pt>
                <c:pt idx="5813">
                  <c:v>-182.2522434</c:v>
                </c:pt>
                <c:pt idx="5814">
                  <c:v>-182.24855399999996</c:v>
                </c:pt>
                <c:pt idx="5815">
                  <c:v>-182.24487579999999</c:v>
                </c:pt>
                <c:pt idx="5816">
                  <c:v>-182.24119979999998</c:v>
                </c:pt>
                <c:pt idx="5817">
                  <c:v>-182.23752729999998</c:v>
                </c:pt>
                <c:pt idx="5818">
                  <c:v>-182.23726919999996</c:v>
                </c:pt>
                <c:pt idx="5819">
                  <c:v>-182.23383739999997</c:v>
                </c:pt>
                <c:pt idx="5820">
                  <c:v>-182.23014379999998</c:v>
                </c:pt>
                <c:pt idx="5821">
                  <c:v>-182.22642509999997</c:v>
                </c:pt>
                <c:pt idx="5822">
                  <c:v>-182.22269989999998</c:v>
                </c:pt>
                <c:pt idx="5823">
                  <c:v>-182.21894989999998</c:v>
                </c:pt>
                <c:pt idx="5824">
                  <c:v>-182.21520249999998</c:v>
                </c:pt>
                <c:pt idx="5825">
                  <c:v>-182.21144999999996</c:v>
                </c:pt>
                <c:pt idx="5826">
                  <c:v>-182.20770769999996</c:v>
                </c:pt>
                <c:pt idx="5827">
                  <c:v>-182.20397919999999</c:v>
                </c:pt>
                <c:pt idx="5828">
                  <c:v>-182.20026839999997</c:v>
                </c:pt>
                <c:pt idx="5829">
                  <c:v>-182.19658829999997</c:v>
                </c:pt>
                <c:pt idx="5830">
                  <c:v>-182.19292169999997</c:v>
                </c:pt>
                <c:pt idx="5831">
                  <c:v>-182.18928779999999</c:v>
                </c:pt>
                <c:pt idx="5832">
                  <c:v>-182.18565749999999</c:v>
                </c:pt>
                <c:pt idx="5833">
                  <c:v>-182.18204689999999</c:v>
                </c:pt>
                <c:pt idx="5834">
                  <c:v>-182.17841929999997</c:v>
                </c:pt>
                <c:pt idx="5835">
                  <c:v>-182.17479379999997</c:v>
                </c:pt>
                <c:pt idx="5836">
                  <c:v>-182.17114989999999</c:v>
                </c:pt>
                <c:pt idx="5837">
                  <c:v>-182.16749589999998</c:v>
                </c:pt>
                <c:pt idx="5838">
                  <c:v>-182.16382219999997</c:v>
                </c:pt>
                <c:pt idx="5839">
                  <c:v>-182.1601326</c:v>
                </c:pt>
                <c:pt idx="5840">
                  <c:v>-182.15643709999998</c:v>
                </c:pt>
                <c:pt idx="5841">
                  <c:v>-182.15272689999998</c:v>
                </c:pt>
                <c:pt idx="5842">
                  <c:v>-182.14902269999999</c:v>
                </c:pt>
                <c:pt idx="5843">
                  <c:v>-182.14530829999998</c:v>
                </c:pt>
                <c:pt idx="5844">
                  <c:v>-182.14161179999996</c:v>
                </c:pt>
                <c:pt idx="5845">
                  <c:v>-182.13790929999999</c:v>
                </c:pt>
                <c:pt idx="5846">
                  <c:v>-182.13422799999998</c:v>
                </c:pt>
                <c:pt idx="5847">
                  <c:v>-182.1305448</c:v>
                </c:pt>
                <c:pt idx="5848">
                  <c:v>-182.12687799999998</c:v>
                </c:pt>
                <c:pt idx="5849">
                  <c:v>-182.12320419999998</c:v>
                </c:pt>
                <c:pt idx="5850">
                  <c:v>-182.11953109999996</c:v>
                </c:pt>
                <c:pt idx="5851">
                  <c:v>-182.1158514</c:v>
                </c:pt>
                <c:pt idx="5852">
                  <c:v>-182.11216109999998</c:v>
                </c:pt>
                <c:pt idx="5853">
                  <c:v>-182.10846169999996</c:v>
                </c:pt>
                <c:pt idx="5854">
                  <c:v>-182.10474139999997</c:v>
                </c:pt>
                <c:pt idx="5855">
                  <c:v>-182.10102279999998</c:v>
                </c:pt>
                <c:pt idx="5856">
                  <c:v>-182.09728789999997</c:v>
                </c:pt>
                <c:pt idx="5857">
                  <c:v>-182.09356279999997</c:v>
                </c:pt>
                <c:pt idx="5858">
                  <c:v>-182.08983029999996</c:v>
                </c:pt>
                <c:pt idx="5859">
                  <c:v>-182.08611839999998</c:v>
                </c:pt>
                <c:pt idx="5860">
                  <c:v>-182.08241189999998</c:v>
                </c:pt>
                <c:pt idx="5861">
                  <c:v>-182.07872389999997</c:v>
                </c:pt>
                <c:pt idx="5862">
                  <c:v>-182.07504879999999</c:v>
                </c:pt>
                <c:pt idx="5863">
                  <c:v>-182.07138239999998</c:v>
                </c:pt>
                <c:pt idx="5864">
                  <c:v>-182.067725</c:v>
                </c:pt>
                <c:pt idx="5865">
                  <c:v>-182.06405639999997</c:v>
                </c:pt>
                <c:pt idx="5866">
                  <c:v>-182.06039579999998</c:v>
                </c:pt>
                <c:pt idx="5867">
                  <c:v>-182.05671849999999</c:v>
                </c:pt>
                <c:pt idx="5868">
                  <c:v>-182.05304629999998</c:v>
                </c:pt>
                <c:pt idx="5869">
                  <c:v>-182.04935239999998</c:v>
                </c:pt>
                <c:pt idx="5870">
                  <c:v>-182.04566509999998</c:v>
                </c:pt>
                <c:pt idx="5871">
                  <c:v>-182.04196389999998</c:v>
                </c:pt>
                <c:pt idx="5872">
                  <c:v>-182.03826539999997</c:v>
                </c:pt>
                <c:pt idx="5873">
                  <c:v>-182.03455749999998</c:v>
                </c:pt>
                <c:pt idx="5874">
                  <c:v>-182.03084869999998</c:v>
                </c:pt>
                <c:pt idx="5875">
                  <c:v>-182.02714149999997</c:v>
                </c:pt>
                <c:pt idx="5876">
                  <c:v>-182.02342999999996</c:v>
                </c:pt>
                <c:pt idx="5877">
                  <c:v>-182.01973209999997</c:v>
                </c:pt>
                <c:pt idx="5878">
                  <c:v>-182.01603049999997</c:v>
                </c:pt>
                <c:pt idx="5879">
                  <c:v>-182.01234709999997</c:v>
                </c:pt>
                <c:pt idx="5880">
                  <c:v>-182.00865169999997</c:v>
                </c:pt>
                <c:pt idx="5881">
                  <c:v>-182.00497399999998</c:v>
                </c:pt>
                <c:pt idx="5882">
                  <c:v>-182.00128809999998</c:v>
                </c:pt>
                <c:pt idx="5883">
                  <c:v>-181.99761409999996</c:v>
                </c:pt>
                <c:pt idx="5884">
                  <c:v>-181.99392549999999</c:v>
                </c:pt>
                <c:pt idx="5885">
                  <c:v>-181.99023799999998</c:v>
                </c:pt>
                <c:pt idx="5886">
                  <c:v>-181.98654789999998</c:v>
                </c:pt>
                <c:pt idx="5887">
                  <c:v>-181.98285399999997</c:v>
                </c:pt>
                <c:pt idx="5888">
                  <c:v>-181.97916109999997</c:v>
                </c:pt>
                <c:pt idx="5889">
                  <c:v>-181.97545749999998</c:v>
                </c:pt>
                <c:pt idx="5890">
                  <c:v>-181.971768</c:v>
                </c:pt>
                <c:pt idx="5891">
                  <c:v>-181.96806909999998</c:v>
                </c:pt>
                <c:pt idx="5892">
                  <c:v>-181.9643883</c:v>
                </c:pt>
                <c:pt idx="5893">
                  <c:v>-181.96069939999998</c:v>
                </c:pt>
                <c:pt idx="5894">
                  <c:v>-181.95702869999997</c:v>
                </c:pt>
                <c:pt idx="5895">
                  <c:v>-181.953351</c:v>
                </c:pt>
                <c:pt idx="5896">
                  <c:v>-181.94968489999997</c:v>
                </c:pt>
                <c:pt idx="5897">
                  <c:v>-181.94602159999999</c:v>
                </c:pt>
                <c:pt idx="5898">
                  <c:v>-181.94236389999998</c:v>
                </c:pt>
                <c:pt idx="5899">
                  <c:v>-181.93871079999997</c:v>
                </c:pt>
                <c:pt idx="5900">
                  <c:v>-181.93504999999999</c:v>
                </c:pt>
                <c:pt idx="5901">
                  <c:v>-181.93139649999998</c:v>
                </c:pt>
                <c:pt idx="5902">
                  <c:v>-181.92772439999999</c:v>
                </c:pt>
                <c:pt idx="5903">
                  <c:v>-181.92405749999998</c:v>
                </c:pt>
                <c:pt idx="5904">
                  <c:v>-181.92036869999998</c:v>
                </c:pt>
                <c:pt idx="5905">
                  <c:v>-181.91668559999999</c:v>
                </c:pt>
                <c:pt idx="5906">
                  <c:v>-181.91297979999996</c:v>
                </c:pt>
                <c:pt idx="5907">
                  <c:v>-181.90927779999998</c:v>
                </c:pt>
                <c:pt idx="5908">
                  <c:v>-181.90556789999999</c:v>
                </c:pt>
                <c:pt idx="5909">
                  <c:v>-181.90186459999998</c:v>
                </c:pt>
                <c:pt idx="5910">
                  <c:v>-181.89816149999996</c:v>
                </c:pt>
                <c:pt idx="5911">
                  <c:v>-181.89445859999998</c:v>
                </c:pt>
                <c:pt idx="5912">
                  <c:v>-181.89077299999997</c:v>
                </c:pt>
                <c:pt idx="5913">
                  <c:v>-181.88708889999998</c:v>
                </c:pt>
                <c:pt idx="5914">
                  <c:v>-181.88342589999996</c:v>
                </c:pt>
                <c:pt idx="5915">
                  <c:v>-181.87975339999997</c:v>
                </c:pt>
                <c:pt idx="5916">
                  <c:v>-181.87610239999998</c:v>
                </c:pt>
                <c:pt idx="5917">
                  <c:v>-181.87244529999998</c:v>
                </c:pt>
                <c:pt idx="5918">
                  <c:v>-181.86879969999998</c:v>
                </c:pt>
                <c:pt idx="5919">
                  <c:v>-181.86514029999998</c:v>
                </c:pt>
                <c:pt idx="5920">
                  <c:v>-181.86148139999997</c:v>
                </c:pt>
                <c:pt idx="5921">
                  <c:v>-181.85781689999999</c:v>
                </c:pt>
                <c:pt idx="5922">
                  <c:v>-181.85414399999996</c:v>
                </c:pt>
                <c:pt idx="5923">
                  <c:v>-181.85047369999998</c:v>
                </c:pt>
                <c:pt idx="5924">
                  <c:v>-181.84679229999998</c:v>
                </c:pt>
                <c:pt idx="5925">
                  <c:v>-181.84312449999999</c:v>
                </c:pt>
                <c:pt idx="5926">
                  <c:v>-181.83944339999999</c:v>
                </c:pt>
                <c:pt idx="5927">
                  <c:v>-181.83578379999997</c:v>
                </c:pt>
                <c:pt idx="5928">
                  <c:v>-181.83211919999997</c:v>
                </c:pt>
                <c:pt idx="5929">
                  <c:v>-181.82847709999999</c:v>
                </c:pt>
                <c:pt idx="5930">
                  <c:v>-181.82482909999999</c:v>
                </c:pt>
                <c:pt idx="5931">
                  <c:v>-181.82119419999998</c:v>
                </c:pt>
                <c:pt idx="5932">
                  <c:v>-181.81755939999999</c:v>
                </c:pt>
                <c:pt idx="5933">
                  <c:v>-181.8139238</c:v>
                </c:pt>
                <c:pt idx="5934">
                  <c:v>-181.81028579999997</c:v>
                </c:pt>
                <c:pt idx="5935">
                  <c:v>-181.80663149999998</c:v>
                </c:pt>
                <c:pt idx="5936">
                  <c:v>-181.80297669999999</c:v>
                </c:pt>
                <c:pt idx="5937">
                  <c:v>-181.79929359999997</c:v>
                </c:pt>
                <c:pt idx="5938">
                  <c:v>-181.79561089999999</c:v>
                </c:pt>
                <c:pt idx="5939">
                  <c:v>-181.791901</c:v>
                </c:pt>
                <c:pt idx="5940">
                  <c:v>-181.78819759999999</c:v>
                </c:pt>
                <c:pt idx="5941">
                  <c:v>-181.78447309999996</c:v>
                </c:pt>
                <c:pt idx="5942">
                  <c:v>-181.78076009999998</c:v>
                </c:pt>
                <c:pt idx="5943">
                  <c:v>-181.77704769999997</c:v>
                </c:pt>
                <c:pt idx="5944">
                  <c:v>-181.77335189999997</c:v>
                </c:pt>
                <c:pt idx="5945">
                  <c:v>-181.76966659999999</c:v>
                </c:pt>
                <c:pt idx="5946">
                  <c:v>-181.76598969999998</c:v>
                </c:pt>
                <c:pt idx="5947">
                  <c:v>-181.76233749999997</c:v>
                </c:pt>
                <c:pt idx="5948">
                  <c:v>-181.75868889999998</c:v>
                </c:pt>
                <c:pt idx="5949">
                  <c:v>-181.75505979999997</c:v>
                </c:pt>
                <c:pt idx="5950">
                  <c:v>-181.75141679999996</c:v>
                </c:pt>
                <c:pt idx="5951">
                  <c:v>-181.74778759999998</c:v>
                </c:pt>
                <c:pt idx="5952">
                  <c:v>-181.74413979999997</c:v>
                </c:pt>
                <c:pt idx="5953">
                  <c:v>-181.74049399999998</c:v>
                </c:pt>
                <c:pt idx="5954">
                  <c:v>-181.73682889999998</c:v>
                </c:pt>
                <c:pt idx="5955">
                  <c:v>-181.73315879999998</c:v>
                </c:pt>
                <c:pt idx="5956">
                  <c:v>-181.72947909999999</c:v>
                </c:pt>
                <c:pt idx="5957">
                  <c:v>-181.72578779999998</c:v>
                </c:pt>
                <c:pt idx="5958">
                  <c:v>-181.72210279999996</c:v>
                </c:pt>
                <c:pt idx="5959">
                  <c:v>-181.7184097</c:v>
                </c:pt>
                <c:pt idx="5960">
                  <c:v>-181.7147354</c:v>
                </c:pt>
                <c:pt idx="5961">
                  <c:v>-181.71105119999999</c:v>
                </c:pt>
                <c:pt idx="5962">
                  <c:v>-181.70739309999999</c:v>
                </c:pt>
                <c:pt idx="5963">
                  <c:v>-181.70373139999998</c:v>
                </c:pt>
                <c:pt idx="5964">
                  <c:v>-181.70009269999997</c:v>
                </c:pt>
                <c:pt idx="5965">
                  <c:v>-181.69644519999997</c:v>
                </c:pt>
                <c:pt idx="5966">
                  <c:v>-181.69280789999999</c:v>
                </c:pt>
                <c:pt idx="5967">
                  <c:v>-181.68916279999996</c:v>
                </c:pt>
                <c:pt idx="5968">
                  <c:v>-181.68551079999997</c:v>
                </c:pt>
                <c:pt idx="5969">
                  <c:v>-181.6818495</c:v>
                </c:pt>
                <c:pt idx="5970">
                  <c:v>-181.67816949999997</c:v>
                </c:pt>
                <c:pt idx="5971">
                  <c:v>-181.67448779999998</c:v>
                </c:pt>
                <c:pt idx="5972">
                  <c:v>-181.67078139999998</c:v>
                </c:pt>
                <c:pt idx="5973">
                  <c:v>-181.66708649999998</c:v>
                </c:pt>
                <c:pt idx="5974">
                  <c:v>-181.66337969999998</c:v>
                </c:pt>
                <c:pt idx="5975">
                  <c:v>-181.65969689999997</c:v>
                </c:pt>
                <c:pt idx="5976">
                  <c:v>-181.65600949999998</c:v>
                </c:pt>
                <c:pt idx="5977">
                  <c:v>-181.65235029999997</c:v>
                </c:pt>
                <c:pt idx="5978">
                  <c:v>-181.64870629999996</c:v>
                </c:pt>
                <c:pt idx="5979">
                  <c:v>-181.59069699999998</c:v>
                </c:pt>
                <c:pt idx="5980">
                  <c:v>-181.58705949999998</c:v>
                </c:pt>
                <c:pt idx="5981">
                  <c:v>-181.58341009999998</c:v>
                </c:pt>
                <c:pt idx="5982">
                  <c:v>-181.57978229999998</c:v>
                </c:pt>
                <c:pt idx="5983">
                  <c:v>-181.57614299999997</c:v>
                </c:pt>
                <c:pt idx="5984">
                  <c:v>-181.49989359999998</c:v>
                </c:pt>
                <c:pt idx="5985">
                  <c:v>-181.49624239999997</c:v>
                </c:pt>
                <c:pt idx="5986">
                  <c:v>-181.38208269999998</c:v>
                </c:pt>
                <c:pt idx="5987">
                  <c:v>-181.29783629999997</c:v>
                </c:pt>
                <c:pt idx="5988">
                  <c:v>-181.22416189999998</c:v>
                </c:pt>
                <c:pt idx="5989">
                  <c:v>-181.17668039999998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330-4830-A356-97778F696E61}"/>
            </c:ext>
          </c:extLst>
        </c:ser>
        <c:ser>
          <c:idx val="1"/>
          <c:order val="9"/>
          <c:tx>
            <c:strRef>
              <c:f>'[Chart in Microsoft PowerPoint]Combined (2)'!$Y$1</c:f>
              <c:strCache>
                <c:ptCount val="1"/>
                <c:pt idx="0">
                  <c:v>Entry Prep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'[Chart in Microsoft PowerPoint]Combined (2)'!$X$2:$X$14</c:f>
              <c:numCache>
                <c:formatCode>General</c:formatCode>
                <c:ptCount val="13"/>
                <c:pt idx="0">
                  <c:v>-11400</c:v>
                </c:pt>
                <c:pt idx="1">
                  <c:v>-10400</c:v>
                </c:pt>
                <c:pt idx="2">
                  <c:v>-9400</c:v>
                </c:pt>
                <c:pt idx="3">
                  <c:v>-8400</c:v>
                </c:pt>
                <c:pt idx="4">
                  <c:v>-7400</c:v>
                </c:pt>
                <c:pt idx="5">
                  <c:v>-6400</c:v>
                </c:pt>
                <c:pt idx="6">
                  <c:v>-5400</c:v>
                </c:pt>
                <c:pt idx="7">
                  <c:v>-4400</c:v>
                </c:pt>
                <c:pt idx="8">
                  <c:v>-3400</c:v>
                </c:pt>
                <c:pt idx="9">
                  <c:v>-2400</c:v>
                </c:pt>
                <c:pt idx="10">
                  <c:v>-1400</c:v>
                </c:pt>
                <c:pt idx="11">
                  <c:v>-400</c:v>
                </c:pt>
                <c:pt idx="12">
                  <c:v>0</c:v>
                </c:pt>
              </c:numCache>
            </c:numRef>
          </c:xVal>
          <c:yVal>
            <c:numRef>
              <c:f>'[Chart in Microsoft PowerPoint]Combined (2)'!$Y$2:$Y$14</c:f>
              <c:numCache>
                <c:formatCode>General</c:formatCode>
                <c:ptCount val="13"/>
                <c:pt idx="0">
                  <c:v>4.9562239999999997</c:v>
                </c:pt>
                <c:pt idx="1">
                  <c:v>5.0055500000000004</c:v>
                </c:pt>
                <c:pt idx="2">
                  <c:v>5.1933239999999996</c:v>
                </c:pt>
                <c:pt idx="3">
                  <c:v>5.4318090000000003</c:v>
                </c:pt>
                <c:pt idx="4">
                  <c:v>5.6741809999999999</c:v>
                </c:pt>
                <c:pt idx="5">
                  <c:v>5.9057529999999998</c:v>
                </c:pt>
                <c:pt idx="6">
                  <c:v>6.1216150000000003</c:v>
                </c:pt>
                <c:pt idx="7">
                  <c:v>6.3565006669999997</c:v>
                </c:pt>
                <c:pt idx="8">
                  <c:v>6.5966329999999997</c:v>
                </c:pt>
                <c:pt idx="9">
                  <c:v>6.7604600000000001</c:v>
                </c:pt>
                <c:pt idx="10">
                  <c:v>6.8861679999999996</c:v>
                </c:pt>
                <c:pt idx="11">
                  <c:v>18.392250000000001</c:v>
                </c:pt>
                <c:pt idx="12">
                  <c:v>20.381239999999998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330-4830-A356-97778F696E61}"/>
            </c:ext>
          </c:extLst>
        </c:ser>
        <c:ser>
          <c:idx val="2"/>
          <c:order val="10"/>
          <c:tx>
            <c:strRef>
              <c:f>'[Chart in Microsoft PowerPoint]Combined (2)'!$AA$1</c:f>
              <c:strCache>
                <c:ptCount val="1"/>
                <c:pt idx="0">
                  <c:v>CFL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PowerPoint]Combined (2)'!$Z$2:$Z$36</c:f>
              <c:numCache>
                <c:formatCode>General</c:formatCode>
                <c:ptCount val="35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  <c:pt idx="21">
                  <c:v>2100</c:v>
                </c:pt>
                <c:pt idx="22">
                  <c:v>2200</c:v>
                </c:pt>
                <c:pt idx="23">
                  <c:v>2300</c:v>
                </c:pt>
                <c:pt idx="24">
                  <c:v>2400</c:v>
                </c:pt>
                <c:pt idx="25">
                  <c:v>2500</c:v>
                </c:pt>
                <c:pt idx="26">
                  <c:v>3000</c:v>
                </c:pt>
                <c:pt idx="27">
                  <c:v>3500</c:v>
                </c:pt>
                <c:pt idx="28">
                  <c:v>4000</c:v>
                </c:pt>
                <c:pt idx="29">
                  <c:v>4500</c:v>
                </c:pt>
                <c:pt idx="30">
                  <c:v>5000</c:v>
                </c:pt>
                <c:pt idx="31">
                  <c:v>5500</c:v>
                </c:pt>
                <c:pt idx="32">
                  <c:v>6000</c:v>
                </c:pt>
                <c:pt idx="33">
                  <c:v>6222</c:v>
                </c:pt>
                <c:pt idx="34">
                  <c:v>6280</c:v>
                </c:pt>
              </c:numCache>
            </c:numRef>
          </c:xVal>
          <c:yVal>
            <c:numRef>
              <c:f>'[Chart in Microsoft PowerPoint]Combined (2)'!$AA$2:$AA$36</c:f>
              <c:numCache>
                <c:formatCode>General</c:formatCode>
                <c:ptCount val="35"/>
                <c:pt idx="0">
                  <c:v>20.381239999999998</c:v>
                </c:pt>
                <c:pt idx="1">
                  <c:v>21.27148</c:v>
                </c:pt>
                <c:pt idx="2">
                  <c:v>21.265059999999998</c:v>
                </c:pt>
                <c:pt idx="3">
                  <c:v>21.454229999999999</c:v>
                </c:pt>
                <c:pt idx="4">
                  <c:v>21.475766</c:v>
                </c:pt>
                <c:pt idx="5">
                  <c:v>21.507667999999999</c:v>
                </c:pt>
                <c:pt idx="6">
                  <c:v>21.73750867</c:v>
                </c:pt>
                <c:pt idx="7">
                  <c:v>21.997164000000001</c:v>
                </c:pt>
                <c:pt idx="8">
                  <c:v>22.430028</c:v>
                </c:pt>
                <c:pt idx="9">
                  <c:v>22.973520000000001</c:v>
                </c:pt>
                <c:pt idx="10">
                  <c:v>23.346865999999999</c:v>
                </c:pt>
                <c:pt idx="11">
                  <c:v>23.782109999999999</c:v>
                </c:pt>
                <c:pt idx="12">
                  <c:v>24.361280000000001</c:v>
                </c:pt>
                <c:pt idx="13">
                  <c:v>25.072946000000002</c:v>
                </c:pt>
                <c:pt idx="14">
                  <c:v>25.634153999999999</c:v>
                </c:pt>
                <c:pt idx="15">
                  <c:v>26.15161067</c:v>
                </c:pt>
                <c:pt idx="16">
                  <c:v>26.488062670000001</c:v>
                </c:pt>
                <c:pt idx="17">
                  <c:v>26.785062</c:v>
                </c:pt>
                <c:pt idx="18">
                  <c:v>27.053386</c:v>
                </c:pt>
                <c:pt idx="19">
                  <c:v>27.27081467</c:v>
                </c:pt>
                <c:pt idx="20">
                  <c:v>27.479641999999998</c:v>
                </c:pt>
                <c:pt idx="21">
                  <c:v>27.672308000000001</c:v>
                </c:pt>
                <c:pt idx="22">
                  <c:v>27.850715999999998</c:v>
                </c:pt>
                <c:pt idx="23">
                  <c:v>28.086615999999999</c:v>
                </c:pt>
                <c:pt idx="24">
                  <c:v>28.388081329999999</c:v>
                </c:pt>
                <c:pt idx="25">
                  <c:v>28.66667533</c:v>
                </c:pt>
                <c:pt idx="26">
                  <c:v>29.776363329999999</c:v>
                </c:pt>
                <c:pt idx="27">
                  <c:v>31.30405</c:v>
                </c:pt>
                <c:pt idx="28">
                  <c:v>32.670428000000001</c:v>
                </c:pt>
                <c:pt idx="29">
                  <c:v>33.802740669999999</c:v>
                </c:pt>
                <c:pt idx="30">
                  <c:v>34.427734000000001</c:v>
                </c:pt>
                <c:pt idx="31">
                  <c:v>34.939656669999998</c:v>
                </c:pt>
                <c:pt idx="32">
                  <c:v>35.248733999999999</c:v>
                </c:pt>
                <c:pt idx="33">
                  <c:v>35.276306669999997</c:v>
                </c:pt>
                <c:pt idx="34">
                  <c:v>35.283996670000001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330-4830-A356-97778F696E61}"/>
            </c:ext>
          </c:extLst>
        </c:ser>
        <c:ser>
          <c:idx val="0"/>
          <c:order val="11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PowerPoint]Combined (2)'!$AB$2:$AB$7</c:f>
              <c:numCache>
                <c:formatCode>General</c:formatCode>
                <c:ptCount val="6"/>
                <c:pt idx="0">
                  <c:v>6280</c:v>
                </c:pt>
                <c:pt idx="1">
                  <c:v>6500</c:v>
                </c:pt>
                <c:pt idx="2">
                  <c:v>6880</c:v>
                </c:pt>
                <c:pt idx="3">
                  <c:v>6949</c:v>
                </c:pt>
                <c:pt idx="4">
                  <c:v>7000</c:v>
                </c:pt>
                <c:pt idx="5">
                  <c:v>7442</c:v>
                </c:pt>
              </c:numCache>
            </c:numRef>
          </c:xVal>
          <c:yVal>
            <c:numRef>
              <c:f>'[Chart in Microsoft PowerPoint]Combined (2)'!$AC$2:$AC$7</c:f>
              <c:numCache>
                <c:formatCode>General</c:formatCode>
                <c:ptCount val="6"/>
                <c:pt idx="0">
                  <c:v>35.283996670000001</c:v>
                </c:pt>
                <c:pt idx="1">
                  <c:v>21.9297</c:v>
                </c:pt>
                <c:pt idx="2">
                  <c:v>18.88608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5330-4830-A356-97778F696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930576"/>
        <c:axId val="405934736"/>
      </c:scatterChart>
      <c:valAx>
        <c:axId val="405930576"/>
        <c:scaling>
          <c:orientation val="minMax"/>
          <c:max val="8000"/>
          <c:min val="-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(s):</a:t>
                </a:r>
                <a:r>
                  <a:rPr lang="en-US" baseline="0" dirty="0"/>
                  <a:t> </a:t>
                </a:r>
                <a:r>
                  <a:rPr lang="en-US" dirty="0"/>
                  <a:t>Entry = 0s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934736"/>
        <c:crosses val="autoZero"/>
        <c:crossBetween val="midCat"/>
        <c:majorUnit val="2000"/>
      </c:valAx>
      <c:valAx>
        <c:axId val="40593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</a:t>
                </a:r>
                <a:r>
                  <a:rPr lang="en-US" baseline="0"/>
                  <a:t> (C)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930576"/>
        <c:crossesAt val="-12000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72001292546316242"/>
          <c:y val="0.14218903388447393"/>
          <c:w val="0.20288668677294269"/>
          <c:h val="0.2167661656606735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77495760416823"/>
          <c:y val="4.4920856332361606E-2"/>
          <c:w val="0.79519600312699101"/>
          <c:h val="0.81101213731312183"/>
        </c:manualLayout>
      </c:layout>
      <c:scatterChart>
        <c:scatterStyle val="lineMarker"/>
        <c:varyColors val="0"/>
        <c:ser>
          <c:idx val="0"/>
          <c:order val="0"/>
          <c:tx>
            <c:strRef>
              <c:f>MGA!$B$1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MGA!$A$2:$A$40</c:f>
              <c:numCache>
                <c:formatCode>General</c:formatCode>
                <c:ptCount val="39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1600</c:v>
                </c:pt>
                <c:pt idx="9">
                  <c:v>1800</c:v>
                </c:pt>
                <c:pt idx="10">
                  <c:v>2000</c:v>
                </c:pt>
                <c:pt idx="11">
                  <c:v>2200</c:v>
                </c:pt>
                <c:pt idx="12">
                  <c:v>2400</c:v>
                </c:pt>
                <c:pt idx="13">
                  <c:v>2600</c:v>
                </c:pt>
                <c:pt idx="14">
                  <c:v>2800</c:v>
                </c:pt>
                <c:pt idx="15">
                  <c:v>3000</c:v>
                </c:pt>
                <c:pt idx="16">
                  <c:v>3200</c:v>
                </c:pt>
                <c:pt idx="17">
                  <c:v>3400</c:v>
                </c:pt>
                <c:pt idx="18">
                  <c:v>3600</c:v>
                </c:pt>
                <c:pt idx="19">
                  <c:v>3800</c:v>
                </c:pt>
                <c:pt idx="20">
                  <c:v>4000</c:v>
                </c:pt>
                <c:pt idx="21">
                  <c:v>4200</c:v>
                </c:pt>
                <c:pt idx="22">
                  <c:v>4400</c:v>
                </c:pt>
                <c:pt idx="23">
                  <c:v>4600</c:v>
                </c:pt>
                <c:pt idx="24">
                  <c:v>4800</c:v>
                </c:pt>
                <c:pt idx="25">
                  <c:v>5000</c:v>
                </c:pt>
                <c:pt idx="26">
                  <c:v>5200</c:v>
                </c:pt>
                <c:pt idx="27">
                  <c:v>5400</c:v>
                </c:pt>
                <c:pt idx="28">
                  <c:v>5600</c:v>
                </c:pt>
                <c:pt idx="29">
                  <c:v>5800</c:v>
                </c:pt>
                <c:pt idx="30">
                  <c:v>6000</c:v>
                </c:pt>
                <c:pt idx="31">
                  <c:v>6200</c:v>
                </c:pt>
                <c:pt idx="32">
                  <c:v>6400</c:v>
                </c:pt>
                <c:pt idx="33">
                  <c:v>6600</c:v>
                </c:pt>
                <c:pt idx="34">
                  <c:v>6800</c:v>
                </c:pt>
                <c:pt idx="35">
                  <c:v>7000</c:v>
                </c:pt>
                <c:pt idx="36">
                  <c:v>7200</c:v>
                </c:pt>
                <c:pt idx="37">
                  <c:v>7400</c:v>
                </c:pt>
                <c:pt idx="38">
                  <c:v>7442</c:v>
                </c:pt>
              </c:numCache>
            </c:numRef>
          </c:xVal>
          <c:yVal>
            <c:numRef>
              <c:f>MGA!$B$2:$B$40</c:f>
              <c:numCache>
                <c:formatCode>General</c:formatCode>
                <c:ptCount val="39"/>
                <c:pt idx="0">
                  <c:v>-20.531559999999999</c:v>
                </c:pt>
                <c:pt idx="1">
                  <c:v>-20.425989999999999</c:v>
                </c:pt>
                <c:pt idx="2">
                  <c:v>-20.239619999999999</c:v>
                </c:pt>
                <c:pt idx="3">
                  <c:v>-19.824169999999999</c:v>
                </c:pt>
                <c:pt idx="4">
                  <c:v>-19.266760000000001</c:v>
                </c:pt>
                <c:pt idx="5">
                  <c:v>-18.659960000000002</c:v>
                </c:pt>
                <c:pt idx="6">
                  <c:v>-18.03247</c:v>
                </c:pt>
                <c:pt idx="7">
                  <c:v>-17.39339</c:v>
                </c:pt>
                <c:pt idx="8">
                  <c:v>-16.74708</c:v>
                </c:pt>
                <c:pt idx="9">
                  <c:v>-16.097629999999999</c:v>
                </c:pt>
                <c:pt idx="10">
                  <c:v>-15.45044</c:v>
                </c:pt>
                <c:pt idx="11">
                  <c:v>-14.81241</c:v>
                </c:pt>
                <c:pt idx="12">
                  <c:v>-14.19214</c:v>
                </c:pt>
                <c:pt idx="13">
                  <c:v>-13.59942</c:v>
                </c:pt>
                <c:pt idx="14">
                  <c:v>-13.0457</c:v>
                </c:pt>
                <c:pt idx="15">
                  <c:v>-12.543670000000001</c:v>
                </c:pt>
                <c:pt idx="16">
                  <c:v>-12.10713</c:v>
                </c:pt>
                <c:pt idx="17">
                  <c:v>-11.752940000000001</c:v>
                </c:pt>
                <c:pt idx="18">
                  <c:v>-11.49657</c:v>
                </c:pt>
                <c:pt idx="19">
                  <c:v>-11.35755</c:v>
                </c:pt>
                <c:pt idx="20">
                  <c:v>-11.354369999999999</c:v>
                </c:pt>
                <c:pt idx="21">
                  <c:v>-11.50536</c:v>
                </c:pt>
                <c:pt idx="22">
                  <c:v>-11.831009999999999</c:v>
                </c:pt>
                <c:pt idx="23">
                  <c:v>-12.34778</c:v>
                </c:pt>
                <c:pt idx="24">
                  <c:v>-13.073219999999999</c:v>
                </c:pt>
                <c:pt idx="25">
                  <c:v>-14.02224</c:v>
                </c:pt>
                <c:pt idx="26">
                  <c:v>-15.20595</c:v>
                </c:pt>
                <c:pt idx="27">
                  <c:v>-16.633379999999999</c:v>
                </c:pt>
                <c:pt idx="28">
                  <c:v>-18.31157</c:v>
                </c:pt>
                <c:pt idx="29">
                  <c:v>-20.236719999999998</c:v>
                </c:pt>
                <c:pt idx="30">
                  <c:v>-22.403939999999999</c:v>
                </c:pt>
                <c:pt idx="31">
                  <c:v>-24.80322</c:v>
                </c:pt>
                <c:pt idx="32">
                  <c:v>-81.084919999999997</c:v>
                </c:pt>
                <c:pt idx="33">
                  <c:v>-141.73679999999999</c:v>
                </c:pt>
                <c:pt idx="34">
                  <c:v>-166.58920000000001</c:v>
                </c:pt>
                <c:pt idx="35">
                  <c:v>-175.834</c:v>
                </c:pt>
                <c:pt idx="36">
                  <c:v>-179.1328</c:v>
                </c:pt>
                <c:pt idx="37">
                  <c:v>-180.36410000000001</c:v>
                </c:pt>
                <c:pt idx="38">
                  <c:v>-180.50890000000001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2E4-4E7E-AEFC-F8CA352C19E9}"/>
            </c:ext>
          </c:extLst>
        </c:ser>
        <c:ser>
          <c:idx val="1"/>
          <c:order val="1"/>
          <c:tx>
            <c:strRef>
              <c:f>MGA!$C$1</c:f>
              <c:strCache>
                <c:ptCount val="1"/>
                <c:pt idx="0">
                  <c:v>Bounding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MGA!$A$2:$A$40</c:f>
              <c:numCache>
                <c:formatCode>General</c:formatCode>
                <c:ptCount val="39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1600</c:v>
                </c:pt>
                <c:pt idx="9">
                  <c:v>1800</c:v>
                </c:pt>
                <c:pt idx="10">
                  <c:v>2000</c:v>
                </c:pt>
                <c:pt idx="11">
                  <c:v>2200</c:v>
                </c:pt>
                <c:pt idx="12">
                  <c:v>2400</c:v>
                </c:pt>
                <c:pt idx="13">
                  <c:v>2600</c:v>
                </c:pt>
                <c:pt idx="14">
                  <c:v>2800</c:v>
                </c:pt>
                <c:pt idx="15">
                  <c:v>3000</c:v>
                </c:pt>
                <c:pt idx="16">
                  <c:v>3200</c:v>
                </c:pt>
                <c:pt idx="17">
                  <c:v>3400</c:v>
                </c:pt>
                <c:pt idx="18">
                  <c:v>3600</c:v>
                </c:pt>
                <c:pt idx="19">
                  <c:v>3800</c:v>
                </c:pt>
                <c:pt idx="20">
                  <c:v>4000</c:v>
                </c:pt>
                <c:pt idx="21">
                  <c:v>4200</c:v>
                </c:pt>
                <c:pt idx="22">
                  <c:v>4400</c:v>
                </c:pt>
                <c:pt idx="23">
                  <c:v>4600</c:v>
                </c:pt>
                <c:pt idx="24">
                  <c:v>4800</c:v>
                </c:pt>
                <c:pt idx="25">
                  <c:v>5000</c:v>
                </c:pt>
                <c:pt idx="26">
                  <c:v>5200</c:v>
                </c:pt>
                <c:pt idx="27">
                  <c:v>5400</c:v>
                </c:pt>
                <c:pt idx="28">
                  <c:v>5600</c:v>
                </c:pt>
                <c:pt idx="29">
                  <c:v>5800</c:v>
                </c:pt>
                <c:pt idx="30">
                  <c:v>6000</c:v>
                </c:pt>
                <c:pt idx="31">
                  <c:v>6200</c:v>
                </c:pt>
                <c:pt idx="32">
                  <c:v>6400</c:v>
                </c:pt>
                <c:pt idx="33">
                  <c:v>6600</c:v>
                </c:pt>
                <c:pt idx="34">
                  <c:v>6800</c:v>
                </c:pt>
                <c:pt idx="35">
                  <c:v>7000</c:v>
                </c:pt>
                <c:pt idx="36">
                  <c:v>7200</c:v>
                </c:pt>
                <c:pt idx="37">
                  <c:v>7400</c:v>
                </c:pt>
                <c:pt idx="38">
                  <c:v>7442</c:v>
                </c:pt>
              </c:numCache>
            </c:numRef>
          </c:xVal>
          <c:yVal>
            <c:numRef>
              <c:f>MGA!$C$2:$C$40</c:f>
              <c:numCache>
                <c:formatCode>General</c:formatCode>
                <c:ptCount val="39"/>
                <c:pt idx="0">
                  <c:v>-20.531559999999999</c:v>
                </c:pt>
                <c:pt idx="1">
                  <c:v>-20.475259999999999</c:v>
                </c:pt>
                <c:pt idx="2">
                  <c:v>-20.337779999999999</c:v>
                </c:pt>
                <c:pt idx="3">
                  <c:v>-19.948810000000002</c:v>
                </c:pt>
                <c:pt idx="4">
                  <c:v>-19.400729999999999</c:v>
                </c:pt>
                <c:pt idx="5">
                  <c:v>-18.80564</c:v>
                </c:pt>
                <c:pt idx="6">
                  <c:v>-18.203620000000001</c:v>
                </c:pt>
                <c:pt idx="7">
                  <c:v>-17.608699999999999</c:v>
                </c:pt>
                <c:pt idx="8">
                  <c:v>-17.028790000000001</c:v>
                </c:pt>
                <c:pt idx="9">
                  <c:v>-16.470310000000001</c:v>
                </c:pt>
                <c:pt idx="10">
                  <c:v>-15.938800000000001</c:v>
                </c:pt>
                <c:pt idx="11">
                  <c:v>-15.43878</c:v>
                </c:pt>
                <c:pt idx="12">
                  <c:v>-14.97373</c:v>
                </c:pt>
                <c:pt idx="13">
                  <c:v>-14.546189999999999</c:v>
                </c:pt>
                <c:pt idx="14">
                  <c:v>-14.15836</c:v>
                </c:pt>
                <c:pt idx="15">
                  <c:v>-13.80968</c:v>
                </c:pt>
                <c:pt idx="16">
                  <c:v>-13.49884</c:v>
                </c:pt>
                <c:pt idx="17">
                  <c:v>-13.22527</c:v>
                </c:pt>
                <c:pt idx="18">
                  <c:v>-12.986409999999999</c:v>
                </c:pt>
                <c:pt idx="19">
                  <c:v>-12.7799</c:v>
                </c:pt>
                <c:pt idx="20">
                  <c:v>-12.602959999999999</c:v>
                </c:pt>
                <c:pt idx="21">
                  <c:v>-12.45234</c:v>
                </c:pt>
                <c:pt idx="22">
                  <c:v>-12.324820000000001</c:v>
                </c:pt>
                <c:pt idx="23">
                  <c:v>-12.217460000000001</c:v>
                </c:pt>
                <c:pt idx="24">
                  <c:v>-12.12692</c:v>
                </c:pt>
                <c:pt idx="25">
                  <c:v>-12.050509999999999</c:v>
                </c:pt>
                <c:pt idx="26">
                  <c:v>-11.985749999999999</c:v>
                </c:pt>
                <c:pt idx="27">
                  <c:v>-11.930070000000001</c:v>
                </c:pt>
                <c:pt idx="28">
                  <c:v>-11.88175</c:v>
                </c:pt>
                <c:pt idx="29">
                  <c:v>-11.83882</c:v>
                </c:pt>
                <c:pt idx="30">
                  <c:v>-11.79987</c:v>
                </c:pt>
                <c:pt idx="31">
                  <c:v>-11.76385</c:v>
                </c:pt>
                <c:pt idx="32">
                  <c:v>-11.73269</c:v>
                </c:pt>
                <c:pt idx="33">
                  <c:v>-11.71631</c:v>
                </c:pt>
                <c:pt idx="34">
                  <c:v>-11.70628</c:v>
                </c:pt>
                <c:pt idx="35">
                  <c:v>-11.69665</c:v>
                </c:pt>
                <c:pt idx="36">
                  <c:v>-11.68547</c:v>
                </c:pt>
                <c:pt idx="37">
                  <c:v>-11.671950000000001</c:v>
                </c:pt>
                <c:pt idx="38">
                  <c:v>-11.668810000000001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2E4-4E7E-AEFC-F8CA352C19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902592"/>
        <c:axId val="228900928"/>
      </c:scatterChart>
      <c:valAx>
        <c:axId val="228902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since</a:t>
                </a:r>
                <a:r>
                  <a:rPr lang="en-US" baseline="0"/>
                  <a:t> Entry (s)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1975277800629612"/>
              <c:y val="0.929910280477209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900928"/>
        <c:crossesAt val="-200"/>
        <c:crossBetween val="midCat"/>
      </c:valAx>
      <c:valAx>
        <c:axId val="22890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902592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934755952033954"/>
          <c:y val="0.68616101186949063"/>
          <c:w val="0.26882321551088861"/>
          <c:h val="0.1679321878476995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08723626377007"/>
          <c:y val="4.9636818433268393E-2"/>
          <c:w val="0.78740198662321226"/>
          <c:h val="0.78082172835942953"/>
        </c:manualLayout>
      </c:layout>
      <c:scatterChart>
        <c:scatterStyle val="lineMarker"/>
        <c:varyColors val="0"/>
        <c:ser>
          <c:idx val="0"/>
          <c:order val="0"/>
          <c:tx>
            <c:strRef>
              <c:f>Heatpipes!$B$1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Heatpipes!$A$2:$A$45</c:f>
              <c:numCache>
                <c:formatCode>General</c:formatCode>
                <c:ptCount val="44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1600</c:v>
                </c:pt>
                <c:pt idx="9">
                  <c:v>1800</c:v>
                </c:pt>
                <c:pt idx="10">
                  <c:v>2000</c:v>
                </c:pt>
                <c:pt idx="11">
                  <c:v>2200</c:v>
                </c:pt>
                <c:pt idx="12">
                  <c:v>2400</c:v>
                </c:pt>
                <c:pt idx="13">
                  <c:v>2600</c:v>
                </c:pt>
                <c:pt idx="14">
                  <c:v>2800</c:v>
                </c:pt>
                <c:pt idx="15">
                  <c:v>3000</c:v>
                </c:pt>
                <c:pt idx="16">
                  <c:v>3200</c:v>
                </c:pt>
                <c:pt idx="17">
                  <c:v>3400</c:v>
                </c:pt>
                <c:pt idx="18">
                  <c:v>3600</c:v>
                </c:pt>
                <c:pt idx="19">
                  <c:v>3800</c:v>
                </c:pt>
                <c:pt idx="20">
                  <c:v>4000</c:v>
                </c:pt>
                <c:pt idx="21">
                  <c:v>4200</c:v>
                </c:pt>
                <c:pt idx="22">
                  <c:v>4400</c:v>
                </c:pt>
                <c:pt idx="23">
                  <c:v>4600</c:v>
                </c:pt>
                <c:pt idx="24">
                  <c:v>4800</c:v>
                </c:pt>
                <c:pt idx="25">
                  <c:v>5000</c:v>
                </c:pt>
                <c:pt idx="26">
                  <c:v>5200</c:v>
                </c:pt>
                <c:pt idx="27">
                  <c:v>5400</c:v>
                </c:pt>
                <c:pt idx="28">
                  <c:v>5600</c:v>
                </c:pt>
                <c:pt idx="29">
                  <c:v>5800</c:v>
                </c:pt>
                <c:pt idx="30">
                  <c:v>6000</c:v>
                </c:pt>
                <c:pt idx="31">
                  <c:v>6200</c:v>
                </c:pt>
                <c:pt idx="32">
                  <c:v>6400</c:v>
                </c:pt>
                <c:pt idx="33">
                  <c:v>6600</c:v>
                </c:pt>
                <c:pt idx="34">
                  <c:v>6800</c:v>
                </c:pt>
                <c:pt idx="35">
                  <c:v>7000</c:v>
                </c:pt>
                <c:pt idx="36">
                  <c:v>7200</c:v>
                </c:pt>
                <c:pt idx="37">
                  <c:v>7400</c:v>
                </c:pt>
                <c:pt idx="38">
                  <c:v>7442</c:v>
                </c:pt>
              </c:numCache>
            </c:numRef>
          </c:xVal>
          <c:yVal>
            <c:numRef>
              <c:f>Heatpipes!$B$2:$B$45</c:f>
              <c:numCache>
                <c:formatCode>General</c:formatCode>
                <c:ptCount val="44"/>
                <c:pt idx="0">
                  <c:v>14.28965</c:v>
                </c:pt>
                <c:pt idx="1">
                  <c:v>14.691700000000001</c:v>
                </c:pt>
                <c:pt idx="2">
                  <c:v>10.964689999999999</c:v>
                </c:pt>
                <c:pt idx="3">
                  <c:v>10.89645</c:v>
                </c:pt>
                <c:pt idx="4">
                  <c:v>10.978389999999999</c:v>
                </c:pt>
                <c:pt idx="5">
                  <c:v>11.113390000000001</c:v>
                </c:pt>
                <c:pt idx="6">
                  <c:v>11.28331</c:v>
                </c:pt>
                <c:pt idx="7">
                  <c:v>11.47945</c:v>
                </c:pt>
                <c:pt idx="8">
                  <c:v>11.69557</c:v>
                </c:pt>
                <c:pt idx="9">
                  <c:v>11.92676</c:v>
                </c:pt>
                <c:pt idx="10">
                  <c:v>12.16916</c:v>
                </c:pt>
                <c:pt idx="11">
                  <c:v>12.419739999999999</c:v>
                </c:pt>
                <c:pt idx="12">
                  <c:v>12.67605</c:v>
                </c:pt>
                <c:pt idx="13">
                  <c:v>12.936249999999999</c:v>
                </c:pt>
                <c:pt idx="14">
                  <c:v>13.19844</c:v>
                </c:pt>
                <c:pt idx="15">
                  <c:v>13.4611</c:v>
                </c:pt>
                <c:pt idx="16">
                  <c:v>13.72349</c:v>
                </c:pt>
                <c:pt idx="17">
                  <c:v>13.984109999999999</c:v>
                </c:pt>
                <c:pt idx="18">
                  <c:v>14.24235</c:v>
                </c:pt>
                <c:pt idx="19">
                  <c:v>14.4975</c:v>
                </c:pt>
                <c:pt idx="20">
                  <c:v>14.748699999999999</c:v>
                </c:pt>
                <c:pt idx="21">
                  <c:v>14.99586</c:v>
                </c:pt>
                <c:pt idx="22">
                  <c:v>15.23814</c:v>
                </c:pt>
                <c:pt idx="23">
                  <c:v>15.475350000000001</c:v>
                </c:pt>
                <c:pt idx="24">
                  <c:v>15.707190000000001</c:v>
                </c:pt>
                <c:pt idx="25">
                  <c:v>15.933109999999999</c:v>
                </c:pt>
                <c:pt idx="26">
                  <c:v>16.153189999999999</c:v>
                </c:pt>
                <c:pt idx="27">
                  <c:v>16.366800000000001</c:v>
                </c:pt>
                <c:pt idx="28">
                  <c:v>16.573910000000001</c:v>
                </c:pt>
                <c:pt idx="29">
                  <c:v>16.77431</c:v>
                </c:pt>
                <c:pt idx="30">
                  <c:v>17.024619999999999</c:v>
                </c:pt>
                <c:pt idx="31">
                  <c:v>17.3308</c:v>
                </c:pt>
                <c:pt idx="32">
                  <c:v>17.789490000000001</c:v>
                </c:pt>
                <c:pt idx="33">
                  <c:v>17.922550000000001</c:v>
                </c:pt>
                <c:pt idx="34">
                  <c:v>17.953420000000001</c:v>
                </c:pt>
                <c:pt idx="35">
                  <c:v>18.077870000000001</c:v>
                </c:pt>
                <c:pt idx="36">
                  <c:v>18.422730000000001</c:v>
                </c:pt>
                <c:pt idx="37">
                  <c:v>18.87398</c:v>
                </c:pt>
                <c:pt idx="38">
                  <c:v>18.978249999999999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2C-46CB-BDF0-4AF643490D23}"/>
            </c:ext>
          </c:extLst>
        </c:ser>
        <c:ser>
          <c:idx val="1"/>
          <c:order val="1"/>
          <c:tx>
            <c:strRef>
              <c:f>Heatpipes!$C$1</c:f>
              <c:strCache>
                <c:ptCount val="1"/>
                <c:pt idx="0">
                  <c:v>Bounding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Heatpipes!$A$2:$A$45</c:f>
              <c:numCache>
                <c:formatCode>General</c:formatCode>
                <c:ptCount val="44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1600</c:v>
                </c:pt>
                <c:pt idx="9">
                  <c:v>1800</c:v>
                </c:pt>
                <c:pt idx="10">
                  <c:v>2000</c:v>
                </c:pt>
                <c:pt idx="11">
                  <c:v>2200</c:v>
                </c:pt>
                <c:pt idx="12">
                  <c:v>2400</c:v>
                </c:pt>
                <c:pt idx="13">
                  <c:v>2600</c:v>
                </c:pt>
                <c:pt idx="14">
                  <c:v>2800</c:v>
                </c:pt>
                <c:pt idx="15">
                  <c:v>3000</c:v>
                </c:pt>
                <c:pt idx="16">
                  <c:v>3200</c:v>
                </c:pt>
                <c:pt idx="17">
                  <c:v>3400</c:v>
                </c:pt>
                <c:pt idx="18">
                  <c:v>3600</c:v>
                </c:pt>
                <c:pt idx="19">
                  <c:v>3800</c:v>
                </c:pt>
                <c:pt idx="20">
                  <c:v>4000</c:v>
                </c:pt>
                <c:pt idx="21">
                  <c:v>4200</c:v>
                </c:pt>
                <c:pt idx="22">
                  <c:v>4400</c:v>
                </c:pt>
                <c:pt idx="23">
                  <c:v>4600</c:v>
                </c:pt>
                <c:pt idx="24">
                  <c:v>4800</c:v>
                </c:pt>
                <c:pt idx="25">
                  <c:v>5000</c:v>
                </c:pt>
                <c:pt idx="26">
                  <c:v>5200</c:v>
                </c:pt>
                <c:pt idx="27">
                  <c:v>5400</c:v>
                </c:pt>
                <c:pt idx="28">
                  <c:v>5600</c:v>
                </c:pt>
                <c:pt idx="29">
                  <c:v>5800</c:v>
                </c:pt>
                <c:pt idx="30">
                  <c:v>6000</c:v>
                </c:pt>
                <c:pt idx="31">
                  <c:v>6200</c:v>
                </c:pt>
                <c:pt idx="32">
                  <c:v>6400</c:v>
                </c:pt>
                <c:pt idx="33">
                  <c:v>6600</c:v>
                </c:pt>
                <c:pt idx="34">
                  <c:v>6800</c:v>
                </c:pt>
                <c:pt idx="35">
                  <c:v>7000</c:v>
                </c:pt>
                <c:pt idx="36">
                  <c:v>7200</c:v>
                </c:pt>
                <c:pt idx="37">
                  <c:v>7400</c:v>
                </c:pt>
                <c:pt idx="38">
                  <c:v>7442</c:v>
                </c:pt>
              </c:numCache>
            </c:numRef>
          </c:xVal>
          <c:yVal>
            <c:numRef>
              <c:f>Heatpipes!$C$2:$C$45</c:f>
              <c:numCache>
                <c:formatCode>General</c:formatCode>
                <c:ptCount val="44"/>
                <c:pt idx="0">
                  <c:v>14.28965</c:v>
                </c:pt>
                <c:pt idx="1">
                  <c:v>14.77624</c:v>
                </c:pt>
                <c:pt idx="2">
                  <c:v>11.11224</c:v>
                </c:pt>
                <c:pt idx="3">
                  <c:v>11.071</c:v>
                </c:pt>
                <c:pt idx="4">
                  <c:v>11.16685</c:v>
                </c:pt>
                <c:pt idx="5">
                  <c:v>11.307119999999999</c:v>
                </c:pt>
                <c:pt idx="6">
                  <c:v>11.4758</c:v>
                </c:pt>
                <c:pt idx="7">
                  <c:v>11.66652</c:v>
                </c:pt>
                <c:pt idx="8">
                  <c:v>11.87514</c:v>
                </c:pt>
                <c:pt idx="9">
                  <c:v>12.0984</c:v>
                </c:pt>
                <c:pt idx="10">
                  <c:v>12.333640000000001</c:v>
                </c:pt>
                <c:pt idx="11">
                  <c:v>12.57856</c:v>
                </c:pt>
                <c:pt idx="12">
                  <c:v>12.83112</c:v>
                </c:pt>
                <c:pt idx="13">
                  <c:v>13.08958</c:v>
                </c:pt>
                <c:pt idx="14">
                  <c:v>13.352410000000001</c:v>
                </c:pt>
                <c:pt idx="15">
                  <c:v>13.6183</c:v>
                </c:pt>
                <c:pt idx="16">
                  <c:v>13.88616</c:v>
                </c:pt>
                <c:pt idx="17">
                  <c:v>14.155049999999999</c:v>
                </c:pt>
                <c:pt idx="18">
                  <c:v>14.424200000000001</c:v>
                </c:pt>
                <c:pt idx="19">
                  <c:v>14.693009999999999</c:v>
                </c:pt>
                <c:pt idx="20">
                  <c:v>14.96096</c:v>
                </c:pt>
                <c:pt idx="21">
                  <c:v>15.22766</c:v>
                </c:pt>
                <c:pt idx="22">
                  <c:v>15.492789999999999</c:v>
                </c:pt>
                <c:pt idx="23">
                  <c:v>15.75611</c:v>
                </c:pt>
                <c:pt idx="24">
                  <c:v>16.017440000000001</c:v>
                </c:pt>
                <c:pt idx="25">
                  <c:v>16.276630000000001</c:v>
                </c:pt>
                <c:pt idx="26">
                  <c:v>16.53359</c:v>
                </c:pt>
                <c:pt idx="27">
                  <c:v>16.788250000000001</c:v>
                </c:pt>
                <c:pt idx="28">
                  <c:v>17.04055</c:v>
                </c:pt>
                <c:pt idx="29">
                  <c:v>17.290489999999998</c:v>
                </c:pt>
                <c:pt idx="30">
                  <c:v>17.593589999999999</c:v>
                </c:pt>
                <c:pt idx="31">
                  <c:v>17.958500000000001</c:v>
                </c:pt>
                <c:pt idx="32">
                  <c:v>18.655370000000001</c:v>
                </c:pt>
                <c:pt idx="33">
                  <c:v>19.50816</c:v>
                </c:pt>
                <c:pt idx="34">
                  <c:v>20.386009999999999</c:v>
                </c:pt>
                <c:pt idx="35">
                  <c:v>21.271609999999999</c:v>
                </c:pt>
                <c:pt idx="36">
                  <c:v>22.154720000000001</c:v>
                </c:pt>
                <c:pt idx="37">
                  <c:v>23.035029999999999</c:v>
                </c:pt>
                <c:pt idx="38">
                  <c:v>23.219930000000002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92C-46CB-BDF0-4AF643490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831248"/>
        <c:axId val="1118828336"/>
      </c:scatterChart>
      <c:valAx>
        <c:axId val="1118831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Since</a:t>
                </a:r>
                <a:r>
                  <a:rPr lang="en-US" baseline="0"/>
                  <a:t> Entry (s)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828336"/>
        <c:crosses val="autoZero"/>
        <c:crossBetween val="midCat"/>
      </c:valAx>
      <c:valAx>
        <c:axId val="111882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831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738258392283221"/>
          <c:y val="0.67611479904755045"/>
          <c:w val="0.26529988042521857"/>
          <c:h val="0.15657394713423287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40457273771753"/>
          <c:y val="3.1992772250088737E-2"/>
          <c:w val="0.76627632278836677"/>
          <c:h val="0.82441411899640127"/>
        </c:manualLayout>
      </c:layout>
      <c:scatterChart>
        <c:scatterStyle val="lineMarker"/>
        <c:varyColors val="0"/>
        <c:ser>
          <c:idx val="0"/>
          <c:order val="0"/>
          <c:tx>
            <c:strRef>
              <c:f>TWTA!$B$1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TWTA!$A$2:$A$41</c:f>
              <c:numCache>
                <c:formatCode>General</c:formatCode>
                <c:ptCount val="40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1600</c:v>
                </c:pt>
                <c:pt idx="9">
                  <c:v>1800</c:v>
                </c:pt>
                <c:pt idx="10">
                  <c:v>2000</c:v>
                </c:pt>
                <c:pt idx="11">
                  <c:v>2200</c:v>
                </c:pt>
                <c:pt idx="12">
                  <c:v>2400</c:v>
                </c:pt>
                <c:pt idx="13">
                  <c:v>2600</c:v>
                </c:pt>
                <c:pt idx="14">
                  <c:v>2800</c:v>
                </c:pt>
                <c:pt idx="15">
                  <c:v>3000</c:v>
                </c:pt>
                <c:pt idx="16">
                  <c:v>3200</c:v>
                </c:pt>
                <c:pt idx="17">
                  <c:v>3400</c:v>
                </c:pt>
                <c:pt idx="18">
                  <c:v>3600</c:v>
                </c:pt>
                <c:pt idx="19">
                  <c:v>3800</c:v>
                </c:pt>
                <c:pt idx="20">
                  <c:v>4000</c:v>
                </c:pt>
                <c:pt idx="21">
                  <c:v>4200</c:v>
                </c:pt>
                <c:pt idx="22">
                  <c:v>4400</c:v>
                </c:pt>
                <c:pt idx="23">
                  <c:v>4600</c:v>
                </c:pt>
                <c:pt idx="24">
                  <c:v>4800</c:v>
                </c:pt>
                <c:pt idx="25">
                  <c:v>5000</c:v>
                </c:pt>
                <c:pt idx="26">
                  <c:v>5200</c:v>
                </c:pt>
                <c:pt idx="27">
                  <c:v>5400</c:v>
                </c:pt>
                <c:pt idx="28">
                  <c:v>5600</c:v>
                </c:pt>
                <c:pt idx="29">
                  <c:v>5800</c:v>
                </c:pt>
                <c:pt idx="30">
                  <c:v>6000</c:v>
                </c:pt>
                <c:pt idx="31">
                  <c:v>6200</c:v>
                </c:pt>
                <c:pt idx="32">
                  <c:v>6400</c:v>
                </c:pt>
                <c:pt idx="33">
                  <c:v>6600</c:v>
                </c:pt>
                <c:pt idx="34">
                  <c:v>6800</c:v>
                </c:pt>
                <c:pt idx="35">
                  <c:v>7000</c:v>
                </c:pt>
                <c:pt idx="36">
                  <c:v>7200</c:v>
                </c:pt>
                <c:pt idx="37">
                  <c:v>7400</c:v>
                </c:pt>
                <c:pt idx="38">
                  <c:v>7442</c:v>
                </c:pt>
              </c:numCache>
            </c:numRef>
          </c:xVal>
          <c:yVal>
            <c:numRef>
              <c:f>TWTA!$B$2:$B$41</c:f>
              <c:numCache>
                <c:formatCode>General</c:formatCode>
                <c:ptCount val="40"/>
                <c:pt idx="0">
                  <c:v>31.066649999999999</c:v>
                </c:pt>
                <c:pt idx="1">
                  <c:v>23.220580000000002</c:v>
                </c:pt>
                <c:pt idx="2">
                  <c:v>20.007470000000001</c:v>
                </c:pt>
                <c:pt idx="3">
                  <c:v>18.29693</c:v>
                </c:pt>
                <c:pt idx="4">
                  <c:v>32.044040000000003</c:v>
                </c:pt>
                <c:pt idx="5">
                  <c:v>40.882719999999999</c:v>
                </c:pt>
                <c:pt idx="6">
                  <c:v>47.081850000000003</c:v>
                </c:pt>
                <c:pt idx="7">
                  <c:v>51.67586</c:v>
                </c:pt>
                <c:pt idx="8">
                  <c:v>55.22898</c:v>
                </c:pt>
                <c:pt idx="9">
                  <c:v>58.075960000000002</c:v>
                </c:pt>
                <c:pt idx="10">
                  <c:v>60.425310000000003</c:v>
                </c:pt>
                <c:pt idx="11">
                  <c:v>62.412909999999997</c:v>
                </c:pt>
                <c:pt idx="12">
                  <c:v>64.129639999999995</c:v>
                </c:pt>
                <c:pt idx="13">
                  <c:v>65.637379999999993</c:v>
                </c:pt>
                <c:pt idx="14">
                  <c:v>66.977109999999996</c:v>
                </c:pt>
                <c:pt idx="15">
                  <c:v>68.179320000000004</c:v>
                </c:pt>
                <c:pt idx="16">
                  <c:v>69.263620000000003</c:v>
                </c:pt>
                <c:pt idx="17">
                  <c:v>70.245369999999994</c:v>
                </c:pt>
                <c:pt idx="18">
                  <c:v>71.138159999999999</c:v>
                </c:pt>
                <c:pt idx="19">
                  <c:v>71.947540000000004</c:v>
                </c:pt>
                <c:pt idx="20">
                  <c:v>72.681799999999996</c:v>
                </c:pt>
                <c:pt idx="21">
                  <c:v>73.345770000000002</c:v>
                </c:pt>
                <c:pt idx="22">
                  <c:v>73.943020000000004</c:v>
                </c:pt>
                <c:pt idx="23">
                  <c:v>74.479240000000004</c:v>
                </c:pt>
                <c:pt idx="24">
                  <c:v>74.954819999999998</c:v>
                </c:pt>
                <c:pt idx="25">
                  <c:v>75.373720000000006</c:v>
                </c:pt>
                <c:pt idx="26">
                  <c:v>75.738439999999997</c:v>
                </c:pt>
                <c:pt idx="27">
                  <c:v>76.051289999999995</c:v>
                </c:pt>
                <c:pt idx="28">
                  <c:v>76.316959999999995</c:v>
                </c:pt>
                <c:pt idx="29">
                  <c:v>76.535870000000003</c:v>
                </c:pt>
                <c:pt idx="30">
                  <c:v>76.714470000000006</c:v>
                </c:pt>
                <c:pt idx="31">
                  <c:v>76.866910000000004</c:v>
                </c:pt>
                <c:pt idx="32">
                  <c:v>76.992519999999999</c:v>
                </c:pt>
                <c:pt idx="33">
                  <c:v>76.961749999999995</c:v>
                </c:pt>
                <c:pt idx="34">
                  <c:v>76.750590000000003</c:v>
                </c:pt>
                <c:pt idx="35">
                  <c:v>76.526150000000001</c:v>
                </c:pt>
                <c:pt idx="36">
                  <c:v>65.448830000000001</c:v>
                </c:pt>
                <c:pt idx="37">
                  <c:v>61.193370000000002</c:v>
                </c:pt>
                <c:pt idx="38">
                  <c:v>62.665500000000002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9E-43D1-94A5-2A0C59D035A5}"/>
            </c:ext>
          </c:extLst>
        </c:ser>
        <c:ser>
          <c:idx val="1"/>
          <c:order val="1"/>
          <c:tx>
            <c:strRef>
              <c:f>TWTA!$C$1</c:f>
              <c:strCache>
                <c:ptCount val="1"/>
                <c:pt idx="0">
                  <c:v>Bounding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TWTA!$A$2:$A$41</c:f>
              <c:numCache>
                <c:formatCode>General</c:formatCode>
                <c:ptCount val="40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1600</c:v>
                </c:pt>
                <c:pt idx="9">
                  <c:v>1800</c:v>
                </c:pt>
                <c:pt idx="10">
                  <c:v>2000</c:v>
                </c:pt>
                <c:pt idx="11">
                  <c:v>2200</c:v>
                </c:pt>
                <c:pt idx="12">
                  <c:v>2400</c:v>
                </c:pt>
                <c:pt idx="13">
                  <c:v>2600</c:v>
                </c:pt>
                <c:pt idx="14">
                  <c:v>2800</c:v>
                </c:pt>
                <c:pt idx="15">
                  <c:v>3000</c:v>
                </c:pt>
                <c:pt idx="16">
                  <c:v>3200</c:v>
                </c:pt>
                <c:pt idx="17">
                  <c:v>3400</c:v>
                </c:pt>
                <c:pt idx="18">
                  <c:v>3600</c:v>
                </c:pt>
                <c:pt idx="19">
                  <c:v>3800</c:v>
                </c:pt>
                <c:pt idx="20">
                  <c:v>4000</c:v>
                </c:pt>
                <c:pt idx="21">
                  <c:v>4200</c:v>
                </c:pt>
                <c:pt idx="22">
                  <c:v>4400</c:v>
                </c:pt>
                <c:pt idx="23">
                  <c:v>4600</c:v>
                </c:pt>
                <c:pt idx="24">
                  <c:v>4800</c:v>
                </c:pt>
                <c:pt idx="25">
                  <c:v>5000</c:v>
                </c:pt>
                <c:pt idx="26">
                  <c:v>5200</c:v>
                </c:pt>
                <c:pt idx="27">
                  <c:v>5400</c:v>
                </c:pt>
                <c:pt idx="28">
                  <c:v>5600</c:v>
                </c:pt>
                <c:pt idx="29">
                  <c:v>5800</c:v>
                </c:pt>
                <c:pt idx="30">
                  <c:v>6000</c:v>
                </c:pt>
                <c:pt idx="31">
                  <c:v>6200</c:v>
                </c:pt>
                <c:pt idx="32">
                  <c:v>6400</c:v>
                </c:pt>
                <c:pt idx="33">
                  <c:v>6600</c:v>
                </c:pt>
                <c:pt idx="34">
                  <c:v>6800</c:v>
                </c:pt>
                <c:pt idx="35">
                  <c:v>7000</c:v>
                </c:pt>
                <c:pt idx="36">
                  <c:v>7200</c:v>
                </c:pt>
                <c:pt idx="37">
                  <c:v>7400</c:v>
                </c:pt>
                <c:pt idx="38">
                  <c:v>7442</c:v>
                </c:pt>
              </c:numCache>
            </c:numRef>
          </c:xVal>
          <c:yVal>
            <c:numRef>
              <c:f>TWTA!$C$2:$C$41</c:f>
              <c:numCache>
                <c:formatCode>General</c:formatCode>
                <c:ptCount val="40"/>
                <c:pt idx="0">
                  <c:v>31.066649999999999</c:v>
                </c:pt>
                <c:pt idx="1">
                  <c:v>23.265180000000001</c:v>
                </c:pt>
                <c:pt idx="2">
                  <c:v>20.08633</c:v>
                </c:pt>
                <c:pt idx="3">
                  <c:v>18.397110000000001</c:v>
                </c:pt>
                <c:pt idx="4">
                  <c:v>32.162529999999997</c:v>
                </c:pt>
                <c:pt idx="5">
                  <c:v>41.04213</c:v>
                </c:pt>
                <c:pt idx="6">
                  <c:v>47.286020000000001</c:v>
                </c:pt>
                <c:pt idx="7">
                  <c:v>51.91742</c:v>
                </c:pt>
                <c:pt idx="8">
                  <c:v>55.501130000000003</c:v>
                </c:pt>
                <c:pt idx="9">
                  <c:v>58.377189999999999</c:v>
                </c:pt>
                <c:pt idx="10">
                  <c:v>60.75956</c:v>
                </c:pt>
                <c:pt idx="11">
                  <c:v>62.788600000000002</c:v>
                </c:pt>
                <c:pt idx="12">
                  <c:v>64.558340000000001</c:v>
                </c:pt>
                <c:pt idx="13">
                  <c:v>66.133930000000007</c:v>
                </c:pt>
                <c:pt idx="14">
                  <c:v>67.559759999999997</c:v>
                </c:pt>
                <c:pt idx="15">
                  <c:v>68.865660000000005</c:v>
                </c:pt>
                <c:pt idx="16">
                  <c:v>70.073560000000001</c:v>
                </c:pt>
                <c:pt idx="17">
                  <c:v>71.200829999999996</c:v>
                </c:pt>
                <c:pt idx="18">
                  <c:v>72.260120000000001</c:v>
                </c:pt>
                <c:pt idx="19">
                  <c:v>73.260379999999998</c:v>
                </c:pt>
                <c:pt idx="20">
                  <c:v>74.208320000000001</c:v>
                </c:pt>
                <c:pt idx="21">
                  <c:v>75.109650000000002</c:v>
                </c:pt>
                <c:pt idx="22">
                  <c:v>75.968580000000003</c:v>
                </c:pt>
                <c:pt idx="23">
                  <c:v>76.788939999999997</c:v>
                </c:pt>
                <c:pt idx="24">
                  <c:v>77.573580000000007</c:v>
                </c:pt>
                <c:pt idx="25">
                  <c:v>78.324309999999997</c:v>
                </c:pt>
                <c:pt idx="26">
                  <c:v>79.043850000000006</c:v>
                </c:pt>
                <c:pt idx="27">
                  <c:v>79.734579999999994</c:v>
                </c:pt>
                <c:pt idx="28">
                  <c:v>80.398790000000005</c:v>
                </c:pt>
                <c:pt idx="29">
                  <c:v>81.038330000000002</c:v>
                </c:pt>
                <c:pt idx="30">
                  <c:v>81.656570000000002</c:v>
                </c:pt>
                <c:pt idx="31">
                  <c:v>82.259699999999995</c:v>
                </c:pt>
                <c:pt idx="32">
                  <c:v>82.853170000000006</c:v>
                </c:pt>
                <c:pt idx="33">
                  <c:v>83.384209999999996</c:v>
                </c:pt>
                <c:pt idx="34">
                  <c:v>83.82105</c:v>
                </c:pt>
                <c:pt idx="35">
                  <c:v>84.239570000000001</c:v>
                </c:pt>
                <c:pt idx="36">
                  <c:v>73.614419999999996</c:v>
                </c:pt>
                <c:pt idx="37">
                  <c:v>69.438919999999996</c:v>
                </c:pt>
                <c:pt idx="38">
                  <c:v>70.899069999999995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79E-43D1-94A5-2A0C59D03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4116928"/>
        <c:axId val="404101952"/>
      </c:scatterChart>
      <c:valAx>
        <c:axId val="404116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Since Entry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101952"/>
        <c:crosses val="autoZero"/>
        <c:crossBetween val="midCat"/>
      </c:valAx>
      <c:valAx>
        <c:axId val="40410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116928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884938350186121"/>
          <c:y val="0.69300504881446967"/>
          <c:w val="0.26927720826100388"/>
          <c:h val="0.16445909980282214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187152469269658"/>
          <c:y val="4.1528473758731158E-2"/>
          <c:w val="0.76948035785876256"/>
          <c:h val="0.79083501959151081"/>
        </c:manualLayout>
      </c:layout>
      <c:scatterChart>
        <c:scatterStyle val="lineMarker"/>
        <c:varyColors val="0"/>
        <c:ser>
          <c:idx val="0"/>
          <c:order val="0"/>
          <c:tx>
            <c:strRef>
              <c:f>MGA!$G$1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MGA!$F$2:$F$45</c:f>
              <c:numCache>
                <c:formatCode>General</c:formatCode>
                <c:ptCount val="44"/>
                <c:pt idx="0">
                  <c:v>0</c:v>
                </c:pt>
                <c:pt idx="1">
                  <c:v>200.75470000000001</c:v>
                </c:pt>
                <c:pt idx="2">
                  <c:v>400.75470000000001</c:v>
                </c:pt>
                <c:pt idx="3">
                  <c:v>600.75469999999996</c:v>
                </c:pt>
                <c:pt idx="4">
                  <c:v>800.75469999999996</c:v>
                </c:pt>
                <c:pt idx="5">
                  <c:v>1000.755</c:v>
                </c:pt>
                <c:pt idx="6">
                  <c:v>1200.7550000000001</c:v>
                </c:pt>
                <c:pt idx="7">
                  <c:v>1400.7550000000001</c:v>
                </c:pt>
                <c:pt idx="8">
                  <c:v>1600.7550000000001</c:v>
                </c:pt>
                <c:pt idx="9">
                  <c:v>1800.7550000000001</c:v>
                </c:pt>
                <c:pt idx="10">
                  <c:v>2000.7550000000001</c:v>
                </c:pt>
                <c:pt idx="11">
                  <c:v>2200.7550000000001</c:v>
                </c:pt>
                <c:pt idx="12">
                  <c:v>2400.7550000000001</c:v>
                </c:pt>
                <c:pt idx="13">
                  <c:v>2600.7550000000001</c:v>
                </c:pt>
                <c:pt idx="14">
                  <c:v>2800.7550000000001</c:v>
                </c:pt>
                <c:pt idx="15">
                  <c:v>3000.7550000000001</c:v>
                </c:pt>
                <c:pt idx="16">
                  <c:v>3200.7550000000001</c:v>
                </c:pt>
                <c:pt idx="17">
                  <c:v>3400.7550000000001</c:v>
                </c:pt>
                <c:pt idx="18">
                  <c:v>3600.7550000000001</c:v>
                </c:pt>
                <c:pt idx="19">
                  <c:v>3800.7550000000001</c:v>
                </c:pt>
                <c:pt idx="20">
                  <c:v>4000.7550000000001</c:v>
                </c:pt>
                <c:pt idx="21">
                  <c:v>4200.7550000000001</c:v>
                </c:pt>
                <c:pt idx="22">
                  <c:v>4400.7550000000001</c:v>
                </c:pt>
                <c:pt idx="23">
                  <c:v>4600.7550000000001</c:v>
                </c:pt>
                <c:pt idx="24">
                  <c:v>4800.7550000000001</c:v>
                </c:pt>
                <c:pt idx="25">
                  <c:v>5000.7550000000001</c:v>
                </c:pt>
                <c:pt idx="26">
                  <c:v>5200.7550000000001</c:v>
                </c:pt>
                <c:pt idx="27">
                  <c:v>5400.7550000000001</c:v>
                </c:pt>
                <c:pt idx="28">
                  <c:v>5600.7550000000001</c:v>
                </c:pt>
                <c:pt idx="29">
                  <c:v>5800.7550000000001</c:v>
                </c:pt>
                <c:pt idx="30">
                  <c:v>6000.7550000000001</c:v>
                </c:pt>
                <c:pt idx="31">
                  <c:v>6200.7550000000001</c:v>
                </c:pt>
                <c:pt idx="32">
                  <c:v>6400.7550000000001</c:v>
                </c:pt>
                <c:pt idx="33">
                  <c:v>6600.7550000000001</c:v>
                </c:pt>
                <c:pt idx="34">
                  <c:v>6800.7550000000001</c:v>
                </c:pt>
                <c:pt idx="35">
                  <c:v>7000.7550000000001</c:v>
                </c:pt>
                <c:pt idx="36">
                  <c:v>7200.7550000000001</c:v>
                </c:pt>
                <c:pt idx="37">
                  <c:v>7400.7550000000001</c:v>
                </c:pt>
                <c:pt idx="38">
                  <c:v>7600.7550000000001</c:v>
                </c:pt>
                <c:pt idx="39">
                  <c:v>7800.7550000000001</c:v>
                </c:pt>
                <c:pt idx="40">
                  <c:v>8000.7550000000001</c:v>
                </c:pt>
                <c:pt idx="41">
                  <c:v>8200.7549999999992</c:v>
                </c:pt>
                <c:pt idx="42">
                  <c:v>8400.7549999999992</c:v>
                </c:pt>
                <c:pt idx="43">
                  <c:v>8416.9079999999994</c:v>
                </c:pt>
              </c:numCache>
            </c:numRef>
          </c:xVal>
          <c:yVal>
            <c:numRef>
              <c:f>MGA!$G$2:$G$45</c:f>
              <c:numCache>
                <c:formatCode>General</c:formatCode>
                <c:ptCount val="44"/>
                <c:pt idx="0">
                  <c:v>-36.319290000000002</c:v>
                </c:pt>
                <c:pt idx="1">
                  <c:v>-36.382750000000001</c:v>
                </c:pt>
                <c:pt idx="2">
                  <c:v>-36.401539999999997</c:v>
                </c:pt>
                <c:pt idx="3">
                  <c:v>-36.312060000000002</c:v>
                </c:pt>
                <c:pt idx="4">
                  <c:v>-36.167789999999997</c:v>
                </c:pt>
                <c:pt idx="5">
                  <c:v>-36.004359999999998</c:v>
                </c:pt>
                <c:pt idx="6">
                  <c:v>-35.839399999999998</c:v>
                </c:pt>
                <c:pt idx="7">
                  <c:v>-35.689230000000002</c:v>
                </c:pt>
                <c:pt idx="8">
                  <c:v>-35.571219999999997</c:v>
                </c:pt>
                <c:pt idx="9">
                  <c:v>-35.503619999999998</c:v>
                </c:pt>
                <c:pt idx="10">
                  <c:v>-35.500540000000001</c:v>
                </c:pt>
                <c:pt idx="11">
                  <c:v>-35.570650000000001</c:v>
                </c:pt>
                <c:pt idx="12">
                  <c:v>-35.720869999999998</c:v>
                </c:pt>
                <c:pt idx="13">
                  <c:v>-35.958509999999997</c:v>
                </c:pt>
                <c:pt idx="14">
                  <c:v>-36.291539999999998</c:v>
                </c:pt>
                <c:pt idx="15">
                  <c:v>-36.72795</c:v>
                </c:pt>
                <c:pt idx="16">
                  <c:v>-37.275509999999997</c:v>
                </c:pt>
                <c:pt idx="17">
                  <c:v>-37.940350000000002</c:v>
                </c:pt>
                <c:pt idx="18">
                  <c:v>-38.728250000000003</c:v>
                </c:pt>
                <c:pt idx="19">
                  <c:v>-39.645020000000002</c:v>
                </c:pt>
                <c:pt idx="20">
                  <c:v>-40.69406</c:v>
                </c:pt>
                <c:pt idx="21">
                  <c:v>-41.878160000000001</c:v>
                </c:pt>
                <c:pt idx="22">
                  <c:v>-43.198839999999997</c:v>
                </c:pt>
                <c:pt idx="23">
                  <c:v>-44.654800000000002</c:v>
                </c:pt>
                <c:pt idx="24">
                  <c:v>-46.245359999999998</c:v>
                </c:pt>
                <c:pt idx="25">
                  <c:v>-47.965910000000001</c:v>
                </c:pt>
                <c:pt idx="26">
                  <c:v>-49.811639999999997</c:v>
                </c:pt>
                <c:pt idx="27">
                  <c:v>-51.776519999999998</c:v>
                </c:pt>
                <c:pt idx="28">
                  <c:v>-53.851349999999996</c:v>
                </c:pt>
                <c:pt idx="29">
                  <c:v>-56.027670000000001</c:v>
                </c:pt>
                <c:pt idx="30">
                  <c:v>-58.293999999999997</c:v>
                </c:pt>
                <c:pt idx="31">
                  <c:v>-60.637459999999997</c:v>
                </c:pt>
                <c:pt idx="32">
                  <c:v>-63.043219999999998</c:v>
                </c:pt>
                <c:pt idx="33">
                  <c:v>-65.497309999999999</c:v>
                </c:pt>
                <c:pt idx="34">
                  <c:v>-67.990620000000007</c:v>
                </c:pt>
                <c:pt idx="35">
                  <c:v>-83.338070000000002</c:v>
                </c:pt>
                <c:pt idx="36">
                  <c:v>-140.99799999999999</c:v>
                </c:pt>
                <c:pt idx="37">
                  <c:v>-166.131</c:v>
                </c:pt>
                <c:pt idx="38">
                  <c:v>-175.23699999999999</c:v>
                </c:pt>
                <c:pt idx="39">
                  <c:v>-178.11850000000001</c:v>
                </c:pt>
                <c:pt idx="40">
                  <c:v>-178.7458</c:v>
                </c:pt>
                <c:pt idx="41">
                  <c:v>-178.61080000000001</c:v>
                </c:pt>
                <c:pt idx="42">
                  <c:v>-178.20330000000001</c:v>
                </c:pt>
                <c:pt idx="43">
                  <c:v>-178.22450000000001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E39-4EB6-9761-646D14A0F463}"/>
            </c:ext>
          </c:extLst>
        </c:ser>
        <c:ser>
          <c:idx val="1"/>
          <c:order val="1"/>
          <c:tx>
            <c:strRef>
              <c:f>MGA!$H$1</c:f>
              <c:strCache>
                <c:ptCount val="1"/>
                <c:pt idx="0">
                  <c:v>Bounding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MGA!$F$2:$F$45</c:f>
              <c:numCache>
                <c:formatCode>General</c:formatCode>
                <c:ptCount val="44"/>
                <c:pt idx="0">
                  <c:v>0</c:v>
                </c:pt>
                <c:pt idx="1">
                  <c:v>200.75470000000001</c:v>
                </c:pt>
                <c:pt idx="2">
                  <c:v>400.75470000000001</c:v>
                </c:pt>
                <c:pt idx="3">
                  <c:v>600.75469999999996</c:v>
                </c:pt>
                <c:pt idx="4">
                  <c:v>800.75469999999996</c:v>
                </c:pt>
                <c:pt idx="5">
                  <c:v>1000.755</c:v>
                </c:pt>
                <c:pt idx="6">
                  <c:v>1200.7550000000001</c:v>
                </c:pt>
                <c:pt idx="7">
                  <c:v>1400.7550000000001</c:v>
                </c:pt>
                <c:pt idx="8">
                  <c:v>1600.7550000000001</c:v>
                </c:pt>
                <c:pt idx="9">
                  <c:v>1800.7550000000001</c:v>
                </c:pt>
                <c:pt idx="10">
                  <c:v>2000.7550000000001</c:v>
                </c:pt>
                <c:pt idx="11">
                  <c:v>2200.7550000000001</c:v>
                </c:pt>
                <c:pt idx="12">
                  <c:v>2400.7550000000001</c:v>
                </c:pt>
                <c:pt idx="13">
                  <c:v>2600.7550000000001</c:v>
                </c:pt>
                <c:pt idx="14">
                  <c:v>2800.7550000000001</c:v>
                </c:pt>
                <c:pt idx="15">
                  <c:v>3000.7550000000001</c:v>
                </c:pt>
                <c:pt idx="16">
                  <c:v>3200.7550000000001</c:v>
                </c:pt>
                <c:pt idx="17">
                  <c:v>3400.7550000000001</c:v>
                </c:pt>
                <c:pt idx="18">
                  <c:v>3600.7550000000001</c:v>
                </c:pt>
                <c:pt idx="19">
                  <c:v>3800.7550000000001</c:v>
                </c:pt>
                <c:pt idx="20">
                  <c:v>4000.7550000000001</c:v>
                </c:pt>
                <c:pt idx="21">
                  <c:v>4200.7550000000001</c:v>
                </c:pt>
                <c:pt idx="22">
                  <c:v>4400.7550000000001</c:v>
                </c:pt>
                <c:pt idx="23">
                  <c:v>4600.7550000000001</c:v>
                </c:pt>
                <c:pt idx="24">
                  <c:v>4800.7550000000001</c:v>
                </c:pt>
                <c:pt idx="25">
                  <c:v>5000.7550000000001</c:v>
                </c:pt>
                <c:pt idx="26">
                  <c:v>5200.7550000000001</c:v>
                </c:pt>
                <c:pt idx="27">
                  <c:v>5400.7550000000001</c:v>
                </c:pt>
                <c:pt idx="28">
                  <c:v>5600.7550000000001</c:v>
                </c:pt>
                <c:pt idx="29">
                  <c:v>5800.7550000000001</c:v>
                </c:pt>
                <c:pt idx="30">
                  <c:v>6000.7550000000001</c:v>
                </c:pt>
                <c:pt idx="31">
                  <c:v>6200.7550000000001</c:v>
                </c:pt>
                <c:pt idx="32">
                  <c:v>6400.7550000000001</c:v>
                </c:pt>
                <c:pt idx="33">
                  <c:v>6600.7550000000001</c:v>
                </c:pt>
                <c:pt idx="34">
                  <c:v>6800.7550000000001</c:v>
                </c:pt>
                <c:pt idx="35">
                  <c:v>7000.7550000000001</c:v>
                </c:pt>
                <c:pt idx="36">
                  <c:v>7200.7550000000001</c:v>
                </c:pt>
                <c:pt idx="37">
                  <c:v>7400.7550000000001</c:v>
                </c:pt>
                <c:pt idx="38">
                  <c:v>7600.7550000000001</c:v>
                </c:pt>
                <c:pt idx="39">
                  <c:v>7800.7550000000001</c:v>
                </c:pt>
                <c:pt idx="40">
                  <c:v>8000.7550000000001</c:v>
                </c:pt>
                <c:pt idx="41">
                  <c:v>8200.7549999999992</c:v>
                </c:pt>
                <c:pt idx="42">
                  <c:v>8400.7549999999992</c:v>
                </c:pt>
                <c:pt idx="43">
                  <c:v>8416.9079999999994</c:v>
                </c:pt>
              </c:numCache>
            </c:numRef>
          </c:xVal>
          <c:yVal>
            <c:numRef>
              <c:f>MGA!$H$2:$H$45</c:f>
              <c:numCache>
                <c:formatCode>General</c:formatCode>
                <c:ptCount val="44"/>
                <c:pt idx="0">
                  <c:v>-36.395319999999998</c:v>
                </c:pt>
                <c:pt idx="1">
                  <c:v>-36.45646</c:v>
                </c:pt>
                <c:pt idx="2">
                  <c:v>-36.491219999999998</c:v>
                </c:pt>
                <c:pt idx="3">
                  <c:v>-36.481650000000002</c:v>
                </c:pt>
                <c:pt idx="4">
                  <c:v>-36.509700000000002</c:v>
                </c:pt>
                <c:pt idx="5">
                  <c:v>-36.65889</c:v>
                </c:pt>
                <c:pt idx="6">
                  <c:v>-37.02055</c:v>
                </c:pt>
                <c:pt idx="7">
                  <c:v>-37.729649999999999</c:v>
                </c:pt>
                <c:pt idx="8">
                  <c:v>-38.99662</c:v>
                </c:pt>
                <c:pt idx="9">
                  <c:v>-40.969729999999998</c:v>
                </c:pt>
                <c:pt idx="10">
                  <c:v>-43.704099999999997</c:v>
                </c:pt>
                <c:pt idx="11">
                  <c:v>-47.229030000000002</c:v>
                </c:pt>
                <c:pt idx="12">
                  <c:v>-51.568570000000001</c:v>
                </c:pt>
                <c:pt idx="13">
                  <c:v>-56.734409999999997</c:v>
                </c:pt>
                <c:pt idx="14">
                  <c:v>-62.735050000000001</c:v>
                </c:pt>
                <c:pt idx="15">
                  <c:v>-69.473479999999995</c:v>
                </c:pt>
                <c:pt idx="16">
                  <c:v>-76.858959999999996</c:v>
                </c:pt>
                <c:pt idx="17">
                  <c:v>-84.810770000000005</c:v>
                </c:pt>
                <c:pt idx="18">
                  <c:v>-93.171000000000006</c:v>
                </c:pt>
                <c:pt idx="19">
                  <c:v>-101.84739999999999</c:v>
                </c:pt>
                <c:pt idx="20">
                  <c:v>-110.657</c:v>
                </c:pt>
                <c:pt idx="21">
                  <c:v>-119.41540000000001</c:v>
                </c:pt>
                <c:pt idx="22">
                  <c:v>-127.9298</c:v>
                </c:pt>
                <c:pt idx="23">
                  <c:v>-135.9924</c:v>
                </c:pt>
                <c:pt idx="24">
                  <c:v>-143.49199999999999</c:v>
                </c:pt>
                <c:pt idx="25">
                  <c:v>-150.29079999999999</c:v>
                </c:pt>
                <c:pt idx="26">
                  <c:v>-156.28270000000001</c:v>
                </c:pt>
                <c:pt idx="27">
                  <c:v>-161.39689999999999</c:v>
                </c:pt>
                <c:pt idx="28">
                  <c:v>-165.60419999999999</c:v>
                </c:pt>
                <c:pt idx="29">
                  <c:v>-168.96340000000001</c:v>
                </c:pt>
                <c:pt idx="30">
                  <c:v>-171.54570000000001</c:v>
                </c:pt>
                <c:pt idx="31">
                  <c:v>-173.44040000000001</c:v>
                </c:pt>
                <c:pt idx="32">
                  <c:v>-174.7432</c:v>
                </c:pt>
                <c:pt idx="33">
                  <c:v>-175.55869999999999</c:v>
                </c:pt>
                <c:pt idx="34">
                  <c:v>-175.9836</c:v>
                </c:pt>
                <c:pt idx="35">
                  <c:v>-177.0514</c:v>
                </c:pt>
                <c:pt idx="36">
                  <c:v>-179.80080000000001</c:v>
                </c:pt>
                <c:pt idx="37">
                  <c:v>-180.56479999999999</c:v>
                </c:pt>
                <c:pt idx="38">
                  <c:v>-180.58250000000001</c:v>
                </c:pt>
                <c:pt idx="39">
                  <c:v>-180.2551</c:v>
                </c:pt>
                <c:pt idx="40">
                  <c:v>-179.69499999999999</c:v>
                </c:pt>
                <c:pt idx="41">
                  <c:v>-179.08799999999999</c:v>
                </c:pt>
                <c:pt idx="42">
                  <c:v>-178.47030000000001</c:v>
                </c:pt>
                <c:pt idx="43">
                  <c:v>-178.49029999999999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E39-4EB6-9761-646D14A0F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691200"/>
        <c:axId val="334687456"/>
      </c:scatterChart>
      <c:valAx>
        <c:axId val="334691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Since Entry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87456"/>
        <c:crossesAt val="-200"/>
        <c:crossBetween val="midCat"/>
      </c:valAx>
      <c:valAx>
        <c:axId val="33468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</a:t>
                </a:r>
                <a:r>
                  <a:rPr lang="en-US" baseline="0"/>
                  <a:t> (C)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91200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16102430186678"/>
          <c:y val="0.67791116236027982"/>
          <c:w val="0.27403591068926153"/>
          <c:h val="0.14629437891150213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65093797818399"/>
          <c:y val="4.0772178956302266E-2"/>
          <c:w val="0.79602047660069941"/>
          <c:h val="0.79464422260850887"/>
        </c:manualLayout>
      </c:layout>
      <c:scatterChart>
        <c:scatterStyle val="lineMarker"/>
        <c:varyColors val="0"/>
        <c:ser>
          <c:idx val="0"/>
          <c:order val="0"/>
          <c:tx>
            <c:strRef>
              <c:f>Heatpipes!$F$1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Heatpipes!$E$2:$E$45</c:f>
              <c:numCache>
                <c:formatCode>General</c:formatCode>
                <c:ptCount val="44"/>
                <c:pt idx="0">
                  <c:v>0.75465959999999999</c:v>
                </c:pt>
                <c:pt idx="1">
                  <c:v>200.75470000000001</c:v>
                </c:pt>
                <c:pt idx="2">
                  <c:v>400.75470000000001</c:v>
                </c:pt>
                <c:pt idx="3">
                  <c:v>600.75469999999996</c:v>
                </c:pt>
                <c:pt idx="4">
                  <c:v>800.75469999999996</c:v>
                </c:pt>
                <c:pt idx="5">
                  <c:v>1000.755</c:v>
                </c:pt>
                <c:pt idx="6">
                  <c:v>1200.7550000000001</c:v>
                </c:pt>
                <c:pt idx="7">
                  <c:v>1400.7550000000001</c:v>
                </c:pt>
                <c:pt idx="8">
                  <c:v>1600.7550000000001</c:v>
                </c:pt>
                <c:pt idx="9">
                  <c:v>1800.7550000000001</c:v>
                </c:pt>
                <c:pt idx="10">
                  <c:v>2000.7550000000001</c:v>
                </c:pt>
                <c:pt idx="11">
                  <c:v>2200.7550000000001</c:v>
                </c:pt>
                <c:pt idx="12">
                  <c:v>2400.7550000000001</c:v>
                </c:pt>
                <c:pt idx="13">
                  <c:v>2600.7550000000001</c:v>
                </c:pt>
                <c:pt idx="14">
                  <c:v>2800.7550000000001</c:v>
                </c:pt>
                <c:pt idx="15">
                  <c:v>3000.7550000000001</c:v>
                </c:pt>
                <c:pt idx="16">
                  <c:v>3200.7550000000001</c:v>
                </c:pt>
                <c:pt idx="17">
                  <c:v>3400.7550000000001</c:v>
                </c:pt>
                <c:pt idx="18">
                  <c:v>3600.7550000000001</c:v>
                </c:pt>
                <c:pt idx="19">
                  <c:v>3800.7550000000001</c:v>
                </c:pt>
                <c:pt idx="20">
                  <c:v>4000.7550000000001</c:v>
                </c:pt>
                <c:pt idx="21">
                  <c:v>4200.7550000000001</c:v>
                </c:pt>
                <c:pt idx="22">
                  <c:v>4400.7550000000001</c:v>
                </c:pt>
                <c:pt idx="23">
                  <c:v>4600.7550000000001</c:v>
                </c:pt>
                <c:pt idx="24">
                  <c:v>4800.7550000000001</c:v>
                </c:pt>
                <c:pt idx="25">
                  <c:v>5000.7550000000001</c:v>
                </c:pt>
                <c:pt idx="26">
                  <c:v>5200.7550000000001</c:v>
                </c:pt>
                <c:pt idx="27">
                  <c:v>5400.7550000000001</c:v>
                </c:pt>
                <c:pt idx="28">
                  <c:v>5600.7550000000001</c:v>
                </c:pt>
                <c:pt idx="29">
                  <c:v>5800.7550000000001</c:v>
                </c:pt>
                <c:pt idx="30">
                  <c:v>6000.7550000000001</c:v>
                </c:pt>
                <c:pt idx="31">
                  <c:v>6200.7550000000001</c:v>
                </c:pt>
                <c:pt idx="32">
                  <c:v>6400.7550000000001</c:v>
                </c:pt>
                <c:pt idx="33">
                  <c:v>6600.7550000000001</c:v>
                </c:pt>
                <c:pt idx="34">
                  <c:v>6800.7550000000001</c:v>
                </c:pt>
                <c:pt idx="35">
                  <c:v>7000.7550000000001</c:v>
                </c:pt>
                <c:pt idx="36">
                  <c:v>7200.7550000000001</c:v>
                </c:pt>
                <c:pt idx="37">
                  <c:v>7400.7550000000001</c:v>
                </c:pt>
                <c:pt idx="38">
                  <c:v>7600.7550000000001</c:v>
                </c:pt>
                <c:pt idx="39">
                  <c:v>7800.7550000000001</c:v>
                </c:pt>
                <c:pt idx="40">
                  <c:v>8000.7550000000001</c:v>
                </c:pt>
                <c:pt idx="41">
                  <c:v>8200.7549999999992</c:v>
                </c:pt>
                <c:pt idx="42">
                  <c:v>8400.7549999999992</c:v>
                </c:pt>
                <c:pt idx="43">
                  <c:v>8416.9079999999994</c:v>
                </c:pt>
              </c:numCache>
            </c:numRef>
          </c:xVal>
          <c:yVal>
            <c:numRef>
              <c:f>Heatpipes!$F$2:$F$45</c:f>
              <c:numCache>
                <c:formatCode>General</c:formatCode>
                <c:ptCount val="44"/>
                <c:pt idx="0">
                  <c:v>5.8333680000000001</c:v>
                </c:pt>
                <c:pt idx="1">
                  <c:v>6.0614559999999997</c:v>
                </c:pt>
                <c:pt idx="2">
                  <c:v>0.55469489999999999</c:v>
                </c:pt>
                <c:pt idx="3">
                  <c:v>0.17510110000000001</c:v>
                </c:pt>
                <c:pt idx="4">
                  <c:v>3.5704569999999998E-2</c:v>
                </c:pt>
                <c:pt idx="5">
                  <c:v>-2.7007819999999998E-2</c:v>
                </c:pt>
                <c:pt idx="6">
                  <c:v>-4.5173810000000002E-2</c:v>
                </c:pt>
                <c:pt idx="7">
                  <c:v>-3.4577799999999999E-2</c:v>
                </c:pt>
                <c:pt idx="8">
                  <c:v>-5.9823760000000002E-3</c:v>
                </c:pt>
                <c:pt idx="9">
                  <c:v>3.2643600000000002E-2</c:v>
                </c:pt>
                <c:pt idx="10">
                  <c:v>7.5468069999999998E-2</c:v>
                </c:pt>
                <c:pt idx="11">
                  <c:v>0.1185339</c:v>
                </c:pt>
                <c:pt idx="12">
                  <c:v>0.15910949999999999</c:v>
                </c:pt>
                <c:pt idx="13">
                  <c:v>0.19518150000000001</c:v>
                </c:pt>
                <c:pt idx="14">
                  <c:v>0.22508320000000001</c:v>
                </c:pt>
                <c:pt idx="15">
                  <c:v>0.24736839999999999</c:v>
                </c:pt>
                <c:pt idx="16">
                  <c:v>0.2611773</c:v>
                </c:pt>
                <c:pt idx="17">
                  <c:v>0.26519110000000001</c:v>
                </c:pt>
                <c:pt idx="18">
                  <c:v>0.25879029999999997</c:v>
                </c:pt>
                <c:pt idx="19">
                  <c:v>0.24130219999999999</c:v>
                </c:pt>
                <c:pt idx="20">
                  <c:v>0.21200579999999999</c:v>
                </c:pt>
                <c:pt idx="21">
                  <c:v>0.17090430000000001</c:v>
                </c:pt>
                <c:pt idx="22">
                  <c:v>0.117386</c:v>
                </c:pt>
                <c:pt idx="23">
                  <c:v>5.1513139999999999E-2</c:v>
                </c:pt>
                <c:pt idx="24">
                  <c:v>-2.6727799999999999E-2</c:v>
                </c:pt>
                <c:pt idx="25">
                  <c:v>-0.11746429999999999</c:v>
                </c:pt>
                <c:pt idx="26">
                  <c:v>-0.22018219999999999</c:v>
                </c:pt>
                <c:pt idx="27">
                  <c:v>-0.33501619999999999</c:v>
                </c:pt>
                <c:pt idx="28">
                  <c:v>-0.46148820000000002</c:v>
                </c:pt>
                <c:pt idx="29">
                  <c:v>-0.59924040000000001</c:v>
                </c:pt>
                <c:pt idx="30">
                  <c:v>-0.70944609999999997</c:v>
                </c:pt>
                <c:pt idx="31">
                  <c:v>-0.77990590000000004</c:v>
                </c:pt>
                <c:pt idx="32">
                  <c:v>-0.8401073</c:v>
                </c:pt>
                <c:pt idx="33">
                  <c:v>-0.88973020000000003</c:v>
                </c:pt>
                <c:pt idx="34">
                  <c:v>-0.93167129999999998</c:v>
                </c:pt>
                <c:pt idx="35">
                  <c:v>-0.92104770000000002</c:v>
                </c:pt>
                <c:pt idx="36">
                  <c:v>-1.674555</c:v>
                </c:pt>
                <c:pt idx="37">
                  <c:v>-2.4907759999999999</c:v>
                </c:pt>
                <c:pt idx="38">
                  <c:v>-3.2594720000000001</c:v>
                </c:pt>
                <c:pt idx="39">
                  <c:v>-3.8187139999999999</c:v>
                </c:pt>
                <c:pt idx="40">
                  <c:v>-4.2038849999999996</c:v>
                </c:pt>
                <c:pt idx="41">
                  <c:v>-4.4727600000000001</c:v>
                </c:pt>
                <c:pt idx="42">
                  <c:v>-4.6533819999999997</c:v>
                </c:pt>
                <c:pt idx="43">
                  <c:v>-4.6646640000000001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144-43C8-9CC3-73A6FE384E5A}"/>
            </c:ext>
          </c:extLst>
        </c:ser>
        <c:ser>
          <c:idx val="1"/>
          <c:order val="1"/>
          <c:tx>
            <c:strRef>
              <c:f>Heatpipes!$G$1</c:f>
              <c:strCache>
                <c:ptCount val="1"/>
                <c:pt idx="0">
                  <c:v>Bounding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Heatpipes!$E$2:$E$45</c:f>
              <c:numCache>
                <c:formatCode>General</c:formatCode>
                <c:ptCount val="44"/>
                <c:pt idx="0">
                  <c:v>0.75465959999999999</c:v>
                </c:pt>
                <c:pt idx="1">
                  <c:v>200.75470000000001</c:v>
                </c:pt>
                <c:pt idx="2">
                  <c:v>400.75470000000001</c:v>
                </c:pt>
                <c:pt idx="3">
                  <c:v>600.75469999999996</c:v>
                </c:pt>
                <c:pt idx="4">
                  <c:v>800.75469999999996</c:v>
                </c:pt>
                <c:pt idx="5">
                  <c:v>1000.755</c:v>
                </c:pt>
                <c:pt idx="6">
                  <c:v>1200.7550000000001</c:v>
                </c:pt>
                <c:pt idx="7">
                  <c:v>1400.7550000000001</c:v>
                </c:pt>
                <c:pt idx="8">
                  <c:v>1600.7550000000001</c:v>
                </c:pt>
                <c:pt idx="9">
                  <c:v>1800.7550000000001</c:v>
                </c:pt>
                <c:pt idx="10">
                  <c:v>2000.7550000000001</c:v>
                </c:pt>
                <c:pt idx="11">
                  <c:v>2200.7550000000001</c:v>
                </c:pt>
                <c:pt idx="12">
                  <c:v>2400.7550000000001</c:v>
                </c:pt>
                <c:pt idx="13">
                  <c:v>2600.7550000000001</c:v>
                </c:pt>
                <c:pt idx="14">
                  <c:v>2800.7550000000001</c:v>
                </c:pt>
                <c:pt idx="15">
                  <c:v>3000.7550000000001</c:v>
                </c:pt>
                <c:pt idx="16">
                  <c:v>3200.7550000000001</c:v>
                </c:pt>
                <c:pt idx="17">
                  <c:v>3400.7550000000001</c:v>
                </c:pt>
                <c:pt idx="18">
                  <c:v>3600.7550000000001</c:v>
                </c:pt>
                <c:pt idx="19">
                  <c:v>3800.7550000000001</c:v>
                </c:pt>
                <c:pt idx="20">
                  <c:v>4000.7550000000001</c:v>
                </c:pt>
                <c:pt idx="21">
                  <c:v>4200.7550000000001</c:v>
                </c:pt>
                <c:pt idx="22">
                  <c:v>4400.7550000000001</c:v>
                </c:pt>
                <c:pt idx="23">
                  <c:v>4600.7550000000001</c:v>
                </c:pt>
                <c:pt idx="24">
                  <c:v>4800.7550000000001</c:v>
                </c:pt>
                <c:pt idx="25">
                  <c:v>5000.7550000000001</c:v>
                </c:pt>
                <c:pt idx="26">
                  <c:v>5200.7550000000001</c:v>
                </c:pt>
                <c:pt idx="27">
                  <c:v>5400.7550000000001</c:v>
                </c:pt>
                <c:pt idx="28">
                  <c:v>5600.7550000000001</c:v>
                </c:pt>
                <c:pt idx="29">
                  <c:v>5800.7550000000001</c:v>
                </c:pt>
                <c:pt idx="30">
                  <c:v>6000.7550000000001</c:v>
                </c:pt>
                <c:pt idx="31">
                  <c:v>6200.7550000000001</c:v>
                </c:pt>
                <c:pt idx="32">
                  <c:v>6400.7550000000001</c:v>
                </c:pt>
                <c:pt idx="33">
                  <c:v>6600.7550000000001</c:v>
                </c:pt>
                <c:pt idx="34">
                  <c:v>6800.7550000000001</c:v>
                </c:pt>
                <c:pt idx="35">
                  <c:v>7000.7550000000001</c:v>
                </c:pt>
                <c:pt idx="36">
                  <c:v>7200.7550000000001</c:v>
                </c:pt>
                <c:pt idx="37">
                  <c:v>7400.7550000000001</c:v>
                </c:pt>
                <c:pt idx="38">
                  <c:v>7600.7550000000001</c:v>
                </c:pt>
                <c:pt idx="39">
                  <c:v>7800.7550000000001</c:v>
                </c:pt>
                <c:pt idx="40">
                  <c:v>8000.7550000000001</c:v>
                </c:pt>
                <c:pt idx="41">
                  <c:v>8200.7549999999992</c:v>
                </c:pt>
                <c:pt idx="42">
                  <c:v>8400.7549999999992</c:v>
                </c:pt>
                <c:pt idx="43">
                  <c:v>8416.9079999999994</c:v>
                </c:pt>
              </c:numCache>
            </c:numRef>
          </c:xVal>
          <c:yVal>
            <c:numRef>
              <c:f>Heatpipes!$G$2:$G$45</c:f>
              <c:numCache>
                <c:formatCode>General</c:formatCode>
                <c:ptCount val="44"/>
                <c:pt idx="0">
                  <c:v>5.5660829999999999</c:v>
                </c:pt>
                <c:pt idx="1">
                  <c:v>5.7830719999999998</c:v>
                </c:pt>
                <c:pt idx="2">
                  <c:v>0.5834973</c:v>
                </c:pt>
                <c:pt idx="3">
                  <c:v>0.24413370000000001</c:v>
                </c:pt>
                <c:pt idx="4">
                  <c:v>0.1136953</c:v>
                </c:pt>
                <c:pt idx="5">
                  <c:v>4.8995209999999997E-2</c:v>
                </c:pt>
                <c:pt idx="6">
                  <c:v>1.671019E-2</c:v>
                </c:pt>
                <c:pt idx="7">
                  <c:v>-3.9779969999999996E-3</c:v>
                </c:pt>
                <c:pt idx="8">
                  <c:v>-3.2368649999999999E-2</c:v>
                </c:pt>
                <c:pt idx="9">
                  <c:v>-8.5959679999999997E-2</c:v>
                </c:pt>
                <c:pt idx="10">
                  <c:v>-0.17636879999999999</c:v>
                </c:pt>
                <c:pt idx="11">
                  <c:v>-0.30977710000000003</c:v>
                </c:pt>
                <c:pt idx="12">
                  <c:v>-0.48848979999999997</c:v>
                </c:pt>
                <c:pt idx="13">
                  <c:v>-0.71189449999999999</c:v>
                </c:pt>
                <c:pt idx="14">
                  <c:v>-0.97790999999999995</c:v>
                </c:pt>
                <c:pt idx="15">
                  <c:v>-1.2821119999999999</c:v>
                </c:pt>
                <c:pt idx="16">
                  <c:v>-1.6186579999999999</c:v>
                </c:pt>
                <c:pt idx="17">
                  <c:v>-1.984202</c:v>
                </c:pt>
                <c:pt idx="18">
                  <c:v>-2.3737119999999998</c:v>
                </c:pt>
                <c:pt idx="19">
                  <c:v>-2.7844319999999998</c:v>
                </c:pt>
                <c:pt idx="20">
                  <c:v>-3.2136990000000001</c:v>
                </c:pt>
                <c:pt idx="21">
                  <c:v>-3.658401</c:v>
                </c:pt>
                <c:pt idx="22">
                  <c:v>-4.117693</c:v>
                </c:pt>
                <c:pt idx="23">
                  <c:v>-4.5891380000000002</c:v>
                </c:pt>
                <c:pt idx="24">
                  <c:v>-5.0717530000000002</c:v>
                </c:pt>
                <c:pt idx="25">
                  <c:v>-5.564686</c:v>
                </c:pt>
                <c:pt idx="26">
                  <c:v>-6.0659159999999996</c:v>
                </c:pt>
                <c:pt idx="27">
                  <c:v>-6.5750739999999999</c:v>
                </c:pt>
                <c:pt idx="28">
                  <c:v>-7.0902370000000001</c:v>
                </c:pt>
                <c:pt idx="29">
                  <c:v>-7.61083</c:v>
                </c:pt>
                <c:pt idx="30">
                  <c:v>-8.0952190000000002</c:v>
                </c:pt>
                <c:pt idx="31">
                  <c:v>-8.5340980000000002</c:v>
                </c:pt>
                <c:pt idx="32">
                  <c:v>-8.9551599999999993</c:v>
                </c:pt>
                <c:pt idx="33">
                  <c:v>-9.357386</c:v>
                </c:pt>
                <c:pt idx="34">
                  <c:v>-9.7444129999999998</c:v>
                </c:pt>
                <c:pt idx="35">
                  <c:v>-10.05198</c:v>
                </c:pt>
                <c:pt idx="36">
                  <c:v>-10.607200000000001</c:v>
                </c:pt>
                <c:pt idx="37">
                  <c:v>-11.15259</c:v>
                </c:pt>
                <c:pt idx="38">
                  <c:v>-11.62979</c:v>
                </c:pt>
                <c:pt idx="39">
                  <c:v>-11.83545</c:v>
                </c:pt>
                <c:pt idx="40">
                  <c:v>-11.84628</c:v>
                </c:pt>
                <c:pt idx="41">
                  <c:v>-11.75203</c:v>
                </c:pt>
                <c:pt idx="42">
                  <c:v>-11.58864</c:v>
                </c:pt>
                <c:pt idx="43">
                  <c:v>-11.578329999999999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144-43C8-9CC3-73A6FE384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548656"/>
        <c:axId val="743132272"/>
      </c:scatterChart>
      <c:valAx>
        <c:axId val="663548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Since Entry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132272"/>
        <c:crossesAt val="-15"/>
        <c:crossBetween val="midCat"/>
      </c:valAx>
      <c:valAx>
        <c:axId val="74313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</a:t>
                </a:r>
                <a:r>
                  <a:rPr lang="en-US" baseline="0"/>
                  <a:t> (C)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54865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116219607658024"/>
          <c:y val="0.67837784515094168"/>
          <c:w val="0.26377538677586465"/>
          <c:h val="0.15199529762815073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08821804780943"/>
          <c:y val="4.0636193496929159E-2"/>
          <c:w val="0.81149388861162086"/>
          <c:h val="0.79532913571441455"/>
        </c:manualLayout>
      </c:layout>
      <c:scatterChart>
        <c:scatterStyle val="lineMarker"/>
        <c:varyColors val="0"/>
        <c:ser>
          <c:idx val="0"/>
          <c:order val="0"/>
          <c:tx>
            <c:strRef>
              <c:f>TWTA!$F$1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TWTA!$E$2:$E$45</c:f>
              <c:numCache>
                <c:formatCode>General</c:formatCode>
                <c:ptCount val="44"/>
                <c:pt idx="0">
                  <c:v>0</c:v>
                </c:pt>
                <c:pt idx="1">
                  <c:v>200.75470000000001</c:v>
                </c:pt>
                <c:pt idx="2">
                  <c:v>400.75470000000001</c:v>
                </c:pt>
                <c:pt idx="3">
                  <c:v>600.75469999999996</c:v>
                </c:pt>
                <c:pt idx="4">
                  <c:v>800.75469999999996</c:v>
                </c:pt>
                <c:pt idx="5">
                  <c:v>1000.755</c:v>
                </c:pt>
                <c:pt idx="6">
                  <c:v>1200.7550000000001</c:v>
                </c:pt>
                <c:pt idx="7">
                  <c:v>1400.7550000000001</c:v>
                </c:pt>
                <c:pt idx="8">
                  <c:v>1600.7550000000001</c:v>
                </c:pt>
                <c:pt idx="9">
                  <c:v>1800.7550000000001</c:v>
                </c:pt>
                <c:pt idx="10">
                  <c:v>2000.7550000000001</c:v>
                </c:pt>
                <c:pt idx="11">
                  <c:v>2200.7550000000001</c:v>
                </c:pt>
                <c:pt idx="12">
                  <c:v>2400.7550000000001</c:v>
                </c:pt>
                <c:pt idx="13">
                  <c:v>2600.7550000000001</c:v>
                </c:pt>
                <c:pt idx="14">
                  <c:v>2800.7550000000001</c:v>
                </c:pt>
                <c:pt idx="15">
                  <c:v>3000.7550000000001</c:v>
                </c:pt>
                <c:pt idx="16">
                  <c:v>3200.7550000000001</c:v>
                </c:pt>
                <c:pt idx="17">
                  <c:v>3400.7550000000001</c:v>
                </c:pt>
                <c:pt idx="18">
                  <c:v>3600.7550000000001</c:v>
                </c:pt>
                <c:pt idx="19">
                  <c:v>3800.7550000000001</c:v>
                </c:pt>
                <c:pt idx="20">
                  <c:v>4000.7550000000001</c:v>
                </c:pt>
                <c:pt idx="21">
                  <c:v>4200.7550000000001</c:v>
                </c:pt>
                <c:pt idx="22">
                  <c:v>4400.7550000000001</c:v>
                </c:pt>
                <c:pt idx="23">
                  <c:v>4600.7550000000001</c:v>
                </c:pt>
                <c:pt idx="24">
                  <c:v>4800.7550000000001</c:v>
                </c:pt>
                <c:pt idx="25">
                  <c:v>5000.7550000000001</c:v>
                </c:pt>
                <c:pt idx="26">
                  <c:v>5200.7550000000001</c:v>
                </c:pt>
                <c:pt idx="27">
                  <c:v>5400.7550000000001</c:v>
                </c:pt>
                <c:pt idx="28">
                  <c:v>5600.7550000000001</c:v>
                </c:pt>
                <c:pt idx="29">
                  <c:v>5800.7550000000001</c:v>
                </c:pt>
                <c:pt idx="30">
                  <c:v>6000.7550000000001</c:v>
                </c:pt>
                <c:pt idx="31">
                  <c:v>6200.7550000000001</c:v>
                </c:pt>
                <c:pt idx="32">
                  <c:v>6400.7550000000001</c:v>
                </c:pt>
                <c:pt idx="33">
                  <c:v>6600.7550000000001</c:v>
                </c:pt>
                <c:pt idx="34">
                  <c:v>6800.7550000000001</c:v>
                </c:pt>
                <c:pt idx="35">
                  <c:v>7000.7550000000001</c:v>
                </c:pt>
                <c:pt idx="36">
                  <c:v>7200.7550000000001</c:v>
                </c:pt>
                <c:pt idx="37">
                  <c:v>7400.7550000000001</c:v>
                </c:pt>
                <c:pt idx="38">
                  <c:v>7600.7550000000001</c:v>
                </c:pt>
                <c:pt idx="39">
                  <c:v>7800.7550000000001</c:v>
                </c:pt>
                <c:pt idx="40">
                  <c:v>8000.7550000000001</c:v>
                </c:pt>
                <c:pt idx="41">
                  <c:v>8200.7549999999992</c:v>
                </c:pt>
                <c:pt idx="42">
                  <c:v>8400.7549999999992</c:v>
                </c:pt>
                <c:pt idx="43">
                  <c:v>8416.9079999999994</c:v>
                </c:pt>
              </c:numCache>
            </c:numRef>
          </c:xVal>
          <c:yVal>
            <c:numRef>
              <c:f>TWTA!$F$2:$F$45</c:f>
              <c:numCache>
                <c:formatCode>General</c:formatCode>
                <c:ptCount val="44"/>
                <c:pt idx="0">
                  <c:v>18.64124</c:v>
                </c:pt>
                <c:pt idx="1">
                  <c:v>12.52023</c:v>
                </c:pt>
                <c:pt idx="2">
                  <c:v>9.6455830000000002</c:v>
                </c:pt>
                <c:pt idx="3">
                  <c:v>7.6866519999999996</c:v>
                </c:pt>
                <c:pt idx="4">
                  <c:v>18.24877</c:v>
                </c:pt>
                <c:pt idx="5">
                  <c:v>24.85125</c:v>
                </c:pt>
                <c:pt idx="6">
                  <c:v>29.39086</c:v>
                </c:pt>
                <c:pt idx="7">
                  <c:v>32.693089999999998</c:v>
                </c:pt>
                <c:pt idx="8">
                  <c:v>35.194899999999997</c:v>
                </c:pt>
                <c:pt idx="9">
                  <c:v>37.158850000000001</c:v>
                </c:pt>
                <c:pt idx="10">
                  <c:v>38.747349999999997</c:v>
                </c:pt>
                <c:pt idx="11">
                  <c:v>40.06503</c:v>
                </c:pt>
                <c:pt idx="12">
                  <c:v>41.179720000000003</c:v>
                </c:pt>
                <c:pt idx="13">
                  <c:v>42.136110000000002</c:v>
                </c:pt>
                <c:pt idx="14">
                  <c:v>42.964179999999999</c:v>
                </c:pt>
                <c:pt idx="15">
                  <c:v>43.685980000000001</c:v>
                </c:pt>
                <c:pt idx="16">
                  <c:v>44.314549999999997</c:v>
                </c:pt>
                <c:pt idx="17">
                  <c:v>44.859369999999998</c:v>
                </c:pt>
                <c:pt idx="18">
                  <c:v>45.328809999999997</c:v>
                </c:pt>
                <c:pt idx="19">
                  <c:v>45.726880000000001</c:v>
                </c:pt>
                <c:pt idx="20">
                  <c:v>46.059629999999999</c:v>
                </c:pt>
                <c:pt idx="21">
                  <c:v>46.330590000000001</c:v>
                </c:pt>
                <c:pt idx="22">
                  <c:v>46.542720000000003</c:v>
                </c:pt>
                <c:pt idx="23">
                  <c:v>46.700409999999998</c:v>
                </c:pt>
                <c:pt idx="24">
                  <c:v>46.805329999999998</c:v>
                </c:pt>
                <c:pt idx="25">
                  <c:v>46.861330000000002</c:v>
                </c:pt>
                <c:pt idx="26">
                  <c:v>46.87003</c:v>
                </c:pt>
                <c:pt idx="27">
                  <c:v>46.833970000000001</c:v>
                </c:pt>
                <c:pt idx="28">
                  <c:v>46.756720000000001</c:v>
                </c:pt>
                <c:pt idx="29">
                  <c:v>46.639310000000002</c:v>
                </c:pt>
                <c:pt idx="30">
                  <c:v>46.487079999999999</c:v>
                </c:pt>
                <c:pt idx="31">
                  <c:v>46.308970000000002</c:v>
                </c:pt>
                <c:pt idx="32">
                  <c:v>46.108449999999998</c:v>
                </c:pt>
                <c:pt idx="33">
                  <c:v>45.88776</c:v>
                </c:pt>
                <c:pt idx="34">
                  <c:v>45.645670000000003</c:v>
                </c:pt>
                <c:pt idx="35">
                  <c:v>45.38485</c:v>
                </c:pt>
                <c:pt idx="36">
                  <c:v>44.910989999999998</c:v>
                </c:pt>
                <c:pt idx="37">
                  <c:v>44.132399999999997</c:v>
                </c:pt>
                <c:pt idx="38">
                  <c:v>43.247219999999999</c:v>
                </c:pt>
                <c:pt idx="39">
                  <c:v>37.906939999999999</c:v>
                </c:pt>
                <c:pt idx="40">
                  <c:v>27.48807</c:v>
                </c:pt>
                <c:pt idx="41">
                  <c:v>31.803180000000001</c:v>
                </c:pt>
                <c:pt idx="42">
                  <c:v>34.523620000000001</c:v>
                </c:pt>
                <c:pt idx="43">
                  <c:v>34.683720000000001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94-4FCF-8399-EED953F6527B}"/>
            </c:ext>
          </c:extLst>
        </c:ser>
        <c:ser>
          <c:idx val="1"/>
          <c:order val="1"/>
          <c:tx>
            <c:strRef>
              <c:f>TWTA!$G$1</c:f>
              <c:strCache>
                <c:ptCount val="1"/>
                <c:pt idx="0">
                  <c:v>Bounding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TWTA!$E$2:$E$45</c:f>
              <c:numCache>
                <c:formatCode>General</c:formatCode>
                <c:ptCount val="44"/>
                <c:pt idx="0">
                  <c:v>0</c:v>
                </c:pt>
                <c:pt idx="1">
                  <c:v>200.75470000000001</c:v>
                </c:pt>
                <c:pt idx="2">
                  <c:v>400.75470000000001</c:v>
                </c:pt>
                <c:pt idx="3">
                  <c:v>600.75469999999996</c:v>
                </c:pt>
                <c:pt idx="4">
                  <c:v>800.75469999999996</c:v>
                </c:pt>
                <c:pt idx="5">
                  <c:v>1000.755</c:v>
                </c:pt>
                <c:pt idx="6">
                  <c:v>1200.7550000000001</c:v>
                </c:pt>
                <c:pt idx="7">
                  <c:v>1400.7550000000001</c:v>
                </c:pt>
                <c:pt idx="8">
                  <c:v>1600.7550000000001</c:v>
                </c:pt>
                <c:pt idx="9">
                  <c:v>1800.7550000000001</c:v>
                </c:pt>
                <c:pt idx="10">
                  <c:v>2000.7550000000001</c:v>
                </c:pt>
                <c:pt idx="11">
                  <c:v>2200.7550000000001</c:v>
                </c:pt>
                <c:pt idx="12">
                  <c:v>2400.7550000000001</c:v>
                </c:pt>
                <c:pt idx="13">
                  <c:v>2600.7550000000001</c:v>
                </c:pt>
                <c:pt idx="14">
                  <c:v>2800.7550000000001</c:v>
                </c:pt>
                <c:pt idx="15">
                  <c:v>3000.7550000000001</c:v>
                </c:pt>
                <c:pt idx="16">
                  <c:v>3200.7550000000001</c:v>
                </c:pt>
                <c:pt idx="17">
                  <c:v>3400.7550000000001</c:v>
                </c:pt>
                <c:pt idx="18">
                  <c:v>3600.7550000000001</c:v>
                </c:pt>
                <c:pt idx="19">
                  <c:v>3800.7550000000001</c:v>
                </c:pt>
                <c:pt idx="20">
                  <c:v>4000.7550000000001</c:v>
                </c:pt>
                <c:pt idx="21">
                  <c:v>4200.7550000000001</c:v>
                </c:pt>
                <c:pt idx="22">
                  <c:v>4400.7550000000001</c:v>
                </c:pt>
                <c:pt idx="23">
                  <c:v>4600.7550000000001</c:v>
                </c:pt>
                <c:pt idx="24">
                  <c:v>4800.7550000000001</c:v>
                </c:pt>
                <c:pt idx="25">
                  <c:v>5000.7550000000001</c:v>
                </c:pt>
                <c:pt idx="26">
                  <c:v>5200.7550000000001</c:v>
                </c:pt>
                <c:pt idx="27">
                  <c:v>5400.7550000000001</c:v>
                </c:pt>
                <c:pt idx="28">
                  <c:v>5600.7550000000001</c:v>
                </c:pt>
                <c:pt idx="29">
                  <c:v>5800.7550000000001</c:v>
                </c:pt>
                <c:pt idx="30">
                  <c:v>6000.7550000000001</c:v>
                </c:pt>
                <c:pt idx="31">
                  <c:v>6200.7550000000001</c:v>
                </c:pt>
                <c:pt idx="32">
                  <c:v>6400.7550000000001</c:v>
                </c:pt>
                <c:pt idx="33">
                  <c:v>6600.7550000000001</c:v>
                </c:pt>
                <c:pt idx="34">
                  <c:v>6800.7550000000001</c:v>
                </c:pt>
                <c:pt idx="35">
                  <c:v>7000.7550000000001</c:v>
                </c:pt>
                <c:pt idx="36">
                  <c:v>7200.7550000000001</c:v>
                </c:pt>
                <c:pt idx="37">
                  <c:v>7400.7550000000001</c:v>
                </c:pt>
                <c:pt idx="38">
                  <c:v>7600.7550000000001</c:v>
                </c:pt>
                <c:pt idx="39">
                  <c:v>7800.7550000000001</c:v>
                </c:pt>
                <c:pt idx="40">
                  <c:v>8000.7550000000001</c:v>
                </c:pt>
                <c:pt idx="41">
                  <c:v>8200.7549999999992</c:v>
                </c:pt>
                <c:pt idx="42">
                  <c:v>8400.7549999999992</c:v>
                </c:pt>
                <c:pt idx="43">
                  <c:v>8416.9079999999994</c:v>
                </c:pt>
              </c:numCache>
            </c:numRef>
          </c:xVal>
          <c:yVal>
            <c:numRef>
              <c:f>TWTA!$G$2:$G$45</c:f>
              <c:numCache>
                <c:formatCode>General</c:formatCode>
                <c:ptCount val="44"/>
                <c:pt idx="0">
                  <c:v>18.222339999999999</c:v>
                </c:pt>
                <c:pt idx="1">
                  <c:v>12.11131</c:v>
                </c:pt>
                <c:pt idx="2">
                  <c:v>9.2875910000000008</c:v>
                </c:pt>
                <c:pt idx="3">
                  <c:v>7.6880930000000003</c:v>
                </c:pt>
                <c:pt idx="4">
                  <c:v>18.3216</c:v>
                </c:pt>
                <c:pt idx="5">
                  <c:v>24.90278</c:v>
                </c:pt>
                <c:pt idx="6">
                  <c:v>29.421679999999999</c:v>
                </c:pt>
                <c:pt idx="7">
                  <c:v>32.687139999999999</c:v>
                </c:pt>
                <c:pt idx="8">
                  <c:v>35.124549999999999</c:v>
                </c:pt>
                <c:pt idx="9">
                  <c:v>36.983330000000002</c:v>
                </c:pt>
                <c:pt idx="10">
                  <c:v>38.417670000000001</c:v>
                </c:pt>
                <c:pt idx="11">
                  <c:v>39.529290000000003</c:v>
                </c:pt>
                <c:pt idx="12">
                  <c:v>40.388719999999999</c:v>
                </c:pt>
                <c:pt idx="13">
                  <c:v>41.046610000000001</c:v>
                </c:pt>
                <c:pt idx="14">
                  <c:v>41.539969999999997</c:v>
                </c:pt>
                <c:pt idx="15">
                  <c:v>41.899030000000003</c:v>
                </c:pt>
                <c:pt idx="16">
                  <c:v>42.146700000000003</c:v>
                </c:pt>
                <c:pt idx="17">
                  <c:v>42.301769999999998</c:v>
                </c:pt>
                <c:pt idx="18">
                  <c:v>42.380110000000002</c:v>
                </c:pt>
                <c:pt idx="19">
                  <c:v>42.391919999999999</c:v>
                </c:pt>
                <c:pt idx="20">
                  <c:v>42.347479999999997</c:v>
                </c:pt>
                <c:pt idx="21">
                  <c:v>42.253250000000001</c:v>
                </c:pt>
                <c:pt idx="22">
                  <c:v>42.114510000000003</c:v>
                </c:pt>
                <c:pt idx="23">
                  <c:v>41.936709999999998</c:v>
                </c:pt>
                <c:pt idx="24">
                  <c:v>41.724119999999999</c:v>
                </c:pt>
                <c:pt idx="25">
                  <c:v>41.484000000000002</c:v>
                </c:pt>
                <c:pt idx="26">
                  <c:v>41.218519999999998</c:v>
                </c:pt>
                <c:pt idx="27">
                  <c:v>40.930630000000001</c:v>
                </c:pt>
                <c:pt idx="28">
                  <c:v>40.623220000000003</c:v>
                </c:pt>
                <c:pt idx="29">
                  <c:v>40.294359999999998</c:v>
                </c:pt>
                <c:pt idx="30">
                  <c:v>39.945430000000002</c:v>
                </c:pt>
                <c:pt idx="31">
                  <c:v>39.583120000000001</c:v>
                </c:pt>
                <c:pt idx="32">
                  <c:v>39.208950000000002</c:v>
                </c:pt>
                <c:pt idx="33">
                  <c:v>38.823650000000001</c:v>
                </c:pt>
                <c:pt idx="34">
                  <c:v>38.424729999999997</c:v>
                </c:pt>
                <c:pt idx="35">
                  <c:v>38.014760000000003</c:v>
                </c:pt>
                <c:pt idx="36">
                  <c:v>37.515309999999999</c:v>
                </c:pt>
                <c:pt idx="37">
                  <c:v>36.870440000000002</c:v>
                </c:pt>
                <c:pt idx="38">
                  <c:v>36.143090000000001</c:v>
                </c:pt>
                <c:pt idx="39">
                  <c:v>30.629629999999999</c:v>
                </c:pt>
                <c:pt idx="40">
                  <c:v>20.631129999999999</c:v>
                </c:pt>
                <c:pt idx="41">
                  <c:v>25.722059999999999</c:v>
                </c:pt>
                <c:pt idx="42">
                  <c:v>28.828320000000001</c:v>
                </c:pt>
                <c:pt idx="43">
                  <c:v>28.956040000000002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94-4FCF-8399-EED953F65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770192"/>
        <c:axId val="742772272"/>
      </c:scatterChart>
      <c:valAx>
        <c:axId val="742770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Since Entry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772272"/>
        <c:crosses val="autoZero"/>
        <c:crossBetween val="midCat"/>
      </c:valAx>
      <c:valAx>
        <c:axId val="74277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</a:t>
                </a:r>
                <a:r>
                  <a:rPr lang="en-US" baseline="0"/>
                  <a:t> (C)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770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55303652790402"/>
          <c:y val="0.68147710963511199"/>
          <c:w val="0.23039844050955752"/>
          <c:h val="0.15148835512717063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       Pressure</a:t>
            </a:r>
            <a:r>
              <a:rPr lang="en-US" baseline="0" dirty="0"/>
              <a:t> vs. Time</a:t>
            </a:r>
            <a:endParaRPr lang="en-US" dirty="0"/>
          </a:p>
        </c:rich>
      </c:tx>
      <c:layout>
        <c:manualLayout>
          <c:xMode val="edge"/>
          <c:yMode val="edge"/>
          <c:x val="0.32948470622496151"/>
          <c:y val="4.599115441188646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Atmosphere!$D$1:$D$4</c:f>
              <c:strCache>
                <c:ptCount val="4"/>
                <c:pt idx="0">
                  <c:v>        Time History</c:v>
                </c:pt>
                <c:pt idx="1">
                  <c:v>      Atmos Pressure</c:v>
                </c:pt>
                <c:pt idx="2">
                  <c:v>                N/m2</c:v>
                </c:pt>
                <c:pt idx="3">
                  <c:v>                   -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Atmosphere!$C$5:$C$5994</c:f>
              <c:numCache>
                <c:formatCode>0.00</c:formatCode>
                <c:ptCount val="5990"/>
                <c:pt idx="0">
                  <c:v>0</c:v>
                </c:pt>
                <c:pt idx="1">
                  <c:v>1.8792421135429411E-2</c:v>
                </c:pt>
                <c:pt idx="2">
                  <c:v>6.5773473974002961E-2</c:v>
                </c:pt>
                <c:pt idx="3">
                  <c:v>0.10335831624486178</c:v>
                </c:pt>
                <c:pt idx="4">
                  <c:v>1.0429793730163326</c:v>
                </c:pt>
                <c:pt idx="5">
                  <c:v>1.9826004297878028</c:v>
                </c:pt>
                <c:pt idx="6">
                  <c:v>2.9222214865592737</c:v>
                </c:pt>
                <c:pt idx="7">
                  <c:v>3.8618425433307446</c:v>
                </c:pt>
                <c:pt idx="8">
                  <c:v>4.801463600102216</c:v>
                </c:pt>
                <c:pt idx="9">
                  <c:v>5.741084656873686</c:v>
                </c:pt>
                <c:pt idx="10">
                  <c:v>6.6807057136451569</c:v>
                </c:pt>
                <c:pt idx="11">
                  <c:v>7.620326770416626</c:v>
                </c:pt>
                <c:pt idx="12">
                  <c:v>8.5599478271880969</c:v>
                </c:pt>
                <c:pt idx="13">
                  <c:v>9.4995688839595687</c:v>
                </c:pt>
                <c:pt idx="14">
                  <c:v>10.439189940731037</c:v>
                </c:pt>
                <c:pt idx="15">
                  <c:v>11.378810997502509</c:v>
                </c:pt>
                <c:pt idx="16">
                  <c:v>12.318432054273979</c:v>
                </c:pt>
                <c:pt idx="17">
                  <c:v>13.25805311104545</c:v>
                </c:pt>
                <c:pt idx="18">
                  <c:v>14.19767416781692</c:v>
                </c:pt>
                <c:pt idx="19">
                  <c:v>15.13729522458839</c:v>
                </c:pt>
                <c:pt idx="20">
                  <c:v>16.076916281359864</c:v>
                </c:pt>
                <c:pt idx="21">
                  <c:v>17.016537338131332</c:v>
                </c:pt>
                <c:pt idx="22">
                  <c:v>17.956158394902801</c:v>
                </c:pt>
                <c:pt idx="23">
                  <c:v>18.895779451674276</c:v>
                </c:pt>
                <c:pt idx="24">
                  <c:v>19.835400508445744</c:v>
                </c:pt>
                <c:pt idx="25">
                  <c:v>20.775021565217216</c:v>
                </c:pt>
                <c:pt idx="26">
                  <c:v>21.714642621988684</c:v>
                </c:pt>
                <c:pt idx="27">
                  <c:v>22.654263678760156</c:v>
                </c:pt>
                <c:pt idx="28">
                  <c:v>23.593884735531628</c:v>
                </c:pt>
                <c:pt idx="29">
                  <c:v>24.533505792303096</c:v>
                </c:pt>
                <c:pt idx="30">
                  <c:v>25.473126849074571</c:v>
                </c:pt>
                <c:pt idx="31">
                  <c:v>26.412747905846039</c:v>
                </c:pt>
                <c:pt idx="32">
                  <c:v>27.352368962617508</c:v>
                </c:pt>
                <c:pt idx="33">
                  <c:v>28.29199001938898</c:v>
                </c:pt>
                <c:pt idx="34">
                  <c:v>29.231611076160451</c:v>
                </c:pt>
                <c:pt idx="35">
                  <c:v>30.171232132931923</c:v>
                </c:pt>
                <c:pt idx="36">
                  <c:v>31.110853189703391</c:v>
                </c:pt>
                <c:pt idx="37">
                  <c:v>32.050474246474863</c:v>
                </c:pt>
                <c:pt idx="38">
                  <c:v>32.990095303246335</c:v>
                </c:pt>
                <c:pt idx="39">
                  <c:v>33.929716360017807</c:v>
                </c:pt>
                <c:pt idx="40">
                  <c:v>34.869337416789278</c:v>
                </c:pt>
                <c:pt idx="41">
                  <c:v>35.808958473560743</c:v>
                </c:pt>
                <c:pt idx="42">
                  <c:v>36.748579530332215</c:v>
                </c:pt>
                <c:pt idx="43">
                  <c:v>37.688200587103687</c:v>
                </c:pt>
                <c:pt idx="44">
                  <c:v>38.627821643875158</c:v>
                </c:pt>
                <c:pt idx="45">
                  <c:v>39.567442700646623</c:v>
                </c:pt>
                <c:pt idx="46">
                  <c:v>40.507063757418102</c:v>
                </c:pt>
                <c:pt idx="47">
                  <c:v>41.446684814189574</c:v>
                </c:pt>
                <c:pt idx="48">
                  <c:v>42.386305870961039</c:v>
                </c:pt>
                <c:pt idx="49">
                  <c:v>43.32592692773251</c:v>
                </c:pt>
                <c:pt idx="50">
                  <c:v>44.265547984503982</c:v>
                </c:pt>
                <c:pt idx="51">
                  <c:v>45.205169041275447</c:v>
                </c:pt>
                <c:pt idx="52">
                  <c:v>46.144790098046919</c:v>
                </c:pt>
                <c:pt idx="53">
                  <c:v>47.084411154818397</c:v>
                </c:pt>
                <c:pt idx="54">
                  <c:v>48.024032211589869</c:v>
                </c:pt>
                <c:pt idx="55">
                  <c:v>48.963653268361334</c:v>
                </c:pt>
                <c:pt idx="56">
                  <c:v>49.903274325132806</c:v>
                </c:pt>
                <c:pt idx="57">
                  <c:v>50.842895381904277</c:v>
                </c:pt>
                <c:pt idx="58">
                  <c:v>51.782516438675742</c:v>
                </c:pt>
                <c:pt idx="59">
                  <c:v>52.722137495447214</c:v>
                </c:pt>
                <c:pt idx="60">
                  <c:v>53.661758552218693</c:v>
                </c:pt>
                <c:pt idx="61">
                  <c:v>54.601379608990158</c:v>
                </c:pt>
                <c:pt idx="62">
                  <c:v>55.541000665761629</c:v>
                </c:pt>
                <c:pt idx="63">
                  <c:v>56.480621722533101</c:v>
                </c:pt>
                <c:pt idx="64">
                  <c:v>57.420242779304566</c:v>
                </c:pt>
                <c:pt idx="65">
                  <c:v>58.359863836076038</c:v>
                </c:pt>
                <c:pt idx="66">
                  <c:v>59.299484892847509</c:v>
                </c:pt>
                <c:pt idx="67">
                  <c:v>60.239105949618988</c:v>
                </c:pt>
                <c:pt idx="68">
                  <c:v>61.178727006390453</c:v>
                </c:pt>
                <c:pt idx="69">
                  <c:v>62.118348063161925</c:v>
                </c:pt>
                <c:pt idx="70">
                  <c:v>63.057969119933396</c:v>
                </c:pt>
                <c:pt idx="71">
                  <c:v>63.997590176704861</c:v>
                </c:pt>
                <c:pt idx="72">
                  <c:v>64.937211233476333</c:v>
                </c:pt>
                <c:pt idx="73">
                  <c:v>65.876832290247805</c:v>
                </c:pt>
                <c:pt idx="74">
                  <c:v>66.816453347019277</c:v>
                </c:pt>
                <c:pt idx="75">
                  <c:v>67.756074403790748</c:v>
                </c:pt>
                <c:pt idx="76">
                  <c:v>68.69569546056222</c:v>
                </c:pt>
                <c:pt idx="77">
                  <c:v>69.635316517333678</c:v>
                </c:pt>
                <c:pt idx="78">
                  <c:v>70.574937574105164</c:v>
                </c:pt>
                <c:pt idx="79">
                  <c:v>71.514558630876635</c:v>
                </c:pt>
                <c:pt idx="80">
                  <c:v>72.454179687648093</c:v>
                </c:pt>
                <c:pt idx="81">
                  <c:v>73.393800744419579</c:v>
                </c:pt>
                <c:pt idx="82">
                  <c:v>74.333421801191037</c:v>
                </c:pt>
                <c:pt idx="83">
                  <c:v>75.273042857962508</c:v>
                </c:pt>
                <c:pt idx="84">
                  <c:v>76.21266391473398</c:v>
                </c:pt>
                <c:pt idx="85">
                  <c:v>77.152284971505452</c:v>
                </c:pt>
                <c:pt idx="86">
                  <c:v>78.091906028276924</c:v>
                </c:pt>
                <c:pt idx="87">
                  <c:v>79.031527085048396</c:v>
                </c:pt>
                <c:pt idx="88">
                  <c:v>79.971148141819867</c:v>
                </c:pt>
                <c:pt idx="89">
                  <c:v>80.910769198591325</c:v>
                </c:pt>
                <c:pt idx="90">
                  <c:v>81.850390255362811</c:v>
                </c:pt>
                <c:pt idx="91">
                  <c:v>82.790011312134268</c:v>
                </c:pt>
                <c:pt idx="92">
                  <c:v>83.729632368905754</c:v>
                </c:pt>
                <c:pt idx="93">
                  <c:v>84.669253425677226</c:v>
                </c:pt>
                <c:pt idx="94">
                  <c:v>85.608874482448684</c:v>
                </c:pt>
                <c:pt idx="95">
                  <c:v>86.54849553922017</c:v>
                </c:pt>
                <c:pt idx="96">
                  <c:v>87.488116595991627</c:v>
                </c:pt>
                <c:pt idx="97">
                  <c:v>88.427737652763099</c:v>
                </c:pt>
                <c:pt idx="98">
                  <c:v>89.367358709534571</c:v>
                </c:pt>
                <c:pt idx="99">
                  <c:v>90.306979766306043</c:v>
                </c:pt>
                <c:pt idx="100">
                  <c:v>91.246600823077515</c:v>
                </c:pt>
                <c:pt idx="101">
                  <c:v>92.186221879848986</c:v>
                </c:pt>
                <c:pt idx="102">
                  <c:v>93.125842936620458</c:v>
                </c:pt>
                <c:pt idx="103">
                  <c:v>94.065463993391916</c:v>
                </c:pt>
                <c:pt idx="104">
                  <c:v>95.005085050163402</c:v>
                </c:pt>
                <c:pt idx="105">
                  <c:v>95.944706106934859</c:v>
                </c:pt>
                <c:pt idx="106">
                  <c:v>96.884327163706331</c:v>
                </c:pt>
                <c:pt idx="107">
                  <c:v>97.823948220477817</c:v>
                </c:pt>
                <c:pt idx="108">
                  <c:v>98.763569277249275</c:v>
                </c:pt>
                <c:pt idx="109">
                  <c:v>99.703190334020746</c:v>
                </c:pt>
                <c:pt idx="110">
                  <c:v>100.64281139079222</c:v>
                </c:pt>
                <c:pt idx="111">
                  <c:v>101.58243244756369</c:v>
                </c:pt>
                <c:pt idx="112">
                  <c:v>102.52205350433515</c:v>
                </c:pt>
                <c:pt idx="113">
                  <c:v>103.46167456110663</c:v>
                </c:pt>
                <c:pt idx="114">
                  <c:v>104.40129561787811</c:v>
                </c:pt>
                <c:pt idx="115">
                  <c:v>105.34091667464958</c:v>
                </c:pt>
                <c:pt idx="116">
                  <c:v>106.28053773142105</c:v>
                </c:pt>
                <c:pt idx="117">
                  <c:v>107.22015878819251</c:v>
                </c:pt>
                <c:pt idx="118">
                  <c:v>108.15977984496399</c:v>
                </c:pt>
                <c:pt idx="119">
                  <c:v>109.09940090173545</c:v>
                </c:pt>
                <c:pt idx="120">
                  <c:v>110.03902195850692</c:v>
                </c:pt>
                <c:pt idx="121">
                  <c:v>110.97864301527841</c:v>
                </c:pt>
                <c:pt idx="122">
                  <c:v>111.91826407204987</c:v>
                </c:pt>
                <c:pt idx="123">
                  <c:v>112.85788512882134</c:v>
                </c:pt>
                <c:pt idx="124">
                  <c:v>113.79750618559281</c:v>
                </c:pt>
                <c:pt idx="125">
                  <c:v>114.73712724236428</c:v>
                </c:pt>
                <c:pt idx="126">
                  <c:v>115.67674829913574</c:v>
                </c:pt>
                <c:pt idx="127">
                  <c:v>116.61636935590722</c:v>
                </c:pt>
                <c:pt idx="128">
                  <c:v>117.5559904126787</c:v>
                </c:pt>
                <c:pt idx="129">
                  <c:v>118.49561146945015</c:v>
                </c:pt>
                <c:pt idx="130">
                  <c:v>119.43523252622164</c:v>
                </c:pt>
                <c:pt idx="131">
                  <c:v>120.37485358299311</c:v>
                </c:pt>
                <c:pt idx="132">
                  <c:v>121.3144746397646</c:v>
                </c:pt>
                <c:pt idx="133">
                  <c:v>122.25409569653606</c:v>
                </c:pt>
                <c:pt idx="134">
                  <c:v>123.19371675330753</c:v>
                </c:pt>
                <c:pt idx="135">
                  <c:v>124.133337810079</c:v>
                </c:pt>
                <c:pt idx="136">
                  <c:v>125.07295886685047</c:v>
                </c:pt>
                <c:pt idx="137">
                  <c:v>126.01257992362194</c:v>
                </c:pt>
                <c:pt idx="138">
                  <c:v>126.95220098039341</c:v>
                </c:pt>
                <c:pt idx="139">
                  <c:v>127.89182203716489</c:v>
                </c:pt>
                <c:pt idx="140">
                  <c:v>128.83144309393634</c:v>
                </c:pt>
                <c:pt idx="141">
                  <c:v>129.77106415070782</c:v>
                </c:pt>
                <c:pt idx="142">
                  <c:v>130.71068520747929</c:v>
                </c:pt>
                <c:pt idx="143">
                  <c:v>131.65030626425076</c:v>
                </c:pt>
                <c:pt idx="144">
                  <c:v>132.58992732102223</c:v>
                </c:pt>
                <c:pt idx="145">
                  <c:v>133.5295483777937</c:v>
                </c:pt>
                <c:pt idx="146">
                  <c:v>134.46916943456517</c:v>
                </c:pt>
                <c:pt idx="147">
                  <c:v>135.40879049133665</c:v>
                </c:pt>
                <c:pt idx="148">
                  <c:v>136.34841154810812</c:v>
                </c:pt>
                <c:pt idx="149">
                  <c:v>137.28803260487959</c:v>
                </c:pt>
                <c:pt idx="150">
                  <c:v>138.22765366165106</c:v>
                </c:pt>
                <c:pt idx="151">
                  <c:v>139.16727471842253</c:v>
                </c:pt>
                <c:pt idx="152">
                  <c:v>140.106895775194</c:v>
                </c:pt>
                <c:pt idx="153">
                  <c:v>141.04651683196545</c:v>
                </c:pt>
                <c:pt idx="154">
                  <c:v>141.98613788873695</c:v>
                </c:pt>
                <c:pt idx="155">
                  <c:v>142.92575894550842</c:v>
                </c:pt>
                <c:pt idx="156">
                  <c:v>143.86538000227989</c:v>
                </c:pt>
                <c:pt idx="157">
                  <c:v>144.80500105905134</c:v>
                </c:pt>
                <c:pt idx="158">
                  <c:v>145.74462211582281</c:v>
                </c:pt>
                <c:pt idx="159">
                  <c:v>146.68424317259428</c:v>
                </c:pt>
                <c:pt idx="160">
                  <c:v>147.62386422936578</c:v>
                </c:pt>
                <c:pt idx="161">
                  <c:v>148.56348528613725</c:v>
                </c:pt>
                <c:pt idx="162">
                  <c:v>149.50310634290869</c:v>
                </c:pt>
                <c:pt idx="163">
                  <c:v>150.44272739968017</c:v>
                </c:pt>
                <c:pt idx="164">
                  <c:v>151.38234845645164</c:v>
                </c:pt>
                <c:pt idx="165">
                  <c:v>152.32196951322314</c:v>
                </c:pt>
                <c:pt idx="166">
                  <c:v>153.26159056999461</c:v>
                </c:pt>
                <c:pt idx="167">
                  <c:v>154.20121162676605</c:v>
                </c:pt>
                <c:pt idx="168">
                  <c:v>155.14083268353752</c:v>
                </c:pt>
                <c:pt idx="169">
                  <c:v>156.080453740309</c:v>
                </c:pt>
                <c:pt idx="170">
                  <c:v>157.02007479708047</c:v>
                </c:pt>
                <c:pt idx="171">
                  <c:v>157.95969585385194</c:v>
                </c:pt>
                <c:pt idx="172">
                  <c:v>158.89931691062341</c:v>
                </c:pt>
                <c:pt idx="173">
                  <c:v>159.83893796739488</c:v>
                </c:pt>
                <c:pt idx="174">
                  <c:v>160.77855902416636</c:v>
                </c:pt>
                <c:pt idx="175">
                  <c:v>161.71818008093783</c:v>
                </c:pt>
                <c:pt idx="176">
                  <c:v>162.65780113770927</c:v>
                </c:pt>
                <c:pt idx="177">
                  <c:v>163.59742219448077</c:v>
                </c:pt>
                <c:pt idx="178">
                  <c:v>164.53704325125224</c:v>
                </c:pt>
                <c:pt idx="179">
                  <c:v>165.47666430802371</c:v>
                </c:pt>
                <c:pt idx="180">
                  <c:v>166.41628536479519</c:v>
                </c:pt>
                <c:pt idx="181">
                  <c:v>167.35590642156663</c:v>
                </c:pt>
                <c:pt idx="182">
                  <c:v>168.2955274783381</c:v>
                </c:pt>
                <c:pt idx="183">
                  <c:v>169.2351485351096</c:v>
                </c:pt>
                <c:pt idx="184">
                  <c:v>170.17476959188107</c:v>
                </c:pt>
                <c:pt idx="185">
                  <c:v>171.11439064865252</c:v>
                </c:pt>
                <c:pt idx="186">
                  <c:v>172.05401170542399</c:v>
                </c:pt>
                <c:pt idx="187">
                  <c:v>172.99363276219546</c:v>
                </c:pt>
                <c:pt idx="188">
                  <c:v>173.93325381896696</c:v>
                </c:pt>
                <c:pt idx="189">
                  <c:v>174.87287487573843</c:v>
                </c:pt>
                <c:pt idx="190">
                  <c:v>175.81249593250988</c:v>
                </c:pt>
                <c:pt idx="191">
                  <c:v>176.75211698928135</c:v>
                </c:pt>
                <c:pt idx="192">
                  <c:v>177.69173804605282</c:v>
                </c:pt>
                <c:pt idx="193">
                  <c:v>178.63135910282429</c:v>
                </c:pt>
                <c:pt idx="194">
                  <c:v>179.57098015959579</c:v>
                </c:pt>
                <c:pt idx="195">
                  <c:v>180.51060121636723</c:v>
                </c:pt>
                <c:pt idx="196">
                  <c:v>181.45022227313871</c:v>
                </c:pt>
                <c:pt idx="197">
                  <c:v>182.38984332991018</c:v>
                </c:pt>
                <c:pt idx="198">
                  <c:v>183.32946438668165</c:v>
                </c:pt>
                <c:pt idx="199">
                  <c:v>184.26908544345309</c:v>
                </c:pt>
                <c:pt idx="200">
                  <c:v>185.20870650022459</c:v>
                </c:pt>
                <c:pt idx="201">
                  <c:v>186.14832755699607</c:v>
                </c:pt>
                <c:pt idx="202">
                  <c:v>187.08794861376754</c:v>
                </c:pt>
                <c:pt idx="203">
                  <c:v>188.02756967053901</c:v>
                </c:pt>
                <c:pt idx="204">
                  <c:v>188.96719072731045</c:v>
                </c:pt>
                <c:pt idx="205">
                  <c:v>189.90681178408192</c:v>
                </c:pt>
                <c:pt idx="206">
                  <c:v>190.84643284085342</c:v>
                </c:pt>
                <c:pt idx="207">
                  <c:v>191.7860538976249</c:v>
                </c:pt>
                <c:pt idx="208">
                  <c:v>192.72567495439637</c:v>
                </c:pt>
                <c:pt idx="209">
                  <c:v>193.66529601116781</c:v>
                </c:pt>
                <c:pt idx="210">
                  <c:v>194.60491706793928</c:v>
                </c:pt>
                <c:pt idx="211">
                  <c:v>195.54453812471078</c:v>
                </c:pt>
                <c:pt idx="212">
                  <c:v>196.48415918148226</c:v>
                </c:pt>
                <c:pt idx="213">
                  <c:v>197.4237802382537</c:v>
                </c:pt>
                <c:pt idx="214">
                  <c:v>198.36340129502517</c:v>
                </c:pt>
                <c:pt idx="215">
                  <c:v>199.30302235179664</c:v>
                </c:pt>
                <c:pt idx="216">
                  <c:v>200.24264340856811</c:v>
                </c:pt>
                <c:pt idx="217">
                  <c:v>200.49941177550994</c:v>
                </c:pt>
                <c:pt idx="218">
                  <c:v>201.18226446533961</c:v>
                </c:pt>
                <c:pt idx="219">
                  <c:v>202.12188552211106</c:v>
                </c:pt>
                <c:pt idx="220">
                  <c:v>203.06150657888253</c:v>
                </c:pt>
                <c:pt idx="221">
                  <c:v>204.001127635654</c:v>
                </c:pt>
                <c:pt idx="222">
                  <c:v>204.94074869242547</c:v>
                </c:pt>
                <c:pt idx="223">
                  <c:v>205.88036974919694</c:v>
                </c:pt>
                <c:pt idx="224">
                  <c:v>206.81999080596842</c:v>
                </c:pt>
                <c:pt idx="225">
                  <c:v>206.86697185880698</c:v>
                </c:pt>
                <c:pt idx="226">
                  <c:v>207.75961186273989</c:v>
                </c:pt>
                <c:pt idx="227">
                  <c:v>208.69923291951136</c:v>
                </c:pt>
                <c:pt idx="228">
                  <c:v>209.49955045651117</c:v>
                </c:pt>
                <c:pt idx="229">
                  <c:v>209.63885397628283</c:v>
                </c:pt>
                <c:pt idx="230">
                  <c:v>210.57847503305427</c:v>
                </c:pt>
                <c:pt idx="231">
                  <c:v>211.51809608982575</c:v>
                </c:pt>
                <c:pt idx="232">
                  <c:v>212.45771714659725</c:v>
                </c:pt>
                <c:pt idx="233">
                  <c:v>213.39733820336872</c:v>
                </c:pt>
                <c:pt idx="234">
                  <c:v>214.33695926014019</c:v>
                </c:pt>
                <c:pt idx="235">
                  <c:v>215.27658031691163</c:v>
                </c:pt>
                <c:pt idx="236">
                  <c:v>216.21620137368311</c:v>
                </c:pt>
                <c:pt idx="237">
                  <c:v>217.15582243045461</c:v>
                </c:pt>
                <c:pt idx="238">
                  <c:v>218.09544348722608</c:v>
                </c:pt>
                <c:pt idx="239">
                  <c:v>219.03506454399755</c:v>
                </c:pt>
                <c:pt idx="240">
                  <c:v>219.97468560076899</c:v>
                </c:pt>
                <c:pt idx="241">
                  <c:v>220.91430665754046</c:v>
                </c:pt>
                <c:pt idx="242">
                  <c:v>221.85392771431194</c:v>
                </c:pt>
                <c:pt idx="243">
                  <c:v>222.79354877108344</c:v>
                </c:pt>
                <c:pt idx="244">
                  <c:v>223.73316982785488</c:v>
                </c:pt>
                <c:pt idx="245">
                  <c:v>224.67279088462635</c:v>
                </c:pt>
                <c:pt idx="246">
                  <c:v>225.61241194139782</c:v>
                </c:pt>
                <c:pt idx="247">
                  <c:v>226.5520329981693</c:v>
                </c:pt>
                <c:pt idx="248">
                  <c:v>227.49165405494077</c:v>
                </c:pt>
                <c:pt idx="249">
                  <c:v>228.43127511171224</c:v>
                </c:pt>
                <c:pt idx="250">
                  <c:v>229.37089616848371</c:v>
                </c:pt>
                <c:pt idx="251">
                  <c:v>230.31051722525518</c:v>
                </c:pt>
                <c:pt idx="252">
                  <c:v>231.25013828202665</c:v>
                </c:pt>
                <c:pt idx="253">
                  <c:v>232.18975933879813</c:v>
                </c:pt>
                <c:pt idx="254">
                  <c:v>233.12938039556957</c:v>
                </c:pt>
                <c:pt idx="255">
                  <c:v>234.06900145234107</c:v>
                </c:pt>
                <c:pt idx="256">
                  <c:v>235.00862250911254</c:v>
                </c:pt>
                <c:pt idx="257">
                  <c:v>235.94824356588401</c:v>
                </c:pt>
                <c:pt idx="258">
                  <c:v>236.88786462265546</c:v>
                </c:pt>
                <c:pt idx="259">
                  <c:v>237.82748567942693</c:v>
                </c:pt>
                <c:pt idx="260">
                  <c:v>238.76710673619843</c:v>
                </c:pt>
                <c:pt idx="261">
                  <c:v>239.7067277929699</c:v>
                </c:pt>
                <c:pt idx="262">
                  <c:v>240.64634884974137</c:v>
                </c:pt>
                <c:pt idx="263">
                  <c:v>241.58596990651282</c:v>
                </c:pt>
                <c:pt idx="264">
                  <c:v>241.95242211865369</c:v>
                </c:pt>
                <c:pt idx="265">
                  <c:v>242.52559096328429</c:v>
                </c:pt>
                <c:pt idx="266">
                  <c:v>243.46521202005576</c:v>
                </c:pt>
                <c:pt idx="267">
                  <c:v>244.40483307682726</c:v>
                </c:pt>
                <c:pt idx="268">
                  <c:v>245.34445413359873</c:v>
                </c:pt>
                <c:pt idx="269">
                  <c:v>246.28407519037017</c:v>
                </c:pt>
                <c:pt idx="270">
                  <c:v>247.22369624714165</c:v>
                </c:pt>
                <c:pt idx="271">
                  <c:v>248.16331730391312</c:v>
                </c:pt>
                <c:pt idx="272">
                  <c:v>249.10293836068459</c:v>
                </c:pt>
                <c:pt idx="273">
                  <c:v>250.04255941745606</c:v>
                </c:pt>
                <c:pt idx="274">
                  <c:v>250.98218047422753</c:v>
                </c:pt>
                <c:pt idx="275">
                  <c:v>251.92180153099901</c:v>
                </c:pt>
                <c:pt idx="276">
                  <c:v>252.86142258777048</c:v>
                </c:pt>
                <c:pt idx="277">
                  <c:v>253.80104364454195</c:v>
                </c:pt>
                <c:pt idx="278">
                  <c:v>254.74066470131339</c:v>
                </c:pt>
                <c:pt idx="279">
                  <c:v>255.68028575808489</c:v>
                </c:pt>
                <c:pt idx="280">
                  <c:v>256.61990681485634</c:v>
                </c:pt>
                <c:pt idx="281">
                  <c:v>257.55952787162784</c:v>
                </c:pt>
                <c:pt idx="282">
                  <c:v>258.49914892839928</c:v>
                </c:pt>
                <c:pt idx="283">
                  <c:v>259.43876998517078</c:v>
                </c:pt>
                <c:pt idx="284">
                  <c:v>260.37839104194222</c:v>
                </c:pt>
                <c:pt idx="285">
                  <c:v>261.31801209871372</c:v>
                </c:pt>
                <c:pt idx="286">
                  <c:v>262.25763315548517</c:v>
                </c:pt>
                <c:pt idx="287">
                  <c:v>263.19725421225667</c:v>
                </c:pt>
                <c:pt idx="288">
                  <c:v>263.90197000483528</c:v>
                </c:pt>
                <c:pt idx="289">
                  <c:v>264.13687526902811</c:v>
                </c:pt>
                <c:pt idx="290">
                  <c:v>265.07649632579955</c:v>
                </c:pt>
                <c:pt idx="291">
                  <c:v>266.01611738257105</c:v>
                </c:pt>
                <c:pt idx="292">
                  <c:v>266.9557384393425</c:v>
                </c:pt>
                <c:pt idx="293">
                  <c:v>267.895359496114</c:v>
                </c:pt>
                <c:pt idx="294">
                  <c:v>268.8349805528855</c:v>
                </c:pt>
                <c:pt idx="295">
                  <c:v>269.77460160965694</c:v>
                </c:pt>
                <c:pt idx="296">
                  <c:v>270.71422266642844</c:v>
                </c:pt>
                <c:pt idx="297">
                  <c:v>271.65384372319988</c:v>
                </c:pt>
                <c:pt idx="298">
                  <c:v>272.59346477997138</c:v>
                </c:pt>
                <c:pt idx="299">
                  <c:v>273.53308583674283</c:v>
                </c:pt>
                <c:pt idx="300">
                  <c:v>274.47270689351427</c:v>
                </c:pt>
                <c:pt idx="301">
                  <c:v>275.41232795028577</c:v>
                </c:pt>
                <c:pt idx="302">
                  <c:v>276.35194900705721</c:v>
                </c:pt>
                <c:pt idx="303">
                  <c:v>277.29157006382871</c:v>
                </c:pt>
                <c:pt idx="304">
                  <c:v>278.23119112060016</c:v>
                </c:pt>
                <c:pt idx="305">
                  <c:v>279.17081217737166</c:v>
                </c:pt>
                <c:pt idx="306">
                  <c:v>280.11043323414316</c:v>
                </c:pt>
                <c:pt idx="307">
                  <c:v>281.0500542909146</c:v>
                </c:pt>
                <c:pt idx="308">
                  <c:v>281.56684587213891</c:v>
                </c:pt>
                <c:pt idx="309">
                  <c:v>281.9896753476861</c:v>
                </c:pt>
                <c:pt idx="310">
                  <c:v>282.92929640445755</c:v>
                </c:pt>
                <c:pt idx="311">
                  <c:v>283.86891746122899</c:v>
                </c:pt>
                <c:pt idx="312">
                  <c:v>284.80853851800049</c:v>
                </c:pt>
                <c:pt idx="313">
                  <c:v>285.74815957477193</c:v>
                </c:pt>
                <c:pt idx="314">
                  <c:v>286.57502610473085</c:v>
                </c:pt>
                <c:pt idx="315">
                  <c:v>286.68778063154343</c:v>
                </c:pt>
                <c:pt idx="316">
                  <c:v>287.62740168831488</c:v>
                </c:pt>
                <c:pt idx="317">
                  <c:v>288.56702274508632</c:v>
                </c:pt>
                <c:pt idx="318">
                  <c:v>289.50664380185782</c:v>
                </c:pt>
                <c:pt idx="319">
                  <c:v>290.44626485862932</c:v>
                </c:pt>
                <c:pt idx="320">
                  <c:v>291.38588591540076</c:v>
                </c:pt>
                <c:pt idx="321">
                  <c:v>292.32550697217226</c:v>
                </c:pt>
                <c:pt idx="322">
                  <c:v>292.90807202737051</c:v>
                </c:pt>
                <c:pt idx="323">
                  <c:v>293.26512802894371</c:v>
                </c:pt>
                <c:pt idx="324">
                  <c:v>294.20474908571521</c:v>
                </c:pt>
                <c:pt idx="325">
                  <c:v>295.14437014248665</c:v>
                </c:pt>
                <c:pt idx="326">
                  <c:v>296.08399119925809</c:v>
                </c:pt>
                <c:pt idx="327">
                  <c:v>297.02361225602959</c:v>
                </c:pt>
                <c:pt idx="328">
                  <c:v>297.96323331280104</c:v>
                </c:pt>
                <c:pt idx="329">
                  <c:v>298.90285436957254</c:v>
                </c:pt>
                <c:pt idx="330">
                  <c:v>299.84247542634398</c:v>
                </c:pt>
                <c:pt idx="331">
                  <c:v>300.78209648311548</c:v>
                </c:pt>
                <c:pt idx="332">
                  <c:v>301.72171753988698</c:v>
                </c:pt>
                <c:pt idx="333">
                  <c:v>302.66133859665842</c:v>
                </c:pt>
                <c:pt idx="334">
                  <c:v>303.60095965342992</c:v>
                </c:pt>
                <c:pt idx="335">
                  <c:v>304.54058071020137</c:v>
                </c:pt>
                <c:pt idx="336">
                  <c:v>305.48020176697281</c:v>
                </c:pt>
                <c:pt idx="337">
                  <c:v>306.41982282374431</c:v>
                </c:pt>
                <c:pt idx="338">
                  <c:v>307.35944388051576</c:v>
                </c:pt>
                <c:pt idx="339">
                  <c:v>308.29906493728726</c:v>
                </c:pt>
                <c:pt idx="340">
                  <c:v>309.2386859940587</c:v>
                </c:pt>
                <c:pt idx="341">
                  <c:v>310.17830705083014</c:v>
                </c:pt>
                <c:pt idx="342">
                  <c:v>311.11792810760164</c:v>
                </c:pt>
                <c:pt idx="343">
                  <c:v>312.05754916437314</c:v>
                </c:pt>
                <c:pt idx="344">
                  <c:v>312.99717022114464</c:v>
                </c:pt>
                <c:pt idx="345">
                  <c:v>313.93679127791609</c:v>
                </c:pt>
                <c:pt idx="346">
                  <c:v>314.87641233468753</c:v>
                </c:pt>
                <c:pt idx="347">
                  <c:v>315.81603339145903</c:v>
                </c:pt>
                <c:pt idx="348">
                  <c:v>316.75565444823047</c:v>
                </c:pt>
                <c:pt idx="349">
                  <c:v>317.69527550500192</c:v>
                </c:pt>
                <c:pt idx="350">
                  <c:v>318.63489656177342</c:v>
                </c:pt>
                <c:pt idx="351">
                  <c:v>319.57451761854486</c:v>
                </c:pt>
                <c:pt idx="352">
                  <c:v>320.51413867531636</c:v>
                </c:pt>
                <c:pt idx="353">
                  <c:v>321.4537597320878</c:v>
                </c:pt>
                <c:pt idx="354">
                  <c:v>322.3933807888593</c:v>
                </c:pt>
                <c:pt idx="355">
                  <c:v>323.3330018456308</c:v>
                </c:pt>
                <c:pt idx="356">
                  <c:v>324.27262290240225</c:v>
                </c:pt>
                <c:pt idx="357">
                  <c:v>325.21224395917375</c:v>
                </c:pt>
                <c:pt idx="358">
                  <c:v>326.15186501594519</c:v>
                </c:pt>
                <c:pt idx="359">
                  <c:v>327.09148607271663</c:v>
                </c:pt>
                <c:pt idx="360">
                  <c:v>328.03110712948813</c:v>
                </c:pt>
                <c:pt idx="361">
                  <c:v>328.97072818625958</c:v>
                </c:pt>
                <c:pt idx="362">
                  <c:v>329.91034924303108</c:v>
                </c:pt>
                <c:pt idx="363">
                  <c:v>330.84997029980252</c:v>
                </c:pt>
                <c:pt idx="364">
                  <c:v>331.78959135657396</c:v>
                </c:pt>
                <c:pt idx="365">
                  <c:v>332.72921241334546</c:v>
                </c:pt>
                <c:pt idx="366">
                  <c:v>333.66883347011697</c:v>
                </c:pt>
                <c:pt idx="367">
                  <c:v>334.35475684156012</c:v>
                </c:pt>
                <c:pt idx="368">
                  <c:v>334.60845452688847</c:v>
                </c:pt>
                <c:pt idx="369">
                  <c:v>335.54807558365991</c:v>
                </c:pt>
                <c:pt idx="370">
                  <c:v>336.48769664043135</c:v>
                </c:pt>
                <c:pt idx="371">
                  <c:v>337.42731769720285</c:v>
                </c:pt>
                <c:pt idx="372">
                  <c:v>338.3669387539743</c:v>
                </c:pt>
                <c:pt idx="373">
                  <c:v>339.3065598107458</c:v>
                </c:pt>
                <c:pt idx="374">
                  <c:v>340.24618086751724</c:v>
                </c:pt>
                <c:pt idx="375">
                  <c:v>341.18580192428868</c:v>
                </c:pt>
                <c:pt idx="376">
                  <c:v>342.12542298106018</c:v>
                </c:pt>
                <c:pt idx="377">
                  <c:v>343.06504403783163</c:v>
                </c:pt>
                <c:pt idx="378">
                  <c:v>344.00466509460313</c:v>
                </c:pt>
                <c:pt idx="379">
                  <c:v>344.94428615137463</c:v>
                </c:pt>
                <c:pt idx="380">
                  <c:v>345.88390720814607</c:v>
                </c:pt>
                <c:pt idx="381">
                  <c:v>346.82352826491757</c:v>
                </c:pt>
                <c:pt idx="382">
                  <c:v>347.76314932168901</c:v>
                </c:pt>
                <c:pt idx="383">
                  <c:v>348.70277037846046</c:v>
                </c:pt>
                <c:pt idx="384">
                  <c:v>349.64239143523196</c:v>
                </c:pt>
                <c:pt idx="385">
                  <c:v>350.5820124920034</c:v>
                </c:pt>
                <c:pt idx="386">
                  <c:v>351.5216335487749</c:v>
                </c:pt>
                <c:pt idx="387">
                  <c:v>352.46125460554634</c:v>
                </c:pt>
                <c:pt idx="388">
                  <c:v>353.40087566231779</c:v>
                </c:pt>
                <c:pt idx="389">
                  <c:v>354.34049671908929</c:v>
                </c:pt>
                <c:pt idx="390">
                  <c:v>355.28011777586079</c:v>
                </c:pt>
                <c:pt idx="391">
                  <c:v>356.21973883263229</c:v>
                </c:pt>
                <c:pt idx="392">
                  <c:v>357.15935988940373</c:v>
                </c:pt>
                <c:pt idx="393">
                  <c:v>358.09898094617517</c:v>
                </c:pt>
                <c:pt idx="394">
                  <c:v>358.36207484207114</c:v>
                </c:pt>
                <c:pt idx="395">
                  <c:v>359.03860200294667</c:v>
                </c:pt>
                <c:pt idx="396">
                  <c:v>359.55539358417099</c:v>
                </c:pt>
                <c:pt idx="397">
                  <c:v>359.64932750121642</c:v>
                </c:pt>
                <c:pt idx="398">
                  <c:v>359.97822305971812</c:v>
                </c:pt>
                <c:pt idx="399">
                  <c:v>360.66676421542542</c:v>
                </c:pt>
                <c:pt idx="400">
                  <c:v>360.84254758310522</c:v>
                </c:pt>
                <c:pt idx="401">
                  <c:v>360.91784411648962</c:v>
                </c:pt>
                <c:pt idx="402">
                  <c:v>361.85746517326106</c:v>
                </c:pt>
                <c:pt idx="403">
                  <c:v>362.56499982900993</c:v>
                </c:pt>
                <c:pt idx="404">
                  <c:v>362.79708623003251</c:v>
                </c:pt>
                <c:pt idx="405">
                  <c:v>363.73670728680401</c:v>
                </c:pt>
                <c:pt idx="406">
                  <c:v>364.67632834357545</c:v>
                </c:pt>
                <c:pt idx="407">
                  <c:v>365.61594940034701</c:v>
                </c:pt>
                <c:pt idx="408">
                  <c:v>366.55557045711845</c:v>
                </c:pt>
                <c:pt idx="409">
                  <c:v>367.49519151388989</c:v>
                </c:pt>
                <c:pt idx="410">
                  <c:v>368.43481257066139</c:v>
                </c:pt>
                <c:pt idx="411">
                  <c:v>369.37443362743284</c:v>
                </c:pt>
                <c:pt idx="412">
                  <c:v>370.31405468420428</c:v>
                </c:pt>
                <c:pt idx="413">
                  <c:v>371.25367574097578</c:v>
                </c:pt>
                <c:pt idx="414">
                  <c:v>372.19329679774722</c:v>
                </c:pt>
                <c:pt idx="415">
                  <c:v>373.13291785451872</c:v>
                </c:pt>
                <c:pt idx="416">
                  <c:v>374.07253891129017</c:v>
                </c:pt>
                <c:pt idx="417">
                  <c:v>375.01215996806161</c:v>
                </c:pt>
                <c:pt idx="418">
                  <c:v>375.95178102483317</c:v>
                </c:pt>
                <c:pt idx="419">
                  <c:v>376.89140208160461</c:v>
                </c:pt>
                <c:pt idx="420">
                  <c:v>377.17140915652249</c:v>
                </c:pt>
                <c:pt idx="421">
                  <c:v>377.83102313837611</c:v>
                </c:pt>
                <c:pt idx="422">
                  <c:v>378.44177682527749</c:v>
                </c:pt>
                <c:pt idx="423">
                  <c:v>378.77064419514755</c:v>
                </c:pt>
                <c:pt idx="424">
                  <c:v>379.710265251919</c:v>
                </c:pt>
                <c:pt idx="425">
                  <c:v>380.6498863086905</c:v>
                </c:pt>
                <c:pt idx="426">
                  <c:v>381.58950736546194</c:v>
                </c:pt>
                <c:pt idx="427">
                  <c:v>382.52912842223344</c:v>
                </c:pt>
                <c:pt idx="428">
                  <c:v>383.46874947900488</c:v>
                </c:pt>
                <c:pt idx="429">
                  <c:v>384.40837053577633</c:v>
                </c:pt>
                <c:pt idx="430">
                  <c:v>385.34799159254783</c:v>
                </c:pt>
                <c:pt idx="431">
                  <c:v>386.28761264931927</c:v>
                </c:pt>
                <c:pt idx="432">
                  <c:v>387.22723370609083</c:v>
                </c:pt>
                <c:pt idx="433">
                  <c:v>388.16685476286227</c:v>
                </c:pt>
                <c:pt idx="434">
                  <c:v>389.10647581963372</c:v>
                </c:pt>
                <c:pt idx="435">
                  <c:v>390.04609687640522</c:v>
                </c:pt>
                <c:pt idx="436">
                  <c:v>390.98571793317666</c:v>
                </c:pt>
                <c:pt idx="437">
                  <c:v>391.9253389899481</c:v>
                </c:pt>
                <c:pt idx="438">
                  <c:v>392.8649600467196</c:v>
                </c:pt>
                <c:pt idx="439">
                  <c:v>393.80458110349105</c:v>
                </c:pt>
                <c:pt idx="440">
                  <c:v>394.74420216026255</c:v>
                </c:pt>
                <c:pt idx="441">
                  <c:v>395.68382321703399</c:v>
                </c:pt>
                <c:pt idx="442">
                  <c:v>396.62344427380543</c:v>
                </c:pt>
                <c:pt idx="443">
                  <c:v>397.56306533057699</c:v>
                </c:pt>
                <c:pt idx="444">
                  <c:v>398.50268638734843</c:v>
                </c:pt>
                <c:pt idx="445">
                  <c:v>399.44230744411993</c:v>
                </c:pt>
                <c:pt idx="446">
                  <c:v>400.38192850089138</c:v>
                </c:pt>
                <c:pt idx="447">
                  <c:v>400.93348606121617</c:v>
                </c:pt>
                <c:pt idx="448">
                  <c:v>401.32154955766282</c:v>
                </c:pt>
                <c:pt idx="449">
                  <c:v>402.26117061443432</c:v>
                </c:pt>
                <c:pt idx="450">
                  <c:v>403.20079167120576</c:v>
                </c:pt>
                <c:pt idx="451">
                  <c:v>404.14041272797726</c:v>
                </c:pt>
                <c:pt idx="452">
                  <c:v>405.08003378474871</c:v>
                </c:pt>
                <c:pt idx="453">
                  <c:v>406.01965484152015</c:v>
                </c:pt>
                <c:pt idx="454">
                  <c:v>406.95927589829165</c:v>
                </c:pt>
                <c:pt idx="455">
                  <c:v>407.89889695506309</c:v>
                </c:pt>
                <c:pt idx="456">
                  <c:v>408.83851801183465</c:v>
                </c:pt>
                <c:pt idx="457">
                  <c:v>409.77813906860609</c:v>
                </c:pt>
                <c:pt idx="458">
                  <c:v>410.71776012537754</c:v>
                </c:pt>
                <c:pt idx="459">
                  <c:v>411.65738118214904</c:v>
                </c:pt>
                <c:pt idx="460">
                  <c:v>412.59700223892048</c:v>
                </c:pt>
                <c:pt idx="461">
                  <c:v>413.53662329569198</c:v>
                </c:pt>
                <c:pt idx="462">
                  <c:v>414.47624435246343</c:v>
                </c:pt>
                <c:pt idx="463">
                  <c:v>415.41586540923487</c:v>
                </c:pt>
                <c:pt idx="464">
                  <c:v>416.0266190961363</c:v>
                </c:pt>
                <c:pt idx="465">
                  <c:v>416.35642608706308</c:v>
                </c:pt>
                <c:pt idx="466">
                  <c:v>417.29510752277781</c:v>
                </c:pt>
                <c:pt idx="467">
                  <c:v>418.23660782166286</c:v>
                </c:pt>
                <c:pt idx="468">
                  <c:v>419.17528925737753</c:v>
                </c:pt>
                <c:pt idx="469">
                  <c:v>420.11397069309226</c:v>
                </c:pt>
                <c:pt idx="470">
                  <c:v>421.05547099197724</c:v>
                </c:pt>
                <c:pt idx="471">
                  <c:v>421.99415242769192</c:v>
                </c:pt>
                <c:pt idx="472">
                  <c:v>422.90464523170346</c:v>
                </c:pt>
                <c:pt idx="473">
                  <c:v>422.93283386340664</c:v>
                </c:pt>
                <c:pt idx="474">
                  <c:v>423.87433416229163</c:v>
                </c:pt>
                <c:pt idx="475">
                  <c:v>424.81301559800636</c:v>
                </c:pt>
                <c:pt idx="476">
                  <c:v>425.75169703372109</c:v>
                </c:pt>
                <c:pt idx="477">
                  <c:v>426.69319733260613</c:v>
                </c:pt>
                <c:pt idx="478">
                  <c:v>427.6318787683208</c:v>
                </c:pt>
                <c:pt idx="479">
                  <c:v>428.57056020403547</c:v>
                </c:pt>
                <c:pt idx="480">
                  <c:v>429.51206050292052</c:v>
                </c:pt>
                <c:pt idx="481">
                  <c:v>430.45074193863519</c:v>
                </c:pt>
                <c:pt idx="482">
                  <c:v>431.38942337434992</c:v>
                </c:pt>
                <c:pt idx="483">
                  <c:v>432.33092367323491</c:v>
                </c:pt>
                <c:pt idx="484">
                  <c:v>433.26960510894958</c:v>
                </c:pt>
                <c:pt idx="485">
                  <c:v>434.2082865446643</c:v>
                </c:pt>
                <c:pt idx="486">
                  <c:v>435.14978684354929</c:v>
                </c:pt>
                <c:pt idx="487">
                  <c:v>436.08846827926396</c:v>
                </c:pt>
                <c:pt idx="488">
                  <c:v>437.02714971497869</c:v>
                </c:pt>
                <c:pt idx="489">
                  <c:v>437.96865001386374</c:v>
                </c:pt>
                <c:pt idx="490">
                  <c:v>438.90733144957841</c:v>
                </c:pt>
                <c:pt idx="491">
                  <c:v>439.84601288529313</c:v>
                </c:pt>
                <c:pt idx="492">
                  <c:v>440.78751318417818</c:v>
                </c:pt>
                <c:pt idx="493">
                  <c:v>441.72619461989285</c:v>
                </c:pt>
                <c:pt idx="494">
                  <c:v>442.66487605560758</c:v>
                </c:pt>
                <c:pt idx="495">
                  <c:v>443.60637635449257</c:v>
                </c:pt>
                <c:pt idx="496">
                  <c:v>444.54505779020724</c:v>
                </c:pt>
                <c:pt idx="497">
                  <c:v>445.48373922592197</c:v>
                </c:pt>
                <c:pt idx="498">
                  <c:v>446.42523952480701</c:v>
                </c:pt>
                <c:pt idx="499">
                  <c:v>447.36392096052163</c:v>
                </c:pt>
                <c:pt idx="500">
                  <c:v>448.30260239623635</c:v>
                </c:pt>
                <c:pt idx="501">
                  <c:v>449.2441026951214</c:v>
                </c:pt>
                <c:pt idx="502">
                  <c:v>450.18278413083607</c:v>
                </c:pt>
                <c:pt idx="503">
                  <c:v>451.12146556655074</c:v>
                </c:pt>
                <c:pt idx="504">
                  <c:v>452.06296586543579</c:v>
                </c:pt>
                <c:pt idx="505">
                  <c:v>453.00164730115046</c:v>
                </c:pt>
                <c:pt idx="506">
                  <c:v>453.94032873686518</c:v>
                </c:pt>
                <c:pt idx="507">
                  <c:v>454.88182903575017</c:v>
                </c:pt>
                <c:pt idx="508">
                  <c:v>455.8205104714649</c:v>
                </c:pt>
                <c:pt idx="509">
                  <c:v>456.75919190717963</c:v>
                </c:pt>
                <c:pt idx="510">
                  <c:v>457.70069220606467</c:v>
                </c:pt>
                <c:pt idx="511">
                  <c:v>458.63937364177929</c:v>
                </c:pt>
                <c:pt idx="512">
                  <c:v>459.57805507749401</c:v>
                </c:pt>
                <c:pt idx="513">
                  <c:v>460.51955537637906</c:v>
                </c:pt>
                <c:pt idx="514">
                  <c:v>461.45823681209373</c:v>
                </c:pt>
                <c:pt idx="515">
                  <c:v>462.39691824780846</c:v>
                </c:pt>
                <c:pt idx="516">
                  <c:v>463.33841854669345</c:v>
                </c:pt>
                <c:pt idx="517">
                  <c:v>464.27709998240812</c:v>
                </c:pt>
                <c:pt idx="518">
                  <c:v>465.21578141812284</c:v>
                </c:pt>
                <c:pt idx="519">
                  <c:v>466.15728171700783</c:v>
                </c:pt>
                <c:pt idx="520">
                  <c:v>467.0959631527225</c:v>
                </c:pt>
                <c:pt idx="521">
                  <c:v>468.03464458843723</c:v>
                </c:pt>
                <c:pt idx="522">
                  <c:v>468.97614488732228</c:v>
                </c:pt>
                <c:pt idx="523">
                  <c:v>469.91482632303689</c:v>
                </c:pt>
                <c:pt idx="524">
                  <c:v>470.85350775875162</c:v>
                </c:pt>
                <c:pt idx="525">
                  <c:v>471.79500805763666</c:v>
                </c:pt>
                <c:pt idx="526">
                  <c:v>472.73368949335139</c:v>
                </c:pt>
                <c:pt idx="527">
                  <c:v>473.67237092906612</c:v>
                </c:pt>
                <c:pt idx="528">
                  <c:v>474.61387122795111</c:v>
                </c:pt>
                <c:pt idx="529">
                  <c:v>475.55255266366578</c:v>
                </c:pt>
                <c:pt idx="530">
                  <c:v>476.49123409938051</c:v>
                </c:pt>
                <c:pt idx="531">
                  <c:v>477.4327343982655</c:v>
                </c:pt>
                <c:pt idx="532">
                  <c:v>478.37141583398017</c:v>
                </c:pt>
                <c:pt idx="533">
                  <c:v>479.31009726969489</c:v>
                </c:pt>
                <c:pt idx="534">
                  <c:v>480.25159756857994</c:v>
                </c:pt>
                <c:pt idx="535">
                  <c:v>481.19027900429455</c:v>
                </c:pt>
                <c:pt idx="536">
                  <c:v>482.12896044000928</c:v>
                </c:pt>
                <c:pt idx="537">
                  <c:v>483.07046073889427</c:v>
                </c:pt>
                <c:pt idx="538">
                  <c:v>484.009142174609</c:v>
                </c:pt>
                <c:pt idx="539">
                  <c:v>484.94782361032372</c:v>
                </c:pt>
                <c:pt idx="540">
                  <c:v>485.88932390920866</c:v>
                </c:pt>
                <c:pt idx="541">
                  <c:v>486.82800534492338</c:v>
                </c:pt>
                <c:pt idx="542">
                  <c:v>487.76668678063817</c:v>
                </c:pt>
                <c:pt idx="543">
                  <c:v>488.7081870795231</c:v>
                </c:pt>
                <c:pt idx="544">
                  <c:v>489.64686851523783</c:v>
                </c:pt>
                <c:pt idx="545">
                  <c:v>490.27265613904768</c:v>
                </c:pt>
                <c:pt idx="546">
                  <c:v>490.58554995095255</c:v>
                </c:pt>
                <c:pt idx="547">
                  <c:v>491.52705024983754</c:v>
                </c:pt>
                <c:pt idx="548">
                  <c:v>492.46573168555227</c:v>
                </c:pt>
                <c:pt idx="549">
                  <c:v>493.40441312126694</c:v>
                </c:pt>
                <c:pt idx="550">
                  <c:v>494.34591342015193</c:v>
                </c:pt>
                <c:pt idx="551">
                  <c:v>495.28459485586666</c:v>
                </c:pt>
                <c:pt idx="552">
                  <c:v>496.22327629158139</c:v>
                </c:pt>
                <c:pt idx="553">
                  <c:v>496.27401582864701</c:v>
                </c:pt>
                <c:pt idx="554">
                  <c:v>497.16477659046632</c:v>
                </c:pt>
                <c:pt idx="555">
                  <c:v>498.10345802618104</c:v>
                </c:pt>
                <c:pt idx="556">
                  <c:v>499.04213946189577</c:v>
                </c:pt>
                <c:pt idx="557">
                  <c:v>499.9836397607807</c:v>
                </c:pt>
                <c:pt idx="558">
                  <c:v>500.92232119649543</c:v>
                </c:pt>
                <c:pt idx="559">
                  <c:v>501.86100263221016</c:v>
                </c:pt>
                <c:pt idx="560">
                  <c:v>502.8025029310952</c:v>
                </c:pt>
                <c:pt idx="561">
                  <c:v>503.74118436680993</c:v>
                </c:pt>
                <c:pt idx="562">
                  <c:v>504.6798658025246</c:v>
                </c:pt>
                <c:pt idx="563">
                  <c:v>505.62136610140959</c:v>
                </c:pt>
                <c:pt idx="564">
                  <c:v>506.56004753712432</c:v>
                </c:pt>
                <c:pt idx="565">
                  <c:v>507.49872897283905</c:v>
                </c:pt>
                <c:pt idx="566">
                  <c:v>508.44022927172398</c:v>
                </c:pt>
                <c:pt idx="567">
                  <c:v>509.37891070743871</c:v>
                </c:pt>
                <c:pt idx="568">
                  <c:v>510.31759214315343</c:v>
                </c:pt>
                <c:pt idx="569">
                  <c:v>511.25909244203842</c:v>
                </c:pt>
                <c:pt idx="570">
                  <c:v>512.19777387775309</c:v>
                </c:pt>
                <c:pt idx="571">
                  <c:v>513.13645531346788</c:v>
                </c:pt>
                <c:pt idx="572">
                  <c:v>514.07795561235275</c:v>
                </c:pt>
                <c:pt idx="573">
                  <c:v>515.01663704806754</c:v>
                </c:pt>
                <c:pt idx="574">
                  <c:v>515.95531848378221</c:v>
                </c:pt>
                <c:pt idx="575">
                  <c:v>516.8968187826672</c:v>
                </c:pt>
                <c:pt idx="576">
                  <c:v>517.83550021838187</c:v>
                </c:pt>
                <c:pt idx="577">
                  <c:v>518.77418165409665</c:v>
                </c:pt>
                <c:pt idx="578">
                  <c:v>519.71568195298164</c:v>
                </c:pt>
                <c:pt idx="579">
                  <c:v>520.65436338869642</c:v>
                </c:pt>
                <c:pt idx="580">
                  <c:v>521.59304482441109</c:v>
                </c:pt>
                <c:pt idx="581">
                  <c:v>522.53454512329608</c:v>
                </c:pt>
                <c:pt idx="582">
                  <c:v>523.47322655901075</c:v>
                </c:pt>
                <c:pt idx="583">
                  <c:v>524.41190799472554</c:v>
                </c:pt>
                <c:pt idx="584">
                  <c:v>525.35340829361041</c:v>
                </c:pt>
                <c:pt idx="585">
                  <c:v>526.2920897293252</c:v>
                </c:pt>
                <c:pt idx="586">
                  <c:v>527.23077116503987</c:v>
                </c:pt>
                <c:pt idx="587">
                  <c:v>528.17227146392486</c:v>
                </c:pt>
                <c:pt idx="588">
                  <c:v>529.11095289963953</c:v>
                </c:pt>
                <c:pt idx="589">
                  <c:v>530.04963433535431</c:v>
                </c:pt>
                <c:pt idx="590">
                  <c:v>530.9911346342393</c:v>
                </c:pt>
                <c:pt idx="591">
                  <c:v>531.92981606995409</c:v>
                </c:pt>
                <c:pt idx="592">
                  <c:v>532.86849750566876</c:v>
                </c:pt>
                <c:pt idx="593">
                  <c:v>533.80999780455375</c:v>
                </c:pt>
                <c:pt idx="594">
                  <c:v>534.74867924026842</c:v>
                </c:pt>
                <c:pt idx="595">
                  <c:v>535.6873606759832</c:v>
                </c:pt>
                <c:pt idx="596">
                  <c:v>536.62886097486808</c:v>
                </c:pt>
                <c:pt idx="597">
                  <c:v>537.56754241058286</c:v>
                </c:pt>
                <c:pt idx="598">
                  <c:v>538.50622384629753</c:v>
                </c:pt>
                <c:pt idx="599">
                  <c:v>539.44772414518252</c:v>
                </c:pt>
                <c:pt idx="600">
                  <c:v>540.38640558089719</c:v>
                </c:pt>
                <c:pt idx="601">
                  <c:v>541.32508701661197</c:v>
                </c:pt>
                <c:pt idx="602">
                  <c:v>542.26658731549696</c:v>
                </c:pt>
                <c:pt idx="603">
                  <c:v>543.20526875121163</c:v>
                </c:pt>
                <c:pt idx="604">
                  <c:v>544.14395018692642</c:v>
                </c:pt>
                <c:pt idx="605">
                  <c:v>545.08545048581129</c:v>
                </c:pt>
                <c:pt idx="606">
                  <c:v>546.02413192152608</c:v>
                </c:pt>
                <c:pt idx="607">
                  <c:v>546.96281335724075</c:v>
                </c:pt>
                <c:pt idx="608">
                  <c:v>547.90431365612574</c:v>
                </c:pt>
                <c:pt idx="609">
                  <c:v>548.84299509184041</c:v>
                </c:pt>
                <c:pt idx="610">
                  <c:v>549.78167652755519</c:v>
                </c:pt>
                <c:pt idx="611">
                  <c:v>550.72317682644018</c:v>
                </c:pt>
                <c:pt idx="612">
                  <c:v>551.66185826215485</c:v>
                </c:pt>
                <c:pt idx="613">
                  <c:v>552.60053969786952</c:v>
                </c:pt>
                <c:pt idx="614">
                  <c:v>553.54203999675451</c:v>
                </c:pt>
                <c:pt idx="615">
                  <c:v>554.48072143246929</c:v>
                </c:pt>
                <c:pt idx="616">
                  <c:v>555.41940286818397</c:v>
                </c:pt>
                <c:pt idx="617">
                  <c:v>556.36090316706895</c:v>
                </c:pt>
                <c:pt idx="618">
                  <c:v>557.29958460278363</c:v>
                </c:pt>
                <c:pt idx="619">
                  <c:v>558.23826603849841</c:v>
                </c:pt>
                <c:pt idx="620">
                  <c:v>559.17976633738351</c:v>
                </c:pt>
                <c:pt idx="621">
                  <c:v>560.11844777309818</c:v>
                </c:pt>
                <c:pt idx="622">
                  <c:v>561.05712920881285</c:v>
                </c:pt>
                <c:pt idx="623">
                  <c:v>561.99862950769784</c:v>
                </c:pt>
                <c:pt idx="624">
                  <c:v>562.93731094341263</c:v>
                </c:pt>
                <c:pt idx="625">
                  <c:v>563.8759923791273</c:v>
                </c:pt>
                <c:pt idx="626">
                  <c:v>564.81749267801229</c:v>
                </c:pt>
                <c:pt idx="627">
                  <c:v>565.75617411372696</c:v>
                </c:pt>
                <c:pt idx="628">
                  <c:v>566.69485554944174</c:v>
                </c:pt>
                <c:pt idx="629">
                  <c:v>567.63635584832662</c:v>
                </c:pt>
                <c:pt idx="630">
                  <c:v>568.5750372840414</c:v>
                </c:pt>
                <c:pt idx="631">
                  <c:v>569.51371871975607</c:v>
                </c:pt>
                <c:pt idx="632">
                  <c:v>570.45521901864106</c:v>
                </c:pt>
                <c:pt idx="633">
                  <c:v>571.39390045435573</c:v>
                </c:pt>
                <c:pt idx="634">
                  <c:v>572.33258189007051</c:v>
                </c:pt>
                <c:pt idx="635">
                  <c:v>573.2740821889555</c:v>
                </c:pt>
                <c:pt idx="636">
                  <c:v>574.21276362467017</c:v>
                </c:pt>
                <c:pt idx="637">
                  <c:v>575.15144506038484</c:v>
                </c:pt>
                <c:pt idx="638">
                  <c:v>576.09294535926983</c:v>
                </c:pt>
                <c:pt idx="639">
                  <c:v>577.03162679498462</c:v>
                </c:pt>
                <c:pt idx="640">
                  <c:v>577.97030823069929</c:v>
                </c:pt>
                <c:pt idx="641">
                  <c:v>578.91180852958428</c:v>
                </c:pt>
                <c:pt idx="642">
                  <c:v>579.85048996529895</c:v>
                </c:pt>
                <c:pt idx="643">
                  <c:v>580.78917140101373</c:v>
                </c:pt>
                <c:pt idx="644">
                  <c:v>581.73067169989872</c:v>
                </c:pt>
                <c:pt idx="645">
                  <c:v>582.66935313561339</c:v>
                </c:pt>
                <c:pt idx="646">
                  <c:v>583.60803457132806</c:v>
                </c:pt>
                <c:pt idx="647">
                  <c:v>584.54953487021305</c:v>
                </c:pt>
                <c:pt idx="648">
                  <c:v>585.48821630592784</c:v>
                </c:pt>
                <c:pt idx="649">
                  <c:v>586.42689774164251</c:v>
                </c:pt>
                <c:pt idx="650">
                  <c:v>587.3683980405275</c:v>
                </c:pt>
                <c:pt idx="651">
                  <c:v>588.30707947624217</c:v>
                </c:pt>
                <c:pt idx="652">
                  <c:v>589.24576091195695</c:v>
                </c:pt>
                <c:pt idx="653">
                  <c:v>590.18726121084194</c:v>
                </c:pt>
                <c:pt idx="654">
                  <c:v>591.12594264655672</c:v>
                </c:pt>
                <c:pt idx="655">
                  <c:v>592.06462408227139</c:v>
                </c:pt>
                <c:pt idx="656">
                  <c:v>593.00612438115638</c:v>
                </c:pt>
                <c:pt idx="657">
                  <c:v>593.94480581687105</c:v>
                </c:pt>
                <c:pt idx="658">
                  <c:v>594.88348725258584</c:v>
                </c:pt>
                <c:pt idx="659">
                  <c:v>595.82498755147083</c:v>
                </c:pt>
                <c:pt idx="660">
                  <c:v>596.7636689871855</c:v>
                </c:pt>
                <c:pt idx="661">
                  <c:v>597.70235042290028</c:v>
                </c:pt>
                <c:pt idx="662">
                  <c:v>598.64385072178516</c:v>
                </c:pt>
                <c:pt idx="663">
                  <c:v>599.58253215749994</c:v>
                </c:pt>
                <c:pt idx="664">
                  <c:v>600.52121359321461</c:v>
                </c:pt>
                <c:pt idx="665">
                  <c:v>601.4627138920996</c:v>
                </c:pt>
                <c:pt idx="666">
                  <c:v>602.40139532781427</c:v>
                </c:pt>
                <c:pt idx="667">
                  <c:v>603.34007676352905</c:v>
                </c:pt>
                <c:pt idx="668">
                  <c:v>604.28157706241404</c:v>
                </c:pt>
                <c:pt idx="669">
                  <c:v>605.22025849812871</c:v>
                </c:pt>
                <c:pt idx="670">
                  <c:v>606.15893993384339</c:v>
                </c:pt>
                <c:pt idx="671">
                  <c:v>607.10044023272837</c:v>
                </c:pt>
                <c:pt idx="672">
                  <c:v>608.03912166844316</c:v>
                </c:pt>
                <c:pt idx="673">
                  <c:v>608.97780310415783</c:v>
                </c:pt>
                <c:pt idx="674">
                  <c:v>609.91930340304282</c:v>
                </c:pt>
                <c:pt idx="675">
                  <c:v>610.85798483875749</c:v>
                </c:pt>
                <c:pt idx="676">
                  <c:v>611.79666627447227</c:v>
                </c:pt>
                <c:pt idx="677">
                  <c:v>612.73816657335715</c:v>
                </c:pt>
                <c:pt idx="678">
                  <c:v>613.67684800907193</c:v>
                </c:pt>
                <c:pt idx="679">
                  <c:v>614.6155294447866</c:v>
                </c:pt>
                <c:pt idx="680">
                  <c:v>615.55702974367159</c:v>
                </c:pt>
                <c:pt idx="681">
                  <c:v>616.49571117938638</c:v>
                </c:pt>
                <c:pt idx="682">
                  <c:v>617.43439261510105</c:v>
                </c:pt>
                <c:pt idx="683">
                  <c:v>618.37589291398604</c:v>
                </c:pt>
                <c:pt idx="684">
                  <c:v>619.31457434970071</c:v>
                </c:pt>
                <c:pt idx="685">
                  <c:v>620.25325578541549</c:v>
                </c:pt>
                <c:pt idx="686">
                  <c:v>621.19475608430037</c:v>
                </c:pt>
                <c:pt idx="687">
                  <c:v>622.13343752001526</c:v>
                </c:pt>
                <c:pt idx="688">
                  <c:v>623.07211895572993</c:v>
                </c:pt>
                <c:pt idx="689">
                  <c:v>624.01361925461492</c:v>
                </c:pt>
                <c:pt idx="690">
                  <c:v>624.95230069032959</c:v>
                </c:pt>
                <c:pt idx="691">
                  <c:v>625.89098212604438</c:v>
                </c:pt>
                <c:pt idx="692">
                  <c:v>626.83248242492937</c:v>
                </c:pt>
                <c:pt idx="693">
                  <c:v>627.77116386064404</c:v>
                </c:pt>
                <c:pt idx="694">
                  <c:v>628.70984529635871</c:v>
                </c:pt>
                <c:pt idx="695">
                  <c:v>629.6513455952437</c:v>
                </c:pt>
                <c:pt idx="696">
                  <c:v>630.59002703095848</c:v>
                </c:pt>
                <c:pt idx="697">
                  <c:v>631.52870846667315</c:v>
                </c:pt>
                <c:pt idx="698">
                  <c:v>632.47020876555814</c:v>
                </c:pt>
                <c:pt idx="699">
                  <c:v>633.40889020127281</c:v>
                </c:pt>
                <c:pt idx="700">
                  <c:v>634.3475716369876</c:v>
                </c:pt>
                <c:pt idx="701">
                  <c:v>635.28907193587258</c:v>
                </c:pt>
                <c:pt idx="702">
                  <c:v>636.22775337158726</c:v>
                </c:pt>
                <c:pt idx="703">
                  <c:v>637.16643480730193</c:v>
                </c:pt>
                <c:pt idx="704">
                  <c:v>638.10793510618691</c:v>
                </c:pt>
                <c:pt idx="705">
                  <c:v>639.0466165419017</c:v>
                </c:pt>
                <c:pt idx="706">
                  <c:v>639.98529797761637</c:v>
                </c:pt>
                <c:pt idx="707">
                  <c:v>640.92679827650136</c:v>
                </c:pt>
                <c:pt idx="708">
                  <c:v>641.86547971221603</c:v>
                </c:pt>
                <c:pt idx="709">
                  <c:v>642.80416114793081</c:v>
                </c:pt>
                <c:pt idx="710">
                  <c:v>643.74566144681569</c:v>
                </c:pt>
                <c:pt idx="711">
                  <c:v>644.68434288253047</c:v>
                </c:pt>
                <c:pt idx="712">
                  <c:v>645.62302431824514</c:v>
                </c:pt>
                <c:pt idx="713">
                  <c:v>646.56452461713013</c:v>
                </c:pt>
                <c:pt idx="714">
                  <c:v>647.5032060528448</c:v>
                </c:pt>
                <c:pt idx="715">
                  <c:v>648.44188748855959</c:v>
                </c:pt>
                <c:pt idx="716">
                  <c:v>649.38338778744458</c:v>
                </c:pt>
                <c:pt idx="717">
                  <c:v>650.32206922315925</c:v>
                </c:pt>
                <c:pt idx="718">
                  <c:v>651.26075065887403</c:v>
                </c:pt>
                <c:pt idx="719">
                  <c:v>652.20225095775891</c:v>
                </c:pt>
                <c:pt idx="720">
                  <c:v>653.14093239347369</c:v>
                </c:pt>
                <c:pt idx="721">
                  <c:v>654.07961382918847</c:v>
                </c:pt>
                <c:pt idx="722">
                  <c:v>655.02111412807346</c:v>
                </c:pt>
                <c:pt idx="723">
                  <c:v>655.95979556378813</c:v>
                </c:pt>
                <c:pt idx="724">
                  <c:v>656.89847699950292</c:v>
                </c:pt>
                <c:pt idx="725">
                  <c:v>657.83997729838791</c:v>
                </c:pt>
                <c:pt idx="726">
                  <c:v>658.77865873410258</c:v>
                </c:pt>
                <c:pt idx="727">
                  <c:v>659.71734016981725</c:v>
                </c:pt>
                <c:pt idx="728">
                  <c:v>660.65884046870224</c:v>
                </c:pt>
                <c:pt idx="729">
                  <c:v>661.59752190441702</c:v>
                </c:pt>
                <c:pt idx="730">
                  <c:v>662.53620334013169</c:v>
                </c:pt>
                <c:pt idx="731">
                  <c:v>663.47770363901668</c:v>
                </c:pt>
                <c:pt idx="732">
                  <c:v>664.41638507473135</c:v>
                </c:pt>
                <c:pt idx="733">
                  <c:v>665.35506651044614</c:v>
                </c:pt>
                <c:pt idx="734">
                  <c:v>666.29656680933101</c:v>
                </c:pt>
                <c:pt idx="735">
                  <c:v>667.2352482450458</c:v>
                </c:pt>
                <c:pt idx="736">
                  <c:v>668.17392968076047</c:v>
                </c:pt>
                <c:pt idx="737">
                  <c:v>669.11542997964546</c:v>
                </c:pt>
                <c:pt idx="738">
                  <c:v>670.05411141536024</c:v>
                </c:pt>
                <c:pt idx="739">
                  <c:v>670.99279285107491</c:v>
                </c:pt>
                <c:pt idx="740">
                  <c:v>671.9342931499599</c:v>
                </c:pt>
                <c:pt idx="741">
                  <c:v>672.87297458567457</c:v>
                </c:pt>
                <c:pt idx="742">
                  <c:v>673.81165602138935</c:v>
                </c:pt>
                <c:pt idx="743">
                  <c:v>674.75315632027423</c:v>
                </c:pt>
                <c:pt idx="744">
                  <c:v>675.69183775598901</c:v>
                </c:pt>
                <c:pt idx="745">
                  <c:v>676.63051919170368</c:v>
                </c:pt>
                <c:pt idx="746">
                  <c:v>677.57201949058867</c:v>
                </c:pt>
                <c:pt idx="747">
                  <c:v>678.51070092630334</c:v>
                </c:pt>
                <c:pt idx="748">
                  <c:v>679.44938236201813</c:v>
                </c:pt>
                <c:pt idx="749">
                  <c:v>680.39088266090312</c:v>
                </c:pt>
                <c:pt idx="750">
                  <c:v>681.32956409661779</c:v>
                </c:pt>
                <c:pt idx="751">
                  <c:v>682.26824553233246</c:v>
                </c:pt>
                <c:pt idx="752">
                  <c:v>683.20974583121745</c:v>
                </c:pt>
                <c:pt idx="753">
                  <c:v>684.14842726693223</c:v>
                </c:pt>
                <c:pt idx="754">
                  <c:v>685.0871087026469</c:v>
                </c:pt>
                <c:pt idx="755">
                  <c:v>686.028609001532</c:v>
                </c:pt>
                <c:pt idx="756">
                  <c:v>686.96729043724667</c:v>
                </c:pt>
                <c:pt idx="757">
                  <c:v>687.90597187296146</c:v>
                </c:pt>
                <c:pt idx="758">
                  <c:v>688.84747217184645</c:v>
                </c:pt>
                <c:pt idx="759">
                  <c:v>689.78615360756112</c:v>
                </c:pt>
                <c:pt idx="760">
                  <c:v>690.72483504327579</c:v>
                </c:pt>
                <c:pt idx="761">
                  <c:v>691.66633534216078</c:v>
                </c:pt>
                <c:pt idx="762">
                  <c:v>692.60501677787556</c:v>
                </c:pt>
                <c:pt idx="763">
                  <c:v>693.54369821359023</c:v>
                </c:pt>
                <c:pt idx="764">
                  <c:v>694.48519851247522</c:v>
                </c:pt>
                <c:pt idx="765">
                  <c:v>695.42387994818989</c:v>
                </c:pt>
                <c:pt idx="766">
                  <c:v>696.36256138390468</c:v>
                </c:pt>
                <c:pt idx="767">
                  <c:v>697.30406168278955</c:v>
                </c:pt>
                <c:pt idx="768">
                  <c:v>698.24274311850434</c:v>
                </c:pt>
                <c:pt idx="769">
                  <c:v>699.18142455421901</c:v>
                </c:pt>
                <c:pt idx="770">
                  <c:v>700.122924853104</c:v>
                </c:pt>
                <c:pt idx="771">
                  <c:v>701.06160628881867</c:v>
                </c:pt>
                <c:pt idx="772">
                  <c:v>702.00028772453345</c:v>
                </c:pt>
                <c:pt idx="773">
                  <c:v>702.94178802341844</c:v>
                </c:pt>
                <c:pt idx="774">
                  <c:v>703.88046945913311</c:v>
                </c:pt>
                <c:pt idx="775">
                  <c:v>704.81915089484789</c:v>
                </c:pt>
                <c:pt idx="776">
                  <c:v>705.76065119373277</c:v>
                </c:pt>
                <c:pt idx="777">
                  <c:v>706.69933262944755</c:v>
                </c:pt>
                <c:pt idx="778">
                  <c:v>707.63801406516222</c:v>
                </c:pt>
                <c:pt idx="779">
                  <c:v>708.57951436404721</c:v>
                </c:pt>
                <c:pt idx="780">
                  <c:v>709.51819579976188</c:v>
                </c:pt>
                <c:pt idx="781">
                  <c:v>710.45687723547667</c:v>
                </c:pt>
                <c:pt idx="782">
                  <c:v>711.39837753436166</c:v>
                </c:pt>
                <c:pt idx="783">
                  <c:v>712.33705897007633</c:v>
                </c:pt>
                <c:pt idx="784">
                  <c:v>713.275740405791</c:v>
                </c:pt>
                <c:pt idx="785">
                  <c:v>714.21724070467599</c:v>
                </c:pt>
                <c:pt idx="786">
                  <c:v>715.15592214039077</c:v>
                </c:pt>
                <c:pt idx="787">
                  <c:v>716.09460357610544</c:v>
                </c:pt>
                <c:pt idx="788">
                  <c:v>717.03610387499054</c:v>
                </c:pt>
                <c:pt idx="789">
                  <c:v>717.97478531070522</c:v>
                </c:pt>
                <c:pt idx="790">
                  <c:v>718.91346674642</c:v>
                </c:pt>
                <c:pt idx="791">
                  <c:v>719.85496704530487</c:v>
                </c:pt>
                <c:pt idx="792">
                  <c:v>720.79364848101966</c:v>
                </c:pt>
                <c:pt idx="793">
                  <c:v>721.73232991673433</c:v>
                </c:pt>
                <c:pt idx="794">
                  <c:v>722.67383021561932</c:v>
                </c:pt>
                <c:pt idx="795">
                  <c:v>723.6125116513341</c:v>
                </c:pt>
                <c:pt idx="796">
                  <c:v>724.55119308704877</c:v>
                </c:pt>
                <c:pt idx="797">
                  <c:v>725.49269338593376</c:v>
                </c:pt>
                <c:pt idx="798">
                  <c:v>726.43137482164843</c:v>
                </c:pt>
                <c:pt idx="799">
                  <c:v>726.71044227550954</c:v>
                </c:pt>
                <c:pt idx="800">
                  <c:v>727.37005625736322</c:v>
                </c:pt>
                <c:pt idx="801">
                  <c:v>728.31155655624809</c:v>
                </c:pt>
                <c:pt idx="802">
                  <c:v>729.25023799196288</c:v>
                </c:pt>
                <c:pt idx="803">
                  <c:v>730.18891942767755</c:v>
                </c:pt>
                <c:pt idx="804">
                  <c:v>731.13041972656254</c:v>
                </c:pt>
                <c:pt idx="805">
                  <c:v>732.06910116227721</c:v>
                </c:pt>
                <c:pt idx="806">
                  <c:v>733.00778259799199</c:v>
                </c:pt>
                <c:pt idx="807">
                  <c:v>733.94928289687698</c:v>
                </c:pt>
                <c:pt idx="808">
                  <c:v>734.88796433259165</c:v>
                </c:pt>
                <c:pt idx="809">
                  <c:v>735.82664576830632</c:v>
                </c:pt>
                <c:pt idx="810">
                  <c:v>736.76814606719131</c:v>
                </c:pt>
                <c:pt idx="811">
                  <c:v>737.70682750290609</c:v>
                </c:pt>
                <c:pt idx="812">
                  <c:v>738.64550893862076</c:v>
                </c:pt>
                <c:pt idx="813">
                  <c:v>739.58700923750575</c:v>
                </c:pt>
                <c:pt idx="814">
                  <c:v>740.52569067322042</c:v>
                </c:pt>
                <c:pt idx="815">
                  <c:v>741.46437210893521</c:v>
                </c:pt>
                <c:pt idx="816">
                  <c:v>742.40587240782008</c:v>
                </c:pt>
                <c:pt idx="817">
                  <c:v>743.34455384353487</c:v>
                </c:pt>
                <c:pt idx="818">
                  <c:v>744.28323527924954</c:v>
                </c:pt>
                <c:pt idx="819">
                  <c:v>745.22473557813453</c:v>
                </c:pt>
                <c:pt idx="820">
                  <c:v>746.16341701384931</c:v>
                </c:pt>
                <c:pt idx="821">
                  <c:v>747.10209844956398</c:v>
                </c:pt>
                <c:pt idx="822">
                  <c:v>748.04359874844897</c:v>
                </c:pt>
                <c:pt idx="823">
                  <c:v>748.98228018416376</c:v>
                </c:pt>
                <c:pt idx="824">
                  <c:v>749.92096161987854</c:v>
                </c:pt>
                <c:pt idx="825">
                  <c:v>750.86246191876342</c:v>
                </c:pt>
                <c:pt idx="826">
                  <c:v>751.8011433544782</c:v>
                </c:pt>
                <c:pt idx="827">
                  <c:v>752.73982479019287</c:v>
                </c:pt>
                <c:pt idx="828">
                  <c:v>753.68132508907786</c:v>
                </c:pt>
                <c:pt idx="829">
                  <c:v>754.62000652479253</c:v>
                </c:pt>
                <c:pt idx="830">
                  <c:v>755.55868796050731</c:v>
                </c:pt>
                <c:pt idx="831">
                  <c:v>756.5001882593923</c:v>
                </c:pt>
                <c:pt idx="832">
                  <c:v>757.43886969510697</c:v>
                </c:pt>
                <c:pt idx="833">
                  <c:v>758.37755113082164</c:v>
                </c:pt>
                <c:pt idx="834">
                  <c:v>759.31905142970663</c:v>
                </c:pt>
                <c:pt idx="835">
                  <c:v>760.25773286542142</c:v>
                </c:pt>
                <c:pt idx="836">
                  <c:v>761.19641430113609</c:v>
                </c:pt>
                <c:pt idx="837">
                  <c:v>762.13791460002108</c:v>
                </c:pt>
                <c:pt idx="838">
                  <c:v>763.07659603573575</c:v>
                </c:pt>
                <c:pt idx="839">
                  <c:v>764.01527747145053</c:v>
                </c:pt>
                <c:pt idx="840">
                  <c:v>764.95677777033552</c:v>
                </c:pt>
                <c:pt idx="841">
                  <c:v>765.89545920605019</c:v>
                </c:pt>
                <c:pt idx="842">
                  <c:v>766.83414064176486</c:v>
                </c:pt>
                <c:pt idx="843">
                  <c:v>767.77564094064985</c:v>
                </c:pt>
                <c:pt idx="844">
                  <c:v>768.71432237636463</c:v>
                </c:pt>
                <c:pt idx="845">
                  <c:v>769.65300381207931</c:v>
                </c:pt>
                <c:pt idx="846">
                  <c:v>770.59450411096429</c:v>
                </c:pt>
                <c:pt idx="847">
                  <c:v>771.53318554667896</c:v>
                </c:pt>
                <c:pt idx="848">
                  <c:v>772.47186698239375</c:v>
                </c:pt>
                <c:pt idx="849">
                  <c:v>773.41336728127862</c:v>
                </c:pt>
                <c:pt idx="850">
                  <c:v>774.35204871699341</c:v>
                </c:pt>
                <c:pt idx="851">
                  <c:v>775.29073015270808</c:v>
                </c:pt>
                <c:pt idx="852">
                  <c:v>776.23223045159307</c:v>
                </c:pt>
                <c:pt idx="853">
                  <c:v>777.17091188730774</c:v>
                </c:pt>
                <c:pt idx="854">
                  <c:v>778.10959332302252</c:v>
                </c:pt>
                <c:pt idx="855">
                  <c:v>779.05109362190751</c:v>
                </c:pt>
                <c:pt idx="856">
                  <c:v>779.98977505762218</c:v>
                </c:pt>
                <c:pt idx="857">
                  <c:v>780.92845649333708</c:v>
                </c:pt>
                <c:pt idx="858">
                  <c:v>781.86995679222196</c:v>
                </c:pt>
                <c:pt idx="859">
                  <c:v>782.80863822793674</c:v>
                </c:pt>
                <c:pt idx="860">
                  <c:v>783.74731966365141</c:v>
                </c:pt>
                <c:pt idx="861">
                  <c:v>784.6888199625364</c:v>
                </c:pt>
                <c:pt idx="862">
                  <c:v>785.62750139825107</c:v>
                </c:pt>
                <c:pt idx="863">
                  <c:v>786.56618283396585</c:v>
                </c:pt>
                <c:pt idx="864">
                  <c:v>787.50768313285084</c:v>
                </c:pt>
                <c:pt idx="865">
                  <c:v>788.44636456856551</c:v>
                </c:pt>
                <c:pt idx="866">
                  <c:v>789.38504600428018</c:v>
                </c:pt>
                <c:pt idx="867">
                  <c:v>790.32654630316517</c:v>
                </c:pt>
                <c:pt idx="868">
                  <c:v>791.26522773887996</c:v>
                </c:pt>
                <c:pt idx="869">
                  <c:v>792.20390917459463</c:v>
                </c:pt>
                <c:pt idx="870">
                  <c:v>793.14540947347962</c:v>
                </c:pt>
                <c:pt idx="871">
                  <c:v>794.08409090919429</c:v>
                </c:pt>
                <c:pt idx="872">
                  <c:v>795.02277234490907</c:v>
                </c:pt>
                <c:pt idx="873">
                  <c:v>795.96427264379395</c:v>
                </c:pt>
                <c:pt idx="874">
                  <c:v>796.90295407950873</c:v>
                </c:pt>
                <c:pt idx="875">
                  <c:v>797.8416355152234</c:v>
                </c:pt>
                <c:pt idx="876">
                  <c:v>798.78313581410839</c:v>
                </c:pt>
                <c:pt idx="877">
                  <c:v>799.72181724982318</c:v>
                </c:pt>
                <c:pt idx="878">
                  <c:v>800.66049868553785</c:v>
                </c:pt>
                <c:pt idx="879">
                  <c:v>801.60199898442283</c:v>
                </c:pt>
                <c:pt idx="880">
                  <c:v>802.54068042013751</c:v>
                </c:pt>
                <c:pt idx="881">
                  <c:v>803.47936185585229</c:v>
                </c:pt>
                <c:pt idx="882">
                  <c:v>804.42086215473716</c:v>
                </c:pt>
                <c:pt idx="883">
                  <c:v>805.35954359045195</c:v>
                </c:pt>
                <c:pt idx="884">
                  <c:v>806.29822502616662</c:v>
                </c:pt>
                <c:pt idx="885">
                  <c:v>807.23972532505161</c:v>
                </c:pt>
                <c:pt idx="886">
                  <c:v>808.17840676076628</c:v>
                </c:pt>
                <c:pt idx="887">
                  <c:v>809.11708819648106</c:v>
                </c:pt>
                <c:pt idx="888">
                  <c:v>810.05858849536605</c:v>
                </c:pt>
                <c:pt idx="889">
                  <c:v>810.99726993108072</c:v>
                </c:pt>
                <c:pt idx="890">
                  <c:v>811.93595136679539</c:v>
                </c:pt>
                <c:pt idx="891">
                  <c:v>812.8774516656805</c:v>
                </c:pt>
                <c:pt idx="892">
                  <c:v>813.81613310139528</c:v>
                </c:pt>
                <c:pt idx="893">
                  <c:v>814.75481453710995</c:v>
                </c:pt>
                <c:pt idx="894">
                  <c:v>815.69631483599494</c:v>
                </c:pt>
                <c:pt idx="895">
                  <c:v>816.63499627170961</c:v>
                </c:pt>
                <c:pt idx="896">
                  <c:v>817.57367770742439</c:v>
                </c:pt>
                <c:pt idx="897">
                  <c:v>818.51517800630938</c:v>
                </c:pt>
                <c:pt idx="898">
                  <c:v>819.45385944202405</c:v>
                </c:pt>
                <c:pt idx="899">
                  <c:v>820.39254087773872</c:v>
                </c:pt>
                <c:pt idx="900">
                  <c:v>821.33404117662371</c:v>
                </c:pt>
                <c:pt idx="901">
                  <c:v>822.2727226123385</c:v>
                </c:pt>
                <c:pt idx="902">
                  <c:v>823.21140404805317</c:v>
                </c:pt>
                <c:pt idx="903">
                  <c:v>824.15290434693816</c:v>
                </c:pt>
                <c:pt idx="904">
                  <c:v>825.09158578265283</c:v>
                </c:pt>
                <c:pt idx="905">
                  <c:v>826.03026721836761</c:v>
                </c:pt>
                <c:pt idx="906">
                  <c:v>826.97176751725249</c:v>
                </c:pt>
                <c:pt idx="907">
                  <c:v>827.91044895296727</c:v>
                </c:pt>
                <c:pt idx="908">
                  <c:v>828.84913038868194</c:v>
                </c:pt>
                <c:pt idx="909">
                  <c:v>829.79063068756693</c:v>
                </c:pt>
                <c:pt idx="910">
                  <c:v>830.7293121232816</c:v>
                </c:pt>
                <c:pt idx="911">
                  <c:v>831.66799355899639</c:v>
                </c:pt>
                <c:pt idx="912">
                  <c:v>832.60949385788138</c:v>
                </c:pt>
                <c:pt idx="913">
                  <c:v>833.54817529359605</c:v>
                </c:pt>
                <c:pt idx="914">
                  <c:v>834.48685672931083</c:v>
                </c:pt>
                <c:pt idx="915">
                  <c:v>835.42835702819571</c:v>
                </c:pt>
                <c:pt idx="916">
                  <c:v>836.36703846391049</c:v>
                </c:pt>
                <c:pt idx="917">
                  <c:v>837.30571989962516</c:v>
                </c:pt>
                <c:pt idx="918">
                  <c:v>838.24722019851015</c:v>
                </c:pt>
                <c:pt idx="919">
                  <c:v>839.18590163422482</c:v>
                </c:pt>
                <c:pt idx="920">
                  <c:v>840.1245830699396</c:v>
                </c:pt>
                <c:pt idx="921">
                  <c:v>841.06608336882459</c:v>
                </c:pt>
                <c:pt idx="922">
                  <c:v>842.00476480453926</c:v>
                </c:pt>
                <c:pt idx="923">
                  <c:v>842.94344624025393</c:v>
                </c:pt>
                <c:pt idx="924">
                  <c:v>843.25915891532929</c:v>
                </c:pt>
                <c:pt idx="925">
                  <c:v>843.88494653913904</c:v>
                </c:pt>
                <c:pt idx="926">
                  <c:v>844.82362797485382</c:v>
                </c:pt>
                <c:pt idx="927">
                  <c:v>845.76230941056849</c:v>
                </c:pt>
                <c:pt idx="928">
                  <c:v>846.70380970945348</c:v>
                </c:pt>
                <c:pt idx="929">
                  <c:v>847.64249114516815</c:v>
                </c:pt>
                <c:pt idx="930">
                  <c:v>848.58117258088294</c:v>
                </c:pt>
                <c:pt idx="931">
                  <c:v>849.52267287976781</c:v>
                </c:pt>
                <c:pt idx="932">
                  <c:v>850.46135431548259</c:v>
                </c:pt>
                <c:pt idx="933">
                  <c:v>851.40003575119727</c:v>
                </c:pt>
                <c:pt idx="934">
                  <c:v>852.34153605008225</c:v>
                </c:pt>
                <c:pt idx="935">
                  <c:v>853.28021748579704</c:v>
                </c:pt>
                <c:pt idx="936">
                  <c:v>854.21889892151171</c:v>
                </c:pt>
                <c:pt idx="937">
                  <c:v>855.1603992203967</c:v>
                </c:pt>
                <c:pt idx="938">
                  <c:v>856.09908065611137</c:v>
                </c:pt>
                <c:pt idx="939">
                  <c:v>857.03776209182615</c:v>
                </c:pt>
                <c:pt idx="940">
                  <c:v>857.97926239071103</c:v>
                </c:pt>
                <c:pt idx="941">
                  <c:v>858.91794382642581</c:v>
                </c:pt>
                <c:pt idx="942">
                  <c:v>859.85662526214048</c:v>
                </c:pt>
                <c:pt idx="943">
                  <c:v>860.79812556102547</c:v>
                </c:pt>
                <c:pt idx="944">
                  <c:v>861.73680699674014</c:v>
                </c:pt>
                <c:pt idx="945">
                  <c:v>862.67548843245493</c:v>
                </c:pt>
                <c:pt idx="946">
                  <c:v>863.61698873133992</c:v>
                </c:pt>
                <c:pt idx="947">
                  <c:v>864.55567016705459</c:v>
                </c:pt>
                <c:pt idx="948">
                  <c:v>865.49435160276926</c:v>
                </c:pt>
                <c:pt idx="949">
                  <c:v>866.43585190165425</c:v>
                </c:pt>
                <c:pt idx="950">
                  <c:v>867.37453333736903</c:v>
                </c:pt>
                <c:pt idx="951">
                  <c:v>868.3132147730837</c:v>
                </c:pt>
                <c:pt idx="952">
                  <c:v>869.25471507196869</c:v>
                </c:pt>
                <c:pt idx="953">
                  <c:v>870.19339650768336</c:v>
                </c:pt>
                <c:pt idx="954">
                  <c:v>871.13207794339814</c:v>
                </c:pt>
                <c:pt idx="955">
                  <c:v>872.07357824228302</c:v>
                </c:pt>
                <c:pt idx="956">
                  <c:v>873.0122596779978</c:v>
                </c:pt>
                <c:pt idx="957">
                  <c:v>873.95094111371247</c:v>
                </c:pt>
                <c:pt idx="958">
                  <c:v>874.89244141259746</c:v>
                </c:pt>
                <c:pt idx="959">
                  <c:v>875.83112284831236</c:v>
                </c:pt>
                <c:pt idx="960">
                  <c:v>876.76980428402703</c:v>
                </c:pt>
                <c:pt idx="961">
                  <c:v>877.71130458291202</c:v>
                </c:pt>
                <c:pt idx="962">
                  <c:v>878.64998601862669</c:v>
                </c:pt>
                <c:pt idx="963">
                  <c:v>879.58866745434148</c:v>
                </c:pt>
                <c:pt idx="964">
                  <c:v>880.53016775322635</c:v>
                </c:pt>
                <c:pt idx="965">
                  <c:v>881.46884918894114</c:v>
                </c:pt>
                <c:pt idx="966">
                  <c:v>882.40753062465581</c:v>
                </c:pt>
                <c:pt idx="967">
                  <c:v>883.34903092354079</c:v>
                </c:pt>
                <c:pt idx="968">
                  <c:v>884.28771235925547</c:v>
                </c:pt>
                <c:pt idx="969">
                  <c:v>885.22639379497025</c:v>
                </c:pt>
                <c:pt idx="970">
                  <c:v>886.16789409385524</c:v>
                </c:pt>
                <c:pt idx="971">
                  <c:v>887.10657552956991</c:v>
                </c:pt>
                <c:pt idx="972">
                  <c:v>888.04525696528469</c:v>
                </c:pt>
                <c:pt idx="973">
                  <c:v>888.98675726416957</c:v>
                </c:pt>
                <c:pt idx="974">
                  <c:v>889.92543869988435</c:v>
                </c:pt>
                <c:pt idx="975">
                  <c:v>890.86412013559902</c:v>
                </c:pt>
                <c:pt idx="976">
                  <c:v>891.80562043448401</c:v>
                </c:pt>
                <c:pt idx="977">
                  <c:v>892.74430187019868</c:v>
                </c:pt>
                <c:pt idx="978">
                  <c:v>893.68298330591347</c:v>
                </c:pt>
                <c:pt idx="979">
                  <c:v>894.62448360479846</c:v>
                </c:pt>
                <c:pt idx="980">
                  <c:v>895.56316504051313</c:v>
                </c:pt>
                <c:pt idx="981">
                  <c:v>896.5018464762278</c:v>
                </c:pt>
                <c:pt idx="982">
                  <c:v>897.44334677511279</c:v>
                </c:pt>
                <c:pt idx="983">
                  <c:v>898.38202821082757</c:v>
                </c:pt>
                <c:pt idx="984">
                  <c:v>899.32070964654224</c:v>
                </c:pt>
                <c:pt idx="985">
                  <c:v>900.26220994542723</c:v>
                </c:pt>
                <c:pt idx="986">
                  <c:v>901.2008913811419</c:v>
                </c:pt>
                <c:pt idx="987">
                  <c:v>902.13957281685668</c:v>
                </c:pt>
                <c:pt idx="988">
                  <c:v>903.08107311574156</c:v>
                </c:pt>
                <c:pt idx="989">
                  <c:v>904.01975455145634</c:v>
                </c:pt>
                <c:pt idx="990">
                  <c:v>904.95843598717101</c:v>
                </c:pt>
                <c:pt idx="991">
                  <c:v>905.899936286056</c:v>
                </c:pt>
                <c:pt idx="992">
                  <c:v>906.83861772177067</c:v>
                </c:pt>
                <c:pt idx="993">
                  <c:v>907.77729915748557</c:v>
                </c:pt>
                <c:pt idx="994">
                  <c:v>908.71879945637056</c:v>
                </c:pt>
                <c:pt idx="995">
                  <c:v>909.65748089208523</c:v>
                </c:pt>
                <c:pt idx="996">
                  <c:v>910.59616232780002</c:v>
                </c:pt>
                <c:pt idx="997">
                  <c:v>911.53766262668489</c:v>
                </c:pt>
                <c:pt idx="998">
                  <c:v>912.47634406239968</c:v>
                </c:pt>
                <c:pt idx="999">
                  <c:v>913.41502549811435</c:v>
                </c:pt>
                <c:pt idx="1000">
                  <c:v>914.35652579699934</c:v>
                </c:pt>
                <c:pt idx="1001">
                  <c:v>915.29520723271401</c:v>
                </c:pt>
                <c:pt idx="1002">
                  <c:v>916.23388866842879</c:v>
                </c:pt>
                <c:pt idx="1003">
                  <c:v>917.17538896731378</c:v>
                </c:pt>
                <c:pt idx="1004">
                  <c:v>918.11407040302845</c:v>
                </c:pt>
                <c:pt idx="1005">
                  <c:v>919.05275183874312</c:v>
                </c:pt>
                <c:pt idx="1006">
                  <c:v>919.99425213762811</c:v>
                </c:pt>
                <c:pt idx="1007">
                  <c:v>920.93293357334289</c:v>
                </c:pt>
                <c:pt idx="1008">
                  <c:v>921.87161500905756</c:v>
                </c:pt>
                <c:pt idx="1009">
                  <c:v>922.81311530794255</c:v>
                </c:pt>
                <c:pt idx="1010">
                  <c:v>923.75179674365722</c:v>
                </c:pt>
                <c:pt idx="1011">
                  <c:v>924.69047817937201</c:v>
                </c:pt>
                <c:pt idx="1012">
                  <c:v>925.63197847825688</c:v>
                </c:pt>
                <c:pt idx="1013">
                  <c:v>926.57065991397167</c:v>
                </c:pt>
                <c:pt idx="1014">
                  <c:v>927.50934134968634</c:v>
                </c:pt>
                <c:pt idx="1015">
                  <c:v>928.45084164857133</c:v>
                </c:pt>
                <c:pt idx="1016">
                  <c:v>929.38952308428611</c:v>
                </c:pt>
                <c:pt idx="1017">
                  <c:v>930.32820452000078</c:v>
                </c:pt>
                <c:pt idx="1018">
                  <c:v>931.26970481888577</c:v>
                </c:pt>
                <c:pt idx="1019">
                  <c:v>932.20838625460044</c:v>
                </c:pt>
                <c:pt idx="1020">
                  <c:v>933.14706769031523</c:v>
                </c:pt>
                <c:pt idx="1021">
                  <c:v>934.0885679892001</c:v>
                </c:pt>
                <c:pt idx="1022">
                  <c:v>935.02724942491488</c:v>
                </c:pt>
                <c:pt idx="1023">
                  <c:v>935.96593086062956</c:v>
                </c:pt>
                <c:pt idx="1024">
                  <c:v>936.90743115951454</c:v>
                </c:pt>
                <c:pt idx="1025">
                  <c:v>937.84611259522922</c:v>
                </c:pt>
                <c:pt idx="1026">
                  <c:v>938.784794030944</c:v>
                </c:pt>
                <c:pt idx="1027">
                  <c:v>939.7262943298291</c:v>
                </c:pt>
                <c:pt idx="1028">
                  <c:v>940.66497576554377</c:v>
                </c:pt>
                <c:pt idx="1029">
                  <c:v>941.60365720125856</c:v>
                </c:pt>
                <c:pt idx="1030">
                  <c:v>942.54515750014343</c:v>
                </c:pt>
                <c:pt idx="1031">
                  <c:v>943.48383893585822</c:v>
                </c:pt>
                <c:pt idx="1032">
                  <c:v>944.42252037157289</c:v>
                </c:pt>
                <c:pt idx="1033">
                  <c:v>945.36402067045788</c:v>
                </c:pt>
                <c:pt idx="1034">
                  <c:v>946.30270210617255</c:v>
                </c:pt>
                <c:pt idx="1035">
                  <c:v>947.24138354188733</c:v>
                </c:pt>
                <c:pt idx="1036">
                  <c:v>948.18288384077232</c:v>
                </c:pt>
                <c:pt idx="1037">
                  <c:v>949.12156527648699</c:v>
                </c:pt>
                <c:pt idx="1038">
                  <c:v>950.06024671220166</c:v>
                </c:pt>
                <c:pt idx="1039">
                  <c:v>951.00174701108665</c:v>
                </c:pt>
                <c:pt idx="1040">
                  <c:v>951.94042844680143</c:v>
                </c:pt>
                <c:pt idx="1041">
                  <c:v>952.8791098825161</c:v>
                </c:pt>
                <c:pt idx="1042">
                  <c:v>953.82061018140109</c:v>
                </c:pt>
                <c:pt idx="1043">
                  <c:v>954.75929161711576</c:v>
                </c:pt>
                <c:pt idx="1044">
                  <c:v>955.69797305283055</c:v>
                </c:pt>
                <c:pt idx="1045">
                  <c:v>956.63947335171542</c:v>
                </c:pt>
                <c:pt idx="1046">
                  <c:v>957.57815478743021</c:v>
                </c:pt>
                <c:pt idx="1047">
                  <c:v>958.51683622314488</c:v>
                </c:pt>
                <c:pt idx="1048">
                  <c:v>959.45833652202987</c:v>
                </c:pt>
                <c:pt idx="1049">
                  <c:v>960.39701795774454</c:v>
                </c:pt>
                <c:pt idx="1050">
                  <c:v>961.33569939345932</c:v>
                </c:pt>
                <c:pt idx="1051">
                  <c:v>962.27719969234442</c:v>
                </c:pt>
                <c:pt idx="1052">
                  <c:v>963.2158811280591</c:v>
                </c:pt>
                <c:pt idx="1053">
                  <c:v>964.15456256377354</c:v>
                </c:pt>
                <c:pt idx="1054">
                  <c:v>965.09606286265875</c:v>
                </c:pt>
                <c:pt idx="1055">
                  <c:v>966.03474429837354</c:v>
                </c:pt>
                <c:pt idx="1056">
                  <c:v>966.97342573408798</c:v>
                </c:pt>
                <c:pt idx="1057">
                  <c:v>967.9149260329732</c:v>
                </c:pt>
                <c:pt idx="1058">
                  <c:v>968.85360746868787</c:v>
                </c:pt>
                <c:pt idx="1059">
                  <c:v>969.79228890440254</c:v>
                </c:pt>
                <c:pt idx="1060">
                  <c:v>970.73378920328764</c:v>
                </c:pt>
                <c:pt idx="1061">
                  <c:v>971.67247063900231</c:v>
                </c:pt>
                <c:pt idx="1062">
                  <c:v>972.61115207471687</c:v>
                </c:pt>
                <c:pt idx="1063">
                  <c:v>973.55265237360209</c:v>
                </c:pt>
                <c:pt idx="1064">
                  <c:v>974.49133380931687</c:v>
                </c:pt>
                <c:pt idx="1065">
                  <c:v>975.43001524503131</c:v>
                </c:pt>
                <c:pt idx="1066">
                  <c:v>976.37151554391653</c:v>
                </c:pt>
                <c:pt idx="1067">
                  <c:v>977.3101969796312</c:v>
                </c:pt>
                <c:pt idx="1068">
                  <c:v>978.24887841534576</c:v>
                </c:pt>
                <c:pt idx="1069">
                  <c:v>979.19037871423097</c:v>
                </c:pt>
                <c:pt idx="1070">
                  <c:v>980.12906014994564</c:v>
                </c:pt>
                <c:pt idx="1071">
                  <c:v>981.06774158566009</c:v>
                </c:pt>
                <c:pt idx="1072">
                  <c:v>982.0092418845453</c:v>
                </c:pt>
                <c:pt idx="1073">
                  <c:v>982.94792332026009</c:v>
                </c:pt>
                <c:pt idx="1074">
                  <c:v>983.88660475597453</c:v>
                </c:pt>
                <c:pt idx="1075">
                  <c:v>984.82810505485975</c:v>
                </c:pt>
                <c:pt idx="1076">
                  <c:v>985.76678649057442</c:v>
                </c:pt>
                <c:pt idx="1077">
                  <c:v>986.70546792628897</c:v>
                </c:pt>
                <c:pt idx="1078">
                  <c:v>987.64696822517408</c:v>
                </c:pt>
                <c:pt idx="1079">
                  <c:v>988.58564966088886</c:v>
                </c:pt>
                <c:pt idx="1080">
                  <c:v>989.52433109660331</c:v>
                </c:pt>
                <c:pt idx="1081">
                  <c:v>1020.5318259700618</c:v>
                </c:pt>
                <c:pt idx="1082">
                  <c:v>1047.7817762374916</c:v>
                </c:pt>
                <c:pt idx="1083">
                  <c:v>1075.9704079406356</c:v>
                </c:pt>
                <c:pt idx="1084">
                  <c:v>1103.2203582080649</c:v>
                </c:pt>
                <c:pt idx="1085">
                  <c:v>1127.6486264420096</c:v>
                </c:pt>
                <c:pt idx="1086">
                  <c:v>1153.0183949748393</c:v>
                </c:pt>
                <c:pt idx="1087">
                  <c:v>1177.4494820719544</c:v>
                </c:pt>
                <c:pt idx="1088">
                  <c:v>1196.2428428284406</c:v>
                </c:pt>
                <c:pt idx="1089">
                  <c:v>1221.6126113612702</c:v>
                </c:pt>
                <c:pt idx="1090">
                  <c:v>1251.6786059358437</c:v>
                </c:pt>
                <c:pt idx="1091">
                  <c:v>1274.2295112983588</c:v>
                </c:pt>
                <c:pt idx="1092">
                  <c:v>1298.6605983954742</c:v>
                </c:pt>
                <c:pt idx="1093">
                  <c:v>1322.1501851937039</c:v>
                </c:pt>
                <c:pt idx="1094">
                  <c:v>1350.3388168968481</c:v>
                </c:pt>
                <c:pt idx="1095">
                  <c:v>1376.650085728563</c:v>
                </c:pt>
                <c:pt idx="1096">
                  <c:v>1403.8972171328219</c:v>
                </c:pt>
                <c:pt idx="1097">
                  <c:v>1431.1471674002514</c:v>
                </c:pt>
                <c:pt idx="1098">
                  <c:v>1455.5782544973665</c:v>
                </c:pt>
                <c:pt idx="1099">
                  <c:v>1480.9480230301961</c:v>
                </c:pt>
                <c:pt idx="1100">
                  <c:v>1508.1951544344552</c:v>
                </c:pt>
                <c:pt idx="1101">
                  <c:v>1535.4451047018847</c:v>
                </c:pt>
                <c:pt idx="1102">
                  <c:v>1560.8148732347145</c:v>
                </c:pt>
                <c:pt idx="1103">
                  <c:v>1586.1846417675442</c:v>
                </c:pt>
                <c:pt idx="1104">
                  <c:v>1610.6157288646591</c:v>
                </c:pt>
                <c:pt idx="1105">
                  <c:v>1638.8043605678033</c:v>
                </c:pt>
                <c:pt idx="1106">
                  <c:v>1667.9316737066622</c:v>
                </c:pt>
                <c:pt idx="1107">
                  <c:v>1697.0589868455208</c:v>
                </c:pt>
                <c:pt idx="1108">
                  <c:v>1723.3702556772357</c:v>
                </c:pt>
                <c:pt idx="1109">
                  <c:v>1747.7985239111802</c:v>
                </c:pt>
                <c:pt idx="1110">
                  <c:v>1774.109792742895</c:v>
                </c:pt>
                <c:pt idx="1111">
                  <c:v>1797.599379541125</c:v>
                </c:pt>
                <c:pt idx="1112">
                  <c:v>1822.0304666382401</c:v>
                </c:pt>
                <c:pt idx="1113">
                  <c:v>1851.1577797770988</c:v>
                </c:pt>
                <c:pt idx="1114">
                  <c:v>1879.3464114802432</c:v>
                </c:pt>
                <c:pt idx="1115">
                  <c:v>1906.5963617476723</c:v>
                </c:pt>
                <c:pt idx="1116">
                  <c:v>1933.8434931519314</c:v>
                </c:pt>
                <c:pt idx="1117">
                  <c:v>1964.8509880253901</c:v>
                </c:pt>
                <c:pt idx="1118">
                  <c:v>1993.9811200274191</c:v>
                </c:pt>
                <c:pt idx="1119">
                  <c:v>2023.1084331662778</c:v>
                </c:pt>
                <c:pt idx="1120">
                  <c:v>2051.2970648694218</c:v>
                </c:pt>
                <c:pt idx="1121">
                  <c:v>2078.5470151368518</c:v>
                </c:pt>
                <c:pt idx="1122">
                  <c:v>2106.7356468399958</c:v>
                </c:pt>
                <c:pt idx="1123">
                  <c:v>2132.1054153728255</c:v>
                </c:pt>
                <c:pt idx="1124">
                  <c:v>2159.3525467770842</c:v>
                </c:pt>
                <c:pt idx="1125">
                  <c:v>2188.4826787791135</c:v>
                </c:pt>
                <c:pt idx="1126">
                  <c:v>2214.7911287476577</c:v>
                </c:pt>
                <c:pt idx="1127">
                  <c:v>2241.0995787162024</c:v>
                </c:pt>
                <c:pt idx="1128">
                  <c:v>2270.2297107182317</c:v>
                </c:pt>
                <c:pt idx="1129">
                  <c:v>2299.3570238570901</c:v>
                </c:pt>
                <c:pt idx="1130">
                  <c:v>2327.5456555602341</c:v>
                </c:pt>
                <c:pt idx="1131">
                  <c:v>2353.8541055287787</c:v>
                </c:pt>
                <c:pt idx="1132">
                  <c:v>2379.223874061609</c:v>
                </c:pt>
                <c:pt idx="1133">
                  <c:v>2403.6549611587234</c:v>
                </c:pt>
                <c:pt idx="1134">
                  <c:v>2427.1445479569534</c:v>
                </c:pt>
                <c:pt idx="1135">
                  <c:v>2456.2746799589827</c:v>
                </c:pt>
                <c:pt idx="1136">
                  <c:v>2486.3406745335565</c:v>
                </c:pt>
                <c:pt idx="1137">
                  <c:v>2515.4708065355858</c:v>
                </c:pt>
                <c:pt idx="1138">
                  <c:v>2541.7792565041295</c:v>
                </c:pt>
                <c:pt idx="1139">
                  <c:v>2568.0877064726742</c:v>
                </c:pt>
                <c:pt idx="1140">
                  <c:v>2594.3989753043888</c:v>
                </c:pt>
                <c:pt idx="1141">
                  <c:v>2619.7687438372186</c:v>
                </c:pt>
                <c:pt idx="1142">
                  <c:v>2645.1385123700484</c:v>
                </c:pt>
                <c:pt idx="1143">
                  <c:v>2672.3856437743075</c:v>
                </c:pt>
                <c:pt idx="1144">
                  <c:v>2698.6969126060221</c:v>
                </c:pt>
                <c:pt idx="1145">
                  <c:v>2725.0053625745663</c:v>
                </c:pt>
                <c:pt idx="1146">
                  <c:v>2750.3751311073961</c:v>
                </c:pt>
                <c:pt idx="1147">
                  <c:v>2773.8647179056265</c:v>
                </c:pt>
                <c:pt idx="1148">
                  <c:v>2797.3571235670265</c:v>
                </c:pt>
                <c:pt idx="1149">
                  <c:v>2820.8467103652565</c:v>
                </c:pt>
                <c:pt idx="1150">
                  <c:v>2821.785391800971</c:v>
                </c:pt>
                <c:pt idx="1151">
                  <c:v>2822.7268920998563</c:v>
                </c:pt>
                <c:pt idx="1152">
                  <c:v>2823.6655735355707</c:v>
                </c:pt>
                <c:pt idx="1153">
                  <c:v>2824.6042549712856</c:v>
                </c:pt>
                <c:pt idx="1154">
                  <c:v>2825.5457552701705</c:v>
                </c:pt>
                <c:pt idx="1155">
                  <c:v>2826.4844367058849</c:v>
                </c:pt>
                <c:pt idx="1156">
                  <c:v>2827.4231181416003</c:v>
                </c:pt>
                <c:pt idx="1157">
                  <c:v>2828.3646184404852</c:v>
                </c:pt>
                <c:pt idx="1158">
                  <c:v>2829.3032998761996</c:v>
                </c:pt>
                <c:pt idx="1159">
                  <c:v>2830.2419813119145</c:v>
                </c:pt>
                <c:pt idx="1160">
                  <c:v>2831.1834816107994</c:v>
                </c:pt>
                <c:pt idx="1161">
                  <c:v>2832.1221630465143</c:v>
                </c:pt>
                <c:pt idx="1162">
                  <c:v>2833.0608444822292</c:v>
                </c:pt>
                <c:pt idx="1163">
                  <c:v>2834.0023447811136</c:v>
                </c:pt>
                <c:pt idx="1164">
                  <c:v>2834.9410262168285</c:v>
                </c:pt>
                <c:pt idx="1165">
                  <c:v>2835.8797076525434</c:v>
                </c:pt>
                <c:pt idx="1166">
                  <c:v>2836.8212079514287</c:v>
                </c:pt>
                <c:pt idx="1167">
                  <c:v>2837.7598893871427</c:v>
                </c:pt>
                <c:pt idx="1168">
                  <c:v>2838.6985708228576</c:v>
                </c:pt>
                <c:pt idx="1169">
                  <c:v>2839.6400711217429</c:v>
                </c:pt>
                <c:pt idx="1170">
                  <c:v>2840.5787525574574</c:v>
                </c:pt>
                <c:pt idx="1171">
                  <c:v>2841.5174339931718</c:v>
                </c:pt>
                <c:pt idx="1172">
                  <c:v>2842.4589342920572</c:v>
                </c:pt>
                <c:pt idx="1173">
                  <c:v>2843.3976157277716</c:v>
                </c:pt>
                <c:pt idx="1174">
                  <c:v>2844.336297163487</c:v>
                </c:pt>
                <c:pt idx="1175">
                  <c:v>2845.2777974623714</c:v>
                </c:pt>
                <c:pt idx="1176">
                  <c:v>2846.2164788980858</c:v>
                </c:pt>
                <c:pt idx="1177">
                  <c:v>2847.1551603338012</c:v>
                </c:pt>
                <c:pt idx="1178">
                  <c:v>2848.0966606326861</c:v>
                </c:pt>
                <c:pt idx="1179">
                  <c:v>2849.0353420684</c:v>
                </c:pt>
                <c:pt idx="1180">
                  <c:v>2849.9740235041154</c:v>
                </c:pt>
                <c:pt idx="1181">
                  <c:v>2850.9155238030003</c:v>
                </c:pt>
                <c:pt idx="1182">
                  <c:v>2851.8542052387152</c:v>
                </c:pt>
                <c:pt idx="1183">
                  <c:v>2852.7928866744296</c:v>
                </c:pt>
                <c:pt idx="1184">
                  <c:v>2853.7343869733145</c:v>
                </c:pt>
                <c:pt idx="1185">
                  <c:v>2854.6730684090294</c:v>
                </c:pt>
                <c:pt idx="1186">
                  <c:v>2855.6117498447443</c:v>
                </c:pt>
                <c:pt idx="1187">
                  <c:v>2856.5532501436292</c:v>
                </c:pt>
                <c:pt idx="1188">
                  <c:v>2857.4919315793436</c:v>
                </c:pt>
                <c:pt idx="1189">
                  <c:v>2858.4306130150585</c:v>
                </c:pt>
                <c:pt idx="1190">
                  <c:v>2859.3721133139438</c:v>
                </c:pt>
                <c:pt idx="1191">
                  <c:v>2860.3107947496583</c:v>
                </c:pt>
                <c:pt idx="1192">
                  <c:v>2861.2494761853732</c:v>
                </c:pt>
                <c:pt idx="1193">
                  <c:v>2862.190976484258</c:v>
                </c:pt>
                <c:pt idx="1194">
                  <c:v>2863.1296579199725</c:v>
                </c:pt>
                <c:pt idx="1195">
                  <c:v>2864.0683393556878</c:v>
                </c:pt>
                <c:pt idx="1196">
                  <c:v>2865.0098396545723</c:v>
                </c:pt>
                <c:pt idx="1197">
                  <c:v>2865.9485210902867</c:v>
                </c:pt>
                <c:pt idx="1198">
                  <c:v>2866.8872025260021</c:v>
                </c:pt>
                <c:pt idx="1199">
                  <c:v>2867.8287028248869</c:v>
                </c:pt>
                <c:pt idx="1200">
                  <c:v>2868.7673842606014</c:v>
                </c:pt>
                <c:pt idx="1201">
                  <c:v>2869.7060656963163</c:v>
                </c:pt>
                <c:pt idx="1202">
                  <c:v>2870.6475659952011</c:v>
                </c:pt>
                <c:pt idx="1203">
                  <c:v>2871.586247430916</c:v>
                </c:pt>
                <c:pt idx="1204">
                  <c:v>2872.5249288666305</c:v>
                </c:pt>
                <c:pt idx="1205">
                  <c:v>2873.4664291655158</c:v>
                </c:pt>
                <c:pt idx="1206">
                  <c:v>2874.4051106012303</c:v>
                </c:pt>
                <c:pt idx="1207">
                  <c:v>2875.3437920369452</c:v>
                </c:pt>
                <c:pt idx="1208">
                  <c:v>2876.28529233583</c:v>
                </c:pt>
                <c:pt idx="1209">
                  <c:v>2877.2239737715445</c:v>
                </c:pt>
                <c:pt idx="1210">
                  <c:v>2878.1626552072594</c:v>
                </c:pt>
                <c:pt idx="1211">
                  <c:v>2879.1041555061447</c:v>
                </c:pt>
                <c:pt idx="1212">
                  <c:v>2880.0428369418587</c:v>
                </c:pt>
                <c:pt idx="1213">
                  <c:v>2880.981518377574</c:v>
                </c:pt>
                <c:pt idx="1214">
                  <c:v>2881.9230186764589</c:v>
                </c:pt>
                <c:pt idx="1215">
                  <c:v>2882.8617001121734</c:v>
                </c:pt>
                <c:pt idx="1216">
                  <c:v>2883.8003815478883</c:v>
                </c:pt>
                <c:pt idx="1217">
                  <c:v>2884.7418818467731</c:v>
                </c:pt>
                <c:pt idx="1218">
                  <c:v>2885.680563282488</c:v>
                </c:pt>
                <c:pt idx="1219">
                  <c:v>2886.6192447182029</c:v>
                </c:pt>
                <c:pt idx="1220">
                  <c:v>2887.5607450170874</c:v>
                </c:pt>
                <c:pt idx="1221">
                  <c:v>2888.4994264528023</c:v>
                </c:pt>
                <c:pt idx="1222">
                  <c:v>2889.4381078885172</c:v>
                </c:pt>
                <c:pt idx="1223">
                  <c:v>2890.3796081874025</c:v>
                </c:pt>
                <c:pt idx="1224">
                  <c:v>2891.3182896231169</c:v>
                </c:pt>
                <c:pt idx="1225">
                  <c:v>2892.2569710588314</c:v>
                </c:pt>
                <c:pt idx="1226">
                  <c:v>2893.1984713577167</c:v>
                </c:pt>
                <c:pt idx="1227">
                  <c:v>2894.1371527934311</c:v>
                </c:pt>
                <c:pt idx="1228">
                  <c:v>2895.075834229146</c:v>
                </c:pt>
                <c:pt idx="1229">
                  <c:v>2896.0173345280309</c:v>
                </c:pt>
                <c:pt idx="1230">
                  <c:v>2896.9560159637454</c:v>
                </c:pt>
                <c:pt idx="1231">
                  <c:v>2897.8946973994607</c:v>
                </c:pt>
                <c:pt idx="1232">
                  <c:v>2898.8361976983456</c:v>
                </c:pt>
                <c:pt idx="1233">
                  <c:v>2899.7748791340596</c:v>
                </c:pt>
                <c:pt idx="1234">
                  <c:v>2900.7135605697749</c:v>
                </c:pt>
                <c:pt idx="1235">
                  <c:v>2901.6550608686598</c:v>
                </c:pt>
                <c:pt idx="1236">
                  <c:v>2902.5937423043747</c:v>
                </c:pt>
                <c:pt idx="1237">
                  <c:v>2903.5324237400891</c:v>
                </c:pt>
                <c:pt idx="1238">
                  <c:v>2904.473924038974</c:v>
                </c:pt>
                <c:pt idx="1239">
                  <c:v>2905.4126054746889</c:v>
                </c:pt>
                <c:pt idx="1240">
                  <c:v>2906.3512869104038</c:v>
                </c:pt>
                <c:pt idx="1241">
                  <c:v>2907.2927872092882</c:v>
                </c:pt>
                <c:pt idx="1242">
                  <c:v>2908.2314686450031</c:v>
                </c:pt>
                <c:pt idx="1243">
                  <c:v>2909.170150080718</c:v>
                </c:pt>
                <c:pt idx="1244">
                  <c:v>2910.1116503796034</c:v>
                </c:pt>
                <c:pt idx="1245">
                  <c:v>2911.0503318153173</c:v>
                </c:pt>
                <c:pt idx="1246">
                  <c:v>2911.9890132510322</c:v>
                </c:pt>
                <c:pt idx="1247">
                  <c:v>2912.9305135499176</c:v>
                </c:pt>
                <c:pt idx="1248">
                  <c:v>2913.869194985632</c:v>
                </c:pt>
                <c:pt idx="1249">
                  <c:v>2914.8078764213465</c:v>
                </c:pt>
                <c:pt idx="1250">
                  <c:v>2915.7493767202318</c:v>
                </c:pt>
                <c:pt idx="1251">
                  <c:v>2916.6880581559462</c:v>
                </c:pt>
                <c:pt idx="1252">
                  <c:v>2917.6267395916616</c:v>
                </c:pt>
                <c:pt idx="1253">
                  <c:v>2918.568239890546</c:v>
                </c:pt>
                <c:pt idx="1254">
                  <c:v>2919.5069213262605</c:v>
                </c:pt>
                <c:pt idx="1255">
                  <c:v>2920.4456027619758</c:v>
                </c:pt>
                <c:pt idx="1256">
                  <c:v>2921.3871030608607</c:v>
                </c:pt>
                <c:pt idx="1257">
                  <c:v>2922.3257844965756</c:v>
                </c:pt>
                <c:pt idx="1258">
                  <c:v>2923.26446593229</c:v>
                </c:pt>
                <c:pt idx="1259">
                  <c:v>2924.2059662311749</c:v>
                </c:pt>
                <c:pt idx="1260">
                  <c:v>2925.1446476668898</c:v>
                </c:pt>
                <c:pt idx="1261">
                  <c:v>2926.0833291026047</c:v>
                </c:pt>
                <c:pt idx="1262">
                  <c:v>2927.0248294014896</c:v>
                </c:pt>
                <c:pt idx="1263">
                  <c:v>2927.963510837204</c:v>
                </c:pt>
                <c:pt idx="1264">
                  <c:v>2928.9021922729189</c:v>
                </c:pt>
                <c:pt idx="1265">
                  <c:v>2929.8436925718042</c:v>
                </c:pt>
                <c:pt idx="1266">
                  <c:v>2930.7823740075182</c:v>
                </c:pt>
                <c:pt idx="1267">
                  <c:v>2931.7210554432331</c:v>
                </c:pt>
                <c:pt idx="1268">
                  <c:v>2932.6625557421185</c:v>
                </c:pt>
                <c:pt idx="1269">
                  <c:v>2933.6012371778329</c:v>
                </c:pt>
                <c:pt idx="1270">
                  <c:v>2934.5399186135478</c:v>
                </c:pt>
                <c:pt idx="1271">
                  <c:v>2935.4814189124327</c:v>
                </c:pt>
                <c:pt idx="1272">
                  <c:v>2936.4201003481471</c:v>
                </c:pt>
                <c:pt idx="1273">
                  <c:v>2937.3587817838625</c:v>
                </c:pt>
                <c:pt idx="1274">
                  <c:v>2938.3002820827469</c:v>
                </c:pt>
                <c:pt idx="1275">
                  <c:v>2939.2389635184618</c:v>
                </c:pt>
                <c:pt idx="1276">
                  <c:v>2940.1776449541767</c:v>
                </c:pt>
                <c:pt idx="1277">
                  <c:v>2941.1191452530616</c:v>
                </c:pt>
                <c:pt idx="1278">
                  <c:v>2942.057826688776</c:v>
                </c:pt>
                <c:pt idx="1279">
                  <c:v>2942.9965081244909</c:v>
                </c:pt>
                <c:pt idx="1280">
                  <c:v>2943.9380084233762</c:v>
                </c:pt>
                <c:pt idx="1281">
                  <c:v>2944.8766898590907</c:v>
                </c:pt>
                <c:pt idx="1282">
                  <c:v>2945.8153712948051</c:v>
                </c:pt>
                <c:pt idx="1283">
                  <c:v>2946.7568715936904</c:v>
                </c:pt>
                <c:pt idx="1284">
                  <c:v>2947.6955530294049</c:v>
                </c:pt>
                <c:pt idx="1285">
                  <c:v>2948.6342344651198</c:v>
                </c:pt>
                <c:pt idx="1286">
                  <c:v>2949.5757347640047</c:v>
                </c:pt>
                <c:pt idx="1287">
                  <c:v>2950.5144161997191</c:v>
                </c:pt>
                <c:pt idx="1288">
                  <c:v>2951.4530976354345</c:v>
                </c:pt>
                <c:pt idx="1289">
                  <c:v>2952.3945979343193</c:v>
                </c:pt>
                <c:pt idx="1290">
                  <c:v>2953.3332793700338</c:v>
                </c:pt>
                <c:pt idx="1291">
                  <c:v>2954.2719608057487</c:v>
                </c:pt>
                <c:pt idx="1292">
                  <c:v>2955.2134611046336</c:v>
                </c:pt>
                <c:pt idx="1293">
                  <c:v>2956.1521425403484</c:v>
                </c:pt>
                <c:pt idx="1294">
                  <c:v>2957.0908239760633</c:v>
                </c:pt>
                <c:pt idx="1295">
                  <c:v>2958.0323242749478</c:v>
                </c:pt>
                <c:pt idx="1296">
                  <c:v>2958.9710057106627</c:v>
                </c:pt>
                <c:pt idx="1297">
                  <c:v>2959.9096871463776</c:v>
                </c:pt>
                <c:pt idx="1298">
                  <c:v>2960.8511874452624</c:v>
                </c:pt>
                <c:pt idx="1299">
                  <c:v>2961.7898688809769</c:v>
                </c:pt>
                <c:pt idx="1300">
                  <c:v>2962.7285503166918</c:v>
                </c:pt>
                <c:pt idx="1301">
                  <c:v>2963.6700506155771</c:v>
                </c:pt>
                <c:pt idx="1302">
                  <c:v>2964.6087320512916</c:v>
                </c:pt>
                <c:pt idx="1303">
                  <c:v>2965.547413487006</c:v>
                </c:pt>
                <c:pt idx="1304">
                  <c:v>2966.4889137858913</c:v>
                </c:pt>
                <c:pt idx="1305">
                  <c:v>2967.4275952216058</c:v>
                </c:pt>
                <c:pt idx="1306">
                  <c:v>2968.3662766573211</c:v>
                </c:pt>
                <c:pt idx="1307">
                  <c:v>2969.3077769562055</c:v>
                </c:pt>
                <c:pt idx="1308">
                  <c:v>2970.24645839192</c:v>
                </c:pt>
                <c:pt idx="1309">
                  <c:v>2971.1851398276353</c:v>
                </c:pt>
                <c:pt idx="1310">
                  <c:v>2972.1266401265202</c:v>
                </c:pt>
                <c:pt idx="1311">
                  <c:v>2973.0653215622342</c:v>
                </c:pt>
                <c:pt idx="1312">
                  <c:v>2974.0040029979496</c:v>
                </c:pt>
                <c:pt idx="1313">
                  <c:v>2974.9455032968344</c:v>
                </c:pt>
                <c:pt idx="1314">
                  <c:v>2975.8841847325493</c:v>
                </c:pt>
                <c:pt idx="1315">
                  <c:v>2976.8228661682638</c:v>
                </c:pt>
                <c:pt idx="1316">
                  <c:v>2977.7643664671486</c:v>
                </c:pt>
                <c:pt idx="1317">
                  <c:v>2978.7030479028635</c:v>
                </c:pt>
                <c:pt idx="1318">
                  <c:v>2979.6417293385784</c:v>
                </c:pt>
                <c:pt idx="1319">
                  <c:v>2980.5832296374633</c:v>
                </c:pt>
                <c:pt idx="1320">
                  <c:v>2981.5219110731778</c:v>
                </c:pt>
                <c:pt idx="1321">
                  <c:v>2982.4605925088927</c:v>
                </c:pt>
                <c:pt idx="1322">
                  <c:v>2983.402092807778</c:v>
                </c:pt>
                <c:pt idx="1323">
                  <c:v>2984.3407742434924</c:v>
                </c:pt>
                <c:pt idx="1324">
                  <c:v>2985.2794556792069</c:v>
                </c:pt>
                <c:pt idx="1325">
                  <c:v>2986.2209559780922</c:v>
                </c:pt>
                <c:pt idx="1326">
                  <c:v>2987.1596374138066</c:v>
                </c:pt>
                <c:pt idx="1327">
                  <c:v>2988.098318849522</c:v>
                </c:pt>
                <c:pt idx="1328">
                  <c:v>2989.0398191484064</c:v>
                </c:pt>
                <c:pt idx="1329">
                  <c:v>2989.9785005841209</c:v>
                </c:pt>
                <c:pt idx="1330">
                  <c:v>2990.9171820198362</c:v>
                </c:pt>
                <c:pt idx="1331">
                  <c:v>2991.8586823187211</c:v>
                </c:pt>
                <c:pt idx="1332">
                  <c:v>2992.7973637544355</c:v>
                </c:pt>
                <c:pt idx="1333">
                  <c:v>2993.7360451901504</c:v>
                </c:pt>
                <c:pt idx="1334">
                  <c:v>2994.6775454890353</c:v>
                </c:pt>
                <c:pt idx="1335">
                  <c:v>2995.6162269247502</c:v>
                </c:pt>
                <c:pt idx="1336">
                  <c:v>2996.5549083604647</c:v>
                </c:pt>
                <c:pt idx="1337">
                  <c:v>2997.49640865935</c:v>
                </c:pt>
                <c:pt idx="1338">
                  <c:v>2998.4350900950644</c:v>
                </c:pt>
                <c:pt idx="1339">
                  <c:v>2999.3737715307793</c:v>
                </c:pt>
                <c:pt idx="1340">
                  <c:v>3000.3152718296642</c:v>
                </c:pt>
                <c:pt idx="1341">
                  <c:v>3001.2539532653786</c:v>
                </c:pt>
                <c:pt idx="1342">
                  <c:v>3002.1926347010935</c:v>
                </c:pt>
                <c:pt idx="1343">
                  <c:v>3003.1341349999789</c:v>
                </c:pt>
                <c:pt idx="1344">
                  <c:v>3004.0728164356929</c:v>
                </c:pt>
                <c:pt idx="1345">
                  <c:v>3005.0114978714082</c:v>
                </c:pt>
                <c:pt idx="1346">
                  <c:v>3005.9529981702931</c:v>
                </c:pt>
                <c:pt idx="1347">
                  <c:v>3006.8916796060075</c:v>
                </c:pt>
                <c:pt idx="1348">
                  <c:v>3007.8303610417224</c:v>
                </c:pt>
                <c:pt idx="1349">
                  <c:v>3008.7718613406073</c:v>
                </c:pt>
                <c:pt idx="1350">
                  <c:v>3009.7105427763222</c:v>
                </c:pt>
                <c:pt idx="1351">
                  <c:v>3010.6492242120371</c:v>
                </c:pt>
                <c:pt idx="1352">
                  <c:v>3011.5907245109215</c:v>
                </c:pt>
                <c:pt idx="1353">
                  <c:v>3012.5294059466364</c:v>
                </c:pt>
                <c:pt idx="1354">
                  <c:v>3013.4680873823513</c:v>
                </c:pt>
                <c:pt idx="1355">
                  <c:v>3014.4095876812362</c:v>
                </c:pt>
                <c:pt idx="1356">
                  <c:v>3015.3482691169511</c:v>
                </c:pt>
                <c:pt idx="1357">
                  <c:v>3016.2869505526655</c:v>
                </c:pt>
                <c:pt idx="1358">
                  <c:v>3017.2284508515509</c:v>
                </c:pt>
                <c:pt idx="1359">
                  <c:v>3018.1671322872653</c:v>
                </c:pt>
                <c:pt idx="1360">
                  <c:v>3019.1058137229797</c:v>
                </c:pt>
                <c:pt idx="1361">
                  <c:v>3020.0473140218651</c:v>
                </c:pt>
                <c:pt idx="1362">
                  <c:v>3020.9859954575795</c:v>
                </c:pt>
                <c:pt idx="1363">
                  <c:v>3021.9246768932949</c:v>
                </c:pt>
                <c:pt idx="1364">
                  <c:v>3022.8661771921797</c:v>
                </c:pt>
                <c:pt idx="1365">
                  <c:v>3023.8048586278937</c:v>
                </c:pt>
                <c:pt idx="1366">
                  <c:v>3024.7435400636091</c:v>
                </c:pt>
                <c:pt idx="1367">
                  <c:v>3025.685040362494</c:v>
                </c:pt>
                <c:pt idx="1368">
                  <c:v>3026.6237217982084</c:v>
                </c:pt>
                <c:pt idx="1369">
                  <c:v>3027.5624032339233</c:v>
                </c:pt>
                <c:pt idx="1370">
                  <c:v>3028.5039035328082</c:v>
                </c:pt>
                <c:pt idx="1371">
                  <c:v>3029.4425849685231</c:v>
                </c:pt>
                <c:pt idx="1372">
                  <c:v>3030.381266404238</c:v>
                </c:pt>
                <c:pt idx="1373">
                  <c:v>3031.3227667031224</c:v>
                </c:pt>
                <c:pt idx="1374">
                  <c:v>3032.2614481388373</c:v>
                </c:pt>
                <c:pt idx="1375">
                  <c:v>3033.2001295745522</c:v>
                </c:pt>
                <c:pt idx="1376">
                  <c:v>3034.1416298734375</c:v>
                </c:pt>
                <c:pt idx="1377">
                  <c:v>3035.0803113091515</c:v>
                </c:pt>
                <c:pt idx="1378">
                  <c:v>3036.0189927448664</c:v>
                </c:pt>
                <c:pt idx="1379">
                  <c:v>3036.9604930437517</c:v>
                </c:pt>
                <c:pt idx="1380">
                  <c:v>3037.8991744794662</c:v>
                </c:pt>
                <c:pt idx="1381">
                  <c:v>3038.8378559151806</c:v>
                </c:pt>
                <c:pt idx="1382">
                  <c:v>3039.779356214066</c:v>
                </c:pt>
                <c:pt idx="1383">
                  <c:v>3040.7180376497804</c:v>
                </c:pt>
                <c:pt idx="1384">
                  <c:v>3041.6567190854958</c:v>
                </c:pt>
                <c:pt idx="1385">
                  <c:v>3042.5982193843802</c:v>
                </c:pt>
                <c:pt idx="1386">
                  <c:v>3043.5369008200946</c:v>
                </c:pt>
                <c:pt idx="1387">
                  <c:v>3044.47558225581</c:v>
                </c:pt>
                <c:pt idx="1388">
                  <c:v>3045.4170825546948</c:v>
                </c:pt>
                <c:pt idx="1389">
                  <c:v>3046.3557639904097</c:v>
                </c:pt>
                <c:pt idx="1390">
                  <c:v>3047.2944454261242</c:v>
                </c:pt>
                <c:pt idx="1391">
                  <c:v>3048.2359457250091</c:v>
                </c:pt>
                <c:pt idx="1392">
                  <c:v>3049.174627160724</c:v>
                </c:pt>
                <c:pt idx="1393">
                  <c:v>3050.1133085964384</c:v>
                </c:pt>
                <c:pt idx="1394">
                  <c:v>3051.0548088953237</c:v>
                </c:pt>
                <c:pt idx="1395">
                  <c:v>3051.9934903310382</c:v>
                </c:pt>
                <c:pt idx="1396">
                  <c:v>3052.9321717667531</c:v>
                </c:pt>
                <c:pt idx="1397">
                  <c:v>3053.8736720656384</c:v>
                </c:pt>
                <c:pt idx="1398">
                  <c:v>3054.8123535013524</c:v>
                </c:pt>
                <c:pt idx="1399">
                  <c:v>3055.7510349370673</c:v>
                </c:pt>
                <c:pt idx="1400">
                  <c:v>3056.6925352359526</c:v>
                </c:pt>
                <c:pt idx="1401">
                  <c:v>3057.6312166716671</c:v>
                </c:pt>
                <c:pt idx="1402">
                  <c:v>3058.569898107382</c:v>
                </c:pt>
                <c:pt idx="1403">
                  <c:v>3059.5113984062668</c:v>
                </c:pt>
                <c:pt idx="1404">
                  <c:v>3060.4500798419813</c:v>
                </c:pt>
                <c:pt idx="1405">
                  <c:v>3061.3887612776966</c:v>
                </c:pt>
                <c:pt idx="1406">
                  <c:v>3062.3302615765811</c:v>
                </c:pt>
                <c:pt idx="1407">
                  <c:v>3063.2689430122955</c:v>
                </c:pt>
                <c:pt idx="1408">
                  <c:v>3064.2076244480108</c:v>
                </c:pt>
                <c:pt idx="1409">
                  <c:v>3065.1491247468957</c:v>
                </c:pt>
                <c:pt idx="1410">
                  <c:v>3066.0878061826102</c:v>
                </c:pt>
                <c:pt idx="1411">
                  <c:v>3067.0264876183251</c:v>
                </c:pt>
                <c:pt idx="1412">
                  <c:v>3067.9679879172099</c:v>
                </c:pt>
                <c:pt idx="1413">
                  <c:v>3068.9066693529248</c:v>
                </c:pt>
                <c:pt idx="1414">
                  <c:v>3069.8453507886393</c:v>
                </c:pt>
                <c:pt idx="1415">
                  <c:v>3070.7868510875246</c:v>
                </c:pt>
                <c:pt idx="1416">
                  <c:v>3071.7255325232391</c:v>
                </c:pt>
                <c:pt idx="1417">
                  <c:v>3072.664213958954</c:v>
                </c:pt>
                <c:pt idx="1418">
                  <c:v>3073.6057142578388</c:v>
                </c:pt>
                <c:pt idx="1419">
                  <c:v>3074.5443956935533</c:v>
                </c:pt>
                <c:pt idx="1420">
                  <c:v>3075.4830771292686</c:v>
                </c:pt>
                <c:pt idx="1421">
                  <c:v>3076.4245774281535</c:v>
                </c:pt>
                <c:pt idx="1422">
                  <c:v>3077.3632588638679</c:v>
                </c:pt>
                <c:pt idx="1423">
                  <c:v>3078.3019402995828</c:v>
                </c:pt>
                <c:pt idx="1424">
                  <c:v>3079.2434405984677</c:v>
                </c:pt>
                <c:pt idx="1425">
                  <c:v>3080.1821220341822</c:v>
                </c:pt>
                <c:pt idx="1426">
                  <c:v>3081.1208034698971</c:v>
                </c:pt>
                <c:pt idx="1427">
                  <c:v>3082.0623037687819</c:v>
                </c:pt>
                <c:pt idx="1428">
                  <c:v>3083.0009852044968</c:v>
                </c:pt>
                <c:pt idx="1429">
                  <c:v>3083.9396666402117</c:v>
                </c:pt>
                <c:pt idx="1430">
                  <c:v>3084.8811669390966</c:v>
                </c:pt>
                <c:pt idx="1431">
                  <c:v>3085.819848374811</c:v>
                </c:pt>
                <c:pt idx="1432">
                  <c:v>3086.7585298105259</c:v>
                </c:pt>
                <c:pt idx="1433">
                  <c:v>3087.7000301094113</c:v>
                </c:pt>
                <c:pt idx="1434">
                  <c:v>3088.6387115451257</c:v>
                </c:pt>
                <c:pt idx="1435">
                  <c:v>3089.5773929808402</c:v>
                </c:pt>
                <c:pt idx="1436">
                  <c:v>3090.5188932797255</c:v>
                </c:pt>
                <c:pt idx="1437">
                  <c:v>3091.4575747154399</c:v>
                </c:pt>
                <c:pt idx="1438">
                  <c:v>3092.3962561511548</c:v>
                </c:pt>
                <c:pt idx="1439">
                  <c:v>3093.3377564500397</c:v>
                </c:pt>
                <c:pt idx="1440">
                  <c:v>3094.2764378857541</c:v>
                </c:pt>
                <c:pt idx="1441">
                  <c:v>3095.2151193214695</c:v>
                </c:pt>
                <c:pt idx="1442">
                  <c:v>3096.1566196203544</c:v>
                </c:pt>
                <c:pt idx="1443">
                  <c:v>3097.0953010560684</c:v>
                </c:pt>
                <c:pt idx="1444">
                  <c:v>3098.0339824917837</c:v>
                </c:pt>
                <c:pt idx="1445">
                  <c:v>3098.9754827906686</c:v>
                </c:pt>
                <c:pt idx="1446">
                  <c:v>3099.9141642263835</c:v>
                </c:pt>
                <c:pt idx="1447">
                  <c:v>3100.8528456620979</c:v>
                </c:pt>
                <c:pt idx="1448">
                  <c:v>3101.7943459609828</c:v>
                </c:pt>
                <c:pt idx="1449">
                  <c:v>3102.7330273966977</c:v>
                </c:pt>
                <c:pt idx="1450">
                  <c:v>3103.6717088324126</c:v>
                </c:pt>
                <c:pt idx="1451">
                  <c:v>3104.6132091312975</c:v>
                </c:pt>
                <c:pt idx="1452">
                  <c:v>3105.5518905670119</c:v>
                </c:pt>
                <c:pt idx="1453">
                  <c:v>3106.4905720027268</c:v>
                </c:pt>
                <c:pt idx="1454">
                  <c:v>3107.4320723016122</c:v>
                </c:pt>
                <c:pt idx="1455">
                  <c:v>3108.3707537373261</c:v>
                </c:pt>
                <c:pt idx="1456">
                  <c:v>3109.309435173041</c:v>
                </c:pt>
                <c:pt idx="1457">
                  <c:v>3110.2509354719264</c:v>
                </c:pt>
                <c:pt idx="1458">
                  <c:v>3111.1896169076408</c:v>
                </c:pt>
                <c:pt idx="1459">
                  <c:v>3112.1282983433557</c:v>
                </c:pt>
                <c:pt idx="1460">
                  <c:v>3113.0697986422406</c:v>
                </c:pt>
                <c:pt idx="1461">
                  <c:v>3114.008480077955</c:v>
                </c:pt>
                <c:pt idx="1462">
                  <c:v>3114.9471615136704</c:v>
                </c:pt>
                <c:pt idx="1463">
                  <c:v>3115.8886618125553</c:v>
                </c:pt>
                <c:pt idx="1464">
                  <c:v>3116.8273432482692</c:v>
                </c:pt>
                <c:pt idx="1465">
                  <c:v>3117.7660246839846</c:v>
                </c:pt>
                <c:pt idx="1466">
                  <c:v>3118.7075249828695</c:v>
                </c:pt>
                <c:pt idx="1467">
                  <c:v>3119.6462064185844</c:v>
                </c:pt>
                <c:pt idx="1468">
                  <c:v>3120.5848878542988</c:v>
                </c:pt>
                <c:pt idx="1469">
                  <c:v>3121.5263881531837</c:v>
                </c:pt>
                <c:pt idx="1470">
                  <c:v>3122.4650695888986</c:v>
                </c:pt>
                <c:pt idx="1471">
                  <c:v>3123.4037510246135</c:v>
                </c:pt>
                <c:pt idx="1472">
                  <c:v>3124.3452513234984</c:v>
                </c:pt>
                <c:pt idx="1473">
                  <c:v>3125.2839327592128</c:v>
                </c:pt>
                <c:pt idx="1474">
                  <c:v>3126.2226141949277</c:v>
                </c:pt>
                <c:pt idx="1475">
                  <c:v>3127.164114493813</c:v>
                </c:pt>
                <c:pt idx="1476">
                  <c:v>3128.102795929527</c:v>
                </c:pt>
                <c:pt idx="1477">
                  <c:v>3129.0414773652419</c:v>
                </c:pt>
                <c:pt idx="1478">
                  <c:v>3129.9829776641272</c:v>
                </c:pt>
                <c:pt idx="1479">
                  <c:v>3130.9216590998417</c:v>
                </c:pt>
                <c:pt idx="1480">
                  <c:v>3131.8603405355566</c:v>
                </c:pt>
                <c:pt idx="1481">
                  <c:v>3132.8018408344415</c:v>
                </c:pt>
                <c:pt idx="1482">
                  <c:v>3133.7405222701559</c:v>
                </c:pt>
                <c:pt idx="1483">
                  <c:v>3134.6792037058713</c:v>
                </c:pt>
                <c:pt idx="1484">
                  <c:v>3135.6207040047557</c:v>
                </c:pt>
                <c:pt idx="1485">
                  <c:v>3136.5593854404706</c:v>
                </c:pt>
                <c:pt idx="1486">
                  <c:v>3137.4980668761855</c:v>
                </c:pt>
                <c:pt idx="1487">
                  <c:v>3138.4395671750704</c:v>
                </c:pt>
                <c:pt idx="1488">
                  <c:v>3139.3782486107848</c:v>
                </c:pt>
                <c:pt idx="1489">
                  <c:v>3140.3169300464997</c:v>
                </c:pt>
                <c:pt idx="1490">
                  <c:v>3141.258430345385</c:v>
                </c:pt>
                <c:pt idx="1491">
                  <c:v>3142.1971117810995</c:v>
                </c:pt>
                <c:pt idx="1492">
                  <c:v>3143.1357932168139</c:v>
                </c:pt>
                <c:pt idx="1493">
                  <c:v>3144.0772935156992</c:v>
                </c:pt>
                <c:pt idx="1494">
                  <c:v>3145.0159749514137</c:v>
                </c:pt>
                <c:pt idx="1495">
                  <c:v>3145.9546563871286</c:v>
                </c:pt>
                <c:pt idx="1496">
                  <c:v>3146.8961566860139</c:v>
                </c:pt>
                <c:pt idx="1497">
                  <c:v>3147.8348381217279</c:v>
                </c:pt>
                <c:pt idx="1498">
                  <c:v>3148.7735195574433</c:v>
                </c:pt>
                <c:pt idx="1499">
                  <c:v>3149.7150198563281</c:v>
                </c:pt>
                <c:pt idx="1500">
                  <c:v>3150.6537012920426</c:v>
                </c:pt>
                <c:pt idx="1501">
                  <c:v>3151.5923827277575</c:v>
                </c:pt>
                <c:pt idx="1502">
                  <c:v>3152.5338830266423</c:v>
                </c:pt>
                <c:pt idx="1503">
                  <c:v>3153.4725644623572</c:v>
                </c:pt>
                <c:pt idx="1504">
                  <c:v>3154.4112458980721</c:v>
                </c:pt>
                <c:pt idx="1505">
                  <c:v>3155.3527461969566</c:v>
                </c:pt>
                <c:pt idx="1506">
                  <c:v>3156.2914276326715</c:v>
                </c:pt>
                <c:pt idx="1507">
                  <c:v>3157.2301090683864</c:v>
                </c:pt>
                <c:pt idx="1508">
                  <c:v>3158.1716093672717</c:v>
                </c:pt>
                <c:pt idx="1509">
                  <c:v>3159.1102908029857</c:v>
                </c:pt>
                <c:pt idx="1510">
                  <c:v>3160.0489722387006</c:v>
                </c:pt>
                <c:pt idx="1511">
                  <c:v>3160.9904725375859</c:v>
                </c:pt>
                <c:pt idx="1512">
                  <c:v>3161.9291539733003</c:v>
                </c:pt>
                <c:pt idx="1513">
                  <c:v>3162.8678354090148</c:v>
                </c:pt>
                <c:pt idx="1514">
                  <c:v>3163.8093357079001</c:v>
                </c:pt>
                <c:pt idx="1515">
                  <c:v>3164.7480171436146</c:v>
                </c:pt>
                <c:pt idx="1516">
                  <c:v>3165.6866985793299</c:v>
                </c:pt>
                <c:pt idx="1517">
                  <c:v>3166.6281988782143</c:v>
                </c:pt>
                <c:pt idx="1518">
                  <c:v>3167.5668803139288</c:v>
                </c:pt>
                <c:pt idx="1519">
                  <c:v>3168.5055617496441</c:v>
                </c:pt>
                <c:pt idx="1520">
                  <c:v>3169.447062048529</c:v>
                </c:pt>
                <c:pt idx="1521">
                  <c:v>3170.385743484243</c:v>
                </c:pt>
                <c:pt idx="1522">
                  <c:v>3171.3244249199583</c:v>
                </c:pt>
                <c:pt idx="1523">
                  <c:v>3172.2659252188432</c:v>
                </c:pt>
                <c:pt idx="1524">
                  <c:v>3173.2046066545581</c:v>
                </c:pt>
                <c:pt idx="1525">
                  <c:v>3174.1432880902726</c:v>
                </c:pt>
                <c:pt idx="1526">
                  <c:v>3175.0847883891574</c:v>
                </c:pt>
                <c:pt idx="1527">
                  <c:v>3176.0234698248723</c:v>
                </c:pt>
                <c:pt idx="1528">
                  <c:v>3176.9621512605872</c:v>
                </c:pt>
                <c:pt idx="1529">
                  <c:v>3177.9036515594721</c:v>
                </c:pt>
                <c:pt idx="1530">
                  <c:v>3178.8423329951866</c:v>
                </c:pt>
                <c:pt idx="1531">
                  <c:v>3179.7810144309015</c:v>
                </c:pt>
                <c:pt idx="1532">
                  <c:v>3180.7225147297868</c:v>
                </c:pt>
                <c:pt idx="1533">
                  <c:v>3181.6611961655012</c:v>
                </c:pt>
                <c:pt idx="1534">
                  <c:v>3182.5998776012157</c:v>
                </c:pt>
                <c:pt idx="1535">
                  <c:v>3183.541377900101</c:v>
                </c:pt>
                <c:pt idx="1536">
                  <c:v>3184.4800593358154</c:v>
                </c:pt>
                <c:pt idx="1537">
                  <c:v>3185.4187407715308</c:v>
                </c:pt>
                <c:pt idx="1538">
                  <c:v>3186.3602410704152</c:v>
                </c:pt>
                <c:pt idx="1539">
                  <c:v>3187.2989225061297</c:v>
                </c:pt>
                <c:pt idx="1540">
                  <c:v>3188.237603941845</c:v>
                </c:pt>
                <c:pt idx="1541">
                  <c:v>3189.1791042407299</c:v>
                </c:pt>
                <c:pt idx="1542">
                  <c:v>3190.1177856764443</c:v>
                </c:pt>
                <c:pt idx="1543">
                  <c:v>3191.0564671121592</c:v>
                </c:pt>
                <c:pt idx="1544">
                  <c:v>3191.9979674110441</c:v>
                </c:pt>
                <c:pt idx="1545">
                  <c:v>3192.936648846759</c:v>
                </c:pt>
                <c:pt idx="1546">
                  <c:v>3193.8753302824734</c:v>
                </c:pt>
                <c:pt idx="1547">
                  <c:v>3194.8168305813588</c:v>
                </c:pt>
                <c:pt idx="1548">
                  <c:v>3195.7555120170732</c:v>
                </c:pt>
                <c:pt idx="1549">
                  <c:v>3196.6941934527881</c:v>
                </c:pt>
                <c:pt idx="1550">
                  <c:v>3197.635693751673</c:v>
                </c:pt>
                <c:pt idx="1551">
                  <c:v>3198.5743751873874</c:v>
                </c:pt>
                <c:pt idx="1552">
                  <c:v>3199.5130566231023</c:v>
                </c:pt>
                <c:pt idx="1553">
                  <c:v>3200.4545569219877</c:v>
                </c:pt>
                <c:pt idx="1554">
                  <c:v>3201.3932383577016</c:v>
                </c:pt>
                <c:pt idx="1555">
                  <c:v>3202.331919793417</c:v>
                </c:pt>
                <c:pt idx="1556">
                  <c:v>3203.2734200923019</c:v>
                </c:pt>
                <c:pt idx="1557">
                  <c:v>3204.2121015280163</c:v>
                </c:pt>
                <c:pt idx="1558">
                  <c:v>3205.1507829637312</c:v>
                </c:pt>
                <c:pt idx="1559">
                  <c:v>3206.0922832626161</c:v>
                </c:pt>
                <c:pt idx="1560">
                  <c:v>3207.030964698331</c:v>
                </c:pt>
                <c:pt idx="1561">
                  <c:v>3207.9696461340459</c:v>
                </c:pt>
                <c:pt idx="1562">
                  <c:v>3208.9111464329303</c:v>
                </c:pt>
                <c:pt idx="1563">
                  <c:v>3209.8498278686452</c:v>
                </c:pt>
                <c:pt idx="1564">
                  <c:v>3210.7885093043601</c:v>
                </c:pt>
                <c:pt idx="1565">
                  <c:v>3211.7300096032454</c:v>
                </c:pt>
                <c:pt idx="1566">
                  <c:v>3212.6686910389599</c:v>
                </c:pt>
                <c:pt idx="1567">
                  <c:v>3213.6073724746743</c:v>
                </c:pt>
                <c:pt idx="1568">
                  <c:v>3214.5488727735597</c:v>
                </c:pt>
                <c:pt idx="1569">
                  <c:v>3215.4875542092741</c:v>
                </c:pt>
                <c:pt idx="1570">
                  <c:v>3216.426235644989</c:v>
                </c:pt>
                <c:pt idx="1571">
                  <c:v>3217.3677359438739</c:v>
                </c:pt>
                <c:pt idx="1572">
                  <c:v>3218.3064173795883</c:v>
                </c:pt>
                <c:pt idx="1573">
                  <c:v>3219.2450988153037</c:v>
                </c:pt>
                <c:pt idx="1574">
                  <c:v>3220.1865991141885</c:v>
                </c:pt>
                <c:pt idx="1575">
                  <c:v>3221.1252805499025</c:v>
                </c:pt>
                <c:pt idx="1576">
                  <c:v>3222.0639619856179</c:v>
                </c:pt>
                <c:pt idx="1577">
                  <c:v>3223.0054622845028</c:v>
                </c:pt>
                <c:pt idx="1578">
                  <c:v>3223.9441437202172</c:v>
                </c:pt>
                <c:pt idx="1579">
                  <c:v>3224.8828251559321</c:v>
                </c:pt>
                <c:pt idx="1580">
                  <c:v>3225.824325454817</c:v>
                </c:pt>
                <c:pt idx="1581">
                  <c:v>3226.7630068905319</c:v>
                </c:pt>
                <c:pt idx="1582">
                  <c:v>3227.7016883262468</c:v>
                </c:pt>
                <c:pt idx="1583">
                  <c:v>3228.6431886251312</c:v>
                </c:pt>
                <c:pt idx="1584">
                  <c:v>3229.5818700608461</c:v>
                </c:pt>
                <c:pt idx="1585">
                  <c:v>3230.520551496561</c:v>
                </c:pt>
                <c:pt idx="1586">
                  <c:v>3231.4620517954463</c:v>
                </c:pt>
                <c:pt idx="1587">
                  <c:v>3232.4007332311603</c:v>
                </c:pt>
                <c:pt idx="1588">
                  <c:v>3233.3394146668752</c:v>
                </c:pt>
                <c:pt idx="1589">
                  <c:v>3234.2809149657605</c:v>
                </c:pt>
                <c:pt idx="1590">
                  <c:v>3235.219596401475</c:v>
                </c:pt>
                <c:pt idx="1591">
                  <c:v>3236.1582778371894</c:v>
                </c:pt>
                <c:pt idx="1592">
                  <c:v>3237.0997781360747</c:v>
                </c:pt>
                <c:pt idx="1593">
                  <c:v>3238.0384595717892</c:v>
                </c:pt>
                <c:pt idx="1594">
                  <c:v>3238.9771410075045</c:v>
                </c:pt>
                <c:pt idx="1595">
                  <c:v>3239.918641306389</c:v>
                </c:pt>
                <c:pt idx="1596">
                  <c:v>3240.8573227421034</c:v>
                </c:pt>
                <c:pt idx="1597">
                  <c:v>3241.7960041778188</c:v>
                </c:pt>
                <c:pt idx="1598">
                  <c:v>3242.7375044767036</c:v>
                </c:pt>
                <c:pt idx="1599">
                  <c:v>3243.6761859124185</c:v>
                </c:pt>
                <c:pt idx="1600">
                  <c:v>3244.614867348133</c:v>
                </c:pt>
                <c:pt idx="1601">
                  <c:v>3245.5563676470179</c:v>
                </c:pt>
                <c:pt idx="1602">
                  <c:v>3246.4950490827327</c:v>
                </c:pt>
                <c:pt idx="1603">
                  <c:v>3247.4337305184476</c:v>
                </c:pt>
                <c:pt idx="1604">
                  <c:v>3248.3752308173325</c:v>
                </c:pt>
                <c:pt idx="1605">
                  <c:v>3249.313912253047</c:v>
                </c:pt>
                <c:pt idx="1606">
                  <c:v>3250.2525936887619</c:v>
                </c:pt>
                <c:pt idx="1607">
                  <c:v>3251.1940939876472</c:v>
                </c:pt>
                <c:pt idx="1608">
                  <c:v>3252.1327754233612</c:v>
                </c:pt>
                <c:pt idx="1609">
                  <c:v>3253.0714568590761</c:v>
                </c:pt>
                <c:pt idx="1610">
                  <c:v>3254.0129571579614</c:v>
                </c:pt>
                <c:pt idx="1611">
                  <c:v>3254.9516385936759</c:v>
                </c:pt>
                <c:pt idx="1612">
                  <c:v>3255.8903200293908</c:v>
                </c:pt>
                <c:pt idx="1613">
                  <c:v>3256.8318203282756</c:v>
                </c:pt>
                <c:pt idx="1614">
                  <c:v>3257.7705017639901</c:v>
                </c:pt>
                <c:pt idx="1615">
                  <c:v>3258.7091831997054</c:v>
                </c:pt>
                <c:pt idx="1616">
                  <c:v>3259.6506834985898</c:v>
                </c:pt>
                <c:pt idx="1617">
                  <c:v>3260.5893649343047</c:v>
                </c:pt>
                <c:pt idx="1618">
                  <c:v>3261.5280463700196</c:v>
                </c:pt>
                <c:pt idx="1619">
                  <c:v>3262.4695466689045</c:v>
                </c:pt>
                <c:pt idx="1620">
                  <c:v>3263.408228104619</c:v>
                </c:pt>
                <c:pt idx="1621">
                  <c:v>3264.3469095403339</c:v>
                </c:pt>
                <c:pt idx="1622">
                  <c:v>3265.2884098392192</c:v>
                </c:pt>
                <c:pt idx="1623">
                  <c:v>3266.2270912749336</c:v>
                </c:pt>
                <c:pt idx="1624">
                  <c:v>3267.1657727106481</c:v>
                </c:pt>
                <c:pt idx="1625">
                  <c:v>3268.1072730095334</c:v>
                </c:pt>
                <c:pt idx="1626">
                  <c:v>3269.0459544452478</c:v>
                </c:pt>
                <c:pt idx="1627">
                  <c:v>3269.9846358809627</c:v>
                </c:pt>
                <c:pt idx="1628">
                  <c:v>3270.9261361798476</c:v>
                </c:pt>
                <c:pt idx="1629">
                  <c:v>3271.8648176155621</c:v>
                </c:pt>
                <c:pt idx="1630">
                  <c:v>3272.8034990512774</c:v>
                </c:pt>
                <c:pt idx="1631">
                  <c:v>3273.7449993501623</c:v>
                </c:pt>
                <c:pt idx="1632">
                  <c:v>3274.6836807858767</c:v>
                </c:pt>
                <c:pt idx="1633">
                  <c:v>3275.6223622215916</c:v>
                </c:pt>
                <c:pt idx="1634">
                  <c:v>3276.5638625204765</c:v>
                </c:pt>
                <c:pt idx="1635">
                  <c:v>3277.5025439561909</c:v>
                </c:pt>
                <c:pt idx="1636">
                  <c:v>3278.4412253919063</c:v>
                </c:pt>
                <c:pt idx="1637">
                  <c:v>3279.3827256907907</c:v>
                </c:pt>
                <c:pt idx="1638">
                  <c:v>3280.3214071265056</c:v>
                </c:pt>
                <c:pt idx="1639">
                  <c:v>3281.2600885622205</c:v>
                </c:pt>
                <c:pt idx="1640">
                  <c:v>3282.2015888611054</c:v>
                </c:pt>
                <c:pt idx="1641">
                  <c:v>3283.1402702968198</c:v>
                </c:pt>
                <c:pt idx="1642">
                  <c:v>3284.0789517325347</c:v>
                </c:pt>
                <c:pt idx="1643">
                  <c:v>3285.0204520314201</c:v>
                </c:pt>
                <c:pt idx="1644">
                  <c:v>3285.9591334671345</c:v>
                </c:pt>
                <c:pt idx="1645">
                  <c:v>3286.8978149028489</c:v>
                </c:pt>
                <c:pt idx="1646">
                  <c:v>3287.8393152017343</c:v>
                </c:pt>
                <c:pt idx="1647">
                  <c:v>3288.7779966374487</c:v>
                </c:pt>
                <c:pt idx="1648">
                  <c:v>3289.7166780731636</c:v>
                </c:pt>
                <c:pt idx="1649">
                  <c:v>3290.6581783720485</c:v>
                </c:pt>
                <c:pt idx="1650">
                  <c:v>3291.5968598077629</c:v>
                </c:pt>
                <c:pt idx="1651">
                  <c:v>3292.5355412434783</c:v>
                </c:pt>
                <c:pt idx="1652">
                  <c:v>3293.4770415423632</c:v>
                </c:pt>
                <c:pt idx="1653">
                  <c:v>3294.4157229780772</c:v>
                </c:pt>
                <c:pt idx="1654">
                  <c:v>3295.3544044137925</c:v>
                </c:pt>
                <c:pt idx="1655">
                  <c:v>3296.2959047126774</c:v>
                </c:pt>
                <c:pt idx="1656">
                  <c:v>3297.2345861483923</c:v>
                </c:pt>
                <c:pt idx="1657">
                  <c:v>3298.1732675841067</c:v>
                </c:pt>
                <c:pt idx="1658">
                  <c:v>3299.1147678829916</c:v>
                </c:pt>
                <c:pt idx="1659">
                  <c:v>3300.0534493187065</c:v>
                </c:pt>
                <c:pt idx="1660">
                  <c:v>3300.9921307544214</c:v>
                </c:pt>
                <c:pt idx="1661">
                  <c:v>3301.9336310533063</c:v>
                </c:pt>
                <c:pt idx="1662">
                  <c:v>3302.8723124890207</c:v>
                </c:pt>
                <c:pt idx="1663">
                  <c:v>3303.8109939247356</c:v>
                </c:pt>
                <c:pt idx="1664">
                  <c:v>3304.7524942236209</c:v>
                </c:pt>
                <c:pt idx="1665">
                  <c:v>3305.6911756593354</c:v>
                </c:pt>
                <c:pt idx="1666">
                  <c:v>3306.6298570950498</c:v>
                </c:pt>
                <c:pt idx="1667">
                  <c:v>3307.5713573939352</c:v>
                </c:pt>
                <c:pt idx="1668">
                  <c:v>3308.5100388296496</c:v>
                </c:pt>
                <c:pt idx="1669">
                  <c:v>3309.448720265365</c:v>
                </c:pt>
                <c:pt idx="1670">
                  <c:v>3310.3902205642494</c:v>
                </c:pt>
                <c:pt idx="1671">
                  <c:v>3311.3289019999638</c:v>
                </c:pt>
                <c:pt idx="1672">
                  <c:v>3312.2675834356792</c:v>
                </c:pt>
                <c:pt idx="1673">
                  <c:v>3313.209083734564</c:v>
                </c:pt>
                <c:pt idx="1674">
                  <c:v>3314.1477651702785</c:v>
                </c:pt>
                <c:pt idx="1675">
                  <c:v>3315.0864466059934</c:v>
                </c:pt>
                <c:pt idx="1676">
                  <c:v>3316.0279469048783</c:v>
                </c:pt>
                <c:pt idx="1677">
                  <c:v>3316.9666283405932</c:v>
                </c:pt>
                <c:pt idx="1678">
                  <c:v>3317.9053097763076</c:v>
                </c:pt>
                <c:pt idx="1679">
                  <c:v>3318.8468100751929</c:v>
                </c:pt>
                <c:pt idx="1680">
                  <c:v>3319.7854915109074</c:v>
                </c:pt>
                <c:pt idx="1681">
                  <c:v>3320.7241729466223</c:v>
                </c:pt>
                <c:pt idx="1682">
                  <c:v>3321.6656732455072</c:v>
                </c:pt>
                <c:pt idx="1683">
                  <c:v>3322.6043546812216</c:v>
                </c:pt>
                <c:pt idx="1684">
                  <c:v>3323.5430361169365</c:v>
                </c:pt>
                <c:pt idx="1685">
                  <c:v>3324.4845364158218</c:v>
                </c:pt>
                <c:pt idx="1686">
                  <c:v>3325.4232178515358</c:v>
                </c:pt>
                <c:pt idx="1687">
                  <c:v>3326.3618992872512</c:v>
                </c:pt>
                <c:pt idx="1688">
                  <c:v>3327.303399586136</c:v>
                </c:pt>
                <c:pt idx="1689">
                  <c:v>3328.2420810218505</c:v>
                </c:pt>
                <c:pt idx="1690">
                  <c:v>3329.1807624575654</c:v>
                </c:pt>
                <c:pt idx="1691">
                  <c:v>3330.1222627564503</c:v>
                </c:pt>
                <c:pt idx="1692">
                  <c:v>3331.0609441921647</c:v>
                </c:pt>
                <c:pt idx="1693">
                  <c:v>3331.9996256278801</c:v>
                </c:pt>
                <c:pt idx="1694">
                  <c:v>3332.9411259267645</c:v>
                </c:pt>
                <c:pt idx="1695">
                  <c:v>3333.8798073624794</c:v>
                </c:pt>
                <c:pt idx="1696">
                  <c:v>3334.8184887981943</c:v>
                </c:pt>
                <c:pt idx="1697">
                  <c:v>3335.7599890970791</c:v>
                </c:pt>
                <c:pt idx="1698">
                  <c:v>3336.698670532794</c:v>
                </c:pt>
                <c:pt idx="1699">
                  <c:v>3337.6373519685085</c:v>
                </c:pt>
                <c:pt idx="1700">
                  <c:v>3338.5788522673938</c:v>
                </c:pt>
                <c:pt idx="1701">
                  <c:v>3339.5175337031083</c:v>
                </c:pt>
                <c:pt idx="1702">
                  <c:v>3340.4562151388232</c:v>
                </c:pt>
                <c:pt idx="1703">
                  <c:v>3341.397715437708</c:v>
                </c:pt>
                <c:pt idx="1704">
                  <c:v>3342.3363968734225</c:v>
                </c:pt>
                <c:pt idx="1705">
                  <c:v>3343.2750783091374</c:v>
                </c:pt>
                <c:pt idx="1706">
                  <c:v>3344.2165786080227</c:v>
                </c:pt>
                <c:pt idx="1707">
                  <c:v>3345.1552600437367</c:v>
                </c:pt>
                <c:pt idx="1708">
                  <c:v>3346.093941479452</c:v>
                </c:pt>
                <c:pt idx="1709">
                  <c:v>3347.0354417783369</c:v>
                </c:pt>
                <c:pt idx="1710">
                  <c:v>3347.9741232140514</c:v>
                </c:pt>
                <c:pt idx="1711">
                  <c:v>3348.9128046497663</c:v>
                </c:pt>
                <c:pt idx="1712">
                  <c:v>3349.8543049486511</c:v>
                </c:pt>
                <c:pt idx="1713">
                  <c:v>3350.792986384366</c:v>
                </c:pt>
                <c:pt idx="1714">
                  <c:v>3351.7316678200809</c:v>
                </c:pt>
                <c:pt idx="1715">
                  <c:v>3352.6731681189654</c:v>
                </c:pt>
                <c:pt idx="1716">
                  <c:v>3353.6118495546802</c:v>
                </c:pt>
                <c:pt idx="1717">
                  <c:v>3354.5505309903951</c:v>
                </c:pt>
                <c:pt idx="1718">
                  <c:v>3355.4920312892805</c:v>
                </c:pt>
                <c:pt idx="1719">
                  <c:v>3356.4307127249945</c:v>
                </c:pt>
                <c:pt idx="1720">
                  <c:v>3357.3693941607094</c:v>
                </c:pt>
                <c:pt idx="1721">
                  <c:v>3358.3108944595947</c:v>
                </c:pt>
                <c:pt idx="1722">
                  <c:v>3359.2495758953091</c:v>
                </c:pt>
                <c:pt idx="1723">
                  <c:v>3360.1882573310236</c:v>
                </c:pt>
                <c:pt idx="1724">
                  <c:v>3361.1297576299089</c:v>
                </c:pt>
                <c:pt idx="1725">
                  <c:v>3362.0684390656234</c:v>
                </c:pt>
                <c:pt idx="1726">
                  <c:v>3363.0071205013387</c:v>
                </c:pt>
                <c:pt idx="1727">
                  <c:v>3363.9486208002231</c:v>
                </c:pt>
                <c:pt idx="1728">
                  <c:v>3364.8873022359376</c:v>
                </c:pt>
                <c:pt idx="1729">
                  <c:v>3365.8259836716529</c:v>
                </c:pt>
                <c:pt idx="1730">
                  <c:v>3366.7674839705378</c:v>
                </c:pt>
                <c:pt idx="1731">
                  <c:v>3367.7061654062527</c:v>
                </c:pt>
                <c:pt idx="1732">
                  <c:v>3368.6448468419671</c:v>
                </c:pt>
                <c:pt idx="1733">
                  <c:v>3369.586347140852</c:v>
                </c:pt>
                <c:pt idx="1734">
                  <c:v>3370.5250285765669</c:v>
                </c:pt>
                <c:pt idx="1735">
                  <c:v>3371.4637100122818</c:v>
                </c:pt>
                <c:pt idx="1736">
                  <c:v>3372.4052103111662</c:v>
                </c:pt>
                <c:pt idx="1737">
                  <c:v>3373.3438917468811</c:v>
                </c:pt>
                <c:pt idx="1738">
                  <c:v>3374.282573182596</c:v>
                </c:pt>
                <c:pt idx="1739">
                  <c:v>3375.2240734814814</c:v>
                </c:pt>
                <c:pt idx="1740">
                  <c:v>3376.1627549171953</c:v>
                </c:pt>
                <c:pt idx="1741">
                  <c:v>3377.1014363529102</c:v>
                </c:pt>
                <c:pt idx="1742">
                  <c:v>3378.0429366517956</c:v>
                </c:pt>
                <c:pt idx="1743">
                  <c:v>3378.98161808751</c:v>
                </c:pt>
                <c:pt idx="1744">
                  <c:v>3379.9202995232249</c:v>
                </c:pt>
                <c:pt idx="1745">
                  <c:v>3380.8617998221098</c:v>
                </c:pt>
                <c:pt idx="1746">
                  <c:v>3381.8004812578242</c:v>
                </c:pt>
                <c:pt idx="1747">
                  <c:v>3382.7391626935396</c:v>
                </c:pt>
                <c:pt idx="1748">
                  <c:v>3383.680662992424</c:v>
                </c:pt>
                <c:pt idx="1749">
                  <c:v>3384.6193444281384</c:v>
                </c:pt>
                <c:pt idx="1750">
                  <c:v>3385.5580258638538</c:v>
                </c:pt>
                <c:pt idx="1751">
                  <c:v>3386.4995261627387</c:v>
                </c:pt>
                <c:pt idx="1752">
                  <c:v>3387.4382075984531</c:v>
                </c:pt>
                <c:pt idx="1753">
                  <c:v>3388.376889034168</c:v>
                </c:pt>
                <c:pt idx="1754">
                  <c:v>3389.3183893330529</c:v>
                </c:pt>
                <c:pt idx="1755">
                  <c:v>3390.2570707687678</c:v>
                </c:pt>
                <c:pt idx="1756">
                  <c:v>3391.1957522044822</c:v>
                </c:pt>
                <c:pt idx="1757">
                  <c:v>3392.1372525033676</c:v>
                </c:pt>
                <c:pt idx="1758">
                  <c:v>3393.075933939082</c:v>
                </c:pt>
                <c:pt idx="1759">
                  <c:v>3394.0146153747969</c:v>
                </c:pt>
                <c:pt idx="1760">
                  <c:v>3394.9561156736818</c:v>
                </c:pt>
                <c:pt idx="1761">
                  <c:v>3395.8947971093962</c:v>
                </c:pt>
                <c:pt idx="1762">
                  <c:v>3396.8334785451111</c:v>
                </c:pt>
                <c:pt idx="1763">
                  <c:v>3397.7749788439965</c:v>
                </c:pt>
                <c:pt idx="1764">
                  <c:v>3398.7136602797109</c:v>
                </c:pt>
                <c:pt idx="1765">
                  <c:v>3399.6523417154258</c:v>
                </c:pt>
                <c:pt idx="1766">
                  <c:v>3400.5938420143107</c:v>
                </c:pt>
                <c:pt idx="1767">
                  <c:v>3401.5325234500251</c:v>
                </c:pt>
                <c:pt idx="1768">
                  <c:v>3402.4712048857405</c:v>
                </c:pt>
                <c:pt idx="1769">
                  <c:v>3403.4127051846249</c:v>
                </c:pt>
                <c:pt idx="1770">
                  <c:v>3404.3513866203398</c:v>
                </c:pt>
                <c:pt idx="1771">
                  <c:v>3405.2900680560547</c:v>
                </c:pt>
                <c:pt idx="1772">
                  <c:v>3406.2315683549396</c:v>
                </c:pt>
                <c:pt idx="1773">
                  <c:v>3407.170249790654</c:v>
                </c:pt>
                <c:pt idx="1774">
                  <c:v>3408.1089312263689</c:v>
                </c:pt>
                <c:pt idx="1775">
                  <c:v>3409.0504315252542</c:v>
                </c:pt>
                <c:pt idx="1776">
                  <c:v>3409.9891129609687</c:v>
                </c:pt>
                <c:pt idx="1777">
                  <c:v>3410.9277943966831</c:v>
                </c:pt>
                <c:pt idx="1778">
                  <c:v>3411.8692946955684</c:v>
                </c:pt>
                <c:pt idx="1779">
                  <c:v>3412.8079761312829</c:v>
                </c:pt>
                <c:pt idx="1780">
                  <c:v>3413.7466575669978</c:v>
                </c:pt>
                <c:pt idx="1781">
                  <c:v>3414.6881578658827</c:v>
                </c:pt>
                <c:pt idx="1782">
                  <c:v>3415.6268393015971</c:v>
                </c:pt>
                <c:pt idx="1783">
                  <c:v>3416.5655207373125</c:v>
                </c:pt>
                <c:pt idx="1784">
                  <c:v>3417.5070210361973</c:v>
                </c:pt>
                <c:pt idx="1785">
                  <c:v>3418.4457024719113</c:v>
                </c:pt>
                <c:pt idx="1786">
                  <c:v>3419.3843839076267</c:v>
                </c:pt>
                <c:pt idx="1787">
                  <c:v>3420.3258842065115</c:v>
                </c:pt>
                <c:pt idx="1788">
                  <c:v>3421.2645656422264</c:v>
                </c:pt>
                <c:pt idx="1789">
                  <c:v>3422.2032470779409</c:v>
                </c:pt>
                <c:pt idx="1790">
                  <c:v>3423.1447473768258</c:v>
                </c:pt>
                <c:pt idx="1791">
                  <c:v>3424.0834288125407</c:v>
                </c:pt>
                <c:pt idx="1792">
                  <c:v>3425.0221102482556</c:v>
                </c:pt>
                <c:pt idx="1793">
                  <c:v>3425.96361054714</c:v>
                </c:pt>
                <c:pt idx="1794">
                  <c:v>3426.9022919828549</c:v>
                </c:pt>
                <c:pt idx="1795">
                  <c:v>3427.8409734185698</c:v>
                </c:pt>
                <c:pt idx="1796">
                  <c:v>3428.7824737174551</c:v>
                </c:pt>
                <c:pt idx="1797">
                  <c:v>3429.7211551531695</c:v>
                </c:pt>
                <c:pt idx="1798">
                  <c:v>3430.659836588884</c:v>
                </c:pt>
                <c:pt idx="1799">
                  <c:v>3431.6013368877693</c:v>
                </c:pt>
                <c:pt idx="1800">
                  <c:v>3432.5400183234838</c:v>
                </c:pt>
                <c:pt idx="1801">
                  <c:v>3433.4786997591991</c:v>
                </c:pt>
                <c:pt idx="1802">
                  <c:v>3434.4202000580835</c:v>
                </c:pt>
                <c:pt idx="1803">
                  <c:v>3435.358881493798</c:v>
                </c:pt>
                <c:pt idx="1804">
                  <c:v>3436.2975629295133</c:v>
                </c:pt>
                <c:pt idx="1805">
                  <c:v>3437.2390632283982</c:v>
                </c:pt>
                <c:pt idx="1806">
                  <c:v>3438.1777446641122</c:v>
                </c:pt>
                <c:pt idx="1807">
                  <c:v>3439.1164260998275</c:v>
                </c:pt>
                <c:pt idx="1808">
                  <c:v>3440.0579263987124</c:v>
                </c:pt>
                <c:pt idx="1809">
                  <c:v>3440.9966078344273</c:v>
                </c:pt>
                <c:pt idx="1810">
                  <c:v>3441.9352892701418</c:v>
                </c:pt>
                <c:pt idx="1811">
                  <c:v>3442.8767895690266</c:v>
                </c:pt>
                <c:pt idx="1812">
                  <c:v>3443.8154710047415</c:v>
                </c:pt>
                <c:pt idx="1813">
                  <c:v>3444.7541524404564</c:v>
                </c:pt>
                <c:pt idx="1814">
                  <c:v>3445.6956527393413</c:v>
                </c:pt>
                <c:pt idx="1815">
                  <c:v>3446.6343341750558</c:v>
                </c:pt>
                <c:pt idx="1816">
                  <c:v>3447.5730156107707</c:v>
                </c:pt>
                <c:pt idx="1817">
                  <c:v>3448.514515909656</c:v>
                </c:pt>
                <c:pt idx="1818">
                  <c:v>3449.45319734537</c:v>
                </c:pt>
                <c:pt idx="1819">
                  <c:v>3450.3918787810849</c:v>
                </c:pt>
                <c:pt idx="1820">
                  <c:v>3451.3333790799702</c:v>
                </c:pt>
                <c:pt idx="1821">
                  <c:v>3452.2720605156846</c:v>
                </c:pt>
                <c:pt idx="1822">
                  <c:v>3453.2107419513995</c:v>
                </c:pt>
                <c:pt idx="1823">
                  <c:v>3454.1522422502844</c:v>
                </c:pt>
                <c:pt idx="1824">
                  <c:v>3455.0909236859989</c:v>
                </c:pt>
                <c:pt idx="1825">
                  <c:v>3456.0296051217142</c:v>
                </c:pt>
                <c:pt idx="1826">
                  <c:v>3456.9711054205986</c:v>
                </c:pt>
                <c:pt idx="1827">
                  <c:v>3457.9097868563135</c:v>
                </c:pt>
                <c:pt idx="1828">
                  <c:v>3458.8484682920284</c:v>
                </c:pt>
                <c:pt idx="1829">
                  <c:v>3459.7899685909133</c:v>
                </c:pt>
                <c:pt idx="1830">
                  <c:v>3460.7286500266282</c:v>
                </c:pt>
                <c:pt idx="1831">
                  <c:v>3461.6673314623426</c:v>
                </c:pt>
                <c:pt idx="1832">
                  <c:v>3462.608831761228</c:v>
                </c:pt>
                <c:pt idx="1833">
                  <c:v>3463.5475131969424</c:v>
                </c:pt>
                <c:pt idx="1834">
                  <c:v>3464.4861946326573</c:v>
                </c:pt>
                <c:pt idx="1835">
                  <c:v>3465.4276949315422</c:v>
                </c:pt>
                <c:pt idx="1836">
                  <c:v>3466.3663763672566</c:v>
                </c:pt>
                <c:pt idx="1837">
                  <c:v>3467.3050578029715</c:v>
                </c:pt>
                <c:pt idx="1838">
                  <c:v>3468.2465581018569</c:v>
                </c:pt>
                <c:pt idx="1839">
                  <c:v>3469.1852395375709</c:v>
                </c:pt>
                <c:pt idx="1840">
                  <c:v>3470.1239209732862</c:v>
                </c:pt>
                <c:pt idx="1841">
                  <c:v>3471.0654212721711</c:v>
                </c:pt>
                <c:pt idx="1842">
                  <c:v>3472.0041027078855</c:v>
                </c:pt>
                <c:pt idx="1843">
                  <c:v>3472.9427841436004</c:v>
                </c:pt>
                <c:pt idx="1844">
                  <c:v>3473.8842844424853</c:v>
                </c:pt>
                <c:pt idx="1845">
                  <c:v>3474.8229658782002</c:v>
                </c:pt>
                <c:pt idx="1846">
                  <c:v>3475.7616473139151</c:v>
                </c:pt>
                <c:pt idx="1847">
                  <c:v>3476.7031476127995</c:v>
                </c:pt>
                <c:pt idx="1848">
                  <c:v>3477.6418290485144</c:v>
                </c:pt>
                <c:pt idx="1849">
                  <c:v>3478.5805104842293</c:v>
                </c:pt>
                <c:pt idx="1850">
                  <c:v>3479.5220107831146</c:v>
                </c:pt>
                <c:pt idx="1851">
                  <c:v>3480.4606922188286</c:v>
                </c:pt>
                <c:pt idx="1852">
                  <c:v>3481.3993736545435</c:v>
                </c:pt>
                <c:pt idx="1853">
                  <c:v>3482.3408739534289</c:v>
                </c:pt>
                <c:pt idx="1854">
                  <c:v>3483.2795553891433</c:v>
                </c:pt>
                <c:pt idx="1855">
                  <c:v>3484.2182368248577</c:v>
                </c:pt>
                <c:pt idx="1856">
                  <c:v>3485.1597371237431</c:v>
                </c:pt>
                <c:pt idx="1857">
                  <c:v>3486.0984185594575</c:v>
                </c:pt>
                <c:pt idx="1858">
                  <c:v>3487.0370999951729</c:v>
                </c:pt>
                <c:pt idx="1859">
                  <c:v>3487.9786002940573</c:v>
                </c:pt>
                <c:pt idx="1860">
                  <c:v>3488.9172817297717</c:v>
                </c:pt>
                <c:pt idx="1861">
                  <c:v>3489.8559631654871</c:v>
                </c:pt>
                <c:pt idx="1862">
                  <c:v>3490.797463464372</c:v>
                </c:pt>
                <c:pt idx="1863">
                  <c:v>3491.7361449000864</c:v>
                </c:pt>
                <c:pt idx="1864">
                  <c:v>3492.6748263358013</c:v>
                </c:pt>
                <c:pt idx="1865">
                  <c:v>3493.6163266346862</c:v>
                </c:pt>
                <c:pt idx="1866">
                  <c:v>3494.5550080704011</c:v>
                </c:pt>
                <c:pt idx="1867">
                  <c:v>3495.4936895061155</c:v>
                </c:pt>
                <c:pt idx="1868">
                  <c:v>3496.4351898050004</c:v>
                </c:pt>
                <c:pt idx="1869">
                  <c:v>3497.3738712407153</c:v>
                </c:pt>
                <c:pt idx="1870">
                  <c:v>3498.3125526764302</c:v>
                </c:pt>
                <c:pt idx="1871">
                  <c:v>3499.2540529753155</c:v>
                </c:pt>
                <c:pt idx="1872">
                  <c:v>3500.1927344110295</c:v>
                </c:pt>
                <c:pt idx="1873">
                  <c:v>3501.1314158467444</c:v>
                </c:pt>
                <c:pt idx="1874">
                  <c:v>3502.0729161456297</c:v>
                </c:pt>
                <c:pt idx="1875">
                  <c:v>3503.0115975813442</c:v>
                </c:pt>
                <c:pt idx="1876">
                  <c:v>3503.9502790170586</c:v>
                </c:pt>
                <c:pt idx="1877">
                  <c:v>3504.8917793159439</c:v>
                </c:pt>
                <c:pt idx="1878">
                  <c:v>3505.8304607516584</c:v>
                </c:pt>
                <c:pt idx="1879">
                  <c:v>3506.7691421873737</c:v>
                </c:pt>
                <c:pt idx="1880">
                  <c:v>3507.7106424862582</c:v>
                </c:pt>
                <c:pt idx="1881">
                  <c:v>3508.6493239219726</c:v>
                </c:pt>
                <c:pt idx="1882">
                  <c:v>3509.588005357688</c:v>
                </c:pt>
                <c:pt idx="1883">
                  <c:v>3510.5295056565728</c:v>
                </c:pt>
                <c:pt idx="1884">
                  <c:v>3511.4681870922873</c:v>
                </c:pt>
                <c:pt idx="1885">
                  <c:v>3512.4068685280022</c:v>
                </c:pt>
                <c:pt idx="1886">
                  <c:v>3513.3483688268871</c:v>
                </c:pt>
                <c:pt idx="1887">
                  <c:v>3514.287050262602</c:v>
                </c:pt>
                <c:pt idx="1888">
                  <c:v>3515.2257316983164</c:v>
                </c:pt>
                <c:pt idx="1889">
                  <c:v>3516.1672319972017</c:v>
                </c:pt>
                <c:pt idx="1890">
                  <c:v>3517.1059134329162</c:v>
                </c:pt>
                <c:pt idx="1891">
                  <c:v>3518.0445948686311</c:v>
                </c:pt>
                <c:pt idx="1892">
                  <c:v>3518.9860951675159</c:v>
                </c:pt>
                <c:pt idx="1893">
                  <c:v>3519.9247766032304</c:v>
                </c:pt>
                <c:pt idx="1894">
                  <c:v>3520.8634580389453</c:v>
                </c:pt>
                <c:pt idx="1895">
                  <c:v>3521.8049583378306</c:v>
                </c:pt>
                <c:pt idx="1896">
                  <c:v>3522.7436397735451</c:v>
                </c:pt>
                <c:pt idx="1897">
                  <c:v>3523.68232120926</c:v>
                </c:pt>
                <c:pt idx="1898">
                  <c:v>3524.6238215081448</c:v>
                </c:pt>
                <c:pt idx="1899">
                  <c:v>3525.5625029438593</c:v>
                </c:pt>
                <c:pt idx="1900">
                  <c:v>3526.5011843795742</c:v>
                </c:pt>
                <c:pt idx="1901">
                  <c:v>3527.442684678459</c:v>
                </c:pt>
                <c:pt idx="1902">
                  <c:v>3528.3813661141739</c:v>
                </c:pt>
                <c:pt idx="1903">
                  <c:v>3529.3200475498888</c:v>
                </c:pt>
                <c:pt idx="1904">
                  <c:v>3530.2615478487737</c:v>
                </c:pt>
                <c:pt idx="1905">
                  <c:v>3531.2002292844882</c:v>
                </c:pt>
                <c:pt idx="1906">
                  <c:v>3532.1389107202031</c:v>
                </c:pt>
                <c:pt idx="1907">
                  <c:v>3533.0804110190884</c:v>
                </c:pt>
                <c:pt idx="1908">
                  <c:v>3534.0190924548028</c:v>
                </c:pt>
                <c:pt idx="1909">
                  <c:v>3534.9577738905173</c:v>
                </c:pt>
                <c:pt idx="1910">
                  <c:v>3535.8992741894026</c:v>
                </c:pt>
                <c:pt idx="1911">
                  <c:v>3536.837955625117</c:v>
                </c:pt>
                <c:pt idx="1912">
                  <c:v>3537.7766370608319</c:v>
                </c:pt>
                <c:pt idx="1913">
                  <c:v>3538.7181373597168</c:v>
                </c:pt>
                <c:pt idx="1914">
                  <c:v>3539.6568187954313</c:v>
                </c:pt>
                <c:pt idx="1915">
                  <c:v>3540.5955002311466</c:v>
                </c:pt>
                <c:pt idx="1916">
                  <c:v>3541.5370005300315</c:v>
                </c:pt>
                <c:pt idx="1917">
                  <c:v>3542.4756819657455</c:v>
                </c:pt>
                <c:pt idx="1918">
                  <c:v>3543.4143634014608</c:v>
                </c:pt>
                <c:pt idx="1919">
                  <c:v>3544.3558637003457</c:v>
                </c:pt>
                <c:pt idx="1920">
                  <c:v>3545.2945451360602</c:v>
                </c:pt>
                <c:pt idx="1921">
                  <c:v>3546.233226571775</c:v>
                </c:pt>
                <c:pt idx="1922">
                  <c:v>3547.1747268706599</c:v>
                </c:pt>
                <c:pt idx="1923">
                  <c:v>3548.1134083063748</c:v>
                </c:pt>
                <c:pt idx="1924">
                  <c:v>3549.0520897420897</c:v>
                </c:pt>
                <c:pt idx="1925">
                  <c:v>3549.9935900409741</c:v>
                </c:pt>
                <c:pt idx="1926">
                  <c:v>3550.932271476689</c:v>
                </c:pt>
                <c:pt idx="1927">
                  <c:v>3551.8709529124039</c:v>
                </c:pt>
                <c:pt idx="1928">
                  <c:v>3552.8124532112893</c:v>
                </c:pt>
                <c:pt idx="1929">
                  <c:v>3553.7511346470037</c:v>
                </c:pt>
                <c:pt idx="1930">
                  <c:v>3554.6898160827182</c:v>
                </c:pt>
                <c:pt idx="1931">
                  <c:v>3555.6313163816035</c:v>
                </c:pt>
                <c:pt idx="1932">
                  <c:v>3556.5699978173179</c:v>
                </c:pt>
                <c:pt idx="1933">
                  <c:v>3557.5086792530324</c:v>
                </c:pt>
                <c:pt idx="1934">
                  <c:v>3558.4501795519177</c:v>
                </c:pt>
                <c:pt idx="1935">
                  <c:v>3559.3888609876321</c:v>
                </c:pt>
                <c:pt idx="1936">
                  <c:v>3560.3275424233475</c:v>
                </c:pt>
                <c:pt idx="1937">
                  <c:v>3561.2690427222324</c:v>
                </c:pt>
                <c:pt idx="1938">
                  <c:v>3562.2077241579464</c:v>
                </c:pt>
                <c:pt idx="1939">
                  <c:v>3563.1464055936617</c:v>
                </c:pt>
                <c:pt idx="1940">
                  <c:v>3564.0879058925466</c:v>
                </c:pt>
                <c:pt idx="1941">
                  <c:v>3565.0265873282615</c:v>
                </c:pt>
                <c:pt idx="1942">
                  <c:v>3565.9652687639759</c:v>
                </c:pt>
                <c:pt idx="1943">
                  <c:v>3566.9067690628608</c:v>
                </c:pt>
                <c:pt idx="1944">
                  <c:v>3567.8454504985757</c:v>
                </c:pt>
                <c:pt idx="1945">
                  <c:v>3568.7841319342906</c:v>
                </c:pt>
                <c:pt idx="1946">
                  <c:v>3569.7256322331755</c:v>
                </c:pt>
                <c:pt idx="1947">
                  <c:v>3570.6643136688899</c:v>
                </c:pt>
                <c:pt idx="1948">
                  <c:v>3571.6029951046048</c:v>
                </c:pt>
                <c:pt idx="1949">
                  <c:v>3572.5444954034901</c:v>
                </c:pt>
                <c:pt idx="1950">
                  <c:v>3573.4831768392041</c:v>
                </c:pt>
                <c:pt idx="1951">
                  <c:v>3574.421858274919</c:v>
                </c:pt>
                <c:pt idx="1952">
                  <c:v>3575.3633585738044</c:v>
                </c:pt>
                <c:pt idx="1953">
                  <c:v>3576.3020400095188</c:v>
                </c:pt>
                <c:pt idx="1954">
                  <c:v>3577.2407214452337</c:v>
                </c:pt>
                <c:pt idx="1955">
                  <c:v>3578.1822217441186</c:v>
                </c:pt>
                <c:pt idx="1956">
                  <c:v>3579.120903179833</c:v>
                </c:pt>
                <c:pt idx="1957">
                  <c:v>3580.0595846155484</c:v>
                </c:pt>
                <c:pt idx="1958">
                  <c:v>3581.0010849144328</c:v>
                </c:pt>
                <c:pt idx="1959">
                  <c:v>3581.9397663501477</c:v>
                </c:pt>
                <c:pt idx="1960">
                  <c:v>3582.8784477858626</c:v>
                </c:pt>
                <c:pt idx="1961">
                  <c:v>3583.8199480847475</c:v>
                </c:pt>
                <c:pt idx="1962">
                  <c:v>3584.7586295204624</c:v>
                </c:pt>
                <c:pt idx="1963">
                  <c:v>3585.6973109561768</c:v>
                </c:pt>
                <c:pt idx="1964">
                  <c:v>3586.6388112550617</c:v>
                </c:pt>
                <c:pt idx="1965">
                  <c:v>3587.5774926907766</c:v>
                </c:pt>
                <c:pt idx="1966">
                  <c:v>3588.516174126491</c:v>
                </c:pt>
                <c:pt idx="1967">
                  <c:v>3589.4576744253764</c:v>
                </c:pt>
                <c:pt idx="1968">
                  <c:v>3590.3963558610908</c:v>
                </c:pt>
                <c:pt idx="1969">
                  <c:v>3591.3350372968057</c:v>
                </c:pt>
                <c:pt idx="1970">
                  <c:v>3592.276537595691</c:v>
                </c:pt>
                <c:pt idx="1971">
                  <c:v>3593.215219031405</c:v>
                </c:pt>
                <c:pt idx="1972">
                  <c:v>3594.1539004671204</c:v>
                </c:pt>
                <c:pt idx="1973">
                  <c:v>3595.0954007660052</c:v>
                </c:pt>
                <c:pt idx="1974">
                  <c:v>3596.0340822017197</c:v>
                </c:pt>
                <c:pt idx="1975">
                  <c:v>3596.9727636374346</c:v>
                </c:pt>
                <c:pt idx="1976">
                  <c:v>3597.9142639363195</c:v>
                </c:pt>
                <c:pt idx="1977">
                  <c:v>3598.8529453720339</c:v>
                </c:pt>
                <c:pt idx="1978">
                  <c:v>3599.7916268077493</c:v>
                </c:pt>
                <c:pt idx="1979">
                  <c:v>3600.7331271066337</c:v>
                </c:pt>
                <c:pt idx="1980">
                  <c:v>3601.6718085423486</c:v>
                </c:pt>
                <c:pt idx="1981">
                  <c:v>3602.6104899780635</c:v>
                </c:pt>
                <c:pt idx="1982">
                  <c:v>3603.5519902769483</c:v>
                </c:pt>
                <c:pt idx="1983">
                  <c:v>3604.4906717126628</c:v>
                </c:pt>
                <c:pt idx="1984">
                  <c:v>3605.4293531483777</c:v>
                </c:pt>
                <c:pt idx="1985">
                  <c:v>3606.370853447263</c:v>
                </c:pt>
                <c:pt idx="1986">
                  <c:v>3607.3095348829775</c:v>
                </c:pt>
                <c:pt idx="1987">
                  <c:v>3608.2482163186919</c:v>
                </c:pt>
                <c:pt idx="1988">
                  <c:v>3609.1897166175772</c:v>
                </c:pt>
                <c:pt idx="1989">
                  <c:v>3610.1283980532917</c:v>
                </c:pt>
                <c:pt idx="1990">
                  <c:v>3611.0670794890066</c:v>
                </c:pt>
                <c:pt idx="1991">
                  <c:v>3612.0085797878914</c:v>
                </c:pt>
                <c:pt idx="1992">
                  <c:v>3612.9472612236059</c:v>
                </c:pt>
                <c:pt idx="1993">
                  <c:v>3613.8859426593212</c:v>
                </c:pt>
                <c:pt idx="1994">
                  <c:v>3614.8274429582061</c:v>
                </c:pt>
                <c:pt idx="1995">
                  <c:v>3615.7661243939201</c:v>
                </c:pt>
                <c:pt idx="1996">
                  <c:v>3616.7048058296355</c:v>
                </c:pt>
                <c:pt idx="1997">
                  <c:v>3617.6463061285203</c:v>
                </c:pt>
                <c:pt idx="1998">
                  <c:v>3618.5849875642352</c:v>
                </c:pt>
                <c:pt idx="1999">
                  <c:v>3619.5236689999497</c:v>
                </c:pt>
                <c:pt idx="2000">
                  <c:v>3620.4651692988346</c:v>
                </c:pt>
                <c:pt idx="2001">
                  <c:v>3621.4038507345495</c:v>
                </c:pt>
                <c:pt idx="2002">
                  <c:v>3622.3425321702643</c:v>
                </c:pt>
                <c:pt idx="2003">
                  <c:v>3623.2840324691497</c:v>
                </c:pt>
                <c:pt idx="2004">
                  <c:v>3624.2227139048637</c:v>
                </c:pt>
                <c:pt idx="2005">
                  <c:v>3625.1613953405786</c:v>
                </c:pt>
                <c:pt idx="2006">
                  <c:v>3626.1028956394639</c:v>
                </c:pt>
                <c:pt idx="2007">
                  <c:v>3627.0415770751783</c:v>
                </c:pt>
                <c:pt idx="2008">
                  <c:v>3627.9802585108928</c:v>
                </c:pt>
                <c:pt idx="2009">
                  <c:v>3628.9217588097781</c:v>
                </c:pt>
                <c:pt idx="2010">
                  <c:v>3629.8604402454926</c:v>
                </c:pt>
                <c:pt idx="2011">
                  <c:v>3630.7991216812079</c:v>
                </c:pt>
                <c:pt idx="2012">
                  <c:v>3631.7406219800923</c:v>
                </c:pt>
                <c:pt idx="2013">
                  <c:v>3632.6793034158068</c:v>
                </c:pt>
                <c:pt idx="2014">
                  <c:v>3633.6179848515221</c:v>
                </c:pt>
                <c:pt idx="2015">
                  <c:v>3634.559485150407</c:v>
                </c:pt>
                <c:pt idx="2016">
                  <c:v>3635.498166586121</c:v>
                </c:pt>
                <c:pt idx="2017">
                  <c:v>3636.4368480218363</c:v>
                </c:pt>
                <c:pt idx="2018">
                  <c:v>3637.3783483207212</c:v>
                </c:pt>
                <c:pt idx="2019">
                  <c:v>3638.3170297564361</c:v>
                </c:pt>
                <c:pt idx="2020">
                  <c:v>3639.2557111921506</c:v>
                </c:pt>
                <c:pt idx="2021">
                  <c:v>3640.1972114910354</c:v>
                </c:pt>
                <c:pt idx="2022">
                  <c:v>3641.1358929267503</c:v>
                </c:pt>
                <c:pt idx="2023">
                  <c:v>3642.0745743624652</c:v>
                </c:pt>
                <c:pt idx="2024">
                  <c:v>3643.0160746613501</c:v>
                </c:pt>
                <c:pt idx="2025">
                  <c:v>3643.9547560970645</c:v>
                </c:pt>
                <c:pt idx="2026">
                  <c:v>3644.8934375327794</c:v>
                </c:pt>
                <c:pt idx="2027">
                  <c:v>3645.8349378316648</c:v>
                </c:pt>
                <c:pt idx="2028">
                  <c:v>3646.7736192673788</c:v>
                </c:pt>
                <c:pt idx="2029">
                  <c:v>3647.7123007030941</c:v>
                </c:pt>
                <c:pt idx="2030">
                  <c:v>3648.653801001979</c:v>
                </c:pt>
                <c:pt idx="2031">
                  <c:v>3649.5924824376934</c:v>
                </c:pt>
                <c:pt idx="2032">
                  <c:v>3650.5311638734083</c:v>
                </c:pt>
                <c:pt idx="2033">
                  <c:v>3651.4726641722932</c:v>
                </c:pt>
                <c:pt idx="2034">
                  <c:v>3652.4113456080077</c:v>
                </c:pt>
                <c:pt idx="2035">
                  <c:v>3653.350027043723</c:v>
                </c:pt>
                <c:pt idx="2036">
                  <c:v>3654.2915273426079</c:v>
                </c:pt>
                <c:pt idx="2037">
                  <c:v>3655.2302087783223</c:v>
                </c:pt>
                <c:pt idx="2038">
                  <c:v>3656.1688902140372</c:v>
                </c:pt>
                <c:pt idx="2039">
                  <c:v>3657.1103905129221</c:v>
                </c:pt>
                <c:pt idx="2040">
                  <c:v>3658.049071948637</c:v>
                </c:pt>
                <c:pt idx="2041">
                  <c:v>3658.9877533843514</c:v>
                </c:pt>
                <c:pt idx="2042">
                  <c:v>3659.9292536832368</c:v>
                </c:pt>
                <c:pt idx="2043">
                  <c:v>3660.8679351189512</c:v>
                </c:pt>
                <c:pt idx="2044">
                  <c:v>3661.8066165546661</c:v>
                </c:pt>
                <c:pt idx="2045">
                  <c:v>3662.748116853551</c:v>
                </c:pt>
                <c:pt idx="2046">
                  <c:v>3663.6867982892654</c:v>
                </c:pt>
                <c:pt idx="2047">
                  <c:v>3664.6254797249803</c:v>
                </c:pt>
                <c:pt idx="2048">
                  <c:v>3665.5669800238657</c:v>
                </c:pt>
                <c:pt idx="2049">
                  <c:v>3666.5056614595796</c:v>
                </c:pt>
                <c:pt idx="2050">
                  <c:v>3667.444342895295</c:v>
                </c:pt>
                <c:pt idx="2051">
                  <c:v>3668.3858431941799</c:v>
                </c:pt>
                <c:pt idx="2052">
                  <c:v>3669.3245246298943</c:v>
                </c:pt>
                <c:pt idx="2053">
                  <c:v>3670.2632060656092</c:v>
                </c:pt>
                <c:pt idx="2054">
                  <c:v>3671.2047063644941</c:v>
                </c:pt>
                <c:pt idx="2055">
                  <c:v>3672.143387800209</c:v>
                </c:pt>
                <c:pt idx="2056">
                  <c:v>3673.0820692359239</c:v>
                </c:pt>
                <c:pt idx="2057">
                  <c:v>3674.0235695348083</c:v>
                </c:pt>
                <c:pt idx="2058">
                  <c:v>3674.9622509705232</c:v>
                </c:pt>
                <c:pt idx="2059">
                  <c:v>3675.9009324062381</c:v>
                </c:pt>
                <c:pt idx="2060">
                  <c:v>3676.8424327051234</c:v>
                </c:pt>
                <c:pt idx="2061">
                  <c:v>3677.7811141408374</c:v>
                </c:pt>
                <c:pt idx="2062">
                  <c:v>3678.7197955765523</c:v>
                </c:pt>
                <c:pt idx="2063">
                  <c:v>3679.6612958754376</c:v>
                </c:pt>
                <c:pt idx="2064">
                  <c:v>3680.5999773111521</c:v>
                </c:pt>
                <c:pt idx="2065">
                  <c:v>3681.5386587468665</c:v>
                </c:pt>
                <c:pt idx="2066">
                  <c:v>3682.4801590457519</c:v>
                </c:pt>
                <c:pt idx="2067">
                  <c:v>3683.4188404814663</c:v>
                </c:pt>
                <c:pt idx="2068">
                  <c:v>3684.3575219171817</c:v>
                </c:pt>
                <c:pt idx="2069">
                  <c:v>3685.2990222160661</c:v>
                </c:pt>
                <c:pt idx="2070">
                  <c:v>3686.2377036517805</c:v>
                </c:pt>
                <c:pt idx="2071">
                  <c:v>3687.1763850874959</c:v>
                </c:pt>
                <c:pt idx="2072">
                  <c:v>3688.1178853863807</c:v>
                </c:pt>
                <c:pt idx="2073">
                  <c:v>3689.0565668220956</c:v>
                </c:pt>
                <c:pt idx="2074">
                  <c:v>3689.9952482578101</c:v>
                </c:pt>
                <c:pt idx="2075">
                  <c:v>3690.936748556695</c:v>
                </c:pt>
                <c:pt idx="2076">
                  <c:v>3691.8754299924099</c:v>
                </c:pt>
                <c:pt idx="2077">
                  <c:v>3692.8141114281248</c:v>
                </c:pt>
                <c:pt idx="2078">
                  <c:v>3693.7556117270092</c:v>
                </c:pt>
                <c:pt idx="2079">
                  <c:v>3694.6942931627241</c:v>
                </c:pt>
                <c:pt idx="2080">
                  <c:v>3695.632974598439</c:v>
                </c:pt>
                <c:pt idx="2081">
                  <c:v>3696.5744748973243</c:v>
                </c:pt>
                <c:pt idx="2082">
                  <c:v>3697.5131563330383</c:v>
                </c:pt>
                <c:pt idx="2083">
                  <c:v>3698.4518377687532</c:v>
                </c:pt>
                <c:pt idx="2084">
                  <c:v>3699.3933380676385</c:v>
                </c:pt>
                <c:pt idx="2085">
                  <c:v>3700.332019503353</c:v>
                </c:pt>
                <c:pt idx="2086">
                  <c:v>3701.2707009390674</c:v>
                </c:pt>
                <c:pt idx="2087">
                  <c:v>3702.2122012379527</c:v>
                </c:pt>
                <c:pt idx="2088">
                  <c:v>3703.1508826736672</c:v>
                </c:pt>
                <c:pt idx="2089">
                  <c:v>3704.0895641093825</c:v>
                </c:pt>
                <c:pt idx="2090">
                  <c:v>3705.031064408267</c:v>
                </c:pt>
                <c:pt idx="2091">
                  <c:v>3705.9697458439814</c:v>
                </c:pt>
                <c:pt idx="2092">
                  <c:v>3706.9084272796968</c:v>
                </c:pt>
                <c:pt idx="2093">
                  <c:v>3707.8499275785816</c:v>
                </c:pt>
                <c:pt idx="2094">
                  <c:v>3708.7886090142961</c:v>
                </c:pt>
                <c:pt idx="2095">
                  <c:v>3709.727290450011</c:v>
                </c:pt>
                <c:pt idx="2096">
                  <c:v>3710.6687907488958</c:v>
                </c:pt>
                <c:pt idx="2097">
                  <c:v>3711.6074721846107</c:v>
                </c:pt>
                <c:pt idx="2098">
                  <c:v>3712.5461536203252</c:v>
                </c:pt>
                <c:pt idx="2099">
                  <c:v>3713.4876539192105</c:v>
                </c:pt>
                <c:pt idx="2100">
                  <c:v>3714.426335354925</c:v>
                </c:pt>
                <c:pt idx="2101">
                  <c:v>3715.3650167906399</c:v>
                </c:pt>
                <c:pt idx="2102">
                  <c:v>3716.3065170895247</c:v>
                </c:pt>
                <c:pt idx="2103">
                  <c:v>3717.2451985252392</c:v>
                </c:pt>
                <c:pt idx="2104">
                  <c:v>3718.1838799609541</c:v>
                </c:pt>
                <c:pt idx="2105">
                  <c:v>3719.1253802598394</c:v>
                </c:pt>
                <c:pt idx="2106">
                  <c:v>3720.0640616955538</c:v>
                </c:pt>
                <c:pt idx="2107">
                  <c:v>3721.0027431312687</c:v>
                </c:pt>
                <c:pt idx="2108">
                  <c:v>3721.9442434301536</c:v>
                </c:pt>
                <c:pt idx="2109">
                  <c:v>3722.8829248658681</c:v>
                </c:pt>
                <c:pt idx="2110">
                  <c:v>3723.8216063015834</c:v>
                </c:pt>
                <c:pt idx="2111">
                  <c:v>3724.7631066004678</c:v>
                </c:pt>
                <c:pt idx="2112">
                  <c:v>3725.7017880361827</c:v>
                </c:pt>
                <c:pt idx="2113">
                  <c:v>3726.6404694718976</c:v>
                </c:pt>
                <c:pt idx="2114">
                  <c:v>3727.5819697707825</c:v>
                </c:pt>
                <c:pt idx="2115">
                  <c:v>3728.520651206497</c:v>
                </c:pt>
                <c:pt idx="2116">
                  <c:v>3729.4593326422118</c:v>
                </c:pt>
                <c:pt idx="2117">
                  <c:v>3730.4008329410972</c:v>
                </c:pt>
                <c:pt idx="2118">
                  <c:v>3731.3395143768116</c:v>
                </c:pt>
                <c:pt idx="2119">
                  <c:v>3732.2781958125261</c:v>
                </c:pt>
                <c:pt idx="2120">
                  <c:v>3733.2196961114114</c:v>
                </c:pt>
                <c:pt idx="2121">
                  <c:v>3734.1583775471258</c:v>
                </c:pt>
                <c:pt idx="2122">
                  <c:v>3735.0970589828407</c:v>
                </c:pt>
                <c:pt idx="2123">
                  <c:v>3736.0385592817256</c:v>
                </c:pt>
                <c:pt idx="2124">
                  <c:v>3736.9772407174401</c:v>
                </c:pt>
                <c:pt idx="2125">
                  <c:v>3737.9159221531554</c:v>
                </c:pt>
                <c:pt idx="2126">
                  <c:v>3738.8574224520403</c:v>
                </c:pt>
                <c:pt idx="2127">
                  <c:v>3739.7961038877543</c:v>
                </c:pt>
                <c:pt idx="2128">
                  <c:v>3740.7347853234696</c:v>
                </c:pt>
                <c:pt idx="2129">
                  <c:v>3741.6762856223545</c:v>
                </c:pt>
                <c:pt idx="2130">
                  <c:v>3742.6149670580694</c:v>
                </c:pt>
                <c:pt idx="2131">
                  <c:v>3743.5536484937838</c:v>
                </c:pt>
                <c:pt idx="2132">
                  <c:v>3744.4951487926687</c:v>
                </c:pt>
                <c:pt idx="2133">
                  <c:v>3745.4338302283836</c:v>
                </c:pt>
                <c:pt idx="2134">
                  <c:v>3746.3725116640985</c:v>
                </c:pt>
                <c:pt idx="2135">
                  <c:v>3747.3140119629829</c:v>
                </c:pt>
                <c:pt idx="2136">
                  <c:v>3748.2526933986978</c:v>
                </c:pt>
                <c:pt idx="2137">
                  <c:v>3749.1913748344127</c:v>
                </c:pt>
                <c:pt idx="2138">
                  <c:v>3750.1328751332981</c:v>
                </c:pt>
                <c:pt idx="2139">
                  <c:v>3751.0715565690125</c:v>
                </c:pt>
                <c:pt idx="2140">
                  <c:v>3752.0102380047269</c:v>
                </c:pt>
                <c:pt idx="2141">
                  <c:v>3752.9517383036123</c:v>
                </c:pt>
                <c:pt idx="2142">
                  <c:v>3753.8904197393267</c:v>
                </c:pt>
                <c:pt idx="2143">
                  <c:v>3754.8291011750421</c:v>
                </c:pt>
                <c:pt idx="2144">
                  <c:v>3755.7706014739265</c:v>
                </c:pt>
                <c:pt idx="2145">
                  <c:v>3756.7092829096409</c:v>
                </c:pt>
                <c:pt idx="2146">
                  <c:v>3757.6479643453563</c:v>
                </c:pt>
                <c:pt idx="2147">
                  <c:v>3758.5894646442412</c:v>
                </c:pt>
                <c:pt idx="2148">
                  <c:v>3759.5281460799551</c:v>
                </c:pt>
                <c:pt idx="2149">
                  <c:v>3760.4668275156705</c:v>
                </c:pt>
                <c:pt idx="2150">
                  <c:v>3761.4083278145554</c:v>
                </c:pt>
                <c:pt idx="2151">
                  <c:v>3762.3470092502703</c:v>
                </c:pt>
                <c:pt idx="2152">
                  <c:v>3763.2856906859847</c:v>
                </c:pt>
                <c:pt idx="2153">
                  <c:v>3764.2271909848696</c:v>
                </c:pt>
                <c:pt idx="2154">
                  <c:v>3765.1658724205845</c:v>
                </c:pt>
                <c:pt idx="2155">
                  <c:v>3766.1045538562994</c:v>
                </c:pt>
                <c:pt idx="2156">
                  <c:v>3767.0460541551843</c:v>
                </c:pt>
                <c:pt idx="2157">
                  <c:v>3767.9847355908987</c:v>
                </c:pt>
                <c:pt idx="2158">
                  <c:v>3768.9234170266136</c:v>
                </c:pt>
                <c:pt idx="2159">
                  <c:v>3769.8649173254989</c:v>
                </c:pt>
                <c:pt idx="2160">
                  <c:v>3770.8035987612129</c:v>
                </c:pt>
                <c:pt idx="2161">
                  <c:v>3771.7422801969278</c:v>
                </c:pt>
                <c:pt idx="2162">
                  <c:v>3772.6837804958132</c:v>
                </c:pt>
                <c:pt idx="2163">
                  <c:v>3773.6224619315276</c:v>
                </c:pt>
                <c:pt idx="2164">
                  <c:v>3774.5611433672425</c:v>
                </c:pt>
                <c:pt idx="2165">
                  <c:v>3775.5026436661274</c:v>
                </c:pt>
                <c:pt idx="2166">
                  <c:v>3776.4413251018418</c:v>
                </c:pt>
                <c:pt idx="2167">
                  <c:v>3777.3800065375572</c:v>
                </c:pt>
                <c:pt idx="2168">
                  <c:v>3778.3215068364416</c:v>
                </c:pt>
                <c:pt idx="2169">
                  <c:v>3779.2601882721565</c:v>
                </c:pt>
                <c:pt idx="2170">
                  <c:v>3780.1988697078714</c:v>
                </c:pt>
                <c:pt idx="2171">
                  <c:v>3781.1403700067563</c:v>
                </c:pt>
                <c:pt idx="2172">
                  <c:v>3782.0790514424712</c:v>
                </c:pt>
                <c:pt idx="2173">
                  <c:v>3783.0177328781856</c:v>
                </c:pt>
                <c:pt idx="2174">
                  <c:v>3783.9592331770709</c:v>
                </c:pt>
                <c:pt idx="2175">
                  <c:v>3784.8979146127854</c:v>
                </c:pt>
                <c:pt idx="2176">
                  <c:v>3785.8365960485003</c:v>
                </c:pt>
                <c:pt idx="2177">
                  <c:v>3786.7780963473851</c:v>
                </c:pt>
                <c:pt idx="2178">
                  <c:v>3787.7167777830996</c:v>
                </c:pt>
                <c:pt idx="2179">
                  <c:v>3788.6554592188145</c:v>
                </c:pt>
                <c:pt idx="2180">
                  <c:v>3789.5969595176998</c:v>
                </c:pt>
                <c:pt idx="2181">
                  <c:v>3790.5356409534138</c:v>
                </c:pt>
                <c:pt idx="2182">
                  <c:v>3791.4743223891292</c:v>
                </c:pt>
                <c:pt idx="2183">
                  <c:v>3792.415822688014</c:v>
                </c:pt>
                <c:pt idx="2184">
                  <c:v>3793.3545041237285</c:v>
                </c:pt>
                <c:pt idx="2185">
                  <c:v>3794.2931855594434</c:v>
                </c:pt>
                <c:pt idx="2186">
                  <c:v>3795.2346858583282</c:v>
                </c:pt>
                <c:pt idx="2187">
                  <c:v>3796.1733672940431</c:v>
                </c:pt>
                <c:pt idx="2188">
                  <c:v>3797.112048729758</c:v>
                </c:pt>
                <c:pt idx="2189">
                  <c:v>3798.0535490286425</c:v>
                </c:pt>
                <c:pt idx="2190">
                  <c:v>3798.9922304643574</c:v>
                </c:pt>
                <c:pt idx="2191">
                  <c:v>3799.9309119000723</c:v>
                </c:pt>
                <c:pt idx="2192">
                  <c:v>3800.8724121989571</c:v>
                </c:pt>
                <c:pt idx="2193">
                  <c:v>3801.8110936346716</c:v>
                </c:pt>
                <c:pt idx="2194">
                  <c:v>3802.7497750703865</c:v>
                </c:pt>
                <c:pt idx="2195">
                  <c:v>3803.6912753692718</c:v>
                </c:pt>
                <c:pt idx="2196">
                  <c:v>3804.6299568049863</c:v>
                </c:pt>
                <c:pt idx="2197">
                  <c:v>3805.5686382407007</c:v>
                </c:pt>
                <c:pt idx="2198">
                  <c:v>3806.510138539586</c:v>
                </c:pt>
                <c:pt idx="2199">
                  <c:v>3807.4488199753005</c:v>
                </c:pt>
                <c:pt idx="2200">
                  <c:v>3808.3875014110158</c:v>
                </c:pt>
                <c:pt idx="2201">
                  <c:v>3809.3290017099002</c:v>
                </c:pt>
                <c:pt idx="2202">
                  <c:v>3810.2676831456147</c:v>
                </c:pt>
                <c:pt idx="2203">
                  <c:v>3811.20636458133</c:v>
                </c:pt>
                <c:pt idx="2204">
                  <c:v>3812.1478648802149</c:v>
                </c:pt>
                <c:pt idx="2205">
                  <c:v>3813.0865463159294</c:v>
                </c:pt>
                <c:pt idx="2206">
                  <c:v>3814.0252277516443</c:v>
                </c:pt>
                <c:pt idx="2207">
                  <c:v>3814.9667280505291</c:v>
                </c:pt>
                <c:pt idx="2208">
                  <c:v>3815.905409486244</c:v>
                </c:pt>
                <c:pt idx="2209">
                  <c:v>3816.8440909219589</c:v>
                </c:pt>
                <c:pt idx="2210">
                  <c:v>3817.7855912208433</c:v>
                </c:pt>
                <c:pt idx="2211">
                  <c:v>3818.7242726565582</c:v>
                </c:pt>
                <c:pt idx="2212">
                  <c:v>3819.6629540922731</c:v>
                </c:pt>
                <c:pt idx="2213">
                  <c:v>3820.6044543911585</c:v>
                </c:pt>
                <c:pt idx="2214">
                  <c:v>3821.5431358268725</c:v>
                </c:pt>
                <c:pt idx="2215">
                  <c:v>3822.4818172625874</c:v>
                </c:pt>
                <c:pt idx="2216">
                  <c:v>3823.4233175614727</c:v>
                </c:pt>
                <c:pt idx="2217">
                  <c:v>3824.3619989971871</c:v>
                </c:pt>
                <c:pt idx="2218">
                  <c:v>3825.3006804329016</c:v>
                </c:pt>
                <c:pt idx="2219">
                  <c:v>3826.2421807317869</c:v>
                </c:pt>
                <c:pt idx="2220">
                  <c:v>3827.1808621675013</c:v>
                </c:pt>
                <c:pt idx="2221">
                  <c:v>3828.1195436032167</c:v>
                </c:pt>
                <c:pt idx="2222">
                  <c:v>3829.0610439021011</c:v>
                </c:pt>
                <c:pt idx="2223">
                  <c:v>3829.9997253378156</c:v>
                </c:pt>
                <c:pt idx="2224">
                  <c:v>3830.9384067735309</c:v>
                </c:pt>
                <c:pt idx="2225">
                  <c:v>3831.8799070724158</c:v>
                </c:pt>
                <c:pt idx="2226">
                  <c:v>3832.8185885081302</c:v>
                </c:pt>
                <c:pt idx="2227">
                  <c:v>3833.7572699438451</c:v>
                </c:pt>
                <c:pt idx="2228">
                  <c:v>3834.69877024273</c:v>
                </c:pt>
                <c:pt idx="2229">
                  <c:v>3835.6374516784449</c:v>
                </c:pt>
                <c:pt idx="2230">
                  <c:v>3836.5761331141593</c:v>
                </c:pt>
                <c:pt idx="2231">
                  <c:v>3837.5176334130447</c:v>
                </c:pt>
                <c:pt idx="2232">
                  <c:v>3838.4563148487591</c:v>
                </c:pt>
                <c:pt idx="2233">
                  <c:v>3839.394996284474</c:v>
                </c:pt>
                <c:pt idx="2234">
                  <c:v>3840.3364965833589</c:v>
                </c:pt>
                <c:pt idx="2235">
                  <c:v>3841.2751780190733</c:v>
                </c:pt>
                <c:pt idx="2236">
                  <c:v>3842.2138594547882</c:v>
                </c:pt>
                <c:pt idx="2237">
                  <c:v>3843.1553597536736</c:v>
                </c:pt>
                <c:pt idx="2238">
                  <c:v>3844.094041189388</c:v>
                </c:pt>
                <c:pt idx="2239">
                  <c:v>3845.0327226251029</c:v>
                </c:pt>
                <c:pt idx="2240">
                  <c:v>3845.9742229239878</c:v>
                </c:pt>
                <c:pt idx="2241">
                  <c:v>3846.9129043597022</c:v>
                </c:pt>
                <c:pt idx="2242">
                  <c:v>3847.8515857954176</c:v>
                </c:pt>
                <c:pt idx="2243">
                  <c:v>3848.793086094302</c:v>
                </c:pt>
                <c:pt idx="2244">
                  <c:v>3849.7317675300164</c:v>
                </c:pt>
                <c:pt idx="2245">
                  <c:v>3850.6704489657313</c:v>
                </c:pt>
                <c:pt idx="2246">
                  <c:v>3851.6119492646167</c:v>
                </c:pt>
                <c:pt idx="2247">
                  <c:v>3852.5506307003311</c:v>
                </c:pt>
                <c:pt idx="2248">
                  <c:v>3853.4893121360456</c:v>
                </c:pt>
                <c:pt idx="2249">
                  <c:v>3854.4308124349309</c:v>
                </c:pt>
                <c:pt idx="2250">
                  <c:v>3855.3694938706458</c:v>
                </c:pt>
                <c:pt idx="2251">
                  <c:v>3856.3081753063598</c:v>
                </c:pt>
                <c:pt idx="2252">
                  <c:v>3857.2496756052456</c:v>
                </c:pt>
                <c:pt idx="2253">
                  <c:v>3858.18835704096</c:v>
                </c:pt>
                <c:pt idx="2254">
                  <c:v>3859.1270384766744</c:v>
                </c:pt>
                <c:pt idx="2255">
                  <c:v>3860.0685387755598</c:v>
                </c:pt>
                <c:pt idx="2256">
                  <c:v>3861.0072202112742</c:v>
                </c:pt>
                <c:pt idx="2257">
                  <c:v>3861.9459016469887</c:v>
                </c:pt>
                <c:pt idx="2258">
                  <c:v>3862.8874019458744</c:v>
                </c:pt>
                <c:pt idx="2259">
                  <c:v>3863.8260833815884</c:v>
                </c:pt>
                <c:pt idx="2260">
                  <c:v>3864.7647648173033</c:v>
                </c:pt>
                <c:pt idx="2261">
                  <c:v>3865.7062651161887</c:v>
                </c:pt>
                <c:pt idx="2262">
                  <c:v>3866.6449465519031</c:v>
                </c:pt>
                <c:pt idx="2263">
                  <c:v>3867.583627987618</c:v>
                </c:pt>
                <c:pt idx="2264">
                  <c:v>3868.5251282865029</c:v>
                </c:pt>
                <c:pt idx="2265">
                  <c:v>3869.4638097222178</c:v>
                </c:pt>
                <c:pt idx="2266">
                  <c:v>3870.4024911579322</c:v>
                </c:pt>
                <c:pt idx="2267">
                  <c:v>3871.3439914568171</c:v>
                </c:pt>
                <c:pt idx="2268">
                  <c:v>3872.282672892532</c:v>
                </c:pt>
                <c:pt idx="2269">
                  <c:v>3873.2213543282464</c:v>
                </c:pt>
                <c:pt idx="2270">
                  <c:v>3874.1628546271322</c:v>
                </c:pt>
                <c:pt idx="2271">
                  <c:v>3875.1015360628467</c:v>
                </c:pt>
                <c:pt idx="2272">
                  <c:v>3876.0402174985607</c:v>
                </c:pt>
                <c:pt idx="2273">
                  <c:v>3876.9817177974464</c:v>
                </c:pt>
                <c:pt idx="2274">
                  <c:v>3877.9203992331609</c:v>
                </c:pt>
                <c:pt idx="2275">
                  <c:v>3878.8590806688753</c:v>
                </c:pt>
                <c:pt idx="2276">
                  <c:v>3879.8005809677607</c:v>
                </c:pt>
                <c:pt idx="2277">
                  <c:v>3880.7392624034751</c:v>
                </c:pt>
                <c:pt idx="2278">
                  <c:v>3881.67794383919</c:v>
                </c:pt>
                <c:pt idx="2279">
                  <c:v>3882.6194441380753</c:v>
                </c:pt>
                <c:pt idx="2280">
                  <c:v>3883.5581255737893</c:v>
                </c:pt>
                <c:pt idx="2281">
                  <c:v>3884.4968070095042</c:v>
                </c:pt>
                <c:pt idx="2282">
                  <c:v>3885.4383073083895</c:v>
                </c:pt>
                <c:pt idx="2283">
                  <c:v>3886.3769887441044</c:v>
                </c:pt>
                <c:pt idx="2284">
                  <c:v>3887.3156701798184</c:v>
                </c:pt>
                <c:pt idx="2285">
                  <c:v>3888.2571704787038</c:v>
                </c:pt>
                <c:pt idx="2286">
                  <c:v>3889.1958519144187</c:v>
                </c:pt>
                <c:pt idx="2287">
                  <c:v>3890.1345333501331</c:v>
                </c:pt>
                <c:pt idx="2288">
                  <c:v>3891.0760336490184</c:v>
                </c:pt>
                <c:pt idx="2289">
                  <c:v>3892.0147150847329</c:v>
                </c:pt>
                <c:pt idx="2290">
                  <c:v>3892.9533965204473</c:v>
                </c:pt>
                <c:pt idx="2291">
                  <c:v>3893.8948968193331</c:v>
                </c:pt>
                <c:pt idx="2292">
                  <c:v>3894.8335782550471</c:v>
                </c:pt>
                <c:pt idx="2293">
                  <c:v>3895.7722596907615</c:v>
                </c:pt>
                <c:pt idx="2294">
                  <c:v>3896.7137599896473</c:v>
                </c:pt>
                <c:pt idx="2295">
                  <c:v>3897.6524414253618</c:v>
                </c:pt>
                <c:pt idx="2296">
                  <c:v>3898.5911228610767</c:v>
                </c:pt>
                <c:pt idx="2297">
                  <c:v>3899.5326231599615</c:v>
                </c:pt>
                <c:pt idx="2298">
                  <c:v>3900.471304595676</c:v>
                </c:pt>
                <c:pt idx="2299">
                  <c:v>3901.4099860313909</c:v>
                </c:pt>
                <c:pt idx="2300">
                  <c:v>3902.3514863302757</c:v>
                </c:pt>
                <c:pt idx="2301">
                  <c:v>3903.2901677659902</c:v>
                </c:pt>
                <c:pt idx="2302">
                  <c:v>3904.2288492017051</c:v>
                </c:pt>
                <c:pt idx="2303">
                  <c:v>3905.1703495005904</c:v>
                </c:pt>
                <c:pt idx="2304">
                  <c:v>3906.1090309363053</c:v>
                </c:pt>
                <c:pt idx="2305">
                  <c:v>3907.0477123720193</c:v>
                </c:pt>
                <c:pt idx="2306">
                  <c:v>3907.9892126709046</c:v>
                </c:pt>
                <c:pt idx="2307">
                  <c:v>3908.9278941066195</c:v>
                </c:pt>
                <c:pt idx="2308">
                  <c:v>3909.866575542334</c:v>
                </c:pt>
                <c:pt idx="2309">
                  <c:v>3910.8080758412193</c:v>
                </c:pt>
                <c:pt idx="2310">
                  <c:v>3911.7467572769337</c:v>
                </c:pt>
                <c:pt idx="2311">
                  <c:v>3912.6854387126482</c:v>
                </c:pt>
                <c:pt idx="2312">
                  <c:v>3913.626939011534</c:v>
                </c:pt>
                <c:pt idx="2313">
                  <c:v>3914.565620447248</c:v>
                </c:pt>
                <c:pt idx="2314">
                  <c:v>3915.5043018829624</c:v>
                </c:pt>
                <c:pt idx="2315">
                  <c:v>3916.4458021818482</c:v>
                </c:pt>
                <c:pt idx="2316">
                  <c:v>3917.3844836175626</c:v>
                </c:pt>
                <c:pt idx="2317">
                  <c:v>3918.3231650532771</c:v>
                </c:pt>
                <c:pt idx="2318">
                  <c:v>3919.2646653521624</c:v>
                </c:pt>
                <c:pt idx="2319">
                  <c:v>3920.2033467878769</c:v>
                </c:pt>
                <c:pt idx="2320">
                  <c:v>3921.1420282235918</c:v>
                </c:pt>
                <c:pt idx="2321">
                  <c:v>3922.0835285224766</c:v>
                </c:pt>
                <c:pt idx="2322">
                  <c:v>3923.0222099581915</c:v>
                </c:pt>
                <c:pt idx="2323">
                  <c:v>3923.960891393906</c:v>
                </c:pt>
                <c:pt idx="2324">
                  <c:v>3924.9023916927913</c:v>
                </c:pt>
                <c:pt idx="2325">
                  <c:v>3925.8410731285057</c:v>
                </c:pt>
                <c:pt idx="2326">
                  <c:v>3926.7797545642202</c:v>
                </c:pt>
                <c:pt idx="2327">
                  <c:v>3927.721254863106</c:v>
                </c:pt>
                <c:pt idx="2328">
                  <c:v>3928.6599362988204</c:v>
                </c:pt>
                <c:pt idx="2329">
                  <c:v>3929.5986177345349</c:v>
                </c:pt>
                <c:pt idx="2330">
                  <c:v>3930.5401180334202</c:v>
                </c:pt>
                <c:pt idx="2331">
                  <c:v>3931.4787994691346</c:v>
                </c:pt>
                <c:pt idx="2332">
                  <c:v>3932.4174809048491</c:v>
                </c:pt>
                <c:pt idx="2333">
                  <c:v>3933.3589812037344</c:v>
                </c:pt>
                <c:pt idx="2334">
                  <c:v>3934.2976626394488</c:v>
                </c:pt>
                <c:pt idx="2335">
                  <c:v>3935.2363440751637</c:v>
                </c:pt>
                <c:pt idx="2336">
                  <c:v>3936.1778443740491</c:v>
                </c:pt>
                <c:pt idx="2337">
                  <c:v>3937.1165258097635</c:v>
                </c:pt>
                <c:pt idx="2338">
                  <c:v>3938.055207245478</c:v>
                </c:pt>
                <c:pt idx="2339">
                  <c:v>3938.9967075443633</c:v>
                </c:pt>
                <c:pt idx="2340">
                  <c:v>3939.9353889800782</c:v>
                </c:pt>
                <c:pt idx="2341">
                  <c:v>3940.8740704157926</c:v>
                </c:pt>
                <c:pt idx="2342">
                  <c:v>3941.8155707146775</c:v>
                </c:pt>
                <c:pt idx="2343">
                  <c:v>3942.7542521503924</c:v>
                </c:pt>
                <c:pt idx="2344">
                  <c:v>3943.6929335861068</c:v>
                </c:pt>
                <c:pt idx="2345">
                  <c:v>3944.6344338849926</c:v>
                </c:pt>
                <c:pt idx="2346">
                  <c:v>3945.5731153207066</c:v>
                </c:pt>
                <c:pt idx="2347">
                  <c:v>3946.5117967564211</c:v>
                </c:pt>
                <c:pt idx="2348">
                  <c:v>3947.4532970553068</c:v>
                </c:pt>
                <c:pt idx="2349">
                  <c:v>3948.3919784910213</c:v>
                </c:pt>
                <c:pt idx="2350">
                  <c:v>3949.3306599267353</c:v>
                </c:pt>
                <c:pt idx="2351">
                  <c:v>3950.2721602256211</c:v>
                </c:pt>
                <c:pt idx="2352">
                  <c:v>3951.2108416613355</c:v>
                </c:pt>
                <c:pt idx="2353">
                  <c:v>3952.1495230970504</c:v>
                </c:pt>
                <c:pt idx="2354">
                  <c:v>3953.0910233959353</c:v>
                </c:pt>
                <c:pt idx="2355">
                  <c:v>3954.0297048316497</c:v>
                </c:pt>
                <c:pt idx="2356">
                  <c:v>3954.9683862673646</c:v>
                </c:pt>
                <c:pt idx="2357">
                  <c:v>3955.90988656625</c:v>
                </c:pt>
                <c:pt idx="2358">
                  <c:v>3956.8485680019639</c:v>
                </c:pt>
                <c:pt idx="2359">
                  <c:v>3957.7872494376788</c:v>
                </c:pt>
                <c:pt idx="2360">
                  <c:v>3958.7287497365642</c:v>
                </c:pt>
                <c:pt idx="2361">
                  <c:v>3959.6674311722791</c:v>
                </c:pt>
                <c:pt idx="2362">
                  <c:v>3960.6061126079935</c:v>
                </c:pt>
                <c:pt idx="2363">
                  <c:v>3961.5476129068784</c:v>
                </c:pt>
                <c:pt idx="2364">
                  <c:v>3962.4862943425933</c:v>
                </c:pt>
                <c:pt idx="2365">
                  <c:v>3963.4249757783077</c:v>
                </c:pt>
                <c:pt idx="2366">
                  <c:v>3964.3664760771931</c:v>
                </c:pt>
                <c:pt idx="2367">
                  <c:v>3965.3051575129075</c:v>
                </c:pt>
                <c:pt idx="2368">
                  <c:v>3966.2438389486219</c:v>
                </c:pt>
                <c:pt idx="2369">
                  <c:v>3967.1853392475077</c:v>
                </c:pt>
                <c:pt idx="2370">
                  <c:v>3968.1240206832222</c:v>
                </c:pt>
                <c:pt idx="2371">
                  <c:v>3969.0627021189362</c:v>
                </c:pt>
                <c:pt idx="2372">
                  <c:v>3970.0042024178219</c:v>
                </c:pt>
                <c:pt idx="2373">
                  <c:v>3970.9428838535364</c:v>
                </c:pt>
                <c:pt idx="2374">
                  <c:v>3971.8815652892513</c:v>
                </c:pt>
                <c:pt idx="2375">
                  <c:v>3972.8230655881362</c:v>
                </c:pt>
                <c:pt idx="2376">
                  <c:v>3973.7617470238506</c:v>
                </c:pt>
                <c:pt idx="2377">
                  <c:v>3974.7004284595655</c:v>
                </c:pt>
                <c:pt idx="2378">
                  <c:v>3975.6419287584508</c:v>
                </c:pt>
                <c:pt idx="2379">
                  <c:v>3976.5806101941653</c:v>
                </c:pt>
                <c:pt idx="2380">
                  <c:v>3977.5192916298797</c:v>
                </c:pt>
                <c:pt idx="2381">
                  <c:v>3978.460791928765</c:v>
                </c:pt>
                <c:pt idx="2382">
                  <c:v>3979.3994733644799</c:v>
                </c:pt>
                <c:pt idx="2383">
                  <c:v>3980.3381548001939</c:v>
                </c:pt>
                <c:pt idx="2384">
                  <c:v>3981.2796550990797</c:v>
                </c:pt>
                <c:pt idx="2385">
                  <c:v>3982.2183365347942</c:v>
                </c:pt>
                <c:pt idx="2386">
                  <c:v>3983.1570179705086</c:v>
                </c:pt>
                <c:pt idx="2387">
                  <c:v>3984.0985182693939</c:v>
                </c:pt>
                <c:pt idx="2388">
                  <c:v>3985.0371997051084</c:v>
                </c:pt>
                <c:pt idx="2389">
                  <c:v>3985.9758811408228</c:v>
                </c:pt>
                <c:pt idx="2390">
                  <c:v>3986.9173814397086</c:v>
                </c:pt>
                <c:pt idx="2391">
                  <c:v>3987.8560628754226</c:v>
                </c:pt>
                <c:pt idx="2392">
                  <c:v>3988.7947443111375</c:v>
                </c:pt>
                <c:pt idx="2393">
                  <c:v>3989.7362446100228</c:v>
                </c:pt>
                <c:pt idx="2394">
                  <c:v>3990.6749260457373</c:v>
                </c:pt>
                <c:pt idx="2395">
                  <c:v>3991.6136074814522</c:v>
                </c:pt>
                <c:pt idx="2396">
                  <c:v>3992.555107780337</c:v>
                </c:pt>
                <c:pt idx="2397">
                  <c:v>3993.4937892160519</c:v>
                </c:pt>
                <c:pt idx="2398">
                  <c:v>3994.4324706517664</c:v>
                </c:pt>
                <c:pt idx="2399">
                  <c:v>3995.3739709506513</c:v>
                </c:pt>
                <c:pt idx="2400">
                  <c:v>3996.3126523863662</c:v>
                </c:pt>
                <c:pt idx="2401">
                  <c:v>3997.2513338220806</c:v>
                </c:pt>
                <c:pt idx="2402">
                  <c:v>3998.1928341209664</c:v>
                </c:pt>
                <c:pt idx="2403">
                  <c:v>3999.1315155566808</c:v>
                </c:pt>
                <c:pt idx="2404">
                  <c:v>4000.0701969923948</c:v>
                </c:pt>
                <c:pt idx="2405">
                  <c:v>4001.0116972912806</c:v>
                </c:pt>
                <c:pt idx="2406">
                  <c:v>4001.950378726995</c:v>
                </c:pt>
                <c:pt idx="2407">
                  <c:v>4002.8890601627095</c:v>
                </c:pt>
                <c:pt idx="2408">
                  <c:v>4003.8305604615948</c:v>
                </c:pt>
                <c:pt idx="2409">
                  <c:v>4004.7692418973093</c:v>
                </c:pt>
                <c:pt idx="2410">
                  <c:v>4005.7079233330242</c:v>
                </c:pt>
                <c:pt idx="2411">
                  <c:v>4006.6494236319095</c:v>
                </c:pt>
                <c:pt idx="2412">
                  <c:v>4007.5881050676235</c:v>
                </c:pt>
                <c:pt idx="2413">
                  <c:v>4008.5267865033384</c:v>
                </c:pt>
                <c:pt idx="2414">
                  <c:v>4009.4682868022237</c:v>
                </c:pt>
                <c:pt idx="2415">
                  <c:v>4010.4069682379381</c:v>
                </c:pt>
                <c:pt idx="2416">
                  <c:v>4011.3456496736526</c:v>
                </c:pt>
                <c:pt idx="2417">
                  <c:v>4012.2871499725379</c:v>
                </c:pt>
                <c:pt idx="2418">
                  <c:v>4013.2258314082528</c:v>
                </c:pt>
                <c:pt idx="2419">
                  <c:v>4014.1645128439673</c:v>
                </c:pt>
                <c:pt idx="2420">
                  <c:v>4015.1060131428521</c:v>
                </c:pt>
                <c:pt idx="2421">
                  <c:v>4016.044694578567</c:v>
                </c:pt>
                <c:pt idx="2422">
                  <c:v>4016.9833760142815</c:v>
                </c:pt>
                <c:pt idx="2423">
                  <c:v>4017.9248763131673</c:v>
                </c:pt>
                <c:pt idx="2424">
                  <c:v>4018.8635577488812</c:v>
                </c:pt>
                <c:pt idx="2425">
                  <c:v>4019.8022391845957</c:v>
                </c:pt>
                <c:pt idx="2426">
                  <c:v>4020.7437394834815</c:v>
                </c:pt>
                <c:pt idx="2427">
                  <c:v>4021.6824209191959</c:v>
                </c:pt>
                <c:pt idx="2428">
                  <c:v>4022.6211023549099</c:v>
                </c:pt>
                <c:pt idx="2429">
                  <c:v>4023.5626026537957</c:v>
                </c:pt>
                <c:pt idx="2430">
                  <c:v>4024.5012840895101</c:v>
                </c:pt>
                <c:pt idx="2431">
                  <c:v>4025.439965525225</c:v>
                </c:pt>
                <c:pt idx="2432">
                  <c:v>4026.3814658241099</c:v>
                </c:pt>
                <c:pt idx="2433">
                  <c:v>4027.3201472598244</c:v>
                </c:pt>
                <c:pt idx="2434">
                  <c:v>4028.2588286955393</c:v>
                </c:pt>
                <c:pt idx="2435">
                  <c:v>4029.2003289944246</c:v>
                </c:pt>
                <c:pt idx="2436">
                  <c:v>4030.1390104301395</c:v>
                </c:pt>
                <c:pt idx="2437">
                  <c:v>4031.0776918658535</c:v>
                </c:pt>
                <c:pt idx="2438">
                  <c:v>4032.0191921647388</c:v>
                </c:pt>
                <c:pt idx="2439">
                  <c:v>4032.9578736004537</c:v>
                </c:pt>
                <c:pt idx="2440">
                  <c:v>4033.8965550361681</c:v>
                </c:pt>
                <c:pt idx="2441">
                  <c:v>4034.8380553350535</c:v>
                </c:pt>
                <c:pt idx="2442">
                  <c:v>4035.7767367707679</c:v>
                </c:pt>
                <c:pt idx="2443">
                  <c:v>4036.7154182064824</c:v>
                </c:pt>
                <c:pt idx="2444">
                  <c:v>4037.6569185053681</c:v>
                </c:pt>
                <c:pt idx="2445">
                  <c:v>4038.5955999410821</c:v>
                </c:pt>
                <c:pt idx="2446">
                  <c:v>4039.5342813767966</c:v>
                </c:pt>
                <c:pt idx="2447">
                  <c:v>4040.4757816756824</c:v>
                </c:pt>
                <c:pt idx="2448">
                  <c:v>4041.4144631113968</c:v>
                </c:pt>
                <c:pt idx="2449">
                  <c:v>4042.3531445471112</c:v>
                </c:pt>
                <c:pt idx="2450">
                  <c:v>4043.2946448459966</c:v>
                </c:pt>
                <c:pt idx="2451">
                  <c:v>4044.233326281711</c:v>
                </c:pt>
                <c:pt idx="2452">
                  <c:v>4045.1720077174259</c:v>
                </c:pt>
                <c:pt idx="2453">
                  <c:v>4046.1135080163108</c:v>
                </c:pt>
                <c:pt idx="2454">
                  <c:v>4047.0521894520257</c:v>
                </c:pt>
                <c:pt idx="2455">
                  <c:v>4047.9908708877401</c:v>
                </c:pt>
                <c:pt idx="2456">
                  <c:v>4048.9323711866255</c:v>
                </c:pt>
                <c:pt idx="2457">
                  <c:v>4049.8710526223399</c:v>
                </c:pt>
                <c:pt idx="2458">
                  <c:v>4050.8097340580543</c:v>
                </c:pt>
                <c:pt idx="2459">
                  <c:v>4051.7512343569401</c:v>
                </c:pt>
                <c:pt idx="2460">
                  <c:v>4052.6899157926546</c:v>
                </c:pt>
                <c:pt idx="2461">
                  <c:v>4053.6285972283686</c:v>
                </c:pt>
                <c:pt idx="2462">
                  <c:v>4054.5700975272543</c:v>
                </c:pt>
                <c:pt idx="2463">
                  <c:v>4055.5087789629688</c:v>
                </c:pt>
                <c:pt idx="2464">
                  <c:v>4056.4474603986832</c:v>
                </c:pt>
                <c:pt idx="2465">
                  <c:v>4057.3889606975686</c:v>
                </c:pt>
                <c:pt idx="2466">
                  <c:v>4058.327642133283</c:v>
                </c:pt>
                <c:pt idx="2467">
                  <c:v>4059.2663235689979</c:v>
                </c:pt>
                <c:pt idx="2468">
                  <c:v>4060.2078238678832</c:v>
                </c:pt>
                <c:pt idx="2469">
                  <c:v>4061.1465053035977</c:v>
                </c:pt>
                <c:pt idx="2470">
                  <c:v>4062.0851867393121</c:v>
                </c:pt>
                <c:pt idx="2471">
                  <c:v>4063.0266870381975</c:v>
                </c:pt>
                <c:pt idx="2472">
                  <c:v>4063.9653684739119</c:v>
                </c:pt>
                <c:pt idx="2473">
                  <c:v>4064.9040499096268</c:v>
                </c:pt>
                <c:pt idx="2474">
                  <c:v>4065.8455502085117</c:v>
                </c:pt>
                <c:pt idx="2475">
                  <c:v>4066.7842316442266</c:v>
                </c:pt>
                <c:pt idx="2476">
                  <c:v>4067.722913079941</c:v>
                </c:pt>
                <c:pt idx="2477">
                  <c:v>4068.6644133788263</c:v>
                </c:pt>
                <c:pt idx="2478">
                  <c:v>4069.6030948145408</c:v>
                </c:pt>
                <c:pt idx="2479">
                  <c:v>4070.5417762502552</c:v>
                </c:pt>
                <c:pt idx="2480">
                  <c:v>4071.483276549141</c:v>
                </c:pt>
                <c:pt idx="2481">
                  <c:v>4072.4219579848555</c:v>
                </c:pt>
                <c:pt idx="2482">
                  <c:v>4073.3606394205694</c:v>
                </c:pt>
                <c:pt idx="2483">
                  <c:v>4074.3021397194552</c:v>
                </c:pt>
                <c:pt idx="2484">
                  <c:v>4075.2408211551697</c:v>
                </c:pt>
                <c:pt idx="2485">
                  <c:v>4076.1795025908841</c:v>
                </c:pt>
                <c:pt idx="2486">
                  <c:v>4077.1210028897694</c:v>
                </c:pt>
                <c:pt idx="2487">
                  <c:v>4078.0596843254839</c:v>
                </c:pt>
                <c:pt idx="2488">
                  <c:v>4078.9983657611988</c:v>
                </c:pt>
                <c:pt idx="2489">
                  <c:v>4079.9398660600841</c:v>
                </c:pt>
                <c:pt idx="2490">
                  <c:v>4080.8785474957981</c:v>
                </c:pt>
                <c:pt idx="2491">
                  <c:v>4081.817228931513</c:v>
                </c:pt>
                <c:pt idx="2492">
                  <c:v>4082.7587292303983</c:v>
                </c:pt>
                <c:pt idx="2493">
                  <c:v>4083.6974106661132</c:v>
                </c:pt>
                <c:pt idx="2494">
                  <c:v>4084.6360921018272</c:v>
                </c:pt>
                <c:pt idx="2495">
                  <c:v>4085.5775924007125</c:v>
                </c:pt>
                <c:pt idx="2496">
                  <c:v>4086.5162738364274</c:v>
                </c:pt>
                <c:pt idx="2497">
                  <c:v>4087.4549552721419</c:v>
                </c:pt>
                <c:pt idx="2498">
                  <c:v>4088.3964555710272</c:v>
                </c:pt>
                <c:pt idx="2499">
                  <c:v>4089.3351370067417</c:v>
                </c:pt>
                <c:pt idx="2500">
                  <c:v>4090.2738184424561</c:v>
                </c:pt>
                <c:pt idx="2501">
                  <c:v>4091.2153187413419</c:v>
                </c:pt>
                <c:pt idx="2502">
                  <c:v>4092.1540001770559</c:v>
                </c:pt>
                <c:pt idx="2503">
                  <c:v>4093.0926816127703</c:v>
                </c:pt>
                <c:pt idx="2504">
                  <c:v>4094.0341819116561</c:v>
                </c:pt>
                <c:pt idx="2505">
                  <c:v>4094.9728633473705</c:v>
                </c:pt>
                <c:pt idx="2506">
                  <c:v>4095.9115447830854</c:v>
                </c:pt>
                <c:pt idx="2507">
                  <c:v>4096.8530450819708</c:v>
                </c:pt>
                <c:pt idx="2508">
                  <c:v>4097.7917265176848</c:v>
                </c:pt>
                <c:pt idx="2509">
                  <c:v>4098.7304079533997</c:v>
                </c:pt>
                <c:pt idx="2510">
                  <c:v>4099.671908252285</c:v>
                </c:pt>
                <c:pt idx="2511">
                  <c:v>4100.610589687999</c:v>
                </c:pt>
                <c:pt idx="2512">
                  <c:v>4101.5492711237139</c:v>
                </c:pt>
                <c:pt idx="2513">
                  <c:v>4102.4907714225992</c:v>
                </c:pt>
                <c:pt idx="2514">
                  <c:v>4103.4294528583141</c:v>
                </c:pt>
                <c:pt idx="2515">
                  <c:v>4104.3681342940281</c:v>
                </c:pt>
                <c:pt idx="2516">
                  <c:v>4105.3096345929134</c:v>
                </c:pt>
                <c:pt idx="2517">
                  <c:v>4106.2483160286283</c:v>
                </c:pt>
                <c:pt idx="2518">
                  <c:v>4107.1869974643432</c:v>
                </c:pt>
                <c:pt idx="2519">
                  <c:v>4108.1284977632276</c:v>
                </c:pt>
                <c:pt idx="2520">
                  <c:v>4109.0671791989425</c:v>
                </c:pt>
                <c:pt idx="2521">
                  <c:v>4110.0058606346574</c:v>
                </c:pt>
                <c:pt idx="2522">
                  <c:v>4110.9473609335428</c:v>
                </c:pt>
                <c:pt idx="2523">
                  <c:v>4111.8860423692568</c:v>
                </c:pt>
                <c:pt idx="2524">
                  <c:v>4112.8247238049717</c:v>
                </c:pt>
                <c:pt idx="2525">
                  <c:v>4113.766224103857</c:v>
                </c:pt>
                <c:pt idx="2526">
                  <c:v>4114.7049055395719</c:v>
                </c:pt>
                <c:pt idx="2527">
                  <c:v>4115.6435869752859</c:v>
                </c:pt>
                <c:pt idx="2528">
                  <c:v>4116.5850872741712</c:v>
                </c:pt>
                <c:pt idx="2529">
                  <c:v>4117.5237687098861</c:v>
                </c:pt>
                <c:pt idx="2530">
                  <c:v>4118.4624501456001</c:v>
                </c:pt>
                <c:pt idx="2531">
                  <c:v>4119.4039504444854</c:v>
                </c:pt>
                <c:pt idx="2532">
                  <c:v>4120.3426318802003</c:v>
                </c:pt>
                <c:pt idx="2533">
                  <c:v>4121.2813133159143</c:v>
                </c:pt>
                <c:pt idx="2534">
                  <c:v>4122.2228136148005</c:v>
                </c:pt>
                <c:pt idx="2535">
                  <c:v>4123.1614950505145</c:v>
                </c:pt>
                <c:pt idx="2536">
                  <c:v>4124.1001764862294</c:v>
                </c:pt>
                <c:pt idx="2537">
                  <c:v>4125.0416767851148</c:v>
                </c:pt>
                <c:pt idx="2538">
                  <c:v>4125.9803582208287</c:v>
                </c:pt>
                <c:pt idx="2539">
                  <c:v>4126.8260171719239</c:v>
                </c:pt>
                <c:pt idx="2540">
                  <c:v>4126.9190396565436</c:v>
                </c:pt>
                <c:pt idx="2541">
                  <c:v>4127.860539955429</c:v>
                </c:pt>
                <c:pt idx="2542">
                  <c:v>4128.7992213911439</c:v>
                </c:pt>
                <c:pt idx="2543">
                  <c:v>4129.7379028268579</c:v>
                </c:pt>
                <c:pt idx="2544">
                  <c:v>4130.6794031257432</c:v>
                </c:pt>
                <c:pt idx="2545">
                  <c:v>4131.6180845614581</c:v>
                </c:pt>
                <c:pt idx="2546">
                  <c:v>4132.5567659971721</c:v>
                </c:pt>
                <c:pt idx="2547">
                  <c:v>4133.4982662960583</c:v>
                </c:pt>
                <c:pt idx="2548">
                  <c:v>4134.4369477317723</c:v>
                </c:pt>
                <c:pt idx="2549">
                  <c:v>4135.3756291674863</c:v>
                </c:pt>
                <c:pt idx="2550">
                  <c:v>4136.3171294663725</c:v>
                </c:pt>
                <c:pt idx="2551">
                  <c:v>4137.2558109020865</c:v>
                </c:pt>
                <c:pt idx="2552">
                  <c:v>4138.1944923378014</c:v>
                </c:pt>
                <c:pt idx="2553">
                  <c:v>4139.1359926366868</c:v>
                </c:pt>
                <c:pt idx="2554">
                  <c:v>4140.0746740724007</c:v>
                </c:pt>
                <c:pt idx="2555">
                  <c:v>4141.0133555081156</c:v>
                </c:pt>
                <c:pt idx="2556">
                  <c:v>4141.954855807001</c:v>
                </c:pt>
                <c:pt idx="2557">
                  <c:v>4142.893537242715</c:v>
                </c:pt>
                <c:pt idx="2558">
                  <c:v>4143.8322186784299</c:v>
                </c:pt>
                <c:pt idx="2559">
                  <c:v>4144.7737189773152</c:v>
                </c:pt>
                <c:pt idx="2560">
                  <c:v>4145.7124004130301</c:v>
                </c:pt>
                <c:pt idx="2561">
                  <c:v>4146.6510818487441</c:v>
                </c:pt>
                <c:pt idx="2562">
                  <c:v>4147.5925821476294</c:v>
                </c:pt>
                <c:pt idx="2563">
                  <c:v>4148.5312635833443</c:v>
                </c:pt>
                <c:pt idx="2564">
                  <c:v>4149.4699450190592</c:v>
                </c:pt>
                <c:pt idx="2565">
                  <c:v>4150.4114453179445</c:v>
                </c:pt>
                <c:pt idx="2566">
                  <c:v>4151.3501267536585</c:v>
                </c:pt>
                <c:pt idx="2567">
                  <c:v>4152.2888081893734</c:v>
                </c:pt>
                <c:pt idx="2568">
                  <c:v>4153.2303084882587</c:v>
                </c:pt>
                <c:pt idx="2569">
                  <c:v>4154.1689899239727</c:v>
                </c:pt>
                <c:pt idx="2570">
                  <c:v>4155.1076713596876</c:v>
                </c:pt>
                <c:pt idx="2571">
                  <c:v>4156.049171658573</c:v>
                </c:pt>
                <c:pt idx="2572">
                  <c:v>4156.9878530942879</c:v>
                </c:pt>
                <c:pt idx="2573">
                  <c:v>4157.9265345300028</c:v>
                </c:pt>
                <c:pt idx="2574">
                  <c:v>4158.8680348288872</c:v>
                </c:pt>
                <c:pt idx="2575">
                  <c:v>4159.8067162646021</c:v>
                </c:pt>
                <c:pt idx="2576">
                  <c:v>4160.745397700317</c:v>
                </c:pt>
                <c:pt idx="2577">
                  <c:v>4161.6868979992023</c:v>
                </c:pt>
                <c:pt idx="2578">
                  <c:v>4162.6255794349163</c:v>
                </c:pt>
                <c:pt idx="2579">
                  <c:v>4163.5642608706312</c:v>
                </c:pt>
                <c:pt idx="2580">
                  <c:v>4164.5057611695165</c:v>
                </c:pt>
                <c:pt idx="2581">
                  <c:v>4165.4444426052314</c:v>
                </c:pt>
                <c:pt idx="2582">
                  <c:v>4166.3831240409454</c:v>
                </c:pt>
                <c:pt idx="2583">
                  <c:v>4167.3246243398307</c:v>
                </c:pt>
                <c:pt idx="2584">
                  <c:v>4168.2633057755456</c:v>
                </c:pt>
                <c:pt idx="2585">
                  <c:v>4169.2019872112596</c:v>
                </c:pt>
                <c:pt idx="2586">
                  <c:v>4170.143487510145</c:v>
                </c:pt>
                <c:pt idx="2587">
                  <c:v>4171.0821689458598</c:v>
                </c:pt>
                <c:pt idx="2588">
                  <c:v>4172.0208503815738</c:v>
                </c:pt>
                <c:pt idx="2589">
                  <c:v>4172.9623506804601</c:v>
                </c:pt>
                <c:pt idx="2590">
                  <c:v>4173.9010321161741</c:v>
                </c:pt>
                <c:pt idx="2591">
                  <c:v>4174.8397135518881</c:v>
                </c:pt>
                <c:pt idx="2592">
                  <c:v>4175.7812138507743</c:v>
                </c:pt>
                <c:pt idx="2593">
                  <c:v>4176.7198952864883</c:v>
                </c:pt>
                <c:pt idx="2594">
                  <c:v>4177.6585767222032</c:v>
                </c:pt>
                <c:pt idx="2595">
                  <c:v>4178.6000770210885</c:v>
                </c:pt>
                <c:pt idx="2596">
                  <c:v>4179.5387584568025</c:v>
                </c:pt>
                <c:pt idx="2597">
                  <c:v>4180.4774398925174</c:v>
                </c:pt>
                <c:pt idx="2598">
                  <c:v>4181.4189401914027</c:v>
                </c:pt>
                <c:pt idx="2599">
                  <c:v>4182.3576216271176</c:v>
                </c:pt>
                <c:pt idx="2600">
                  <c:v>4183.2963030628316</c:v>
                </c:pt>
                <c:pt idx="2601">
                  <c:v>4184.2378033617169</c:v>
                </c:pt>
                <c:pt idx="2602">
                  <c:v>4185.1764847974318</c:v>
                </c:pt>
                <c:pt idx="2603">
                  <c:v>4186.1151662331458</c:v>
                </c:pt>
                <c:pt idx="2604">
                  <c:v>4187.0566665320321</c:v>
                </c:pt>
                <c:pt idx="2605">
                  <c:v>4187.9953479677461</c:v>
                </c:pt>
                <c:pt idx="2606">
                  <c:v>4188.934029403461</c:v>
                </c:pt>
                <c:pt idx="2607">
                  <c:v>4189.8755297023463</c:v>
                </c:pt>
                <c:pt idx="2608">
                  <c:v>4190.8142111380603</c:v>
                </c:pt>
                <c:pt idx="2609">
                  <c:v>4191.7528925737752</c:v>
                </c:pt>
                <c:pt idx="2610">
                  <c:v>4192.6943928726605</c:v>
                </c:pt>
                <c:pt idx="2611">
                  <c:v>4193.6330743083745</c:v>
                </c:pt>
                <c:pt idx="2612">
                  <c:v>4194.5717557440894</c:v>
                </c:pt>
                <c:pt idx="2613">
                  <c:v>4195.5132560429747</c:v>
                </c:pt>
                <c:pt idx="2614">
                  <c:v>4196.4519374786896</c:v>
                </c:pt>
                <c:pt idx="2615">
                  <c:v>4197.3906189144036</c:v>
                </c:pt>
                <c:pt idx="2616">
                  <c:v>4198.3321192132889</c:v>
                </c:pt>
                <c:pt idx="2617">
                  <c:v>4199.2708006490038</c:v>
                </c:pt>
                <c:pt idx="2618">
                  <c:v>4200.2094820847187</c:v>
                </c:pt>
                <c:pt idx="2619">
                  <c:v>4201.1509823836032</c:v>
                </c:pt>
                <c:pt idx="2620">
                  <c:v>4202.089663819318</c:v>
                </c:pt>
                <c:pt idx="2621">
                  <c:v>4203.0283452550329</c:v>
                </c:pt>
                <c:pt idx="2622">
                  <c:v>4203.9698455539183</c:v>
                </c:pt>
                <c:pt idx="2623">
                  <c:v>4204.9085269896323</c:v>
                </c:pt>
                <c:pt idx="2624">
                  <c:v>4205.8472084253472</c:v>
                </c:pt>
                <c:pt idx="2625">
                  <c:v>4206.7887087242325</c:v>
                </c:pt>
                <c:pt idx="2626">
                  <c:v>4207.7273901599474</c:v>
                </c:pt>
                <c:pt idx="2627">
                  <c:v>4208.6660715956614</c:v>
                </c:pt>
                <c:pt idx="2628">
                  <c:v>4209.6075718945467</c:v>
                </c:pt>
                <c:pt idx="2629">
                  <c:v>4210.5462533302616</c:v>
                </c:pt>
                <c:pt idx="2630">
                  <c:v>4211.4849347659765</c:v>
                </c:pt>
                <c:pt idx="2631">
                  <c:v>4212.4264350648609</c:v>
                </c:pt>
                <c:pt idx="2632">
                  <c:v>4213.3651165005758</c:v>
                </c:pt>
                <c:pt idx="2633">
                  <c:v>4214.3037979362907</c:v>
                </c:pt>
                <c:pt idx="2634">
                  <c:v>4215.2452982351761</c:v>
                </c:pt>
                <c:pt idx="2635">
                  <c:v>4216.18397967089</c:v>
                </c:pt>
                <c:pt idx="2636">
                  <c:v>4217.1226611066049</c:v>
                </c:pt>
                <c:pt idx="2637">
                  <c:v>4218.0641614054903</c:v>
                </c:pt>
                <c:pt idx="2638">
                  <c:v>4219.0028428412052</c:v>
                </c:pt>
                <c:pt idx="2639">
                  <c:v>4219.9415242769192</c:v>
                </c:pt>
                <c:pt idx="2640">
                  <c:v>4220.8830245758045</c:v>
                </c:pt>
                <c:pt idx="2641">
                  <c:v>4221.8217060115194</c:v>
                </c:pt>
                <c:pt idx="2642">
                  <c:v>4222.7603874472334</c:v>
                </c:pt>
                <c:pt idx="2643">
                  <c:v>4223.7018877461187</c:v>
                </c:pt>
                <c:pt idx="2644">
                  <c:v>4224.6405691818336</c:v>
                </c:pt>
                <c:pt idx="2645">
                  <c:v>4225.5792506175476</c:v>
                </c:pt>
                <c:pt idx="2646">
                  <c:v>4226.5207509164338</c:v>
                </c:pt>
                <c:pt idx="2647">
                  <c:v>4227.4594323521478</c:v>
                </c:pt>
                <c:pt idx="2648">
                  <c:v>4228.3981137878618</c:v>
                </c:pt>
                <c:pt idx="2649">
                  <c:v>4229.339614086748</c:v>
                </c:pt>
                <c:pt idx="2650">
                  <c:v>4230.278295522462</c:v>
                </c:pt>
                <c:pt idx="2651">
                  <c:v>4231.2169769581769</c:v>
                </c:pt>
                <c:pt idx="2652">
                  <c:v>4232.1584772570623</c:v>
                </c:pt>
                <c:pt idx="2653">
                  <c:v>4233.0971586927762</c:v>
                </c:pt>
                <c:pt idx="2654">
                  <c:v>4234.0358401284911</c:v>
                </c:pt>
                <c:pt idx="2655">
                  <c:v>4234.9773404273765</c:v>
                </c:pt>
                <c:pt idx="2656">
                  <c:v>4235.9160218630914</c:v>
                </c:pt>
                <c:pt idx="2657">
                  <c:v>4236.8547032988054</c:v>
                </c:pt>
                <c:pt idx="2658">
                  <c:v>4237.7962035976907</c:v>
                </c:pt>
                <c:pt idx="2659">
                  <c:v>4238.7348850334056</c:v>
                </c:pt>
                <c:pt idx="2660">
                  <c:v>4239.6735664691196</c:v>
                </c:pt>
                <c:pt idx="2661">
                  <c:v>4240.6150667680058</c:v>
                </c:pt>
                <c:pt idx="2662">
                  <c:v>4241.5537482037198</c:v>
                </c:pt>
                <c:pt idx="2663">
                  <c:v>4242.4924296394338</c:v>
                </c:pt>
                <c:pt idx="2664">
                  <c:v>4243.43392993832</c:v>
                </c:pt>
                <c:pt idx="2665">
                  <c:v>4244.372611374034</c:v>
                </c:pt>
                <c:pt idx="2666">
                  <c:v>4245.3112928097489</c:v>
                </c:pt>
                <c:pt idx="2667">
                  <c:v>4246.2527931086343</c:v>
                </c:pt>
                <c:pt idx="2668">
                  <c:v>4247.1914745443482</c:v>
                </c:pt>
                <c:pt idx="2669">
                  <c:v>4248.130155980064</c:v>
                </c:pt>
                <c:pt idx="2670">
                  <c:v>4249.0716562789485</c:v>
                </c:pt>
                <c:pt idx="2671">
                  <c:v>4250.0103377146625</c:v>
                </c:pt>
                <c:pt idx="2672">
                  <c:v>4250.9490191503783</c:v>
                </c:pt>
                <c:pt idx="2673">
                  <c:v>4251.8905194492627</c:v>
                </c:pt>
                <c:pt idx="2674">
                  <c:v>4252.8292008849785</c:v>
                </c:pt>
                <c:pt idx="2675">
                  <c:v>4253.7678823206925</c:v>
                </c:pt>
                <c:pt idx="2676">
                  <c:v>4254.7093826195769</c:v>
                </c:pt>
                <c:pt idx="2677">
                  <c:v>4255.6480640552927</c:v>
                </c:pt>
                <c:pt idx="2678">
                  <c:v>4256.5867454910067</c:v>
                </c:pt>
                <c:pt idx="2679">
                  <c:v>4257.5282457898911</c:v>
                </c:pt>
                <c:pt idx="2680">
                  <c:v>4258.4669272256069</c:v>
                </c:pt>
                <c:pt idx="2681">
                  <c:v>4259.4056086613209</c:v>
                </c:pt>
                <c:pt idx="2682">
                  <c:v>4260.3471089602072</c:v>
                </c:pt>
                <c:pt idx="2683">
                  <c:v>4261.2857903959211</c:v>
                </c:pt>
                <c:pt idx="2684">
                  <c:v>4262.2244718316351</c:v>
                </c:pt>
                <c:pt idx="2685">
                  <c:v>4263.1659721305214</c:v>
                </c:pt>
                <c:pt idx="2686">
                  <c:v>4264.1046535662354</c:v>
                </c:pt>
                <c:pt idx="2687">
                  <c:v>4265.0433350019493</c:v>
                </c:pt>
                <c:pt idx="2688">
                  <c:v>4265.9848353008356</c:v>
                </c:pt>
                <c:pt idx="2689">
                  <c:v>4266.9235167365496</c:v>
                </c:pt>
                <c:pt idx="2690">
                  <c:v>4267.8621981722645</c:v>
                </c:pt>
                <c:pt idx="2691">
                  <c:v>4268.8036984711498</c:v>
                </c:pt>
                <c:pt idx="2692">
                  <c:v>4269.7423799068638</c:v>
                </c:pt>
                <c:pt idx="2693">
                  <c:v>4270.6810613425787</c:v>
                </c:pt>
                <c:pt idx="2694">
                  <c:v>4271.622561641464</c:v>
                </c:pt>
                <c:pt idx="2695">
                  <c:v>4272.561243077178</c:v>
                </c:pt>
                <c:pt idx="2696">
                  <c:v>4273.4999245128929</c:v>
                </c:pt>
                <c:pt idx="2697">
                  <c:v>4274.4414248117782</c:v>
                </c:pt>
                <c:pt idx="2698">
                  <c:v>4275.3801062474931</c:v>
                </c:pt>
                <c:pt idx="2699">
                  <c:v>4276.3187876832071</c:v>
                </c:pt>
                <c:pt idx="2700">
                  <c:v>4277.2602879820924</c:v>
                </c:pt>
                <c:pt idx="2701">
                  <c:v>4278.1989694178073</c:v>
                </c:pt>
                <c:pt idx="2702">
                  <c:v>4279.1376508535213</c:v>
                </c:pt>
                <c:pt idx="2703">
                  <c:v>4280.0791511524067</c:v>
                </c:pt>
                <c:pt idx="2704">
                  <c:v>4281.0178325881216</c:v>
                </c:pt>
                <c:pt idx="2705">
                  <c:v>4281.9565140238356</c:v>
                </c:pt>
                <c:pt idx="2706">
                  <c:v>4282.8980143227218</c:v>
                </c:pt>
                <c:pt idx="2707">
                  <c:v>4283.8366957584358</c:v>
                </c:pt>
                <c:pt idx="2708">
                  <c:v>4284.7753771941507</c:v>
                </c:pt>
                <c:pt idx="2709">
                  <c:v>4285.716877493036</c:v>
                </c:pt>
                <c:pt idx="2710">
                  <c:v>4286.65555892875</c:v>
                </c:pt>
                <c:pt idx="2711">
                  <c:v>4287.5942403644658</c:v>
                </c:pt>
                <c:pt idx="2712">
                  <c:v>4288.5357406633502</c:v>
                </c:pt>
                <c:pt idx="2713">
                  <c:v>4289.4744220990651</c:v>
                </c:pt>
                <c:pt idx="2714">
                  <c:v>4290.41310353478</c:v>
                </c:pt>
                <c:pt idx="2715">
                  <c:v>4291.3546038336644</c:v>
                </c:pt>
                <c:pt idx="2716">
                  <c:v>4292.2932852693793</c:v>
                </c:pt>
                <c:pt idx="2717">
                  <c:v>4293.2319667050942</c:v>
                </c:pt>
                <c:pt idx="2718">
                  <c:v>4294.1734670039796</c:v>
                </c:pt>
                <c:pt idx="2719">
                  <c:v>4295.1121484396945</c:v>
                </c:pt>
                <c:pt idx="2720">
                  <c:v>4296.0508298754085</c:v>
                </c:pt>
                <c:pt idx="2721">
                  <c:v>4296.9923301742938</c:v>
                </c:pt>
                <c:pt idx="2722">
                  <c:v>4297.9310116100087</c:v>
                </c:pt>
                <c:pt idx="2723">
                  <c:v>4298.8696930457227</c:v>
                </c:pt>
                <c:pt idx="2724">
                  <c:v>4299.811193344608</c:v>
                </c:pt>
                <c:pt idx="2725">
                  <c:v>4300.7498747803229</c:v>
                </c:pt>
                <c:pt idx="2726">
                  <c:v>4301.6885562160369</c:v>
                </c:pt>
                <c:pt idx="2727">
                  <c:v>4302.6300565149231</c:v>
                </c:pt>
                <c:pt idx="2728">
                  <c:v>4303.5687379506371</c:v>
                </c:pt>
                <c:pt idx="2729">
                  <c:v>4304.5074193863511</c:v>
                </c:pt>
                <c:pt idx="2730">
                  <c:v>4305.4489196852373</c:v>
                </c:pt>
                <c:pt idx="2731">
                  <c:v>4306.3876011209513</c:v>
                </c:pt>
                <c:pt idx="2732">
                  <c:v>4307.3262825566653</c:v>
                </c:pt>
                <c:pt idx="2733">
                  <c:v>4308.2677828555516</c:v>
                </c:pt>
                <c:pt idx="2734">
                  <c:v>4309.2064642912655</c:v>
                </c:pt>
                <c:pt idx="2735">
                  <c:v>4310.1451457269804</c:v>
                </c:pt>
                <c:pt idx="2736">
                  <c:v>4311.0866460258658</c:v>
                </c:pt>
                <c:pt idx="2737">
                  <c:v>4312.0253274615798</c:v>
                </c:pt>
                <c:pt idx="2738">
                  <c:v>4312.9640088972947</c:v>
                </c:pt>
                <c:pt idx="2739">
                  <c:v>4313.90550919618</c:v>
                </c:pt>
                <c:pt idx="2740">
                  <c:v>4314.8441906318949</c:v>
                </c:pt>
                <c:pt idx="2741">
                  <c:v>4315.7828720676089</c:v>
                </c:pt>
                <c:pt idx="2742">
                  <c:v>4316.7243723664942</c:v>
                </c:pt>
                <c:pt idx="2743">
                  <c:v>4317.6630538022091</c:v>
                </c:pt>
                <c:pt idx="2744">
                  <c:v>4318.601735237924</c:v>
                </c:pt>
                <c:pt idx="2745">
                  <c:v>4319.5432355368084</c:v>
                </c:pt>
                <c:pt idx="2746">
                  <c:v>4320.4819169725233</c:v>
                </c:pt>
                <c:pt idx="2747">
                  <c:v>4321.4205984082382</c:v>
                </c:pt>
                <c:pt idx="2748">
                  <c:v>4322.3620987071236</c:v>
                </c:pt>
                <c:pt idx="2749">
                  <c:v>4323.3007801428375</c:v>
                </c:pt>
                <c:pt idx="2750">
                  <c:v>4324.2394615785524</c:v>
                </c:pt>
                <c:pt idx="2751">
                  <c:v>4325.1809618774378</c:v>
                </c:pt>
                <c:pt idx="2752">
                  <c:v>4326.1196433131527</c:v>
                </c:pt>
                <c:pt idx="2753">
                  <c:v>4327.0583247488667</c:v>
                </c:pt>
                <c:pt idx="2754">
                  <c:v>4327.999825047752</c:v>
                </c:pt>
                <c:pt idx="2755">
                  <c:v>4328.9385064834669</c:v>
                </c:pt>
                <c:pt idx="2756">
                  <c:v>4329.8771879191818</c:v>
                </c:pt>
                <c:pt idx="2757">
                  <c:v>4330.8186882180671</c:v>
                </c:pt>
                <c:pt idx="2758">
                  <c:v>4331.7573696537811</c:v>
                </c:pt>
                <c:pt idx="2759">
                  <c:v>4332.696051089496</c:v>
                </c:pt>
                <c:pt idx="2760">
                  <c:v>4333.6375513883813</c:v>
                </c:pt>
                <c:pt idx="2761">
                  <c:v>4334.5762328240953</c:v>
                </c:pt>
                <c:pt idx="2762">
                  <c:v>4335.5149142598102</c:v>
                </c:pt>
                <c:pt idx="2763">
                  <c:v>4336.4564145586955</c:v>
                </c:pt>
                <c:pt idx="2764">
                  <c:v>4337.3950959944104</c:v>
                </c:pt>
                <c:pt idx="2765">
                  <c:v>4338.3337774301244</c:v>
                </c:pt>
                <c:pt idx="2766">
                  <c:v>4339.2752777290098</c:v>
                </c:pt>
                <c:pt idx="2767">
                  <c:v>4340.2139591647247</c:v>
                </c:pt>
                <c:pt idx="2768">
                  <c:v>4341.1526406004386</c:v>
                </c:pt>
                <c:pt idx="2769">
                  <c:v>4342.094140899324</c:v>
                </c:pt>
                <c:pt idx="2770">
                  <c:v>4343.0328223350389</c:v>
                </c:pt>
                <c:pt idx="2771">
                  <c:v>4343.9715037707529</c:v>
                </c:pt>
                <c:pt idx="2772">
                  <c:v>4344.9130040696391</c:v>
                </c:pt>
                <c:pt idx="2773">
                  <c:v>4345.8516855053531</c:v>
                </c:pt>
                <c:pt idx="2774">
                  <c:v>4346.7903669410671</c:v>
                </c:pt>
                <c:pt idx="2775">
                  <c:v>4347.7318672399533</c:v>
                </c:pt>
                <c:pt idx="2776">
                  <c:v>4348.6705486756673</c:v>
                </c:pt>
                <c:pt idx="2777">
                  <c:v>4349.6092301113822</c:v>
                </c:pt>
                <c:pt idx="2778">
                  <c:v>4350.5507304102675</c:v>
                </c:pt>
                <c:pt idx="2779">
                  <c:v>4351.4894118459815</c:v>
                </c:pt>
                <c:pt idx="2780">
                  <c:v>4352.4280932816964</c:v>
                </c:pt>
                <c:pt idx="2781">
                  <c:v>4353.3695935805817</c:v>
                </c:pt>
                <c:pt idx="2782">
                  <c:v>4354.3082750162957</c:v>
                </c:pt>
                <c:pt idx="2783">
                  <c:v>4355.2469564520115</c:v>
                </c:pt>
                <c:pt idx="2784">
                  <c:v>4356.188456750896</c:v>
                </c:pt>
                <c:pt idx="2785">
                  <c:v>4357.1271381866109</c:v>
                </c:pt>
                <c:pt idx="2786">
                  <c:v>4358.0658196223258</c:v>
                </c:pt>
                <c:pt idx="2787">
                  <c:v>4359.0073199212102</c:v>
                </c:pt>
                <c:pt idx="2788">
                  <c:v>4359.946001356926</c:v>
                </c:pt>
                <c:pt idx="2789">
                  <c:v>4360.88468279264</c:v>
                </c:pt>
                <c:pt idx="2790">
                  <c:v>4361.8261830915244</c:v>
                </c:pt>
                <c:pt idx="2791">
                  <c:v>4362.7648645272402</c:v>
                </c:pt>
                <c:pt idx="2792">
                  <c:v>4363.7035459629542</c:v>
                </c:pt>
                <c:pt idx="2793">
                  <c:v>4364.6450462618404</c:v>
                </c:pt>
                <c:pt idx="2794">
                  <c:v>4365.5837276975544</c:v>
                </c:pt>
                <c:pt idx="2795">
                  <c:v>4366.5224091332684</c:v>
                </c:pt>
                <c:pt idx="2796">
                  <c:v>4367.4639094321547</c:v>
                </c:pt>
                <c:pt idx="2797">
                  <c:v>4368.4025908678686</c:v>
                </c:pt>
                <c:pt idx="2798">
                  <c:v>4369.3412723035826</c:v>
                </c:pt>
                <c:pt idx="2799">
                  <c:v>4370.2827726024689</c:v>
                </c:pt>
                <c:pt idx="2800">
                  <c:v>4371.2214540381829</c:v>
                </c:pt>
                <c:pt idx="2801">
                  <c:v>4372.1601354738978</c:v>
                </c:pt>
                <c:pt idx="2802">
                  <c:v>4373.1016357727831</c:v>
                </c:pt>
                <c:pt idx="2803">
                  <c:v>4374.0403172084971</c:v>
                </c:pt>
                <c:pt idx="2804">
                  <c:v>4374.978998644212</c:v>
                </c:pt>
                <c:pt idx="2805">
                  <c:v>4375.9204989430973</c:v>
                </c:pt>
                <c:pt idx="2806">
                  <c:v>4376.8591803788113</c:v>
                </c:pt>
                <c:pt idx="2807">
                  <c:v>4377.7978618145262</c:v>
                </c:pt>
                <c:pt idx="2808">
                  <c:v>4378.7393621134115</c:v>
                </c:pt>
                <c:pt idx="2809">
                  <c:v>4379.6780435491264</c:v>
                </c:pt>
                <c:pt idx="2810">
                  <c:v>4380.6167249848404</c:v>
                </c:pt>
                <c:pt idx="2811">
                  <c:v>4381.5582252837257</c:v>
                </c:pt>
                <c:pt idx="2812">
                  <c:v>4382.4969067194406</c:v>
                </c:pt>
                <c:pt idx="2813">
                  <c:v>4383.4355881551546</c:v>
                </c:pt>
                <c:pt idx="2814">
                  <c:v>4384.3770884540409</c:v>
                </c:pt>
                <c:pt idx="2815">
                  <c:v>4385.3157698897548</c:v>
                </c:pt>
                <c:pt idx="2816">
                  <c:v>4386.2544513254688</c:v>
                </c:pt>
                <c:pt idx="2817">
                  <c:v>4387.1959516243551</c:v>
                </c:pt>
                <c:pt idx="2818">
                  <c:v>4388.1346330600691</c:v>
                </c:pt>
                <c:pt idx="2819">
                  <c:v>4389.0733144957831</c:v>
                </c:pt>
                <c:pt idx="2820">
                  <c:v>4390.0148147946693</c:v>
                </c:pt>
                <c:pt idx="2821">
                  <c:v>4390.9534962303833</c:v>
                </c:pt>
                <c:pt idx="2822">
                  <c:v>4391.8921776660991</c:v>
                </c:pt>
                <c:pt idx="2823">
                  <c:v>4392.8336779649835</c:v>
                </c:pt>
                <c:pt idx="2824">
                  <c:v>4393.7723594006975</c:v>
                </c:pt>
                <c:pt idx="2825">
                  <c:v>4394.7110408364133</c:v>
                </c:pt>
                <c:pt idx="2826">
                  <c:v>4395.6525411352977</c:v>
                </c:pt>
                <c:pt idx="2827">
                  <c:v>4396.5912225710126</c:v>
                </c:pt>
                <c:pt idx="2828">
                  <c:v>4397.5299040067275</c:v>
                </c:pt>
                <c:pt idx="2829">
                  <c:v>4398.4714043056119</c:v>
                </c:pt>
                <c:pt idx="2830">
                  <c:v>4399.4100857413277</c:v>
                </c:pt>
                <c:pt idx="2831">
                  <c:v>4400.3487671770417</c:v>
                </c:pt>
                <c:pt idx="2832">
                  <c:v>4401.2902674759271</c:v>
                </c:pt>
                <c:pt idx="2833">
                  <c:v>4402.228948911642</c:v>
                </c:pt>
                <c:pt idx="2834">
                  <c:v>4403.167630347356</c:v>
                </c:pt>
                <c:pt idx="2835">
                  <c:v>4404.1091306462413</c:v>
                </c:pt>
                <c:pt idx="2836">
                  <c:v>4405.0478120819562</c:v>
                </c:pt>
                <c:pt idx="2837">
                  <c:v>4405.9864935176702</c:v>
                </c:pt>
                <c:pt idx="2838">
                  <c:v>4406.9279938165564</c:v>
                </c:pt>
                <c:pt idx="2839">
                  <c:v>4407.8666752522704</c:v>
                </c:pt>
                <c:pt idx="2840">
                  <c:v>4408.8053566879844</c:v>
                </c:pt>
                <c:pt idx="2841">
                  <c:v>4409.7468569868706</c:v>
                </c:pt>
                <c:pt idx="2842">
                  <c:v>4410.6855384225846</c:v>
                </c:pt>
                <c:pt idx="2843">
                  <c:v>4411.6242198582995</c:v>
                </c:pt>
                <c:pt idx="2844">
                  <c:v>4412.5657201571848</c:v>
                </c:pt>
                <c:pt idx="2845">
                  <c:v>4413.5044015928988</c:v>
                </c:pt>
                <c:pt idx="2846">
                  <c:v>4414.4430830286137</c:v>
                </c:pt>
                <c:pt idx="2847">
                  <c:v>4415.3845833274991</c:v>
                </c:pt>
                <c:pt idx="2848">
                  <c:v>4416.323264763213</c:v>
                </c:pt>
                <c:pt idx="2849">
                  <c:v>4417.2619461989279</c:v>
                </c:pt>
                <c:pt idx="2850">
                  <c:v>4418.2034464978133</c:v>
                </c:pt>
                <c:pt idx="2851">
                  <c:v>4419.1421279335282</c:v>
                </c:pt>
                <c:pt idx="2852">
                  <c:v>4420.0808093692422</c:v>
                </c:pt>
                <c:pt idx="2853">
                  <c:v>4421.0223096681275</c:v>
                </c:pt>
                <c:pt idx="2854">
                  <c:v>4421.9609911038424</c:v>
                </c:pt>
                <c:pt idx="2855">
                  <c:v>4422.8996725395564</c:v>
                </c:pt>
                <c:pt idx="2856">
                  <c:v>4423.8411728384417</c:v>
                </c:pt>
                <c:pt idx="2857">
                  <c:v>4424.7798542741566</c:v>
                </c:pt>
                <c:pt idx="2858">
                  <c:v>4425.7185357098706</c:v>
                </c:pt>
                <c:pt idx="2859">
                  <c:v>4426.6600360087568</c:v>
                </c:pt>
                <c:pt idx="2860">
                  <c:v>4427.5987174444708</c:v>
                </c:pt>
                <c:pt idx="2861">
                  <c:v>4428.5373988801857</c:v>
                </c:pt>
                <c:pt idx="2862">
                  <c:v>4429.478899179071</c:v>
                </c:pt>
                <c:pt idx="2863">
                  <c:v>4430.417580614785</c:v>
                </c:pt>
                <c:pt idx="2864">
                  <c:v>4431.3562620504999</c:v>
                </c:pt>
                <c:pt idx="2865">
                  <c:v>4432.2977623493853</c:v>
                </c:pt>
                <c:pt idx="2866">
                  <c:v>4433.2364437851002</c:v>
                </c:pt>
                <c:pt idx="2867">
                  <c:v>4434.1751252208151</c:v>
                </c:pt>
                <c:pt idx="2868">
                  <c:v>4435.1166255196995</c:v>
                </c:pt>
                <c:pt idx="2869">
                  <c:v>4436.0553069554144</c:v>
                </c:pt>
                <c:pt idx="2870">
                  <c:v>4436.9939883911293</c:v>
                </c:pt>
                <c:pt idx="2871">
                  <c:v>4437.9354886900146</c:v>
                </c:pt>
                <c:pt idx="2872">
                  <c:v>4438.8741701257286</c:v>
                </c:pt>
                <c:pt idx="2873">
                  <c:v>4439.8128515614435</c:v>
                </c:pt>
                <c:pt idx="2874">
                  <c:v>4440.7543518603288</c:v>
                </c:pt>
                <c:pt idx="2875">
                  <c:v>4441.6930332960437</c:v>
                </c:pt>
                <c:pt idx="2876">
                  <c:v>4442.6317147317577</c:v>
                </c:pt>
                <c:pt idx="2877">
                  <c:v>4443.573215030643</c:v>
                </c:pt>
                <c:pt idx="2878">
                  <c:v>4444.5118964663579</c:v>
                </c:pt>
                <c:pt idx="2879">
                  <c:v>4445.4505779020719</c:v>
                </c:pt>
                <c:pt idx="2880">
                  <c:v>4446.3920782009573</c:v>
                </c:pt>
                <c:pt idx="2881">
                  <c:v>4447.3307596366722</c:v>
                </c:pt>
                <c:pt idx="2882">
                  <c:v>4448.2694410723861</c:v>
                </c:pt>
                <c:pt idx="2883">
                  <c:v>4449.2109413712724</c:v>
                </c:pt>
                <c:pt idx="2884">
                  <c:v>4450.1496228069864</c:v>
                </c:pt>
                <c:pt idx="2885">
                  <c:v>4451.0883042427004</c:v>
                </c:pt>
                <c:pt idx="2886">
                  <c:v>4452.0298045415866</c:v>
                </c:pt>
                <c:pt idx="2887">
                  <c:v>4452.9684859773006</c:v>
                </c:pt>
                <c:pt idx="2888">
                  <c:v>4453.9071674130155</c:v>
                </c:pt>
                <c:pt idx="2889">
                  <c:v>4454.8486677119008</c:v>
                </c:pt>
                <c:pt idx="2890">
                  <c:v>4455.7873491476148</c:v>
                </c:pt>
                <c:pt idx="2891">
                  <c:v>4456.7260305833297</c:v>
                </c:pt>
                <c:pt idx="2892">
                  <c:v>4457.667530882215</c:v>
                </c:pt>
                <c:pt idx="2893">
                  <c:v>4458.606212317929</c:v>
                </c:pt>
                <c:pt idx="2894">
                  <c:v>4459.5448937536439</c:v>
                </c:pt>
                <c:pt idx="2895">
                  <c:v>4460.4863940525292</c:v>
                </c:pt>
                <c:pt idx="2896">
                  <c:v>4461.4250754882441</c:v>
                </c:pt>
                <c:pt idx="2897">
                  <c:v>4462.363756923959</c:v>
                </c:pt>
                <c:pt idx="2898">
                  <c:v>4463.3052572228435</c:v>
                </c:pt>
                <c:pt idx="2899">
                  <c:v>4464.2439386585584</c:v>
                </c:pt>
                <c:pt idx="2900">
                  <c:v>4465.1826200942733</c:v>
                </c:pt>
                <c:pt idx="2901">
                  <c:v>4466.1241203931577</c:v>
                </c:pt>
                <c:pt idx="2902">
                  <c:v>4467.0628018288735</c:v>
                </c:pt>
                <c:pt idx="2903">
                  <c:v>4468.0014832645875</c:v>
                </c:pt>
                <c:pt idx="2904">
                  <c:v>4468.9429835634728</c:v>
                </c:pt>
                <c:pt idx="2905">
                  <c:v>4469.8816649991877</c:v>
                </c:pt>
                <c:pt idx="2906">
                  <c:v>4470.8203464349017</c:v>
                </c:pt>
                <c:pt idx="2907">
                  <c:v>4471.7618467337879</c:v>
                </c:pt>
                <c:pt idx="2908">
                  <c:v>4472.7005281695019</c:v>
                </c:pt>
                <c:pt idx="2909">
                  <c:v>4473.6392096052168</c:v>
                </c:pt>
                <c:pt idx="2910">
                  <c:v>4474.5807099041022</c:v>
                </c:pt>
                <c:pt idx="2911">
                  <c:v>4475.5193913398161</c:v>
                </c:pt>
                <c:pt idx="2912">
                  <c:v>4476.458072775531</c:v>
                </c:pt>
                <c:pt idx="2913">
                  <c:v>4477.3995730744164</c:v>
                </c:pt>
                <c:pt idx="2914">
                  <c:v>4478.3382545101304</c:v>
                </c:pt>
                <c:pt idx="2915">
                  <c:v>4479.2769359458453</c:v>
                </c:pt>
                <c:pt idx="2916">
                  <c:v>4480.2184362447306</c:v>
                </c:pt>
                <c:pt idx="2917">
                  <c:v>4481.1571176804455</c:v>
                </c:pt>
                <c:pt idx="2918">
                  <c:v>4482.0957991161595</c:v>
                </c:pt>
                <c:pt idx="2919">
                  <c:v>4483.0372994150448</c:v>
                </c:pt>
                <c:pt idx="2920">
                  <c:v>4483.9759808507597</c:v>
                </c:pt>
                <c:pt idx="2921">
                  <c:v>4484.9146622864737</c:v>
                </c:pt>
                <c:pt idx="2922">
                  <c:v>4485.856162585359</c:v>
                </c:pt>
                <c:pt idx="2923">
                  <c:v>4486.7948440210739</c:v>
                </c:pt>
                <c:pt idx="2924">
                  <c:v>4487.7335254567879</c:v>
                </c:pt>
                <c:pt idx="2925">
                  <c:v>4488.6750257556741</c:v>
                </c:pt>
                <c:pt idx="2926">
                  <c:v>4489.6137071913881</c:v>
                </c:pt>
                <c:pt idx="2927">
                  <c:v>4490.5523886271021</c:v>
                </c:pt>
                <c:pt idx="2928">
                  <c:v>4491.4938889259884</c:v>
                </c:pt>
                <c:pt idx="2929">
                  <c:v>4492.4325703617023</c:v>
                </c:pt>
                <c:pt idx="2930">
                  <c:v>4493.3712517974163</c:v>
                </c:pt>
                <c:pt idx="2931">
                  <c:v>4494.3127520963026</c:v>
                </c:pt>
                <c:pt idx="2932">
                  <c:v>4495.2514335320166</c:v>
                </c:pt>
                <c:pt idx="2933">
                  <c:v>4496.1901149677315</c:v>
                </c:pt>
                <c:pt idx="2934">
                  <c:v>4497.1316152666168</c:v>
                </c:pt>
                <c:pt idx="2935">
                  <c:v>4498.0702967023308</c:v>
                </c:pt>
                <c:pt idx="2936">
                  <c:v>4499.0089781380466</c:v>
                </c:pt>
                <c:pt idx="2937">
                  <c:v>4499.950478436931</c:v>
                </c:pt>
                <c:pt idx="2938">
                  <c:v>4500.889159872645</c:v>
                </c:pt>
                <c:pt idx="2939">
                  <c:v>4501.8278413083608</c:v>
                </c:pt>
                <c:pt idx="2940">
                  <c:v>4502.7693416072452</c:v>
                </c:pt>
                <c:pt idx="2941">
                  <c:v>4503.708023042961</c:v>
                </c:pt>
                <c:pt idx="2942">
                  <c:v>4504.646704478675</c:v>
                </c:pt>
                <c:pt idx="2943">
                  <c:v>4505.5882047775594</c:v>
                </c:pt>
                <c:pt idx="2944">
                  <c:v>4506.5268862132752</c:v>
                </c:pt>
                <c:pt idx="2945">
                  <c:v>4507.4655676489892</c:v>
                </c:pt>
                <c:pt idx="2946">
                  <c:v>4508.4070679478746</c:v>
                </c:pt>
                <c:pt idx="2947">
                  <c:v>4509.3457493835895</c:v>
                </c:pt>
                <c:pt idx="2948">
                  <c:v>4510.2844308193035</c:v>
                </c:pt>
                <c:pt idx="2949">
                  <c:v>4511.2259311181897</c:v>
                </c:pt>
                <c:pt idx="2950">
                  <c:v>4512.1646125539037</c:v>
                </c:pt>
                <c:pt idx="2951">
                  <c:v>4513.1032939896177</c:v>
                </c:pt>
                <c:pt idx="2952">
                  <c:v>4514.0447942885039</c:v>
                </c:pt>
                <c:pt idx="2953">
                  <c:v>4514.9834757242179</c:v>
                </c:pt>
                <c:pt idx="2954">
                  <c:v>4515.9221571599328</c:v>
                </c:pt>
                <c:pt idx="2955">
                  <c:v>4516.8636574588181</c:v>
                </c:pt>
                <c:pt idx="2956">
                  <c:v>4517.8023388945321</c:v>
                </c:pt>
                <c:pt idx="2957">
                  <c:v>4518.741020330247</c:v>
                </c:pt>
                <c:pt idx="2958">
                  <c:v>4519.6825206291323</c:v>
                </c:pt>
                <c:pt idx="2959">
                  <c:v>4520.6212020648463</c:v>
                </c:pt>
                <c:pt idx="2960">
                  <c:v>4521.5598835005612</c:v>
                </c:pt>
                <c:pt idx="2961">
                  <c:v>4522.5013837994466</c:v>
                </c:pt>
                <c:pt idx="2962">
                  <c:v>4523.4400652351615</c:v>
                </c:pt>
                <c:pt idx="2963">
                  <c:v>4524.3787466708754</c:v>
                </c:pt>
                <c:pt idx="2964">
                  <c:v>4525.3202469697608</c:v>
                </c:pt>
                <c:pt idx="2965">
                  <c:v>4526.2589284054757</c:v>
                </c:pt>
                <c:pt idx="2966">
                  <c:v>4527.1976098411897</c:v>
                </c:pt>
                <c:pt idx="2967">
                  <c:v>4528.139110140075</c:v>
                </c:pt>
                <c:pt idx="2968">
                  <c:v>4529.0777915757899</c:v>
                </c:pt>
                <c:pt idx="2969">
                  <c:v>4530.0164730115039</c:v>
                </c:pt>
                <c:pt idx="2970">
                  <c:v>4530.9579733103901</c:v>
                </c:pt>
                <c:pt idx="2971">
                  <c:v>4531.8966547461041</c:v>
                </c:pt>
                <c:pt idx="2972">
                  <c:v>4532.8353361818181</c:v>
                </c:pt>
                <c:pt idx="2973">
                  <c:v>4533.7768364807043</c:v>
                </c:pt>
                <c:pt idx="2974">
                  <c:v>4534.7155179164183</c:v>
                </c:pt>
                <c:pt idx="2975">
                  <c:v>4535.6541993521341</c:v>
                </c:pt>
                <c:pt idx="2976">
                  <c:v>4536.5956996510185</c:v>
                </c:pt>
                <c:pt idx="2977">
                  <c:v>4537.5343810867325</c:v>
                </c:pt>
                <c:pt idx="2978">
                  <c:v>4538.4730625224483</c:v>
                </c:pt>
                <c:pt idx="2979">
                  <c:v>4539.4145628213328</c:v>
                </c:pt>
                <c:pt idx="2980">
                  <c:v>4540.3532442570477</c:v>
                </c:pt>
                <c:pt idx="2981">
                  <c:v>4541.2919256927626</c:v>
                </c:pt>
                <c:pt idx="2982">
                  <c:v>4542.233425991647</c:v>
                </c:pt>
                <c:pt idx="2983">
                  <c:v>4543.1721074273628</c:v>
                </c:pt>
                <c:pt idx="2984">
                  <c:v>4544.1107888630768</c:v>
                </c:pt>
                <c:pt idx="2985">
                  <c:v>4545.0522891619621</c:v>
                </c:pt>
                <c:pt idx="2986">
                  <c:v>4545.990970597677</c:v>
                </c:pt>
                <c:pt idx="2987">
                  <c:v>4546.929652033391</c:v>
                </c:pt>
                <c:pt idx="2988">
                  <c:v>4547.8711523322763</c:v>
                </c:pt>
                <c:pt idx="2989">
                  <c:v>4548.8098337679912</c:v>
                </c:pt>
                <c:pt idx="2990">
                  <c:v>4549.7485152037052</c:v>
                </c:pt>
                <c:pt idx="2991">
                  <c:v>4550.6900155025915</c:v>
                </c:pt>
                <c:pt idx="2992">
                  <c:v>4551.6286969383054</c:v>
                </c:pt>
                <c:pt idx="2993">
                  <c:v>4552.5673783740194</c:v>
                </c:pt>
                <c:pt idx="2994">
                  <c:v>4553.5088786729057</c:v>
                </c:pt>
                <c:pt idx="2995">
                  <c:v>4554.4475601086197</c:v>
                </c:pt>
                <c:pt idx="2996">
                  <c:v>4555.3862415443336</c:v>
                </c:pt>
                <c:pt idx="2997">
                  <c:v>4556.3277418432199</c:v>
                </c:pt>
                <c:pt idx="2998">
                  <c:v>4557.2664232789339</c:v>
                </c:pt>
                <c:pt idx="2999">
                  <c:v>4558.2051047146488</c:v>
                </c:pt>
                <c:pt idx="3000">
                  <c:v>4559.1466050135341</c:v>
                </c:pt>
                <c:pt idx="3001">
                  <c:v>4560.0852864492481</c:v>
                </c:pt>
                <c:pt idx="3002">
                  <c:v>4561.023967884963</c:v>
                </c:pt>
                <c:pt idx="3003">
                  <c:v>4561.9654681838483</c:v>
                </c:pt>
                <c:pt idx="3004">
                  <c:v>4562.9041496195623</c:v>
                </c:pt>
                <c:pt idx="3005">
                  <c:v>4563.8428310552772</c:v>
                </c:pt>
                <c:pt idx="3006">
                  <c:v>4564.7843313541625</c:v>
                </c:pt>
                <c:pt idx="3007">
                  <c:v>4565.7230127898774</c:v>
                </c:pt>
                <c:pt idx="3008">
                  <c:v>4566.6616942255914</c:v>
                </c:pt>
                <c:pt idx="3009">
                  <c:v>4567.6031945244767</c:v>
                </c:pt>
                <c:pt idx="3010">
                  <c:v>4568.5418759601916</c:v>
                </c:pt>
                <c:pt idx="3011">
                  <c:v>4569.4805573959065</c:v>
                </c:pt>
                <c:pt idx="3012">
                  <c:v>4570.422057694791</c:v>
                </c:pt>
                <c:pt idx="3013">
                  <c:v>4571.3607391305059</c:v>
                </c:pt>
                <c:pt idx="3014">
                  <c:v>4572.2994205662208</c:v>
                </c:pt>
                <c:pt idx="3015">
                  <c:v>4573.2409208651061</c:v>
                </c:pt>
                <c:pt idx="3016">
                  <c:v>4574.179602300821</c:v>
                </c:pt>
                <c:pt idx="3017">
                  <c:v>4575.118283736535</c:v>
                </c:pt>
                <c:pt idx="3018">
                  <c:v>4576.0597840354203</c:v>
                </c:pt>
                <c:pt idx="3019">
                  <c:v>4576.9984654711352</c:v>
                </c:pt>
                <c:pt idx="3020">
                  <c:v>4577.9371469068501</c:v>
                </c:pt>
                <c:pt idx="3021">
                  <c:v>4578.8786472057354</c:v>
                </c:pt>
                <c:pt idx="3022">
                  <c:v>4579.8173286414494</c:v>
                </c:pt>
                <c:pt idx="3023">
                  <c:v>4580.7560100771643</c:v>
                </c:pt>
                <c:pt idx="3024">
                  <c:v>4581.6975103760496</c:v>
                </c:pt>
                <c:pt idx="3025">
                  <c:v>4582.6361918117636</c:v>
                </c:pt>
                <c:pt idx="3026">
                  <c:v>4583.5748732474785</c:v>
                </c:pt>
                <c:pt idx="3027">
                  <c:v>4584.5163735463639</c:v>
                </c:pt>
                <c:pt idx="3028">
                  <c:v>4585.4550549820788</c:v>
                </c:pt>
                <c:pt idx="3029">
                  <c:v>4586.3937364177928</c:v>
                </c:pt>
                <c:pt idx="3030">
                  <c:v>4587.3352367166781</c:v>
                </c:pt>
                <c:pt idx="3031">
                  <c:v>4588.273918152393</c:v>
                </c:pt>
                <c:pt idx="3032">
                  <c:v>4589.212599588107</c:v>
                </c:pt>
                <c:pt idx="3033">
                  <c:v>4590.1540998869923</c:v>
                </c:pt>
                <c:pt idx="3034">
                  <c:v>4591.0927813227072</c:v>
                </c:pt>
                <c:pt idx="3035">
                  <c:v>4592.0314627584212</c:v>
                </c:pt>
                <c:pt idx="3036">
                  <c:v>4592.9729630573074</c:v>
                </c:pt>
                <c:pt idx="3037">
                  <c:v>4593.9116444930214</c:v>
                </c:pt>
                <c:pt idx="3038">
                  <c:v>4594.8503259287354</c:v>
                </c:pt>
                <c:pt idx="3039">
                  <c:v>4595.7918262276216</c:v>
                </c:pt>
                <c:pt idx="3040">
                  <c:v>4596.7305076633356</c:v>
                </c:pt>
                <c:pt idx="3041">
                  <c:v>4597.6691890990505</c:v>
                </c:pt>
                <c:pt idx="3042">
                  <c:v>4598.6106893979359</c:v>
                </c:pt>
                <c:pt idx="3043">
                  <c:v>4599.5493708336498</c:v>
                </c:pt>
                <c:pt idx="3044">
                  <c:v>4600.4880522693647</c:v>
                </c:pt>
                <c:pt idx="3045">
                  <c:v>4601.4295525682501</c:v>
                </c:pt>
                <c:pt idx="3046">
                  <c:v>4602.3682340039641</c:v>
                </c:pt>
                <c:pt idx="3047">
                  <c:v>4603.306915439679</c:v>
                </c:pt>
                <c:pt idx="3048">
                  <c:v>4604.2484157385643</c:v>
                </c:pt>
                <c:pt idx="3049">
                  <c:v>4605.1870971742792</c:v>
                </c:pt>
                <c:pt idx="3050">
                  <c:v>4606.1257786099941</c:v>
                </c:pt>
                <c:pt idx="3051">
                  <c:v>4607.0672789088785</c:v>
                </c:pt>
                <c:pt idx="3052">
                  <c:v>4608.0059603445934</c:v>
                </c:pt>
                <c:pt idx="3053">
                  <c:v>4608.9446417803083</c:v>
                </c:pt>
                <c:pt idx="3054">
                  <c:v>4609.8861420791927</c:v>
                </c:pt>
                <c:pt idx="3055">
                  <c:v>4610.8248235149085</c:v>
                </c:pt>
                <c:pt idx="3056">
                  <c:v>4611.7635049506225</c:v>
                </c:pt>
                <c:pt idx="3057">
                  <c:v>4612.7050052495078</c:v>
                </c:pt>
                <c:pt idx="3058">
                  <c:v>4613.6436866852227</c:v>
                </c:pt>
                <c:pt idx="3059">
                  <c:v>4614.5823681209367</c:v>
                </c:pt>
                <c:pt idx="3060">
                  <c:v>4615.523868419823</c:v>
                </c:pt>
                <c:pt idx="3061">
                  <c:v>4616.462549855537</c:v>
                </c:pt>
                <c:pt idx="3062">
                  <c:v>4617.401231291251</c:v>
                </c:pt>
                <c:pt idx="3063">
                  <c:v>4618.3427315901372</c:v>
                </c:pt>
                <c:pt idx="3064">
                  <c:v>4619.2814130258512</c:v>
                </c:pt>
                <c:pt idx="3065">
                  <c:v>4620.2200944615661</c:v>
                </c:pt>
                <c:pt idx="3066">
                  <c:v>4621.1615947604514</c:v>
                </c:pt>
                <c:pt idx="3067">
                  <c:v>4622.1002761961654</c:v>
                </c:pt>
                <c:pt idx="3068">
                  <c:v>4623.0389576318803</c:v>
                </c:pt>
                <c:pt idx="3069">
                  <c:v>4623.9804579307656</c:v>
                </c:pt>
                <c:pt idx="3070">
                  <c:v>4624.9191393664796</c:v>
                </c:pt>
                <c:pt idx="3071">
                  <c:v>4625.8578208021945</c:v>
                </c:pt>
                <c:pt idx="3072">
                  <c:v>4626.7993211010798</c:v>
                </c:pt>
                <c:pt idx="3073">
                  <c:v>4627.7380025367947</c:v>
                </c:pt>
                <c:pt idx="3074">
                  <c:v>4628.6766839725087</c:v>
                </c:pt>
                <c:pt idx="3075">
                  <c:v>4629.6181842713941</c:v>
                </c:pt>
                <c:pt idx="3076">
                  <c:v>4630.556865707109</c:v>
                </c:pt>
                <c:pt idx="3077">
                  <c:v>4631.4955471428229</c:v>
                </c:pt>
                <c:pt idx="3078">
                  <c:v>4632.4370474417083</c:v>
                </c:pt>
                <c:pt idx="3079">
                  <c:v>4633.3757288774232</c:v>
                </c:pt>
                <c:pt idx="3080">
                  <c:v>4634.3144103131372</c:v>
                </c:pt>
                <c:pt idx="3081">
                  <c:v>4635.2559106120234</c:v>
                </c:pt>
                <c:pt idx="3082">
                  <c:v>4636.1945920477374</c:v>
                </c:pt>
                <c:pt idx="3083">
                  <c:v>4637.1332734834514</c:v>
                </c:pt>
                <c:pt idx="3084">
                  <c:v>4638.0747737823376</c:v>
                </c:pt>
                <c:pt idx="3085">
                  <c:v>4639.0134552180516</c:v>
                </c:pt>
                <c:pt idx="3086">
                  <c:v>4639.9521366537674</c:v>
                </c:pt>
                <c:pt idx="3087">
                  <c:v>4640.8936369526518</c:v>
                </c:pt>
                <c:pt idx="3088">
                  <c:v>4641.8323183883658</c:v>
                </c:pt>
                <c:pt idx="3089">
                  <c:v>4642.7709998240816</c:v>
                </c:pt>
                <c:pt idx="3090">
                  <c:v>4643.712500122966</c:v>
                </c:pt>
                <c:pt idx="3091">
                  <c:v>4644.65118155868</c:v>
                </c:pt>
                <c:pt idx="3092">
                  <c:v>4645.5898629943958</c:v>
                </c:pt>
                <c:pt idx="3093">
                  <c:v>4646.5313632932803</c:v>
                </c:pt>
                <c:pt idx="3094">
                  <c:v>4647.4700447289961</c:v>
                </c:pt>
                <c:pt idx="3095">
                  <c:v>4648.4087261647101</c:v>
                </c:pt>
                <c:pt idx="3096">
                  <c:v>4649.3502264635945</c:v>
                </c:pt>
                <c:pt idx="3097">
                  <c:v>4650.2889078993103</c:v>
                </c:pt>
                <c:pt idx="3098">
                  <c:v>4651.2275893350243</c:v>
                </c:pt>
                <c:pt idx="3099">
                  <c:v>4652.1690896339096</c:v>
                </c:pt>
                <c:pt idx="3100">
                  <c:v>4653.1077710696245</c:v>
                </c:pt>
                <c:pt idx="3101">
                  <c:v>4654.0464525053385</c:v>
                </c:pt>
                <c:pt idx="3102">
                  <c:v>4654.9879528042247</c:v>
                </c:pt>
                <c:pt idx="3103">
                  <c:v>4655.9266342399387</c:v>
                </c:pt>
                <c:pt idx="3104">
                  <c:v>4656.8653156756527</c:v>
                </c:pt>
                <c:pt idx="3105">
                  <c:v>4657.8068159745389</c:v>
                </c:pt>
                <c:pt idx="3106">
                  <c:v>4658.7454974102529</c:v>
                </c:pt>
                <c:pt idx="3107">
                  <c:v>4659.6841788459678</c:v>
                </c:pt>
                <c:pt idx="3108">
                  <c:v>4660.6256791448532</c:v>
                </c:pt>
                <c:pt idx="3109">
                  <c:v>4661.5643605805672</c:v>
                </c:pt>
                <c:pt idx="3110">
                  <c:v>4662.5030420162821</c:v>
                </c:pt>
                <c:pt idx="3111">
                  <c:v>4663.4445423151674</c:v>
                </c:pt>
                <c:pt idx="3112">
                  <c:v>4664.3832237508814</c:v>
                </c:pt>
                <c:pt idx="3113">
                  <c:v>4665.3219051865963</c:v>
                </c:pt>
                <c:pt idx="3114">
                  <c:v>4666.2634054854816</c:v>
                </c:pt>
                <c:pt idx="3115">
                  <c:v>4667.2020869211965</c:v>
                </c:pt>
                <c:pt idx="3116">
                  <c:v>4668.1407683569105</c:v>
                </c:pt>
                <c:pt idx="3117">
                  <c:v>4669.0822686557958</c:v>
                </c:pt>
                <c:pt idx="3118">
                  <c:v>4670.0209500915107</c:v>
                </c:pt>
                <c:pt idx="3119">
                  <c:v>4670.9596315272247</c:v>
                </c:pt>
                <c:pt idx="3120">
                  <c:v>4671.90113182611</c:v>
                </c:pt>
                <c:pt idx="3121">
                  <c:v>4672.8398132618249</c:v>
                </c:pt>
                <c:pt idx="3122">
                  <c:v>4673.7784946975389</c:v>
                </c:pt>
                <c:pt idx="3123">
                  <c:v>4674.7199949964252</c:v>
                </c:pt>
                <c:pt idx="3124">
                  <c:v>4675.6586764321391</c:v>
                </c:pt>
                <c:pt idx="3125">
                  <c:v>4676.597357867854</c:v>
                </c:pt>
                <c:pt idx="3126">
                  <c:v>4677.5388581667394</c:v>
                </c:pt>
                <c:pt idx="3127">
                  <c:v>4678.4775396024534</c:v>
                </c:pt>
                <c:pt idx="3128">
                  <c:v>4679.4162210381683</c:v>
                </c:pt>
                <c:pt idx="3129">
                  <c:v>4680.3577213370536</c:v>
                </c:pt>
                <c:pt idx="3130">
                  <c:v>4681.2964027727685</c:v>
                </c:pt>
                <c:pt idx="3131">
                  <c:v>4682.2350842084834</c:v>
                </c:pt>
                <c:pt idx="3132">
                  <c:v>4683.1765845073678</c:v>
                </c:pt>
                <c:pt idx="3133">
                  <c:v>4684.1152659430827</c:v>
                </c:pt>
                <c:pt idx="3134">
                  <c:v>4685.0539473787976</c:v>
                </c:pt>
                <c:pt idx="3135">
                  <c:v>4685.995447677682</c:v>
                </c:pt>
                <c:pt idx="3136">
                  <c:v>4686.9341291133969</c:v>
                </c:pt>
                <c:pt idx="3137">
                  <c:v>4687.8728105491118</c:v>
                </c:pt>
                <c:pt idx="3138">
                  <c:v>4688.8143108479971</c:v>
                </c:pt>
                <c:pt idx="3139">
                  <c:v>4689.752992283712</c:v>
                </c:pt>
                <c:pt idx="3140">
                  <c:v>4690.691673719426</c:v>
                </c:pt>
                <c:pt idx="3141">
                  <c:v>4691.6331740183114</c:v>
                </c:pt>
                <c:pt idx="3142">
                  <c:v>4692.5718554540263</c:v>
                </c:pt>
                <c:pt idx="3143">
                  <c:v>4693.5105368897403</c:v>
                </c:pt>
                <c:pt idx="3144">
                  <c:v>4694.4520371886256</c:v>
                </c:pt>
                <c:pt idx="3145">
                  <c:v>4695.3907186243405</c:v>
                </c:pt>
                <c:pt idx="3146">
                  <c:v>4696.3294000600545</c:v>
                </c:pt>
                <c:pt idx="3147">
                  <c:v>4697.2709003589407</c:v>
                </c:pt>
                <c:pt idx="3148">
                  <c:v>4698.2095817946547</c:v>
                </c:pt>
                <c:pt idx="3149">
                  <c:v>4699.1482632303687</c:v>
                </c:pt>
                <c:pt idx="3150">
                  <c:v>4700.0897635292549</c:v>
                </c:pt>
                <c:pt idx="3151">
                  <c:v>4701.0284449649689</c:v>
                </c:pt>
                <c:pt idx="3152">
                  <c:v>4701.9671264006838</c:v>
                </c:pt>
                <c:pt idx="3153">
                  <c:v>4702.9086266995691</c:v>
                </c:pt>
                <c:pt idx="3154">
                  <c:v>4703.8473081352831</c:v>
                </c:pt>
                <c:pt idx="3155">
                  <c:v>4704.785989570998</c:v>
                </c:pt>
                <c:pt idx="3156">
                  <c:v>4705.7274898698834</c:v>
                </c:pt>
                <c:pt idx="3157">
                  <c:v>4706.6661713055973</c:v>
                </c:pt>
                <c:pt idx="3158">
                  <c:v>4707.6048527413122</c:v>
                </c:pt>
                <c:pt idx="3159">
                  <c:v>4708.5463530401976</c:v>
                </c:pt>
                <c:pt idx="3160">
                  <c:v>4709.4850344759125</c:v>
                </c:pt>
                <c:pt idx="3161">
                  <c:v>4710.4237159116265</c:v>
                </c:pt>
                <c:pt idx="3162">
                  <c:v>4711.3652162105118</c:v>
                </c:pt>
                <c:pt idx="3163">
                  <c:v>4712.3038976462267</c:v>
                </c:pt>
                <c:pt idx="3164">
                  <c:v>4713.2425790819416</c:v>
                </c:pt>
                <c:pt idx="3165">
                  <c:v>4714.184079380826</c:v>
                </c:pt>
                <c:pt idx="3166">
                  <c:v>4715.1227608165409</c:v>
                </c:pt>
                <c:pt idx="3167">
                  <c:v>4716.0614422522558</c:v>
                </c:pt>
                <c:pt idx="3168">
                  <c:v>4717.0029425511411</c:v>
                </c:pt>
                <c:pt idx="3169">
                  <c:v>4717.941623986856</c:v>
                </c:pt>
                <c:pt idx="3170">
                  <c:v>4718.88030542257</c:v>
                </c:pt>
                <c:pt idx="3171">
                  <c:v>4719.8218057214553</c:v>
                </c:pt>
                <c:pt idx="3172">
                  <c:v>4720.7604871571702</c:v>
                </c:pt>
                <c:pt idx="3173">
                  <c:v>4721.6991685928851</c:v>
                </c:pt>
                <c:pt idx="3174">
                  <c:v>4722.6406688917705</c:v>
                </c:pt>
                <c:pt idx="3175">
                  <c:v>4723.5793503274845</c:v>
                </c:pt>
                <c:pt idx="3176">
                  <c:v>4724.5180317631994</c:v>
                </c:pt>
                <c:pt idx="3177">
                  <c:v>4725.4595320620847</c:v>
                </c:pt>
                <c:pt idx="3178">
                  <c:v>4726.3982134977987</c:v>
                </c:pt>
                <c:pt idx="3179">
                  <c:v>4727.3368949335136</c:v>
                </c:pt>
                <c:pt idx="3180">
                  <c:v>4728.2783952323989</c:v>
                </c:pt>
                <c:pt idx="3181">
                  <c:v>4729.2170766681138</c:v>
                </c:pt>
                <c:pt idx="3182">
                  <c:v>4730.1557581038278</c:v>
                </c:pt>
                <c:pt idx="3183">
                  <c:v>4731.0972584027131</c:v>
                </c:pt>
                <c:pt idx="3184">
                  <c:v>4732.035939838428</c:v>
                </c:pt>
                <c:pt idx="3185">
                  <c:v>4732.974621274142</c:v>
                </c:pt>
                <c:pt idx="3186">
                  <c:v>4733.9161215730273</c:v>
                </c:pt>
                <c:pt idx="3187">
                  <c:v>4734.8548030087422</c:v>
                </c:pt>
                <c:pt idx="3188">
                  <c:v>4735.7934844444562</c:v>
                </c:pt>
                <c:pt idx="3189">
                  <c:v>4736.7349847433425</c:v>
                </c:pt>
                <c:pt idx="3190">
                  <c:v>4737.6736661790565</c:v>
                </c:pt>
                <c:pt idx="3191">
                  <c:v>4738.6123476147704</c:v>
                </c:pt>
                <c:pt idx="3192">
                  <c:v>4739.5538479136567</c:v>
                </c:pt>
                <c:pt idx="3193">
                  <c:v>4740.4925293493707</c:v>
                </c:pt>
                <c:pt idx="3194">
                  <c:v>4741.4312107850847</c:v>
                </c:pt>
                <c:pt idx="3195">
                  <c:v>4742.3727110839709</c:v>
                </c:pt>
                <c:pt idx="3196">
                  <c:v>4743.3113925196849</c:v>
                </c:pt>
                <c:pt idx="3197">
                  <c:v>4744.2500739553998</c:v>
                </c:pt>
                <c:pt idx="3198">
                  <c:v>4745.1915742542851</c:v>
                </c:pt>
                <c:pt idx="3199">
                  <c:v>4746.1302556899991</c:v>
                </c:pt>
                <c:pt idx="3200">
                  <c:v>4747.068937125714</c:v>
                </c:pt>
                <c:pt idx="3201">
                  <c:v>4748.0104374245993</c:v>
                </c:pt>
                <c:pt idx="3202">
                  <c:v>4748.9491188603133</c:v>
                </c:pt>
                <c:pt idx="3203">
                  <c:v>4749.8878002960291</c:v>
                </c:pt>
                <c:pt idx="3204">
                  <c:v>4750.8293005949135</c:v>
                </c:pt>
                <c:pt idx="3205">
                  <c:v>4751.7679820306284</c:v>
                </c:pt>
                <c:pt idx="3206">
                  <c:v>4752.7066634663433</c:v>
                </c:pt>
                <c:pt idx="3207">
                  <c:v>4753.6481637652278</c:v>
                </c:pt>
                <c:pt idx="3208">
                  <c:v>4754.5868452009436</c:v>
                </c:pt>
                <c:pt idx="3209">
                  <c:v>4755.5255266366576</c:v>
                </c:pt>
                <c:pt idx="3210">
                  <c:v>4756.467026935542</c:v>
                </c:pt>
                <c:pt idx="3211">
                  <c:v>4757.4057083712578</c:v>
                </c:pt>
                <c:pt idx="3212">
                  <c:v>4758.3443898069718</c:v>
                </c:pt>
                <c:pt idx="3213">
                  <c:v>4759.285890105858</c:v>
                </c:pt>
                <c:pt idx="3214">
                  <c:v>4760.224571541572</c:v>
                </c:pt>
                <c:pt idx="3215">
                  <c:v>4761.163252977286</c:v>
                </c:pt>
                <c:pt idx="3216">
                  <c:v>4762.1047532761722</c:v>
                </c:pt>
                <c:pt idx="3217">
                  <c:v>4763.0434347118862</c:v>
                </c:pt>
                <c:pt idx="3218">
                  <c:v>4763.9821161476011</c:v>
                </c:pt>
                <c:pt idx="3219">
                  <c:v>4764.9236164464864</c:v>
                </c:pt>
                <c:pt idx="3220">
                  <c:v>4765.8622978822004</c:v>
                </c:pt>
                <c:pt idx="3221">
                  <c:v>4766.8009793179153</c:v>
                </c:pt>
                <c:pt idx="3222">
                  <c:v>4767.7424796168007</c:v>
                </c:pt>
                <c:pt idx="3223">
                  <c:v>4768.6811610525147</c:v>
                </c:pt>
                <c:pt idx="3224">
                  <c:v>4769.6198424882296</c:v>
                </c:pt>
                <c:pt idx="3225">
                  <c:v>4770.5613427871149</c:v>
                </c:pt>
                <c:pt idx="3226">
                  <c:v>4771.5000242228298</c:v>
                </c:pt>
                <c:pt idx="3227">
                  <c:v>4772.4387056585438</c:v>
                </c:pt>
                <c:pt idx="3228">
                  <c:v>4773.3802059574291</c:v>
                </c:pt>
                <c:pt idx="3229">
                  <c:v>4774.318887393144</c:v>
                </c:pt>
                <c:pt idx="3230">
                  <c:v>4775.257568828858</c:v>
                </c:pt>
                <c:pt idx="3231">
                  <c:v>4776.1990691277433</c:v>
                </c:pt>
                <c:pt idx="3232">
                  <c:v>4777.1377505634582</c:v>
                </c:pt>
                <c:pt idx="3233">
                  <c:v>4778.0764319991722</c:v>
                </c:pt>
                <c:pt idx="3234">
                  <c:v>4779.0179322980584</c:v>
                </c:pt>
                <c:pt idx="3235">
                  <c:v>4779.9566137337724</c:v>
                </c:pt>
                <c:pt idx="3236">
                  <c:v>4780.8952951694864</c:v>
                </c:pt>
                <c:pt idx="3237">
                  <c:v>4781.8367954683727</c:v>
                </c:pt>
                <c:pt idx="3238">
                  <c:v>4782.7754769040866</c:v>
                </c:pt>
                <c:pt idx="3239">
                  <c:v>4783.7141583398006</c:v>
                </c:pt>
                <c:pt idx="3240">
                  <c:v>4784.6556586386869</c:v>
                </c:pt>
                <c:pt idx="3241">
                  <c:v>4785.5943400744009</c:v>
                </c:pt>
                <c:pt idx="3242">
                  <c:v>4786.5330215101167</c:v>
                </c:pt>
                <c:pt idx="3243">
                  <c:v>4787.4745218090011</c:v>
                </c:pt>
                <c:pt idx="3244">
                  <c:v>4788.4132032447151</c:v>
                </c:pt>
                <c:pt idx="3245">
                  <c:v>4789.3518846804309</c:v>
                </c:pt>
                <c:pt idx="3246">
                  <c:v>4790.2933849793153</c:v>
                </c:pt>
                <c:pt idx="3247">
                  <c:v>4791.2320664150311</c:v>
                </c:pt>
                <c:pt idx="3248">
                  <c:v>4792.1707478507451</c:v>
                </c:pt>
                <c:pt idx="3249">
                  <c:v>4793.1122481496295</c:v>
                </c:pt>
                <c:pt idx="3250">
                  <c:v>4794.0509295853453</c:v>
                </c:pt>
                <c:pt idx="3251">
                  <c:v>4794.9896110210593</c:v>
                </c:pt>
                <c:pt idx="3252">
                  <c:v>4795.9311113199446</c:v>
                </c:pt>
                <c:pt idx="3253">
                  <c:v>4796.8697927556595</c:v>
                </c:pt>
                <c:pt idx="3254">
                  <c:v>4797.8084741913735</c:v>
                </c:pt>
                <c:pt idx="3255">
                  <c:v>4798.7499744902598</c:v>
                </c:pt>
                <c:pt idx="3256">
                  <c:v>4799.6886559259738</c:v>
                </c:pt>
                <c:pt idx="3257">
                  <c:v>4800.6273373616878</c:v>
                </c:pt>
                <c:pt idx="3258">
                  <c:v>4801.568837660574</c:v>
                </c:pt>
                <c:pt idx="3259">
                  <c:v>4802.507519096288</c:v>
                </c:pt>
                <c:pt idx="3260">
                  <c:v>4803.446200532002</c:v>
                </c:pt>
                <c:pt idx="3261">
                  <c:v>4804.3877008308882</c:v>
                </c:pt>
                <c:pt idx="3262">
                  <c:v>4805.3263822666022</c:v>
                </c:pt>
                <c:pt idx="3263">
                  <c:v>4806.2650637023171</c:v>
                </c:pt>
                <c:pt idx="3264">
                  <c:v>4807.2065640012024</c:v>
                </c:pt>
                <c:pt idx="3265">
                  <c:v>4808.1452454369164</c:v>
                </c:pt>
                <c:pt idx="3266">
                  <c:v>4809.0839268726313</c:v>
                </c:pt>
                <c:pt idx="3267">
                  <c:v>4810.0254271715166</c:v>
                </c:pt>
                <c:pt idx="3268">
                  <c:v>4810.9641086072306</c:v>
                </c:pt>
                <c:pt idx="3269">
                  <c:v>4811.9027900429455</c:v>
                </c:pt>
                <c:pt idx="3270">
                  <c:v>4812.8442903418309</c:v>
                </c:pt>
                <c:pt idx="3271">
                  <c:v>4813.7829717775458</c:v>
                </c:pt>
                <c:pt idx="3272">
                  <c:v>4814.7216532132597</c:v>
                </c:pt>
                <c:pt idx="3273">
                  <c:v>4815.6631535121451</c:v>
                </c:pt>
                <c:pt idx="3274">
                  <c:v>4816.60183494786</c:v>
                </c:pt>
                <c:pt idx="3275">
                  <c:v>4817.540516383574</c:v>
                </c:pt>
                <c:pt idx="3276">
                  <c:v>4818.4820166824593</c:v>
                </c:pt>
                <c:pt idx="3277">
                  <c:v>4819.4206981181742</c:v>
                </c:pt>
                <c:pt idx="3278">
                  <c:v>4820.3593795538891</c:v>
                </c:pt>
                <c:pt idx="3279">
                  <c:v>4821.3008798527744</c:v>
                </c:pt>
                <c:pt idx="3280">
                  <c:v>4822.2395612884884</c:v>
                </c:pt>
                <c:pt idx="3281">
                  <c:v>4823.1782427242033</c:v>
                </c:pt>
                <c:pt idx="3282">
                  <c:v>4824.1197430230886</c:v>
                </c:pt>
                <c:pt idx="3283">
                  <c:v>4825.0584244588035</c:v>
                </c:pt>
                <c:pt idx="3284">
                  <c:v>4825.9971058945184</c:v>
                </c:pt>
                <c:pt idx="3285">
                  <c:v>4826.9386061934028</c:v>
                </c:pt>
                <c:pt idx="3286">
                  <c:v>4827.8772876291177</c:v>
                </c:pt>
                <c:pt idx="3287">
                  <c:v>4828.8159690648326</c:v>
                </c:pt>
                <c:pt idx="3288">
                  <c:v>4829.757469363718</c:v>
                </c:pt>
                <c:pt idx="3289">
                  <c:v>4830.696150799432</c:v>
                </c:pt>
                <c:pt idx="3290">
                  <c:v>4831.6348322351469</c:v>
                </c:pt>
                <c:pt idx="3291">
                  <c:v>4832.5763325340322</c:v>
                </c:pt>
                <c:pt idx="3292">
                  <c:v>4833.5150139697471</c:v>
                </c:pt>
                <c:pt idx="3293">
                  <c:v>4834.4536954054611</c:v>
                </c:pt>
                <c:pt idx="3294">
                  <c:v>4835.3951957043464</c:v>
                </c:pt>
                <c:pt idx="3295">
                  <c:v>4836.3338771400613</c:v>
                </c:pt>
                <c:pt idx="3296">
                  <c:v>4837.2725585757753</c:v>
                </c:pt>
                <c:pt idx="3297">
                  <c:v>4838.2140588746606</c:v>
                </c:pt>
                <c:pt idx="3298">
                  <c:v>4839.1527403103755</c:v>
                </c:pt>
                <c:pt idx="3299">
                  <c:v>4840.0914217460895</c:v>
                </c:pt>
                <c:pt idx="3300">
                  <c:v>4841.0329220449757</c:v>
                </c:pt>
                <c:pt idx="3301">
                  <c:v>4841.9716034806897</c:v>
                </c:pt>
                <c:pt idx="3302">
                  <c:v>4842.9102849164037</c:v>
                </c:pt>
                <c:pt idx="3303">
                  <c:v>4843.85178521529</c:v>
                </c:pt>
                <c:pt idx="3304">
                  <c:v>4844.790466651004</c:v>
                </c:pt>
                <c:pt idx="3305">
                  <c:v>4845.7291480867179</c:v>
                </c:pt>
                <c:pt idx="3306">
                  <c:v>4846.6706483856042</c:v>
                </c:pt>
                <c:pt idx="3307">
                  <c:v>4847.6093298213182</c:v>
                </c:pt>
                <c:pt idx="3308">
                  <c:v>4848.5480112570331</c:v>
                </c:pt>
                <c:pt idx="3309">
                  <c:v>4849.4895115559184</c:v>
                </c:pt>
                <c:pt idx="3310">
                  <c:v>4850.4281929916324</c:v>
                </c:pt>
                <c:pt idx="3311">
                  <c:v>4851.3668744273473</c:v>
                </c:pt>
                <c:pt idx="3312">
                  <c:v>4852.3083747262326</c:v>
                </c:pt>
                <c:pt idx="3313">
                  <c:v>4853.2470561619466</c:v>
                </c:pt>
                <c:pt idx="3314">
                  <c:v>4854.1857375976615</c:v>
                </c:pt>
                <c:pt idx="3315">
                  <c:v>4855.1272378965468</c:v>
                </c:pt>
                <c:pt idx="3316">
                  <c:v>4856.0659193322617</c:v>
                </c:pt>
                <c:pt idx="3317">
                  <c:v>4857.0046007679766</c:v>
                </c:pt>
                <c:pt idx="3318">
                  <c:v>4857.946101066861</c:v>
                </c:pt>
                <c:pt idx="3319">
                  <c:v>4858.8847825025759</c:v>
                </c:pt>
                <c:pt idx="3320">
                  <c:v>4859.8234639382908</c:v>
                </c:pt>
                <c:pt idx="3321">
                  <c:v>4860.7649642371762</c:v>
                </c:pt>
                <c:pt idx="3322">
                  <c:v>4861.7036456728911</c:v>
                </c:pt>
                <c:pt idx="3323">
                  <c:v>4862.6423271086051</c:v>
                </c:pt>
                <c:pt idx="3324">
                  <c:v>4863.5838274074904</c:v>
                </c:pt>
                <c:pt idx="3325">
                  <c:v>4864.5225088432053</c:v>
                </c:pt>
                <c:pt idx="3326">
                  <c:v>4865.4611902789193</c:v>
                </c:pt>
                <c:pt idx="3327">
                  <c:v>4866.4026905778055</c:v>
                </c:pt>
                <c:pt idx="3328">
                  <c:v>4867.3413720135195</c:v>
                </c:pt>
                <c:pt idx="3329">
                  <c:v>4868.2800534492344</c:v>
                </c:pt>
                <c:pt idx="3330">
                  <c:v>4869.2215537481197</c:v>
                </c:pt>
                <c:pt idx="3331">
                  <c:v>4870.1602351838337</c:v>
                </c:pt>
                <c:pt idx="3332">
                  <c:v>4871.0989166195486</c:v>
                </c:pt>
                <c:pt idx="3333">
                  <c:v>4872.0404169184339</c:v>
                </c:pt>
                <c:pt idx="3334">
                  <c:v>4872.9790983541479</c:v>
                </c:pt>
                <c:pt idx="3335">
                  <c:v>4873.9177797898628</c:v>
                </c:pt>
                <c:pt idx="3336">
                  <c:v>4874.8592800887482</c:v>
                </c:pt>
                <c:pt idx="3337">
                  <c:v>4875.7979615244631</c:v>
                </c:pt>
                <c:pt idx="3338">
                  <c:v>4876.7366429601771</c:v>
                </c:pt>
                <c:pt idx="3339">
                  <c:v>4877.6781432590624</c:v>
                </c:pt>
                <c:pt idx="3340">
                  <c:v>4878.6168246947773</c:v>
                </c:pt>
                <c:pt idx="3341">
                  <c:v>4879.5555061304913</c:v>
                </c:pt>
                <c:pt idx="3342">
                  <c:v>4880.4970064293766</c:v>
                </c:pt>
                <c:pt idx="3343">
                  <c:v>4881.4356878650915</c:v>
                </c:pt>
                <c:pt idx="3344">
                  <c:v>4882.3743693008055</c:v>
                </c:pt>
                <c:pt idx="3345">
                  <c:v>4883.3158695996917</c:v>
                </c:pt>
                <c:pt idx="3346">
                  <c:v>4884.2545510354057</c:v>
                </c:pt>
                <c:pt idx="3347">
                  <c:v>4885.1932324711197</c:v>
                </c:pt>
                <c:pt idx="3348">
                  <c:v>4886.1347327700059</c:v>
                </c:pt>
                <c:pt idx="3349">
                  <c:v>4887.0734142057199</c:v>
                </c:pt>
                <c:pt idx="3350">
                  <c:v>4888.0120956414348</c:v>
                </c:pt>
                <c:pt idx="3351">
                  <c:v>4888.8803054978916</c:v>
                </c:pt>
                <c:pt idx="3352">
                  <c:v>4888.9535959403202</c:v>
                </c:pt>
                <c:pt idx="3353">
                  <c:v>4889.8922773760341</c:v>
                </c:pt>
                <c:pt idx="3354">
                  <c:v>4890.83095881175</c:v>
                </c:pt>
                <c:pt idx="3355">
                  <c:v>4891.7724591106344</c:v>
                </c:pt>
                <c:pt idx="3356">
                  <c:v>4892.7111405463484</c:v>
                </c:pt>
                <c:pt idx="3357">
                  <c:v>4893.6498219820642</c:v>
                </c:pt>
                <c:pt idx="3358">
                  <c:v>4894.5913222809486</c:v>
                </c:pt>
                <c:pt idx="3359">
                  <c:v>4895.5300037166644</c:v>
                </c:pt>
                <c:pt idx="3360">
                  <c:v>4896.4686851523784</c:v>
                </c:pt>
                <c:pt idx="3361">
                  <c:v>4897.4101854512628</c:v>
                </c:pt>
                <c:pt idx="3362">
                  <c:v>4898.3488668869786</c:v>
                </c:pt>
                <c:pt idx="3363">
                  <c:v>4899.2875483226926</c:v>
                </c:pt>
                <c:pt idx="3364">
                  <c:v>4900.229048621577</c:v>
                </c:pt>
                <c:pt idx="3365">
                  <c:v>4901.1677300572928</c:v>
                </c:pt>
                <c:pt idx="3366">
                  <c:v>4902.1064114930068</c:v>
                </c:pt>
                <c:pt idx="3367">
                  <c:v>4903.0479117918931</c:v>
                </c:pt>
                <c:pt idx="3368">
                  <c:v>4903.986593227607</c:v>
                </c:pt>
                <c:pt idx="3369">
                  <c:v>4904.925274663321</c:v>
                </c:pt>
                <c:pt idx="3370">
                  <c:v>4905.8667749622073</c:v>
                </c:pt>
                <c:pt idx="3371">
                  <c:v>4906.8054563979213</c:v>
                </c:pt>
                <c:pt idx="3372">
                  <c:v>4907.7441378336352</c:v>
                </c:pt>
                <c:pt idx="3373">
                  <c:v>4908.6856381325215</c:v>
                </c:pt>
                <c:pt idx="3374">
                  <c:v>4909.6243195682355</c:v>
                </c:pt>
                <c:pt idx="3375">
                  <c:v>4910.5630010039504</c:v>
                </c:pt>
                <c:pt idx="3376">
                  <c:v>4911.5045013028357</c:v>
                </c:pt>
                <c:pt idx="3377">
                  <c:v>4912.4431827385497</c:v>
                </c:pt>
                <c:pt idx="3378">
                  <c:v>4913.3818641742646</c:v>
                </c:pt>
                <c:pt idx="3379">
                  <c:v>4914.3233644731499</c:v>
                </c:pt>
                <c:pt idx="3380">
                  <c:v>4915.2620459088639</c:v>
                </c:pt>
                <c:pt idx="3381">
                  <c:v>4916.2007273445788</c:v>
                </c:pt>
                <c:pt idx="3382">
                  <c:v>4917.1422276434641</c:v>
                </c:pt>
                <c:pt idx="3383">
                  <c:v>4918.080909079179</c:v>
                </c:pt>
                <c:pt idx="3384">
                  <c:v>4919.019590514893</c:v>
                </c:pt>
                <c:pt idx="3385">
                  <c:v>4919.9610908137784</c:v>
                </c:pt>
                <c:pt idx="3386">
                  <c:v>4920.8997722494933</c:v>
                </c:pt>
                <c:pt idx="3387">
                  <c:v>4921.8384536852072</c:v>
                </c:pt>
                <c:pt idx="3388">
                  <c:v>4922.7799539840935</c:v>
                </c:pt>
                <c:pt idx="3389">
                  <c:v>4923.7186354198075</c:v>
                </c:pt>
                <c:pt idx="3390">
                  <c:v>4924.6573168555215</c:v>
                </c:pt>
                <c:pt idx="3391">
                  <c:v>4925.5988171544077</c:v>
                </c:pt>
                <c:pt idx="3392">
                  <c:v>4926.5374985901217</c:v>
                </c:pt>
                <c:pt idx="3393">
                  <c:v>4927.4761800258366</c:v>
                </c:pt>
                <c:pt idx="3394">
                  <c:v>4928.4176803247219</c:v>
                </c:pt>
                <c:pt idx="3395">
                  <c:v>4929.3563617604359</c:v>
                </c:pt>
                <c:pt idx="3396">
                  <c:v>4930.2950431961517</c:v>
                </c:pt>
                <c:pt idx="3397">
                  <c:v>4931.2365434950361</c:v>
                </c:pt>
                <c:pt idx="3398">
                  <c:v>4932.175224930751</c:v>
                </c:pt>
                <c:pt idx="3399">
                  <c:v>4933.1139063664659</c:v>
                </c:pt>
                <c:pt idx="3400">
                  <c:v>4934.0554066653503</c:v>
                </c:pt>
                <c:pt idx="3401">
                  <c:v>4934.9940881010652</c:v>
                </c:pt>
                <c:pt idx="3402">
                  <c:v>4935.9327695367801</c:v>
                </c:pt>
                <c:pt idx="3403">
                  <c:v>4936.8742698356655</c:v>
                </c:pt>
                <c:pt idx="3404">
                  <c:v>4937.8129512713804</c:v>
                </c:pt>
                <c:pt idx="3405">
                  <c:v>4938.7516327070944</c:v>
                </c:pt>
                <c:pt idx="3406">
                  <c:v>4939.6931330059797</c:v>
                </c:pt>
                <c:pt idx="3407">
                  <c:v>4940.6318144416946</c:v>
                </c:pt>
                <c:pt idx="3408">
                  <c:v>4941.5704958774086</c:v>
                </c:pt>
                <c:pt idx="3409">
                  <c:v>4942.5119961762939</c:v>
                </c:pt>
                <c:pt idx="3410">
                  <c:v>4943.4506776120088</c:v>
                </c:pt>
                <c:pt idx="3411">
                  <c:v>4944.3893590477228</c:v>
                </c:pt>
                <c:pt idx="3412">
                  <c:v>4945.330859346609</c:v>
                </c:pt>
                <c:pt idx="3413">
                  <c:v>4946.269540782323</c:v>
                </c:pt>
                <c:pt idx="3414">
                  <c:v>4947.208222218037</c:v>
                </c:pt>
                <c:pt idx="3415">
                  <c:v>4948.1497225169232</c:v>
                </c:pt>
                <c:pt idx="3416">
                  <c:v>4949.0884039526372</c:v>
                </c:pt>
                <c:pt idx="3417">
                  <c:v>4950.0270853883521</c:v>
                </c:pt>
                <c:pt idx="3418">
                  <c:v>4950.9685856872375</c:v>
                </c:pt>
                <c:pt idx="3419">
                  <c:v>4951.9072671229515</c:v>
                </c:pt>
                <c:pt idx="3420">
                  <c:v>4952.8459485586664</c:v>
                </c:pt>
                <c:pt idx="3421">
                  <c:v>4953.7874488575517</c:v>
                </c:pt>
                <c:pt idx="3422">
                  <c:v>4954.7261302932657</c:v>
                </c:pt>
                <c:pt idx="3423">
                  <c:v>4955.6648117289806</c:v>
                </c:pt>
                <c:pt idx="3424">
                  <c:v>4956.6063120278659</c:v>
                </c:pt>
                <c:pt idx="3425">
                  <c:v>4957.5449934635808</c:v>
                </c:pt>
                <c:pt idx="3426">
                  <c:v>4958.4836748992948</c:v>
                </c:pt>
                <c:pt idx="3427">
                  <c:v>4959.4251751981801</c:v>
                </c:pt>
                <c:pt idx="3428">
                  <c:v>4960.363856633895</c:v>
                </c:pt>
                <c:pt idx="3429">
                  <c:v>4961.302538069609</c:v>
                </c:pt>
                <c:pt idx="3430">
                  <c:v>4962.2440383684943</c:v>
                </c:pt>
                <c:pt idx="3431">
                  <c:v>4963.1827198042092</c:v>
                </c:pt>
                <c:pt idx="3432">
                  <c:v>4964.1214012399241</c:v>
                </c:pt>
                <c:pt idx="3433">
                  <c:v>4965.0629015388095</c:v>
                </c:pt>
                <c:pt idx="3434">
                  <c:v>4966.0015829745234</c:v>
                </c:pt>
                <c:pt idx="3435">
                  <c:v>4966.9402644102383</c:v>
                </c:pt>
                <c:pt idx="3436">
                  <c:v>4967.8817647091237</c:v>
                </c:pt>
                <c:pt idx="3437">
                  <c:v>4968.8204461448386</c:v>
                </c:pt>
                <c:pt idx="3438">
                  <c:v>4969.7591275805526</c:v>
                </c:pt>
                <c:pt idx="3439">
                  <c:v>4970.7006278794379</c:v>
                </c:pt>
                <c:pt idx="3440">
                  <c:v>4971.6393093151528</c:v>
                </c:pt>
                <c:pt idx="3441">
                  <c:v>4972.5779907508677</c:v>
                </c:pt>
                <c:pt idx="3442">
                  <c:v>4973.519491049753</c:v>
                </c:pt>
                <c:pt idx="3443">
                  <c:v>4974.458172485467</c:v>
                </c:pt>
                <c:pt idx="3444">
                  <c:v>4975.3968539211819</c:v>
                </c:pt>
                <c:pt idx="3445">
                  <c:v>4976.3383542200672</c:v>
                </c:pt>
                <c:pt idx="3446">
                  <c:v>4977.2770356557812</c:v>
                </c:pt>
                <c:pt idx="3447">
                  <c:v>4978.2157170914961</c:v>
                </c:pt>
                <c:pt idx="3448">
                  <c:v>4979.1572173903814</c:v>
                </c:pt>
                <c:pt idx="3449">
                  <c:v>4980.0958988260963</c:v>
                </c:pt>
                <c:pt idx="3450">
                  <c:v>4981.0345802618103</c:v>
                </c:pt>
                <c:pt idx="3451">
                  <c:v>4981.9760805606957</c:v>
                </c:pt>
                <c:pt idx="3452">
                  <c:v>4982.9147619964106</c:v>
                </c:pt>
                <c:pt idx="3453">
                  <c:v>4983.8534434321245</c:v>
                </c:pt>
                <c:pt idx="3454">
                  <c:v>4984.7949437310099</c:v>
                </c:pt>
                <c:pt idx="3455">
                  <c:v>4985.7336251667248</c:v>
                </c:pt>
                <c:pt idx="3456">
                  <c:v>4986.6723066024388</c:v>
                </c:pt>
                <c:pt idx="3457">
                  <c:v>4987.613806901325</c:v>
                </c:pt>
                <c:pt idx="3458">
                  <c:v>4988.552488337039</c:v>
                </c:pt>
                <c:pt idx="3459">
                  <c:v>4989.491169772753</c:v>
                </c:pt>
                <c:pt idx="3460">
                  <c:v>4990.4326700716392</c:v>
                </c:pt>
                <c:pt idx="3461">
                  <c:v>4991.3713515073532</c:v>
                </c:pt>
                <c:pt idx="3462">
                  <c:v>4992.3100329430681</c:v>
                </c:pt>
                <c:pt idx="3463">
                  <c:v>4993.2515332419534</c:v>
                </c:pt>
                <c:pt idx="3464">
                  <c:v>4994.1902146776674</c:v>
                </c:pt>
                <c:pt idx="3465">
                  <c:v>4995.1288961133823</c:v>
                </c:pt>
                <c:pt idx="3466">
                  <c:v>4996.0703964122677</c:v>
                </c:pt>
                <c:pt idx="3467">
                  <c:v>4997.0090778479816</c:v>
                </c:pt>
                <c:pt idx="3468">
                  <c:v>4997.9477592836975</c:v>
                </c:pt>
                <c:pt idx="3469">
                  <c:v>4998.8892595825819</c:v>
                </c:pt>
                <c:pt idx="3470">
                  <c:v>4999.8279410182968</c:v>
                </c:pt>
                <c:pt idx="3471">
                  <c:v>5000.7666224540117</c:v>
                </c:pt>
                <c:pt idx="3472">
                  <c:v>5001.7081227528961</c:v>
                </c:pt>
                <c:pt idx="3473">
                  <c:v>5002.6468041886119</c:v>
                </c:pt>
                <c:pt idx="3474">
                  <c:v>5003.5854856243259</c:v>
                </c:pt>
                <c:pt idx="3475">
                  <c:v>5004.5269859232103</c:v>
                </c:pt>
                <c:pt idx="3476">
                  <c:v>5005.4656673589261</c:v>
                </c:pt>
                <c:pt idx="3477">
                  <c:v>5006.4043487946401</c:v>
                </c:pt>
                <c:pt idx="3478">
                  <c:v>5007.3458490935254</c:v>
                </c:pt>
                <c:pt idx="3479">
                  <c:v>5008.2845305292403</c:v>
                </c:pt>
                <c:pt idx="3480">
                  <c:v>5009.2232119649543</c:v>
                </c:pt>
                <c:pt idx="3481">
                  <c:v>5010.1647122638406</c:v>
                </c:pt>
                <c:pt idx="3482">
                  <c:v>5011.1033936995545</c:v>
                </c:pt>
                <c:pt idx="3483">
                  <c:v>5012.0420751352694</c:v>
                </c:pt>
                <c:pt idx="3484">
                  <c:v>5012.9835754341548</c:v>
                </c:pt>
                <c:pt idx="3485">
                  <c:v>5013.9222568698688</c:v>
                </c:pt>
                <c:pt idx="3486">
                  <c:v>5014.8609383055837</c:v>
                </c:pt>
                <c:pt idx="3487">
                  <c:v>5015.802438604469</c:v>
                </c:pt>
                <c:pt idx="3488">
                  <c:v>5016.741120040183</c:v>
                </c:pt>
                <c:pt idx="3489">
                  <c:v>5017.6798014758979</c:v>
                </c:pt>
                <c:pt idx="3490">
                  <c:v>5018.6213017747832</c:v>
                </c:pt>
                <c:pt idx="3491">
                  <c:v>5019.5599832104981</c:v>
                </c:pt>
                <c:pt idx="3492">
                  <c:v>5020.4986646462121</c:v>
                </c:pt>
                <c:pt idx="3493">
                  <c:v>5021.4401649450974</c:v>
                </c:pt>
                <c:pt idx="3494">
                  <c:v>5022.3788463808123</c:v>
                </c:pt>
                <c:pt idx="3495">
                  <c:v>5023.3175278165263</c:v>
                </c:pt>
                <c:pt idx="3496">
                  <c:v>5024.2590281154116</c:v>
                </c:pt>
                <c:pt idx="3497">
                  <c:v>5025.1977095511265</c:v>
                </c:pt>
                <c:pt idx="3498">
                  <c:v>5026.1363909868405</c:v>
                </c:pt>
                <c:pt idx="3499">
                  <c:v>5027.0778912857268</c:v>
                </c:pt>
                <c:pt idx="3500">
                  <c:v>5028.0165727214408</c:v>
                </c:pt>
                <c:pt idx="3501">
                  <c:v>5028.9552541571547</c:v>
                </c:pt>
                <c:pt idx="3502">
                  <c:v>5029.896754456041</c:v>
                </c:pt>
                <c:pt idx="3503">
                  <c:v>5030.835435891755</c:v>
                </c:pt>
                <c:pt idx="3504">
                  <c:v>5031.774117327469</c:v>
                </c:pt>
                <c:pt idx="3505">
                  <c:v>5032.7156176263552</c:v>
                </c:pt>
                <c:pt idx="3506">
                  <c:v>5033.6542990620692</c:v>
                </c:pt>
                <c:pt idx="3507">
                  <c:v>5034.592980497785</c:v>
                </c:pt>
                <c:pt idx="3508">
                  <c:v>5035.5344807966694</c:v>
                </c:pt>
                <c:pt idx="3509">
                  <c:v>5036.4731622323834</c:v>
                </c:pt>
                <c:pt idx="3510">
                  <c:v>5037.4118436680992</c:v>
                </c:pt>
                <c:pt idx="3511">
                  <c:v>5038.3533439669836</c:v>
                </c:pt>
                <c:pt idx="3512">
                  <c:v>5039.2920254026985</c:v>
                </c:pt>
                <c:pt idx="3513">
                  <c:v>5040.2307068384134</c:v>
                </c:pt>
                <c:pt idx="3514">
                  <c:v>5041.1722071372978</c:v>
                </c:pt>
                <c:pt idx="3515">
                  <c:v>5042.1108885730137</c:v>
                </c:pt>
                <c:pt idx="3516">
                  <c:v>5043.0495700087276</c:v>
                </c:pt>
                <c:pt idx="3517">
                  <c:v>5043.9910703076121</c:v>
                </c:pt>
                <c:pt idx="3518">
                  <c:v>5044.9297517433279</c:v>
                </c:pt>
                <c:pt idx="3519">
                  <c:v>5045.8684331790419</c:v>
                </c:pt>
                <c:pt idx="3520">
                  <c:v>5046.8099334779272</c:v>
                </c:pt>
                <c:pt idx="3521">
                  <c:v>5047.7486149136421</c:v>
                </c:pt>
                <c:pt idx="3522">
                  <c:v>5048.6872963493561</c:v>
                </c:pt>
                <c:pt idx="3523">
                  <c:v>5049.6287966482423</c:v>
                </c:pt>
                <c:pt idx="3524">
                  <c:v>5050.5674780839563</c:v>
                </c:pt>
                <c:pt idx="3525">
                  <c:v>5051.5061595196703</c:v>
                </c:pt>
                <c:pt idx="3526">
                  <c:v>5052.4476598185565</c:v>
                </c:pt>
                <c:pt idx="3527">
                  <c:v>5053.3863412542705</c:v>
                </c:pt>
                <c:pt idx="3528">
                  <c:v>5054.3250226899854</c:v>
                </c:pt>
                <c:pt idx="3529">
                  <c:v>5055.2665229888707</c:v>
                </c:pt>
                <c:pt idx="3530">
                  <c:v>5056.2052044245847</c:v>
                </c:pt>
                <c:pt idx="3531">
                  <c:v>5057.1438858602996</c:v>
                </c:pt>
                <c:pt idx="3532">
                  <c:v>5058.085386159185</c:v>
                </c:pt>
                <c:pt idx="3533">
                  <c:v>5059.024067594899</c:v>
                </c:pt>
                <c:pt idx="3534">
                  <c:v>5059.9627490306138</c:v>
                </c:pt>
                <c:pt idx="3535">
                  <c:v>5060.9042493294992</c:v>
                </c:pt>
                <c:pt idx="3536">
                  <c:v>5061.8429307652141</c:v>
                </c:pt>
                <c:pt idx="3537">
                  <c:v>5062.7816122009281</c:v>
                </c:pt>
                <c:pt idx="3538">
                  <c:v>5063.7231124998134</c:v>
                </c:pt>
                <c:pt idx="3539">
                  <c:v>5064.6617939355283</c:v>
                </c:pt>
                <c:pt idx="3540">
                  <c:v>5065.6004753712423</c:v>
                </c:pt>
                <c:pt idx="3541">
                  <c:v>5066.5419756701276</c:v>
                </c:pt>
                <c:pt idx="3542">
                  <c:v>5067.4806571058425</c:v>
                </c:pt>
                <c:pt idx="3543">
                  <c:v>5068.4193385415565</c:v>
                </c:pt>
                <c:pt idx="3544">
                  <c:v>5069.3608388404427</c:v>
                </c:pt>
                <c:pt idx="3545">
                  <c:v>5070.2995202761567</c:v>
                </c:pt>
                <c:pt idx="3546">
                  <c:v>5071.2382017118716</c:v>
                </c:pt>
                <c:pt idx="3547">
                  <c:v>5072.179702010757</c:v>
                </c:pt>
                <c:pt idx="3548">
                  <c:v>5073.1183834464709</c:v>
                </c:pt>
                <c:pt idx="3549">
                  <c:v>5074.0570648821868</c:v>
                </c:pt>
                <c:pt idx="3550">
                  <c:v>5074.9985651810712</c:v>
                </c:pt>
                <c:pt idx="3551">
                  <c:v>5075.9372466167861</c:v>
                </c:pt>
                <c:pt idx="3552">
                  <c:v>5076.875928052501</c:v>
                </c:pt>
                <c:pt idx="3553">
                  <c:v>5077.8174283513854</c:v>
                </c:pt>
                <c:pt idx="3554">
                  <c:v>5078.7561097871003</c:v>
                </c:pt>
                <c:pt idx="3555">
                  <c:v>5079.6947912228152</c:v>
                </c:pt>
                <c:pt idx="3556">
                  <c:v>5080.6362915217005</c:v>
                </c:pt>
                <c:pt idx="3557">
                  <c:v>5081.5749729574154</c:v>
                </c:pt>
                <c:pt idx="3558">
                  <c:v>5082.5136543931294</c:v>
                </c:pt>
                <c:pt idx="3559">
                  <c:v>5083.4551546920147</c:v>
                </c:pt>
                <c:pt idx="3560">
                  <c:v>5084.3938361277296</c:v>
                </c:pt>
                <c:pt idx="3561">
                  <c:v>5085.3325175634436</c:v>
                </c:pt>
                <c:pt idx="3562">
                  <c:v>5086.2740178623289</c:v>
                </c:pt>
                <c:pt idx="3563">
                  <c:v>5087.2126992980438</c:v>
                </c:pt>
                <c:pt idx="3564">
                  <c:v>5088.1513807337578</c:v>
                </c:pt>
                <c:pt idx="3565">
                  <c:v>5089.0928810326441</c:v>
                </c:pt>
                <c:pt idx="3566">
                  <c:v>5090.0315624683581</c:v>
                </c:pt>
                <c:pt idx="3567">
                  <c:v>5090.970243904072</c:v>
                </c:pt>
                <c:pt idx="3568">
                  <c:v>5091.9117442029583</c:v>
                </c:pt>
                <c:pt idx="3569">
                  <c:v>5092.8504256386723</c:v>
                </c:pt>
                <c:pt idx="3570">
                  <c:v>5093.7891070743863</c:v>
                </c:pt>
                <c:pt idx="3571">
                  <c:v>5094.7306073732725</c:v>
                </c:pt>
                <c:pt idx="3572">
                  <c:v>5095.6692888089865</c:v>
                </c:pt>
                <c:pt idx="3573">
                  <c:v>5096.6079702447014</c:v>
                </c:pt>
                <c:pt idx="3574">
                  <c:v>5097.5494705435867</c:v>
                </c:pt>
                <c:pt idx="3575">
                  <c:v>5098.4881519793007</c:v>
                </c:pt>
                <c:pt idx="3576">
                  <c:v>5099.4268334150156</c:v>
                </c:pt>
                <c:pt idx="3577">
                  <c:v>5100.3683337139009</c:v>
                </c:pt>
                <c:pt idx="3578">
                  <c:v>5101.3070151496149</c:v>
                </c:pt>
                <c:pt idx="3579">
                  <c:v>5102.2456965853298</c:v>
                </c:pt>
                <c:pt idx="3580">
                  <c:v>5103.1871968842152</c:v>
                </c:pt>
                <c:pt idx="3581">
                  <c:v>5104.1258783199301</c:v>
                </c:pt>
                <c:pt idx="3582">
                  <c:v>5105.064559755645</c:v>
                </c:pt>
                <c:pt idx="3583">
                  <c:v>5106.0060600545294</c:v>
                </c:pt>
                <c:pt idx="3584">
                  <c:v>5106.9447414902443</c:v>
                </c:pt>
                <c:pt idx="3585">
                  <c:v>5107.8834229259592</c:v>
                </c:pt>
                <c:pt idx="3586">
                  <c:v>5108.8249232248436</c:v>
                </c:pt>
                <c:pt idx="3587">
                  <c:v>5109.7636046605585</c:v>
                </c:pt>
                <c:pt idx="3588">
                  <c:v>5110.7022860962734</c:v>
                </c:pt>
                <c:pt idx="3589">
                  <c:v>5111.6437863951587</c:v>
                </c:pt>
                <c:pt idx="3590">
                  <c:v>5112.5824678308736</c:v>
                </c:pt>
                <c:pt idx="3591">
                  <c:v>5113.5211492665876</c:v>
                </c:pt>
                <c:pt idx="3592">
                  <c:v>5114.4626495654729</c:v>
                </c:pt>
                <c:pt idx="3593">
                  <c:v>5115.4013310011878</c:v>
                </c:pt>
                <c:pt idx="3594">
                  <c:v>5116.3400124369027</c:v>
                </c:pt>
                <c:pt idx="3595">
                  <c:v>5117.2815127357881</c:v>
                </c:pt>
                <c:pt idx="3596">
                  <c:v>5118.220194171502</c:v>
                </c:pt>
                <c:pt idx="3597">
                  <c:v>5119.1588756072169</c:v>
                </c:pt>
                <c:pt idx="3598">
                  <c:v>5120.1003759061023</c:v>
                </c:pt>
                <c:pt idx="3599">
                  <c:v>5121.0390573418163</c:v>
                </c:pt>
                <c:pt idx="3600">
                  <c:v>5121.9777387775312</c:v>
                </c:pt>
                <c:pt idx="3601">
                  <c:v>5122.9192390764165</c:v>
                </c:pt>
                <c:pt idx="3602">
                  <c:v>5123.8579205121314</c:v>
                </c:pt>
                <c:pt idx="3603">
                  <c:v>5124.7966019478454</c:v>
                </c:pt>
                <c:pt idx="3604">
                  <c:v>5125.7381022467307</c:v>
                </c:pt>
                <c:pt idx="3605">
                  <c:v>5126.6767836824456</c:v>
                </c:pt>
                <c:pt idx="3606">
                  <c:v>5127.6154651181596</c:v>
                </c:pt>
                <c:pt idx="3607">
                  <c:v>5128.5569654170449</c:v>
                </c:pt>
                <c:pt idx="3608">
                  <c:v>5129.4956468527598</c:v>
                </c:pt>
                <c:pt idx="3609">
                  <c:v>5130.4343282884738</c:v>
                </c:pt>
                <c:pt idx="3610">
                  <c:v>5131.37582858736</c:v>
                </c:pt>
                <c:pt idx="3611">
                  <c:v>5132.314510023074</c:v>
                </c:pt>
                <c:pt idx="3612">
                  <c:v>5133.253191458788</c:v>
                </c:pt>
                <c:pt idx="3613">
                  <c:v>5134.1946917576743</c:v>
                </c:pt>
                <c:pt idx="3614">
                  <c:v>5135.1333731933883</c:v>
                </c:pt>
                <c:pt idx="3615">
                  <c:v>5136.0720546291031</c:v>
                </c:pt>
                <c:pt idx="3616">
                  <c:v>5137.0135549279885</c:v>
                </c:pt>
                <c:pt idx="3617">
                  <c:v>5137.9522363637025</c:v>
                </c:pt>
                <c:pt idx="3618">
                  <c:v>5138.8909177994174</c:v>
                </c:pt>
                <c:pt idx="3619">
                  <c:v>5139.8324180983027</c:v>
                </c:pt>
                <c:pt idx="3620">
                  <c:v>5140.7710995340167</c:v>
                </c:pt>
                <c:pt idx="3621">
                  <c:v>5141.7097809697325</c:v>
                </c:pt>
                <c:pt idx="3622">
                  <c:v>5142.6512812686169</c:v>
                </c:pt>
                <c:pt idx="3623">
                  <c:v>5143.5899627043318</c:v>
                </c:pt>
                <c:pt idx="3624">
                  <c:v>5144.5286441400467</c:v>
                </c:pt>
                <c:pt idx="3625">
                  <c:v>5145.4701444389311</c:v>
                </c:pt>
                <c:pt idx="3626">
                  <c:v>5146.4088258746469</c:v>
                </c:pt>
                <c:pt idx="3627">
                  <c:v>5147.3475073103609</c:v>
                </c:pt>
                <c:pt idx="3628">
                  <c:v>5148.2890076092453</c:v>
                </c:pt>
                <c:pt idx="3629">
                  <c:v>5149.2276890449612</c:v>
                </c:pt>
                <c:pt idx="3630">
                  <c:v>5150.1663704806751</c:v>
                </c:pt>
                <c:pt idx="3631">
                  <c:v>5151.1078707795614</c:v>
                </c:pt>
                <c:pt idx="3632">
                  <c:v>5152.0465522152754</c:v>
                </c:pt>
                <c:pt idx="3633">
                  <c:v>5152.9852336509894</c:v>
                </c:pt>
                <c:pt idx="3634">
                  <c:v>5153.9267339498756</c:v>
                </c:pt>
                <c:pt idx="3635">
                  <c:v>5154.8654153855896</c:v>
                </c:pt>
                <c:pt idx="3636">
                  <c:v>5155.8040968213036</c:v>
                </c:pt>
                <c:pt idx="3637">
                  <c:v>5156.7455971201898</c:v>
                </c:pt>
                <c:pt idx="3638">
                  <c:v>5157.6842785559038</c:v>
                </c:pt>
                <c:pt idx="3639">
                  <c:v>5158.6229599916187</c:v>
                </c:pt>
                <c:pt idx="3640">
                  <c:v>5159.564460290504</c:v>
                </c:pt>
                <c:pt idx="3641">
                  <c:v>5160.503141726218</c:v>
                </c:pt>
                <c:pt idx="3642">
                  <c:v>5161.4418231619329</c:v>
                </c:pt>
                <c:pt idx="3643">
                  <c:v>5162.3833234608182</c:v>
                </c:pt>
                <c:pt idx="3644">
                  <c:v>5163.3220048965322</c:v>
                </c:pt>
                <c:pt idx="3645">
                  <c:v>5164.2606863322471</c:v>
                </c:pt>
                <c:pt idx="3646">
                  <c:v>5165.2021866311325</c:v>
                </c:pt>
                <c:pt idx="3647">
                  <c:v>5166.1408680668474</c:v>
                </c:pt>
                <c:pt idx="3648">
                  <c:v>5167.0795495025613</c:v>
                </c:pt>
                <c:pt idx="3649">
                  <c:v>5168.0210498014467</c:v>
                </c:pt>
                <c:pt idx="3650">
                  <c:v>5168.9597312371616</c:v>
                </c:pt>
                <c:pt idx="3651">
                  <c:v>5169.8984126728756</c:v>
                </c:pt>
                <c:pt idx="3652">
                  <c:v>5170.8399129717609</c:v>
                </c:pt>
                <c:pt idx="3653">
                  <c:v>5171.7785944074758</c:v>
                </c:pt>
                <c:pt idx="3654">
                  <c:v>5172.7172758431898</c:v>
                </c:pt>
                <c:pt idx="3655">
                  <c:v>5173.658776142076</c:v>
                </c:pt>
                <c:pt idx="3656">
                  <c:v>5174.59745757779</c:v>
                </c:pt>
                <c:pt idx="3657">
                  <c:v>5175.536139013504</c:v>
                </c:pt>
                <c:pt idx="3658">
                  <c:v>5176.4776393123902</c:v>
                </c:pt>
                <c:pt idx="3659">
                  <c:v>5177.4163207481042</c:v>
                </c:pt>
                <c:pt idx="3660">
                  <c:v>5178.35500218382</c:v>
                </c:pt>
                <c:pt idx="3661">
                  <c:v>5179.2965024827045</c:v>
                </c:pt>
                <c:pt idx="3662">
                  <c:v>5180.2351839184184</c:v>
                </c:pt>
                <c:pt idx="3663">
                  <c:v>5181.1738653541343</c:v>
                </c:pt>
                <c:pt idx="3664">
                  <c:v>5182.1153656530187</c:v>
                </c:pt>
                <c:pt idx="3665">
                  <c:v>5183.0540470887336</c:v>
                </c:pt>
                <c:pt idx="3666">
                  <c:v>5183.9927285244485</c:v>
                </c:pt>
                <c:pt idx="3667">
                  <c:v>5184.9342288233329</c:v>
                </c:pt>
                <c:pt idx="3668">
                  <c:v>5185.8729102590487</c:v>
                </c:pt>
                <c:pt idx="3669">
                  <c:v>5186.8115916947627</c:v>
                </c:pt>
                <c:pt idx="3670">
                  <c:v>5187.753091993648</c:v>
                </c:pt>
                <c:pt idx="3671">
                  <c:v>5188.6917734293629</c:v>
                </c:pt>
                <c:pt idx="3672">
                  <c:v>5189.6304548650769</c:v>
                </c:pt>
                <c:pt idx="3673">
                  <c:v>5190.5719551639622</c:v>
                </c:pt>
                <c:pt idx="3674">
                  <c:v>5191.5106365996771</c:v>
                </c:pt>
                <c:pt idx="3675">
                  <c:v>5192.4493180353911</c:v>
                </c:pt>
                <c:pt idx="3676">
                  <c:v>5193.3908183342774</c:v>
                </c:pt>
                <c:pt idx="3677">
                  <c:v>5194.3294997699913</c:v>
                </c:pt>
                <c:pt idx="3678">
                  <c:v>5195.2681812057053</c:v>
                </c:pt>
                <c:pt idx="3679">
                  <c:v>5196.2096815045916</c:v>
                </c:pt>
                <c:pt idx="3680">
                  <c:v>5197.1483629403056</c:v>
                </c:pt>
                <c:pt idx="3681">
                  <c:v>5198.0870443760205</c:v>
                </c:pt>
                <c:pt idx="3682">
                  <c:v>5199.0285446749058</c:v>
                </c:pt>
                <c:pt idx="3683">
                  <c:v>5199.9672261106198</c:v>
                </c:pt>
                <c:pt idx="3684">
                  <c:v>5200.9059075463347</c:v>
                </c:pt>
                <c:pt idx="3685">
                  <c:v>5201.84740784522</c:v>
                </c:pt>
                <c:pt idx="3686">
                  <c:v>5202.786089280934</c:v>
                </c:pt>
                <c:pt idx="3687">
                  <c:v>5203.7247707166489</c:v>
                </c:pt>
                <c:pt idx="3688">
                  <c:v>5204.6662710155342</c:v>
                </c:pt>
                <c:pt idx="3689">
                  <c:v>5205.6049524512491</c:v>
                </c:pt>
                <c:pt idx="3690">
                  <c:v>5206.5436338869631</c:v>
                </c:pt>
                <c:pt idx="3691">
                  <c:v>5207.4851341858484</c:v>
                </c:pt>
                <c:pt idx="3692">
                  <c:v>5208.4238156215633</c:v>
                </c:pt>
                <c:pt idx="3693">
                  <c:v>5209.3624970572773</c:v>
                </c:pt>
                <c:pt idx="3694">
                  <c:v>5210.3039973561627</c:v>
                </c:pt>
                <c:pt idx="3695">
                  <c:v>5211.2426787918776</c:v>
                </c:pt>
                <c:pt idx="3696">
                  <c:v>5212.1813602275915</c:v>
                </c:pt>
                <c:pt idx="3697">
                  <c:v>5213.1228605264778</c:v>
                </c:pt>
                <c:pt idx="3698">
                  <c:v>5214.0615419621918</c:v>
                </c:pt>
                <c:pt idx="3699">
                  <c:v>5215.0002233979067</c:v>
                </c:pt>
                <c:pt idx="3700">
                  <c:v>5215.941723696792</c:v>
                </c:pt>
                <c:pt idx="3701">
                  <c:v>5216.880405132506</c:v>
                </c:pt>
                <c:pt idx="3702">
                  <c:v>5217.8190865682209</c:v>
                </c:pt>
                <c:pt idx="3703">
                  <c:v>5218.7605868671062</c:v>
                </c:pt>
                <c:pt idx="3704">
                  <c:v>5219.6992683028211</c:v>
                </c:pt>
                <c:pt idx="3705">
                  <c:v>5220.637949738536</c:v>
                </c:pt>
                <c:pt idx="3706">
                  <c:v>5221.5794500374204</c:v>
                </c:pt>
                <c:pt idx="3707">
                  <c:v>5222.5181314731353</c:v>
                </c:pt>
                <c:pt idx="3708">
                  <c:v>5223.4568129088502</c:v>
                </c:pt>
                <c:pt idx="3709">
                  <c:v>5224.3983132077356</c:v>
                </c:pt>
                <c:pt idx="3710">
                  <c:v>5225.3369946434495</c:v>
                </c:pt>
                <c:pt idx="3711">
                  <c:v>5226.2756760791644</c:v>
                </c:pt>
                <c:pt idx="3712">
                  <c:v>5227.2171763780498</c:v>
                </c:pt>
                <c:pt idx="3713">
                  <c:v>5228.1558578137647</c:v>
                </c:pt>
                <c:pt idx="3714">
                  <c:v>5229.0945392494787</c:v>
                </c:pt>
                <c:pt idx="3715">
                  <c:v>5230.036039548364</c:v>
                </c:pt>
                <c:pt idx="3716">
                  <c:v>5230.9747209840789</c:v>
                </c:pt>
                <c:pt idx="3717">
                  <c:v>5231.9134024197929</c:v>
                </c:pt>
                <c:pt idx="3718">
                  <c:v>5232.8549027186782</c:v>
                </c:pt>
                <c:pt idx="3719">
                  <c:v>5233.7935841543931</c:v>
                </c:pt>
                <c:pt idx="3720">
                  <c:v>5234.7322655901071</c:v>
                </c:pt>
                <c:pt idx="3721">
                  <c:v>5235.6737658889933</c:v>
                </c:pt>
                <c:pt idx="3722">
                  <c:v>5236.6124473247073</c:v>
                </c:pt>
                <c:pt idx="3723">
                  <c:v>5237.5511287604213</c:v>
                </c:pt>
                <c:pt idx="3724">
                  <c:v>5238.4926290593075</c:v>
                </c:pt>
                <c:pt idx="3725">
                  <c:v>5239.4313104950215</c:v>
                </c:pt>
                <c:pt idx="3726">
                  <c:v>5240.3699919307364</c:v>
                </c:pt>
                <c:pt idx="3727">
                  <c:v>5241.3114922296218</c:v>
                </c:pt>
                <c:pt idx="3728">
                  <c:v>5242.2501736653358</c:v>
                </c:pt>
                <c:pt idx="3729">
                  <c:v>5243.1888551010506</c:v>
                </c:pt>
                <c:pt idx="3730">
                  <c:v>5244.130355399936</c:v>
                </c:pt>
                <c:pt idx="3731">
                  <c:v>5245.06903683565</c:v>
                </c:pt>
                <c:pt idx="3732">
                  <c:v>5246.0077182713649</c:v>
                </c:pt>
                <c:pt idx="3733">
                  <c:v>5246.9492185702502</c:v>
                </c:pt>
                <c:pt idx="3734">
                  <c:v>5247.8879000059651</c:v>
                </c:pt>
                <c:pt idx="3735">
                  <c:v>5248.82658144168</c:v>
                </c:pt>
                <c:pt idx="3736">
                  <c:v>5249.7680817405644</c:v>
                </c:pt>
                <c:pt idx="3737">
                  <c:v>5250.7067631762793</c:v>
                </c:pt>
                <c:pt idx="3738">
                  <c:v>5251.6454446119942</c:v>
                </c:pt>
                <c:pt idx="3739">
                  <c:v>5252.5869449108786</c:v>
                </c:pt>
                <c:pt idx="3740">
                  <c:v>5253.5256263465944</c:v>
                </c:pt>
                <c:pt idx="3741">
                  <c:v>5254.4643077823084</c:v>
                </c:pt>
                <c:pt idx="3742">
                  <c:v>5255.4058080811938</c:v>
                </c:pt>
                <c:pt idx="3743">
                  <c:v>5256.3444895169087</c:v>
                </c:pt>
                <c:pt idx="3744">
                  <c:v>5257.2831709526226</c:v>
                </c:pt>
                <c:pt idx="3745">
                  <c:v>5258.2246712515089</c:v>
                </c:pt>
                <c:pt idx="3746">
                  <c:v>5259.1633526872229</c:v>
                </c:pt>
                <c:pt idx="3747">
                  <c:v>5260.1020341229369</c:v>
                </c:pt>
                <c:pt idx="3748">
                  <c:v>5261.0435344218231</c:v>
                </c:pt>
                <c:pt idx="3749">
                  <c:v>5261.9822158575371</c:v>
                </c:pt>
                <c:pt idx="3750">
                  <c:v>5262.920897293252</c:v>
                </c:pt>
                <c:pt idx="3751">
                  <c:v>5263.8623975921373</c:v>
                </c:pt>
                <c:pt idx="3752">
                  <c:v>5264.8010790278513</c:v>
                </c:pt>
                <c:pt idx="3753">
                  <c:v>5265.7397604635662</c:v>
                </c:pt>
                <c:pt idx="3754">
                  <c:v>5266.6812607624515</c:v>
                </c:pt>
                <c:pt idx="3755">
                  <c:v>5267.6199421981664</c:v>
                </c:pt>
                <c:pt idx="3756">
                  <c:v>5268.5586236338804</c:v>
                </c:pt>
                <c:pt idx="3757">
                  <c:v>5269.5001239327657</c:v>
                </c:pt>
                <c:pt idx="3758">
                  <c:v>5270.4388053684806</c:v>
                </c:pt>
                <c:pt idx="3759">
                  <c:v>5271.3774868041946</c:v>
                </c:pt>
                <c:pt idx="3760">
                  <c:v>5272.31898710308</c:v>
                </c:pt>
                <c:pt idx="3761">
                  <c:v>5273.2576685387949</c:v>
                </c:pt>
                <c:pt idx="3762">
                  <c:v>5274.1963499745088</c:v>
                </c:pt>
                <c:pt idx="3763">
                  <c:v>5275.1378502733951</c:v>
                </c:pt>
                <c:pt idx="3764">
                  <c:v>5276.0765317091091</c:v>
                </c:pt>
                <c:pt idx="3765">
                  <c:v>5277.0152131448231</c:v>
                </c:pt>
                <c:pt idx="3766">
                  <c:v>5277.9567134437093</c:v>
                </c:pt>
                <c:pt idx="3767">
                  <c:v>5278.8953948794233</c:v>
                </c:pt>
                <c:pt idx="3768">
                  <c:v>5279.8340763151373</c:v>
                </c:pt>
                <c:pt idx="3769">
                  <c:v>5280.7755766140235</c:v>
                </c:pt>
                <c:pt idx="3770">
                  <c:v>5281.7142580497375</c:v>
                </c:pt>
                <c:pt idx="3771">
                  <c:v>5282.6529394854524</c:v>
                </c:pt>
                <c:pt idx="3772">
                  <c:v>5283.5944397843377</c:v>
                </c:pt>
                <c:pt idx="3773">
                  <c:v>5284.5331212200517</c:v>
                </c:pt>
                <c:pt idx="3774">
                  <c:v>5285.4718026557675</c:v>
                </c:pt>
                <c:pt idx="3775">
                  <c:v>5286.413302954652</c:v>
                </c:pt>
                <c:pt idx="3776">
                  <c:v>5287.3519843903659</c:v>
                </c:pt>
                <c:pt idx="3777">
                  <c:v>5288.2906658260817</c:v>
                </c:pt>
                <c:pt idx="3778">
                  <c:v>5289.2321661249662</c:v>
                </c:pt>
                <c:pt idx="3779">
                  <c:v>5290.170847560682</c:v>
                </c:pt>
                <c:pt idx="3780">
                  <c:v>5291.109528996396</c:v>
                </c:pt>
                <c:pt idx="3781">
                  <c:v>5292.0510292952804</c:v>
                </c:pt>
                <c:pt idx="3782">
                  <c:v>5292.9897107309962</c:v>
                </c:pt>
                <c:pt idx="3783">
                  <c:v>5293.9283921667102</c:v>
                </c:pt>
                <c:pt idx="3784">
                  <c:v>5294.8698924655955</c:v>
                </c:pt>
                <c:pt idx="3785">
                  <c:v>5295.8085739013104</c:v>
                </c:pt>
                <c:pt idx="3786">
                  <c:v>5296.7472553370244</c:v>
                </c:pt>
                <c:pt idx="3787">
                  <c:v>5297.6887556359106</c:v>
                </c:pt>
                <c:pt idx="3788">
                  <c:v>5298.6274370716246</c:v>
                </c:pt>
                <c:pt idx="3789">
                  <c:v>5299.5661185073386</c:v>
                </c:pt>
                <c:pt idx="3790">
                  <c:v>5300.5076188062249</c:v>
                </c:pt>
                <c:pt idx="3791">
                  <c:v>5301.4463002419388</c:v>
                </c:pt>
                <c:pt idx="3792">
                  <c:v>5302.3849816776537</c:v>
                </c:pt>
                <c:pt idx="3793">
                  <c:v>5303.3264819765391</c:v>
                </c:pt>
                <c:pt idx="3794">
                  <c:v>5304.2651634122531</c:v>
                </c:pt>
                <c:pt idx="3795">
                  <c:v>5305.203844847968</c:v>
                </c:pt>
                <c:pt idx="3796">
                  <c:v>5306.1453451468533</c:v>
                </c:pt>
                <c:pt idx="3797">
                  <c:v>5307.0840265825673</c:v>
                </c:pt>
                <c:pt idx="3798">
                  <c:v>5308.0227080182822</c:v>
                </c:pt>
                <c:pt idx="3799">
                  <c:v>5308.9642083171675</c:v>
                </c:pt>
                <c:pt idx="3800">
                  <c:v>5309.9028897528824</c:v>
                </c:pt>
                <c:pt idx="3801">
                  <c:v>5310.8415711885964</c:v>
                </c:pt>
                <c:pt idx="3802">
                  <c:v>5311.7830714874817</c:v>
                </c:pt>
                <c:pt idx="3803">
                  <c:v>5312.7217529231966</c:v>
                </c:pt>
                <c:pt idx="3804">
                  <c:v>5313.6604343589106</c:v>
                </c:pt>
                <c:pt idx="3805">
                  <c:v>5314.6019346577959</c:v>
                </c:pt>
                <c:pt idx="3806">
                  <c:v>5315.5406160935108</c:v>
                </c:pt>
                <c:pt idx="3807">
                  <c:v>5316.4792975292248</c:v>
                </c:pt>
                <c:pt idx="3808">
                  <c:v>5317.4207978281111</c:v>
                </c:pt>
                <c:pt idx="3809">
                  <c:v>5318.3594792638251</c:v>
                </c:pt>
                <c:pt idx="3810">
                  <c:v>5319.298160699539</c:v>
                </c:pt>
                <c:pt idx="3811">
                  <c:v>5320.2396609984253</c:v>
                </c:pt>
                <c:pt idx="3812">
                  <c:v>5321.1783424341393</c:v>
                </c:pt>
                <c:pt idx="3813">
                  <c:v>5322.1170238698542</c:v>
                </c:pt>
                <c:pt idx="3814">
                  <c:v>5323.0585241687395</c:v>
                </c:pt>
                <c:pt idx="3815">
                  <c:v>5323.9972056044535</c:v>
                </c:pt>
                <c:pt idx="3816">
                  <c:v>5324.9358870401693</c:v>
                </c:pt>
                <c:pt idx="3817">
                  <c:v>5325.8773873390537</c:v>
                </c:pt>
                <c:pt idx="3818">
                  <c:v>5326.8160687747686</c:v>
                </c:pt>
                <c:pt idx="3819">
                  <c:v>5327.7547502104835</c:v>
                </c:pt>
                <c:pt idx="3820">
                  <c:v>5328.6962505093679</c:v>
                </c:pt>
                <c:pt idx="3821">
                  <c:v>5329.6349319450837</c:v>
                </c:pt>
                <c:pt idx="3822">
                  <c:v>5330.5736133807977</c:v>
                </c:pt>
                <c:pt idx="3823">
                  <c:v>5331.5151136796831</c:v>
                </c:pt>
                <c:pt idx="3824">
                  <c:v>5332.453795115398</c:v>
                </c:pt>
                <c:pt idx="3825">
                  <c:v>5333.3924765511119</c:v>
                </c:pt>
                <c:pt idx="3826">
                  <c:v>5334.3339768499973</c:v>
                </c:pt>
                <c:pt idx="3827">
                  <c:v>5335.2726582857122</c:v>
                </c:pt>
                <c:pt idx="3828">
                  <c:v>5336.2113397214262</c:v>
                </c:pt>
                <c:pt idx="3829">
                  <c:v>5337.1528400203124</c:v>
                </c:pt>
                <c:pt idx="3830">
                  <c:v>5338.0915214560264</c:v>
                </c:pt>
                <c:pt idx="3831">
                  <c:v>5339.0302028917404</c:v>
                </c:pt>
                <c:pt idx="3832">
                  <c:v>5339.9717031906266</c:v>
                </c:pt>
                <c:pt idx="3833">
                  <c:v>5340.9103846263406</c:v>
                </c:pt>
                <c:pt idx="3834">
                  <c:v>5341.8490660620546</c:v>
                </c:pt>
                <c:pt idx="3835">
                  <c:v>5342.7905663609408</c:v>
                </c:pt>
                <c:pt idx="3836">
                  <c:v>5343.7292477966548</c:v>
                </c:pt>
                <c:pt idx="3837">
                  <c:v>5344.6679292323697</c:v>
                </c:pt>
                <c:pt idx="3838">
                  <c:v>5345.609429531255</c:v>
                </c:pt>
                <c:pt idx="3839">
                  <c:v>5346.548110966969</c:v>
                </c:pt>
                <c:pt idx="3840">
                  <c:v>5347.4867924026839</c:v>
                </c:pt>
                <c:pt idx="3841">
                  <c:v>5348.4282927015693</c:v>
                </c:pt>
                <c:pt idx="3842">
                  <c:v>5349.3669741372833</c:v>
                </c:pt>
                <c:pt idx="3843">
                  <c:v>5350.3056555729981</c:v>
                </c:pt>
                <c:pt idx="3844">
                  <c:v>5351.2471558718835</c:v>
                </c:pt>
                <c:pt idx="3845">
                  <c:v>5352.1858373075984</c:v>
                </c:pt>
                <c:pt idx="3846">
                  <c:v>5353.1245187433124</c:v>
                </c:pt>
                <c:pt idx="3847">
                  <c:v>5354.0660190421977</c:v>
                </c:pt>
                <c:pt idx="3848">
                  <c:v>5355.0047004779126</c:v>
                </c:pt>
                <c:pt idx="3849">
                  <c:v>5355.9433819136275</c:v>
                </c:pt>
                <c:pt idx="3850">
                  <c:v>5356.8848822125119</c:v>
                </c:pt>
                <c:pt idx="3851">
                  <c:v>5357.8235636482268</c:v>
                </c:pt>
                <c:pt idx="3852">
                  <c:v>5358.7622450839417</c:v>
                </c:pt>
                <c:pt idx="3853">
                  <c:v>5359.703745382827</c:v>
                </c:pt>
                <c:pt idx="3854">
                  <c:v>5360.6424268185419</c:v>
                </c:pt>
                <c:pt idx="3855">
                  <c:v>5361.5811082542559</c:v>
                </c:pt>
                <c:pt idx="3856">
                  <c:v>5362.5226085531413</c:v>
                </c:pt>
                <c:pt idx="3857">
                  <c:v>5363.4612899888562</c:v>
                </c:pt>
                <c:pt idx="3858">
                  <c:v>5364.399971424571</c:v>
                </c:pt>
                <c:pt idx="3859">
                  <c:v>5365.3414717234564</c:v>
                </c:pt>
                <c:pt idx="3860">
                  <c:v>5366.2801531591704</c:v>
                </c:pt>
                <c:pt idx="3861">
                  <c:v>5367.2188345948853</c:v>
                </c:pt>
                <c:pt idx="3862">
                  <c:v>5368.1603348937706</c:v>
                </c:pt>
                <c:pt idx="3863">
                  <c:v>5369.0990163294846</c:v>
                </c:pt>
                <c:pt idx="3864">
                  <c:v>5370.0376977651995</c:v>
                </c:pt>
                <c:pt idx="3865">
                  <c:v>5370.9791980640848</c:v>
                </c:pt>
                <c:pt idx="3866">
                  <c:v>5371.9178794997997</c:v>
                </c:pt>
                <c:pt idx="3867">
                  <c:v>5372.8565609355137</c:v>
                </c:pt>
                <c:pt idx="3868">
                  <c:v>5373.798061234399</c:v>
                </c:pt>
                <c:pt idx="3869">
                  <c:v>5374.7367426701139</c:v>
                </c:pt>
                <c:pt idx="3870">
                  <c:v>5375.6754241058279</c:v>
                </c:pt>
                <c:pt idx="3871">
                  <c:v>5376.6169244047132</c:v>
                </c:pt>
                <c:pt idx="3872">
                  <c:v>5377.5556058404281</c:v>
                </c:pt>
                <c:pt idx="3873">
                  <c:v>5378.4942872761421</c:v>
                </c:pt>
                <c:pt idx="3874">
                  <c:v>5379.4357875750284</c:v>
                </c:pt>
                <c:pt idx="3875">
                  <c:v>5380.3744690107424</c:v>
                </c:pt>
                <c:pt idx="3876">
                  <c:v>5381.3131504464563</c:v>
                </c:pt>
                <c:pt idx="3877">
                  <c:v>5382.2546507453426</c:v>
                </c:pt>
                <c:pt idx="3878">
                  <c:v>5383.1933321810566</c:v>
                </c:pt>
                <c:pt idx="3879">
                  <c:v>5384.1320136167706</c:v>
                </c:pt>
                <c:pt idx="3880">
                  <c:v>5385.0735139156568</c:v>
                </c:pt>
                <c:pt idx="3881">
                  <c:v>5386.0121953513708</c:v>
                </c:pt>
                <c:pt idx="3882">
                  <c:v>5386.9508767870857</c:v>
                </c:pt>
                <c:pt idx="3883">
                  <c:v>5387.892377085971</c:v>
                </c:pt>
                <c:pt idx="3884">
                  <c:v>5388.831058521685</c:v>
                </c:pt>
                <c:pt idx="3885">
                  <c:v>5389.7697399573999</c:v>
                </c:pt>
                <c:pt idx="3886">
                  <c:v>5390.7112402562852</c:v>
                </c:pt>
                <c:pt idx="3887">
                  <c:v>5391.6499216919992</c:v>
                </c:pt>
                <c:pt idx="3888">
                  <c:v>5392.588603127715</c:v>
                </c:pt>
                <c:pt idx="3889">
                  <c:v>5393.5301034265995</c:v>
                </c:pt>
                <c:pt idx="3890">
                  <c:v>5394.4687848623144</c:v>
                </c:pt>
                <c:pt idx="3891">
                  <c:v>5395.4074662980292</c:v>
                </c:pt>
                <c:pt idx="3892">
                  <c:v>5396.3489665969137</c:v>
                </c:pt>
                <c:pt idx="3893">
                  <c:v>5397.2876480326295</c:v>
                </c:pt>
                <c:pt idx="3894">
                  <c:v>5398.2263294683435</c:v>
                </c:pt>
                <c:pt idx="3895">
                  <c:v>5399.1678297672288</c:v>
                </c:pt>
                <c:pt idx="3896">
                  <c:v>5400.1065112029437</c:v>
                </c:pt>
                <c:pt idx="3897">
                  <c:v>5401.0451926386577</c:v>
                </c:pt>
                <c:pt idx="3898">
                  <c:v>5401.9866929375439</c:v>
                </c:pt>
                <c:pt idx="3899">
                  <c:v>5402.9253743732579</c:v>
                </c:pt>
                <c:pt idx="3900">
                  <c:v>5403.8640558089719</c:v>
                </c:pt>
                <c:pt idx="3901">
                  <c:v>5404.8055561078581</c:v>
                </c:pt>
                <c:pt idx="3902">
                  <c:v>5405.7442375435721</c:v>
                </c:pt>
                <c:pt idx="3903">
                  <c:v>5406.682918979287</c:v>
                </c:pt>
                <c:pt idx="3904">
                  <c:v>5407.6244192781724</c:v>
                </c:pt>
                <c:pt idx="3905">
                  <c:v>5408.5631007138863</c:v>
                </c:pt>
                <c:pt idx="3906">
                  <c:v>5409.5017821496012</c:v>
                </c:pt>
                <c:pt idx="3907">
                  <c:v>5410.4432824484866</c:v>
                </c:pt>
                <c:pt idx="3908">
                  <c:v>5411.3819638842006</c:v>
                </c:pt>
                <c:pt idx="3909">
                  <c:v>5412.3206453199155</c:v>
                </c:pt>
                <c:pt idx="3910">
                  <c:v>5413.2621456188008</c:v>
                </c:pt>
                <c:pt idx="3911">
                  <c:v>5414.2008270545157</c:v>
                </c:pt>
                <c:pt idx="3912">
                  <c:v>5415.1395084902297</c:v>
                </c:pt>
                <c:pt idx="3913">
                  <c:v>5416.081008789115</c:v>
                </c:pt>
                <c:pt idx="3914">
                  <c:v>5417.0196902248299</c:v>
                </c:pt>
                <c:pt idx="3915">
                  <c:v>5417.9583716605439</c:v>
                </c:pt>
                <c:pt idx="3916">
                  <c:v>5418.8998719594292</c:v>
                </c:pt>
                <c:pt idx="3917">
                  <c:v>5419.8385533951441</c:v>
                </c:pt>
                <c:pt idx="3918">
                  <c:v>5420.7772348308581</c:v>
                </c:pt>
                <c:pt idx="3919">
                  <c:v>5421.7187351297443</c:v>
                </c:pt>
                <c:pt idx="3920">
                  <c:v>5422.6574165654583</c:v>
                </c:pt>
                <c:pt idx="3921">
                  <c:v>5423.5960980011723</c:v>
                </c:pt>
                <c:pt idx="3922">
                  <c:v>5424.5375983000586</c:v>
                </c:pt>
                <c:pt idx="3923">
                  <c:v>5425.4762797357726</c:v>
                </c:pt>
                <c:pt idx="3924">
                  <c:v>5426.4149611714884</c:v>
                </c:pt>
                <c:pt idx="3925">
                  <c:v>5427.3564614703728</c:v>
                </c:pt>
                <c:pt idx="3926">
                  <c:v>5428.2951429060868</c:v>
                </c:pt>
                <c:pt idx="3927">
                  <c:v>5429.2338243418026</c:v>
                </c:pt>
                <c:pt idx="3928">
                  <c:v>5430.175324640687</c:v>
                </c:pt>
                <c:pt idx="3929">
                  <c:v>5431.114006076401</c:v>
                </c:pt>
                <c:pt idx="3930">
                  <c:v>5432.0526875121168</c:v>
                </c:pt>
                <c:pt idx="3931">
                  <c:v>5432.9941878110012</c:v>
                </c:pt>
                <c:pt idx="3932">
                  <c:v>5433.932869246717</c:v>
                </c:pt>
                <c:pt idx="3933">
                  <c:v>5434.871550682431</c:v>
                </c:pt>
                <c:pt idx="3934">
                  <c:v>5435.8130509813154</c:v>
                </c:pt>
                <c:pt idx="3935">
                  <c:v>5436.7517324170312</c:v>
                </c:pt>
                <c:pt idx="3936">
                  <c:v>5437.6904138527452</c:v>
                </c:pt>
                <c:pt idx="3937">
                  <c:v>5438.6319141516306</c:v>
                </c:pt>
                <c:pt idx="3938">
                  <c:v>5439.5705955873455</c:v>
                </c:pt>
                <c:pt idx="3939">
                  <c:v>5440.5092770230594</c:v>
                </c:pt>
                <c:pt idx="3940">
                  <c:v>5441.4507773219457</c:v>
                </c:pt>
                <c:pt idx="3941">
                  <c:v>5442.3894587576597</c:v>
                </c:pt>
                <c:pt idx="3942">
                  <c:v>5443.3281401933737</c:v>
                </c:pt>
                <c:pt idx="3943">
                  <c:v>5444.2696404922599</c:v>
                </c:pt>
                <c:pt idx="3944">
                  <c:v>5445.2083219279739</c:v>
                </c:pt>
                <c:pt idx="3945">
                  <c:v>5446.1470033636879</c:v>
                </c:pt>
                <c:pt idx="3946">
                  <c:v>5447.0885036625741</c:v>
                </c:pt>
                <c:pt idx="3947">
                  <c:v>5448.0271850982881</c:v>
                </c:pt>
                <c:pt idx="3948">
                  <c:v>5448.965866534003</c:v>
                </c:pt>
                <c:pt idx="3949">
                  <c:v>5449.9073668328883</c:v>
                </c:pt>
                <c:pt idx="3950">
                  <c:v>5450.8460482686023</c:v>
                </c:pt>
                <c:pt idx="3951">
                  <c:v>5451.7847297043172</c:v>
                </c:pt>
                <c:pt idx="3952">
                  <c:v>5452.7262300032025</c:v>
                </c:pt>
                <c:pt idx="3953">
                  <c:v>5453.6649114389165</c:v>
                </c:pt>
                <c:pt idx="3954">
                  <c:v>5454.6035928746314</c:v>
                </c:pt>
                <c:pt idx="3955">
                  <c:v>5455.5450931735168</c:v>
                </c:pt>
                <c:pt idx="3956">
                  <c:v>5456.4837746092317</c:v>
                </c:pt>
                <c:pt idx="3957">
                  <c:v>5457.4224560449456</c:v>
                </c:pt>
                <c:pt idx="3958">
                  <c:v>5458.363956343831</c:v>
                </c:pt>
                <c:pt idx="3959">
                  <c:v>5459.3026377795459</c:v>
                </c:pt>
                <c:pt idx="3960">
                  <c:v>5460.2413192152599</c:v>
                </c:pt>
                <c:pt idx="3961">
                  <c:v>5461.1828195141452</c:v>
                </c:pt>
                <c:pt idx="3962">
                  <c:v>5462.1215009498601</c:v>
                </c:pt>
                <c:pt idx="3963">
                  <c:v>5463.060182385575</c:v>
                </c:pt>
                <c:pt idx="3964">
                  <c:v>5464.0016826844603</c:v>
                </c:pt>
                <c:pt idx="3965">
                  <c:v>5464.9403641201743</c:v>
                </c:pt>
                <c:pt idx="3966">
                  <c:v>5465.8790455558892</c:v>
                </c:pt>
                <c:pt idx="3967">
                  <c:v>5466.8205458547745</c:v>
                </c:pt>
                <c:pt idx="3968">
                  <c:v>5467.7592272904885</c:v>
                </c:pt>
                <c:pt idx="3969">
                  <c:v>5468.6979087262043</c:v>
                </c:pt>
                <c:pt idx="3970">
                  <c:v>5469.6394090250888</c:v>
                </c:pt>
                <c:pt idx="3971">
                  <c:v>5470.5780904608037</c:v>
                </c:pt>
                <c:pt idx="3972">
                  <c:v>5471.5167718965185</c:v>
                </c:pt>
                <c:pt idx="3973">
                  <c:v>5472.458272195403</c:v>
                </c:pt>
                <c:pt idx="3974">
                  <c:v>5473.3969536311179</c:v>
                </c:pt>
                <c:pt idx="3975">
                  <c:v>5474.3356350668328</c:v>
                </c:pt>
                <c:pt idx="3976">
                  <c:v>5475.2771353657181</c:v>
                </c:pt>
                <c:pt idx="3977">
                  <c:v>5476.215816801433</c:v>
                </c:pt>
                <c:pt idx="3978">
                  <c:v>5477.154498237147</c:v>
                </c:pt>
                <c:pt idx="3979">
                  <c:v>5478.0959985360323</c:v>
                </c:pt>
                <c:pt idx="3980">
                  <c:v>5479.0346799717472</c:v>
                </c:pt>
                <c:pt idx="3981">
                  <c:v>5479.9733614074612</c:v>
                </c:pt>
                <c:pt idx="3982">
                  <c:v>5480.9148617063465</c:v>
                </c:pt>
                <c:pt idx="3983">
                  <c:v>5481.8535431420614</c:v>
                </c:pt>
                <c:pt idx="3984">
                  <c:v>5482.7922245777754</c:v>
                </c:pt>
                <c:pt idx="3985">
                  <c:v>5483.7337248766617</c:v>
                </c:pt>
                <c:pt idx="3986">
                  <c:v>5484.6724063123756</c:v>
                </c:pt>
                <c:pt idx="3987">
                  <c:v>5485.6110877480896</c:v>
                </c:pt>
                <c:pt idx="3988">
                  <c:v>5486.5525880469759</c:v>
                </c:pt>
                <c:pt idx="3989">
                  <c:v>5487.4912694826899</c:v>
                </c:pt>
                <c:pt idx="3990">
                  <c:v>5488.4299509184048</c:v>
                </c:pt>
                <c:pt idx="3991">
                  <c:v>5489.3714512172901</c:v>
                </c:pt>
                <c:pt idx="3992">
                  <c:v>5490.3101326530041</c:v>
                </c:pt>
                <c:pt idx="3993">
                  <c:v>5491.248814088719</c:v>
                </c:pt>
                <c:pt idx="3994">
                  <c:v>5492.1903143876043</c:v>
                </c:pt>
                <c:pt idx="3995">
                  <c:v>5493.1289958233183</c:v>
                </c:pt>
                <c:pt idx="3996">
                  <c:v>5494.0676772590332</c:v>
                </c:pt>
                <c:pt idx="3997">
                  <c:v>5495.0091775579185</c:v>
                </c:pt>
                <c:pt idx="3998">
                  <c:v>5495.9478589936334</c:v>
                </c:pt>
                <c:pt idx="3999">
                  <c:v>5496.8865404293474</c:v>
                </c:pt>
                <c:pt idx="4000">
                  <c:v>5497.8280407282327</c:v>
                </c:pt>
                <c:pt idx="4001">
                  <c:v>5498.7667221639476</c:v>
                </c:pt>
                <c:pt idx="4002">
                  <c:v>5499.7054035996625</c:v>
                </c:pt>
                <c:pt idx="4003">
                  <c:v>5500.646903898547</c:v>
                </c:pt>
                <c:pt idx="4004">
                  <c:v>5501.5855853342619</c:v>
                </c:pt>
                <c:pt idx="4005">
                  <c:v>5502.5242667699767</c:v>
                </c:pt>
                <c:pt idx="4006">
                  <c:v>5503.4657670688621</c:v>
                </c:pt>
                <c:pt idx="4007">
                  <c:v>5504.404448504577</c:v>
                </c:pt>
                <c:pt idx="4008">
                  <c:v>5505.343129940291</c:v>
                </c:pt>
                <c:pt idx="4009">
                  <c:v>5506.2846302391763</c:v>
                </c:pt>
                <c:pt idx="4010">
                  <c:v>5507.2233116748912</c:v>
                </c:pt>
                <c:pt idx="4011">
                  <c:v>5508.1619931106052</c:v>
                </c:pt>
                <c:pt idx="4012">
                  <c:v>5509.1034934094914</c:v>
                </c:pt>
                <c:pt idx="4013">
                  <c:v>5510.0421748452054</c:v>
                </c:pt>
                <c:pt idx="4014">
                  <c:v>5510.9808562809203</c:v>
                </c:pt>
                <c:pt idx="4015">
                  <c:v>5511.9223565798056</c:v>
                </c:pt>
                <c:pt idx="4016">
                  <c:v>5512.8610380155196</c:v>
                </c:pt>
                <c:pt idx="4017">
                  <c:v>5513.7997194512345</c:v>
                </c:pt>
                <c:pt idx="4018">
                  <c:v>5514.7412197501199</c:v>
                </c:pt>
                <c:pt idx="4019">
                  <c:v>5515.6799011858338</c:v>
                </c:pt>
                <c:pt idx="4020">
                  <c:v>5516.6185826215487</c:v>
                </c:pt>
                <c:pt idx="4021">
                  <c:v>5517.5600829204341</c:v>
                </c:pt>
                <c:pt idx="4022">
                  <c:v>5518.498764356149</c:v>
                </c:pt>
                <c:pt idx="4023">
                  <c:v>5519.437445791863</c:v>
                </c:pt>
                <c:pt idx="4024">
                  <c:v>5520.3789460907483</c:v>
                </c:pt>
                <c:pt idx="4025">
                  <c:v>5521.3176275264632</c:v>
                </c:pt>
                <c:pt idx="4026">
                  <c:v>5522.2563089621772</c:v>
                </c:pt>
                <c:pt idx="4027">
                  <c:v>5523.1978092610625</c:v>
                </c:pt>
                <c:pt idx="4028">
                  <c:v>5524.1364906967774</c:v>
                </c:pt>
                <c:pt idx="4029">
                  <c:v>5525.0751721324914</c:v>
                </c:pt>
                <c:pt idx="4030">
                  <c:v>5526.0166724313776</c:v>
                </c:pt>
                <c:pt idx="4031">
                  <c:v>5526.9553538670916</c:v>
                </c:pt>
                <c:pt idx="4032">
                  <c:v>5527.8940353028056</c:v>
                </c:pt>
                <c:pt idx="4033">
                  <c:v>5528.8355356016918</c:v>
                </c:pt>
                <c:pt idx="4034">
                  <c:v>5529.7742170374058</c:v>
                </c:pt>
                <c:pt idx="4035">
                  <c:v>5530.7128984731207</c:v>
                </c:pt>
                <c:pt idx="4036">
                  <c:v>5531.6543987720061</c:v>
                </c:pt>
                <c:pt idx="4037">
                  <c:v>5532.59308020772</c:v>
                </c:pt>
                <c:pt idx="4038">
                  <c:v>5533.5317616434349</c:v>
                </c:pt>
                <c:pt idx="4039">
                  <c:v>5534.4732619423203</c:v>
                </c:pt>
                <c:pt idx="4040">
                  <c:v>5535.4119433780343</c:v>
                </c:pt>
                <c:pt idx="4041">
                  <c:v>5536.3506248137501</c:v>
                </c:pt>
                <c:pt idx="4042">
                  <c:v>5537.2921251126345</c:v>
                </c:pt>
                <c:pt idx="4043">
                  <c:v>5538.2308065483494</c:v>
                </c:pt>
                <c:pt idx="4044">
                  <c:v>5539.1694879840643</c:v>
                </c:pt>
                <c:pt idx="4045">
                  <c:v>5540.1109882829487</c:v>
                </c:pt>
                <c:pt idx="4046">
                  <c:v>5541.0496697186645</c:v>
                </c:pt>
                <c:pt idx="4047">
                  <c:v>5541.9883511543785</c:v>
                </c:pt>
                <c:pt idx="4048">
                  <c:v>5542.9298514532629</c:v>
                </c:pt>
                <c:pt idx="4049">
                  <c:v>5543.8685328889787</c:v>
                </c:pt>
                <c:pt idx="4050">
                  <c:v>5544.8072143246927</c:v>
                </c:pt>
                <c:pt idx="4051">
                  <c:v>5545.748714623579</c:v>
                </c:pt>
                <c:pt idx="4052">
                  <c:v>5546.687396059293</c:v>
                </c:pt>
                <c:pt idx="4053">
                  <c:v>5547.6260774950069</c:v>
                </c:pt>
                <c:pt idx="4054">
                  <c:v>5548.5675777938932</c:v>
                </c:pt>
                <c:pt idx="4055">
                  <c:v>5549.5062592296072</c:v>
                </c:pt>
                <c:pt idx="4056">
                  <c:v>5550.4449406653221</c:v>
                </c:pt>
                <c:pt idx="4057">
                  <c:v>5551.3864409642074</c:v>
                </c:pt>
                <c:pt idx="4058">
                  <c:v>5552.3251223999214</c:v>
                </c:pt>
                <c:pt idx="4059">
                  <c:v>5553.2638038356363</c:v>
                </c:pt>
                <c:pt idx="4060">
                  <c:v>5554.2053041345216</c:v>
                </c:pt>
                <c:pt idx="4061">
                  <c:v>5555.1439855702356</c:v>
                </c:pt>
                <c:pt idx="4062">
                  <c:v>5556.0826670059505</c:v>
                </c:pt>
                <c:pt idx="4063">
                  <c:v>5557.0241673048358</c:v>
                </c:pt>
                <c:pt idx="4064">
                  <c:v>5557.9628487405507</c:v>
                </c:pt>
                <c:pt idx="4065">
                  <c:v>5558.9015301762647</c:v>
                </c:pt>
                <c:pt idx="4066">
                  <c:v>5559.84303047515</c:v>
                </c:pt>
                <c:pt idx="4067">
                  <c:v>5560.7817119108649</c:v>
                </c:pt>
                <c:pt idx="4068">
                  <c:v>5561.7203933465789</c:v>
                </c:pt>
                <c:pt idx="4069">
                  <c:v>5562.6618936454643</c:v>
                </c:pt>
                <c:pt idx="4070">
                  <c:v>5563.6005750811792</c:v>
                </c:pt>
                <c:pt idx="4071">
                  <c:v>5564.5392565168931</c:v>
                </c:pt>
                <c:pt idx="4072">
                  <c:v>5565.4807568157794</c:v>
                </c:pt>
                <c:pt idx="4073">
                  <c:v>5566.4194382514934</c:v>
                </c:pt>
                <c:pt idx="4074">
                  <c:v>5567.3581196872074</c:v>
                </c:pt>
                <c:pt idx="4075">
                  <c:v>5568.2996199860936</c:v>
                </c:pt>
                <c:pt idx="4076">
                  <c:v>5569.2383014218076</c:v>
                </c:pt>
                <c:pt idx="4077">
                  <c:v>5570.1769828575216</c:v>
                </c:pt>
                <c:pt idx="4078">
                  <c:v>5571.1184831564078</c:v>
                </c:pt>
                <c:pt idx="4079">
                  <c:v>5572.0571645921218</c:v>
                </c:pt>
                <c:pt idx="4080">
                  <c:v>5572.9958460278376</c:v>
                </c:pt>
                <c:pt idx="4081">
                  <c:v>5573.937346326722</c:v>
                </c:pt>
                <c:pt idx="4082">
                  <c:v>5574.876027762436</c:v>
                </c:pt>
                <c:pt idx="4083">
                  <c:v>5575.8147091981518</c:v>
                </c:pt>
                <c:pt idx="4084">
                  <c:v>5576.7562094970363</c:v>
                </c:pt>
                <c:pt idx="4085">
                  <c:v>5577.6948909327512</c:v>
                </c:pt>
                <c:pt idx="4086">
                  <c:v>5578.633572368466</c:v>
                </c:pt>
                <c:pt idx="4087">
                  <c:v>5579.5750726673505</c:v>
                </c:pt>
                <c:pt idx="4088">
                  <c:v>5580.5137541030663</c:v>
                </c:pt>
                <c:pt idx="4089">
                  <c:v>5581.4524355387803</c:v>
                </c:pt>
                <c:pt idx="4090">
                  <c:v>5582.3939358376656</c:v>
                </c:pt>
                <c:pt idx="4091">
                  <c:v>5583.3326172733805</c:v>
                </c:pt>
                <c:pt idx="4092">
                  <c:v>5584.2712987090945</c:v>
                </c:pt>
                <c:pt idx="4093">
                  <c:v>5585.2127990079798</c:v>
                </c:pt>
                <c:pt idx="4094">
                  <c:v>5586.1514804436947</c:v>
                </c:pt>
                <c:pt idx="4095">
                  <c:v>5587.0901618794087</c:v>
                </c:pt>
                <c:pt idx="4096">
                  <c:v>5588.0316621782949</c:v>
                </c:pt>
                <c:pt idx="4097">
                  <c:v>5588.9703436140089</c:v>
                </c:pt>
                <c:pt idx="4098">
                  <c:v>5589.9090250497229</c:v>
                </c:pt>
                <c:pt idx="4099">
                  <c:v>5590.8505253486092</c:v>
                </c:pt>
                <c:pt idx="4100">
                  <c:v>5591.7892067843231</c:v>
                </c:pt>
                <c:pt idx="4101">
                  <c:v>5592.727888220038</c:v>
                </c:pt>
                <c:pt idx="4102">
                  <c:v>5593.6693885189234</c:v>
                </c:pt>
                <c:pt idx="4103">
                  <c:v>5594.6080699546374</c:v>
                </c:pt>
                <c:pt idx="4104">
                  <c:v>5595.5467513903523</c:v>
                </c:pt>
                <c:pt idx="4105">
                  <c:v>5596.4882516892376</c:v>
                </c:pt>
                <c:pt idx="4106">
                  <c:v>5597.4269331249516</c:v>
                </c:pt>
                <c:pt idx="4107">
                  <c:v>5598.3656145606665</c:v>
                </c:pt>
                <c:pt idx="4108">
                  <c:v>5599.3071148595518</c:v>
                </c:pt>
                <c:pt idx="4109">
                  <c:v>5600.2457962952667</c:v>
                </c:pt>
                <c:pt idx="4110">
                  <c:v>5601.1844777309807</c:v>
                </c:pt>
                <c:pt idx="4111">
                  <c:v>5602.125978029866</c:v>
                </c:pt>
                <c:pt idx="4112">
                  <c:v>5603.0646594655809</c:v>
                </c:pt>
                <c:pt idx="4113">
                  <c:v>5604.0033409012949</c:v>
                </c:pt>
                <c:pt idx="4114">
                  <c:v>5604.9448412001802</c:v>
                </c:pt>
                <c:pt idx="4115">
                  <c:v>5605.8835226358951</c:v>
                </c:pt>
                <c:pt idx="4116">
                  <c:v>5606.82220407161</c:v>
                </c:pt>
                <c:pt idx="4117">
                  <c:v>5607.7637043704954</c:v>
                </c:pt>
                <c:pt idx="4118">
                  <c:v>5608.7023858062093</c:v>
                </c:pt>
                <c:pt idx="4119">
                  <c:v>5609.6410672419242</c:v>
                </c:pt>
                <c:pt idx="4120">
                  <c:v>5610.5825675408096</c:v>
                </c:pt>
                <c:pt idx="4121">
                  <c:v>5611.5212489765245</c:v>
                </c:pt>
                <c:pt idx="4122">
                  <c:v>5612.4599304122394</c:v>
                </c:pt>
                <c:pt idx="4123">
                  <c:v>5613.4014307111238</c:v>
                </c:pt>
                <c:pt idx="4124">
                  <c:v>5614.3401121468387</c:v>
                </c:pt>
                <c:pt idx="4125">
                  <c:v>5615.2787935825536</c:v>
                </c:pt>
                <c:pt idx="4126">
                  <c:v>5616.2202938814389</c:v>
                </c:pt>
                <c:pt idx="4127">
                  <c:v>5617.1589753171529</c:v>
                </c:pt>
                <c:pt idx="4128">
                  <c:v>5618.0976567528678</c:v>
                </c:pt>
                <c:pt idx="4129">
                  <c:v>5619.0391570517531</c:v>
                </c:pt>
                <c:pt idx="4130">
                  <c:v>5619.977838487468</c:v>
                </c:pt>
                <c:pt idx="4131">
                  <c:v>5620.916519923182</c:v>
                </c:pt>
                <c:pt idx="4132">
                  <c:v>5621.8580202220674</c:v>
                </c:pt>
                <c:pt idx="4133">
                  <c:v>5622.7967016577823</c:v>
                </c:pt>
                <c:pt idx="4134">
                  <c:v>5623.7353830934962</c:v>
                </c:pt>
                <c:pt idx="4135">
                  <c:v>5624.6768833923816</c:v>
                </c:pt>
                <c:pt idx="4136">
                  <c:v>5625.6155648280965</c:v>
                </c:pt>
                <c:pt idx="4137">
                  <c:v>5626.5542462638105</c:v>
                </c:pt>
                <c:pt idx="4138">
                  <c:v>5627.4957465626967</c:v>
                </c:pt>
                <c:pt idx="4139">
                  <c:v>5628.4344279984107</c:v>
                </c:pt>
                <c:pt idx="4140">
                  <c:v>5629.3731094341247</c:v>
                </c:pt>
                <c:pt idx="4141">
                  <c:v>5630.3146097330109</c:v>
                </c:pt>
                <c:pt idx="4142">
                  <c:v>5631.2532911687249</c:v>
                </c:pt>
                <c:pt idx="4143">
                  <c:v>5632.1919726044389</c:v>
                </c:pt>
                <c:pt idx="4144">
                  <c:v>5633.1334729033251</c:v>
                </c:pt>
                <c:pt idx="4145">
                  <c:v>5634.0721543390391</c:v>
                </c:pt>
                <c:pt idx="4146">
                  <c:v>5635.010835774754</c:v>
                </c:pt>
                <c:pt idx="4147">
                  <c:v>5635.9523360736393</c:v>
                </c:pt>
                <c:pt idx="4148">
                  <c:v>5636.8910175093533</c:v>
                </c:pt>
                <c:pt idx="4149">
                  <c:v>5637.8296989450682</c:v>
                </c:pt>
                <c:pt idx="4150">
                  <c:v>5638.7711992439536</c:v>
                </c:pt>
                <c:pt idx="4151">
                  <c:v>5639.7098806796675</c:v>
                </c:pt>
                <c:pt idx="4152">
                  <c:v>5640.6485621153824</c:v>
                </c:pt>
                <c:pt idx="4153">
                  <c:v>5641.5900624142678</c:v>
                </c:pt>
                <c:pt idx="4154">
                  <c:v>5642.5287438499827</c:v>
                </c:pt>
                <c:pt idx="4155">
                  <c:v>5643.4674252856976</c:v>
                </c:pt>
                <c:pt idx="4156">
                  <c:v>5644.408925584582</c:v>
                </c:pt>
                <c:pt idx="4157">
                  <c:v>5645.3476070202969</c:v>
                </c:pt>
                <c:pt idx="4158">
                  <c:v>5646.2862884560118</c:v>
                </c:pt>
                <c:pt idx="4159">
                  <c:v>5647.2277887548962</c:v>
                </c:pt>
                <c:pt idx="4160">
                  <c:v>5648.166470190612</c:v>
                </c:pt>
                <c:pt idx="4161">
                  <c:v>5649.105151626326</c:v>
                </c:pt>
                <c:pt idx="4162">
                  <c:v>5650.0466519252113</c:v>
                </c:pt>
                <c:pt idx="4163">
                  <c:v>5650.9853333609262</c:v>
                </c:pt>
                <c:pt idx="4164">
                  <c:v>5651.9240147966402</c:v>
                </c:pt>
                <c:pt idx="4165">
                  <c:v>5652.8655150955265</c:v>
                </c:pt>
                <c:pt idx="4166">
                  <c:v>5653.8041965312404</c:v>
                </c:pt>
                <c:pt idx="4167">
                  <c:v>5654.7428779669553</c:v>
                </c:pt>
                <c:pt idx="4168">
                  <c:v>5655.6843782658407</c:v>
                </c:pt>
                <c:pt idx="4169">
                  <c:v>5656.6230597015547</c:v>
                </c:pt>
                <c:pt idx="4170">
                  <c:v>5657.5617411372696</c:v>
                </c:pt>
                <c:pt idx="4171">
                  <c:v>5658.5032414361549</c:v>
                </c:pt>
                <c:pt idx="4172">
                  <c:v>5659.4419228718689</c:v>
                </c:pt>
                <c:pt idx="4173">
                  <c:v>5660.3806043075838</c:v>
                </c:pt>
                <c:pt idx="4174">
                  <c:v>5661.3221046064691</c:v>
                </c:pt>
                <c:pt idx="4175">
                  <c:v>5662.260786042184</c:v>
                </c:pt>
                <c:pt idx="4176">
                  <c:v>5663.199467477898</c:v>
                </c:pt>
                <c:pt idx="4177">
                  <c:v>5664.1409677767833</c:v>
                </c:pt>
                <c:pt idx="4178">
                  <c:v>5665.0796492124982</c:v>
                </c:pt>
                <c:pt idx="4179">
                  <c:v>5666.0183306482122</c:v>
                </c:pt>
                <c:pt idx="4180">
                  <c:v>5666.9598309470975</c:v>
                </c:pt>
                <c:pt idx="4181">
                  <c:v>5667.8985123828124</c:v>
                </c:pt>
                <c:pt idx="4182">
                  <c:v>5668.8371938185264</c:v>
                </c:pt>
                <c:pt idx="4183">
                  <c:v>5669.7786941174127</c:v>
                </c:pt>
                <c:pt idx="4184">
                  <c:v>5670.7173755531267</c:v>
                </c:pt>
                <c:pt idx="4185">
                  <c:v>5671.6560569888406</c:v>
                </c:pt>
                <c:pt idx="4186">
                  <c:v>5672.5975572877269</c:v>
                </c:pt>
                <c:pt idx="4187">
                  <c:v>5673.5362387234409</c:v>
                </c:pt>
                <c:pt idx="4188">
                  <c:v>5674.4749201591558</c:v>
                </c:pt>
                <c:pt idx="4189">
                  <c:v>5675.4164204580411</c:v>
                </c:pt>
                <c:pt idx="4190">
                  <c:v>5676.3551018937551</c:v>
                </c:pt>
                <c:pt idx="4191">
                  <c:v>5677.2937833294709</c:v>
                </c:pt>
                <c:pt idx="4192">
                  <c:v>5678.2352836283553</c:v>
                </c:pt>
                <c:pt idx="4193">
                  <c:v>5679.1739650640693</c:v>
                </c:pt>
                <c:pt idx="4194">
                  <c:v>5680.1126464997851</c:v>
                </c:pt>
                <c:pt idx="4195">
                  <c:v>5681.0541467986695</c:v>
                </c:pt>
                <c:pt idx="4196">
                  <c:v>5681.9928282343853</c:v>
                </c:pt>
                <c:pt idx="4197">
                  <c:v>5682.9315096700993</c:v>
                </c:pt>
                <c:pt idx="4198">
                  <c:v>5683.8730099689838</c:v>
                </c:pt>
                <c:pt idx="4199">
                  <c:v>5684.8116914046996</c:v>
                </c:pt>
                <c:pt idx="4200">
                  <c:v>5685.7503728404135</c:v>
                </c:pt>
                <c:pt idx="4201">
                  <c:v>5686.691873139298</c:v>
                </c:pt>
                <c:pt idx="4202">
                  <c:v>5687.6305545750138</c:v>
                </c:pt>
                <c:pt idx="4203">
                  <c:v>5688.5692360107278</c:v>
                </c:pt>
                <c:pt idx="4204">
                  <c:v>5689.510736309614</c:v>
                </c:pt>
                <c:pt idx="4205">
                  <c:v>5690.449417745328</c:v>
                </c:pt>
                <c:pt idx="4206">
                  <c:v>5691.388099181042</c:v>
                </c:pt>
                <c:pt idx="4207">
                  <c:v>5692.3295994799282</c:v>
                </c:pt>
                <c:pt idx="4208">
                  <c:v>5693.2682809156422</c:v>
                </c:pt>
                <c:pt idx="4209">
                  <c:v>5694.2069623513562</c:v>
                </c:pt>
                <c:pt idx="4210">
                  <c:v>5695.1484626502424</c:v>
                </c:pt>
                <c:pt idx="4211">
                  <c:v>5696.0871440859564</c:v>
                </c:pt>
                <c:pt idx="4212">
                  <c:v>5697.0258255216713</c:v>
                </c:pt>
                <c:pt idx="4213">
                  <c:v>5697.9673258205567</c:v>
                </c:pt>
                <c:pt idx="4214">
                  <c:v>5698.9060072562706</c:v>
                </c:pt>
                <c:pt idx="4215">
                  <c:v>5699.8446886919855</c:v>
                </c:pt>
                <c:pt idx="4216">
                  <c:v>5700.7861889908709</c:v>
                </c:pt>
                <c:pt idx="4217">
                  <c:v>5701.7248704265849</c:v>
                </c:pt>
                <c:pt idx="4218">
                  <c:v>5702.6635518622998</c:v>
                </c:pt>
                <c:pt idx="4219">
                  <c:v>5703.6050521611851</c:v>
                </c:pt>
                <c:pt idx="4220">
                  <c:v>5704.5437335969</c:v>
                </c:pt>
                <c:pt idx="4221">
                  <c:v>5705.482415032614</c:v>
                </c:pt>
                <c:pt idx="4222">
                  <c:v>5706.4239153314993</c:v>
                </c:pt>
                <c:pt idx="4223">
                  <c:v>5707.3625967672142</c:v>
                </c:pt>
                <c:pt idx="4224">
                  <c:v>5708.3012782029282</c:v>
                </c:pt>
                <c:pt idx="4225">
                  <c:v>5709.2427785018135</c:v>
                </c:pt>
                <c:pt idx="4226">
                  <c:v>5710.1814599375284</c:v>
                </c:pt>
                <c:pt idx="4227">
                  <c:v>5711.1201413732424</c:v>
                </c:pt>
                <c:pt idx="4228">
                  <c:v>5712.0616416721286</c:v>
                </c:pt>
                <c:pt idx="4229">
                  <c:v>5713.0003231078426</c:v>
                </c:pt>
                <c:pt idx="4230">
                  <c:v>5713.9390045435575</c:v>
                </c:pt>
                <c:pt idx="4231">
                  <c:v>5714.8805048424429</c:v>
                </c:pt>
                <c:pt idx="4232">
                  <c:v>5715.8191862781568</c:v>
                </c:pt>
                <c:pt idx="4233">
                  <c:v>5716.7578677138727</c:v>
                </c:pt>
                <c:pt idx="4234">
                  <c:v>5717.6993680127571</c:v>
                </c:pt>
                <c:pt idx="4235">
                  <c:v>5718.638049448472</c:v>
                </c:pt>
                <c:pt idx="4236">
                  <c:v>5719.5767308841869</c:v>
                </c:pt>
                <c:pt idx="4237">
                  <c:v>5720.5182311830713</c:v>
                </c:pt>
                <c:pt idx="4238">
                  <c:v>5721.4569126187862</c:v>
                </c:pt>
                <c:pt idx="4239">
                  <c:v>5722.3955940545011</c:v>
                </c:pt>
                <c:pt idx="4240">
                  <c:v>5723.3370943533864</c:v>
                </c:pt>
                <c:pt idx="4241">
                  <c:v>5724.2757757891013</c:v>
                </c:pt>
                <c:pt idx="4242">
                  <c:v>5725.2144572248153</c:v>
                </c:pt>
                <c:pt idx="4243">
                  <c:v>5726.1559575237006</c:v>
                </c:pt>
                <c:pt idx="4244">
                  <c:v>5727.0946389594155</c:v>
                </c:pt>
                <c:pt idx="4245">
                  <c:v>5728.0333203951295</c:v>
                </c:pt>
                <c:pt idx="4246">
                  <c:v>5728.9748206940149</c:v>
                </c:pt>
                <c:pt idx="4247">
                  <c:v>5729.9135021297297</c:v>
                </c:pt>
                <c:pt idx="4248">
                  <c:v>5730.8521835654437</c:v>
                </c:pt>
                <c:pt idx="4249">
                  <c:v>5731.79368386433</c:v>
                </c:pt>
                <c:pt idx="4250">
                  <c:v>5732.732365300044</c:v>
                </c:pt>
                <c:pt idx="4251">
                  <c:v>5733.671046735758</c:v>
                </c:pt>
                <c:pt idx="4252">
                  <c:v>5734.6125470346442</c:v>
                </c:pt>
                <c:pt idx="4253">
                  <c:v>5735.5512284703582</c:v>
                </c:pt>
                <c:pt idx="4254">
                  <c:v>5736.4899099060731</c:v>
                </c:pt>
                <c:pt idx="4255">
                  <c:v>5737.4314102049584</c:v>
                </c:pt>
                <c:pt idx="4256">
                  <c:v>5738.3700916406724</c:v>
                </c:pt>
                <c:pt idx="4257">
                  <c:v>5739.3087730763873</c:v>
                </c:pt>
                <c:pt idx="4258">
                  <c:v>5740.2502733752726</c:v>
                </c:pt>
                <c:pt idx="4259">
                  <c:v>5741.1889548109866</c:v>
                </c:pt>
                <c:pt idx="4260">
                  <c:v>5742.1276362467015</c:v>
                </c:pt>
                <c:pt idx="4261">
                  <c:v>5743.0691365455868</c:v>
                </c:pt>
                <c:pt idx="4262">
                  <c:v>5744.0078179813017</c:v>
                </c:pt>
                <c:pt idx="4263">
                  <c:v>5744.9464994170157</c:v>
                </c:pt>
                <c:pt idx="4264">
                  <c:v>5745.8879997159011</c:v>
                </c:pt>
                <c:pt idx="4265">
                  <c:v>5746.826681151616</c:v>
                </c:pt>
                <c:pt idx="4266">
                  <c:v>5747.7653625873299</c:v>
                </c:pt>
                <c:pt idx="4267">
                  <c:v>5748.7068628862153</c:v>
                </c:pt>
                <c:pt idx="4268">
                  <c:v>5749.6455443219302</c:v>
                </c:pt>
                <c:pt idx="4269">
                  <c:v>5750.5842257576451</c:v>
                </c:pt>
                <c:pt idx="4270">
                  <c:v>5751.5257260565304</c:v>
                </c:pt>
                <c:pt idx="4271">
                  <c:v>5752.4644074922444</c:v>
                </c:pt>
                <c:pt idx="4272">
                  <c:v>5753.4030889279593</c:v>
                </c:pt>
                <c:pt idx="4273">
                  <c:v>5754.3445892268446</c:v>
                </c:pt>
                <c:pt idx="4274">
                  <c:v>5755.2832706625595</c:v>
                </c:pt>
                <c:pt idx="4275">
                  <c:v>5756.2219520982735</c:v>
                </c:pt>
                <c:pt idx="4276">
                  <c:v>5757.1634523971588</c:v>
                </c:pt>
                <c:pt idx="4277">
                  <c:v>5758.1021338328737</c:v>
                </c:pt>
                <c:pt idx="4278">
                  <c:v>5759.0408152685886</c:v>
                </c:pt>
                <c:pt idx="4279">
                  <c:v>5759.982315567474</c:v>
                </c:pt>
                <c:pt idx="4280">
                  <c:v>5760.9209970031879</c:v>
                </c:pt>
                <c:pt idx="4281">
                  <c:v>5761.8596784389028</c:v>
                </c:pt>
                <c:pt idx="4282">
                  <c:v>5762.8011787377882</c:v>
                </c:pt>
                <c:pt idx="4283">
                  <c:v>5763.7398601735022</c:v>
                </c:pt>
                <c:pt idx="4284">
                  <c:v>5764.6785416092171</c:v>
                </c:pt>
                <c:pt idx="4285">
                  <c:v>5765.6200419081024</c:v>
                </c:pt>
                <c:pt idx="4286">
                  <c:v>5766.5587233438173</c:v>
                </c:pt>
                <c:pt idx="4287">
                  <c:v>5767.4974047795313</c:v>
                </c:pt>
                <c:pt idx="4288">
                  <c:v>5768.4389050784166</c:v>
                </c:pt>
                <c:pt idx="4289">
                  <c:v>5769.3775865141315</c:v>
                </c:pt>
                <c:pt idx="4290">
                  <c:v>5770.3162679498455</c:v>
                </c:pt>
                <c:pt idx="4291">
                  <c:v>5771.2577682487308</c:v>
                </c:pt>
                <c:pt idx="4292">
                  <c:v>5772.1964496844457</c:v>
                </c:pt>
                <c:pt idx="4293">
                  <c:v>5773.1351311201597</c:v>
                </c:pt>
                <c:pt idx="4294">
                  <c:v>5774.076631419046</c:v>
                </c:pt>
                <c:pt idx="4295">
                  <c:v>5775.0153128547599</c:v>
                </c:pt>
                <c:pt idx="4296">
                  <c:v>5775.9539942904739</c:v>
                </c:pt>
                <c:pt idx="4297">
                  <c:v>5776.8954945893602</c:v>
                </c:pt>
                <c:pt idx="4298">
                  <c:v>5777.8341760250742</c:v>
                </c:pt>
                <c:pt idx="4299">
                  <c:v>5778.7728574607891</c:v>
                </c:pt>
                <c:pt idx="4300">
                  <c:v>5779.7143577596744</c:v>
                </c:pt>
                <c:pt idx="4301">
                  <c:v>5780.6530391953884</c:v>
                </c:pt>
                <c:pt idx="4302">
                  <c:v>5781.5917206311033</c:v>
                </c:pt>
                <c:pt idx="4303">
                  <c:v>5782.5332209299886</c:v>
                </c:pt>
                <c:pt idx="4304">
                  <c:v>5783.4719023657026</c:v>
                </c:pt>
                <c:pt idx="4305">
                  <c:v>5784.4105838014184</c:v>
                </c:pt>
                <c:pt idx="4306">
                  <c:v>5785.3520841003028</c:v>
                </c:pt>
                <c:pt idx="4307">
                  <c:v>5786.2907655360177</c:v>
                </c:pt>
                <c:pt idx="4308">
                  <c:v>5787.2294469717326</c:v>
                </c:pt>
                <c:pt idx="4309">
                  <c:v>5788.170947270617</c:v>
                </c:pt>
                <c:pt idx="4310">
                  <c:v>5789.1096287063328</c:v>
                </c:pt>
                <c:pt idx="4311">
                  <c:v>5790.0483101420468</c:v>
                </c:pt>
                <c:pt idx="4312">
                  <c:v>5790.9898104409313</c:v>
                </c:pt>
                <c:pt idx="4313">
                  <c:v>5791.9284918766471</c:v>
                </c:pt>
                <c:pt idx="4314">
                  <c:v>5792.867173312361</c:v>
                </c:pt>
                <c:pt idx="4315">
                  <c:v>5793.8086736112464</c:v>
                </c:pt>
                <c:pt idx="4316">
                  <c:v>5794.7473550469613</c:v>
                </c:pt>
                <c:pt idx="4317">
                  <c:v>5795.6860364826753</c:v>
                </c:pt>
                <c:pt idx="4318">
                  <c:v>5796.6275367815615</c:v>
                </c:pt>
                <c:pt idx="4319">
                  <c:v>5797.5662182172755</c:v>
                </c:pt>
                <c:pt idx="4320">
                  <c:v>5798.5048996529895</c:v>
                </c:pt>
                <c:pt idx="4321">
                  <c:v>5799.4463999518757</c:v>
                </c:pt>
                <c:pt idx="4322">
                  <c:v>5800.3850813875897</c:v>
                </c:pt>
                <c:pt idx="4323">
                  <c:v>5801.3237628233046</c:v>
                </c:pt>
                <c:pt idx="4324">
                  <c:v>5802.2652631221899</c:v>
                </c:pt>
                <c:pt idx="4325">
                  <c:v>5803.2039445579039</c:v>
                </c:pt>
                <c:pt idx="4326">
                  <c:v>5804.1426259936188</c:v>
                </c:pt>
                <c:pt idx="4327">
                  <c:v>5805.0841262925042</c:v>
                </c:pt>
                <c:pt idx="4328">
                  <c:v>5806.022807728219</c:v>
                </c:pt>
                <c:pt idx="4329">
                  <c:v>5806.961489163933</c:v>
                </c:pt>
                <c:pt idx="4330">
                  <c:v>5807.9029894628184</c:v>
                </c:pt>
                <c:pt idx="4331">
                  <c:v>5808.8416708985333</c:v>
                </c:pt>
                <c:pt idx="4332">
                  <c:v>5809.7803523342473</c:v>
                </c:pt>
                <c:pt idx="4333">
                  <c:v>5810.7218526331326</c:v>
                </c:pt>
                <c:pt idx="4334">
                  <c:v>5811.6605340688475</c:v>
                </c:pt>
                <c:pt idx="4335">
                  <c:v>5812.5992155045615</c:v>
                </c:pt>
                <c:pt idx="4336">
                  <c:v>5813.5407158034477</c:v>
                </c:pt>
                <c:pt idx="4337">
                  <c:v>5814.4793972391617</c:v>
                </c:pt>
                <c:pt idx="4338">
                  <c:v>5815.4180786748757</c:v>
                </c:pt>
                <c:pt idx="4339">
                  <c:v>5816.3595789737619</c:v>
                </c:pt>
                <c:pt idx="4340">
                  <c:v>5817.2982604094759</c:v>
                </c:pt>
                <c:pt idx="4341">
                  <c:v>5818.2369418451899</c:v>
                </c:pt>
                <c:pt idx="4342">
                  <c:v>5819.1784421440761</c:v>
                </c:pt>
                <c:pt idx="4343">
                  <c:v>5820.1171235797901</c:v>
                </c:pt>
                <c:pt idx="4344">
                  <c:v>5821.0558050155059</c:v>
                </c:pt>
                <c:pt idx="4345">
                  <c:v>5821.9973053143904</c:v>
                </c:pt>
                <c:pt idx="4346">
                  <c:v>5822.9359867501043</c:v>
                </c:pt>
                <c:pt idx="4347">
                  <c:v>5823.8746681858202</c:v>
                </c:pt>
                <c:pt idx="4348">
                  <c:v>5824.8161684847046</c:v>
                </c:pt>
                <c:pt idx="4349">
                  <c:v>5825.7548499204195</c:v>
                </c:pt>
                <c:pt idx="4350">
                  <c:v>5826.6935313561344</c:v>
                </c:pt>
                <c:pt idx="4351">
                  <c:v>5827.6350316550188</c:v>
                </c:pt>
                <c:pt idx="4352">
                  <c:v>5828.5737130907346</c:v>
                </c:pt>
                <c:pt idx="4353">
                  <c:v>5829.5123945264486</c:v>
                </c:pt>
                <c:pt idx="4354">
                  <c:v>5830.453894825333</c:v>
                </c:pt>
                <c:pt idx="4355">
                  <c:v>5831.3925762610488</c:v>
                </c:pt>
                <c:pt idx="4356">
                  <c:v>5832.3312576967628</c:v>
                </c:pt>
                <c:pt idx="4357">
                  <c:v>5833.2727579956481</c:v>
                </c:pt>
                <c:pt idx="4358">
                  <c:v>5834.211439431363</c:v>
                </c:pt>
                <c:pt idx="4359">
                  <c:v>5835.150120867077</c:v>
                </c:pt>
                <c:pt idx="4360">
                  <c:v>5836.0916211659633</c:v>
                </c:pt>
                <c:pt idx="4361">
                  <c:v>5837.0303026016772</c:v>
                </c:pt>
                <c:pt idx="4362">
                  <c:v>5837.9689840373912</c:v>
                </c:pt>
                <c:pt idx="4363">
                  <c:v>5838.9104843362775</c:v>
                </c:pt>
                <c:pt idx="4364">
                  <c:v>5839.8491657719915</c:v>
                </c:pt>
                <c:pt idx="4365">
                  <c:v>5840.7878472077064</c:v>
                </c:pt>
                <c:pt idx="4366">
                  <c:v>5841.7293475065917</c:v>
                </c:pt>
                <c:pt idx="4367">
                  <c:v>5842.6680289423057</c:v>
                </c:pt>
                <c:pt idx="4368">
                  <c:v>5843.6067103780206</c:v>
                </c:pt>
                <c:pt idx="4369">
                  <c:v>5844.5482106769059</c:v>
                </c:pt>
                <c:pt idx="4370">
                  <c:v>5845.4868921126199</c:v>
                </c:pt>
                <c:pt idx="4371">
                  <c:v>5846.4255735483348</c:v>
                </c:pt>
                <c:pt idx="4372">
                  <c:v>5847.3670738472201</c:v>
                </c:pt>
                <c:pt idx="4373">
                  <c:v>5848.305755282935</c:v>
                </c:pt>
                <c:pt idx="4374">
                  <c:v>5849.244436718649</c:v>
                </c:pt>
                <c:pt idx="4375">
                  <c:v>5850.1859370175343</c:v>
                </c:pt>
                <c:pt idx="4376">
                  <c:v>5851.1246184532492</c:v>
                </c:pt>
                <c:pt idx="4377">
                  <c:v>5852.0632998889632</c:v>
                </c:pt>
                <c:pt idx="4378">
                  <c:v>5853.0048001878486</c:v>
                </c:pt>
                <c:pt idx="4379">
                  <c:v>5853.9434816235635</c:v>
                </c:pt>
                <c:pt idx="4380">
                  <c:v>5854.8821630592774</c:v>
                </c:pt>
                <c:pt idx="4381">
                  <c:v>5855.8236633581637</c:v>
                </c:pt>
                <c:pt idx="4382">
                  <c:v>5856.7623447938777</c:v>
                </c:pt>
                <c:pt idx="4383">
                  <c:v>5857.7010262295926</c:v>
                </c:pt>
                <c:pt idx="4384">
                  <c:v>5858.6425265284779</c:v>
                </c:pt>
                <c:pt idx="4385">
                  <c:v>5859.5812079641919</c:v>
                </c:pt>
                <c:pt idx="4386">
                  <c:v>5860.5198893999068</c:v>
                </c:pt>
                <c:pt idx="4387">
                  <c:v>5861.4613896987921</c:v>
                </c:pt>
                <c:pt idx="4388">
                  <c:v>5862.400071134507</c:v>
                </c:pt>
                <c:pt idx="4389">
                  <c:v>5863.3387525702219</c:v>
                </c:pt>
                <c:pt idx="4390">
                  <c:v>5864.2802528691063</c:v>
                </c:pt>
                <c:pt idx="4391">
                  <c:v>5865.2189343048212</c:v>
                </c:pt>
                <c:pt idx="4392">
                  <c:v>5866.1576157405361</c:v>
                </c:pt>
                <c:pt idx="4393">
                  <c:v>5867.0991160394215</c:v>
                </c:pt>
                <c:pt idx="4394">
                  <c:v>5868.0377974751354</c:v>
                </c:pt>
                <c:pt idx="4395">
                  <c:v>5868.9764789108503</c:v>
                </c:pt>
                <c:pt idx="4396">
                  <c:v>5869.9179792097357</c:v>
                </c:pt>
                <c:pt idx="4397">
                  <c:v>5870.8566606454506</c:v>
                </c:pt>
                <c:pt idx="4398">
                  <c:v>5871.7953420811646</c:v>
                </c:pt>
                <c:pt idx="4399">
                  <c:v>5872.7368423800499</c:v>
                </c:pt>
                <c:pt idx="4400">
                  <c:v>5873.6755238157648</c:v>
                </c:pt>
                <c:pt idx="4401">
                  <c:v>5874.6142052514788</c:v>
                </c:pt>
                <c:pt idx="4402">
                  <c:v>5875.555705550365</c:v>
                </c:pt>
                <c:pt idx="4403">
                  <c:v>5876.494386986079</c:v>
                </c:pt>
                <c:pt idx="4404">
                  <c:v>5877.433068421793</c:v>
                </c:pt>
                <c:pt idx="4405">
                  <c:v>5878.3745687206792</c:v>
                </c:pt>
                <c:pt idx="4406">
                  <c:v>5879.3132501563932</c:v>
                </c:pt>
                <c:pt idx="4407">
                  <c:v>5880.2519315921072</c:v>
                </c:pt>
                <c:pt idx="4408">
                  <c:v>5881.1934318909935</c:v>
                </c:pt>
                <c:pt idx="4409">
                  <c:v>5882.1321133267074</c:v>
                </c:pt>
                <c:pt idx="4410">
                  <c:v>5883.0707947624223</c:v>
                </c:pt>
                <c:pt idx="4411">
                  <c:v>5884.0122950613077</c:v>
                </c:pt>
                <c:pt idx="4412">
                  <c:v>5884.9509764970217</c:v>
                </c:pt>
                <c:pt idx="4413">
                  <c:v>5885.8896579327366</c:v>
                </c:pt>
                <c:pt idx="4414">
                  <c:v>5886.8311582316219</c:v>
                </c:pt>
                <c:pt idx="4415">
                  <c:v>5887.7698396673359</c:v>
                </c:pt>
                <c:pt idx="4416">
                  <c:v>5888.7085211030508</c:v>
                </c:pt>
                <c:pt idx="4417">
                  <c:v>5889.6500214019361</c:v>
                </c:pt>
                <c:pt idx="4418">
                  <c:v>5890.588702837651</c:v>
                </c:pt>
                <c:pt idx="4419">
                  <c:v>5891.5273842733659</c:v>
                </c:pt>
                <c:pt idx="4420">
                  <c:v>5892.4688845722503</c:v>
                </c:pt>
                <c:pt idx="4421">
                  <c:v>5893.4075660079652</c:v>
                </c:pt>
                <c:pt idx="4422">
                  <c:v>5894.3462474436801</c:v>
                </c:pt>
                <c:pt idx="4423">
                  <c:v>5895.2877477425645</c:v>
                </c:pt>
                <c:pt idx="4424">
                  <c:v>5896.2264291782794</c:v>
                </c:pt>
                <c:pt idx="4425">
                  <c:v>5897.1651106139943</c:v>
                </c:pt>
                <c:pt idx="4426">
                  <c:v>5898.1066109128797</c:v>
                </c:pt>
                <c:pt idx="4427">
                  <c:v>5899.0452923485946</c:v>
                </c:pt>
                <c:pt idx="4428">
                  <c:v>5899.9839737843085</c:v>
                </c:pt>
                <c:pt idx="4429">
                  <c:v>5900.9254740831939</c:v>
                </c:pt>
                <c:pt idx="4430">
                  <c:v>5901.8641555189088</c:v>
                </c:pt>
                <c:pt idx="4431">
                  <c:v>5902.8028369546237</c:v>
                </c:pt>
                <c:pt idx="4432">
                  <c:v>5903.744337253509</c:v>
                </c:pt>
                <c:pt idx="4433">
                  <c:v>5904.683018689223</c:v>
                </c:pt>
                <c:pt idx="4434">
                  <c:v>5905.6217001249379</c:v>
                </c:pt>
                <c:pt idx="4435">
                  <c:v>5906.5632004238232</c:v>
                </c:pt>
                <c:pt idx="4436">
                  <c:v>5907.5018818595372</c:v>
                </c:pt>
                <c:pt idx="4437">
                  <c:v>5908.4405632952521</c:v>
                </c:pt>
                <c:pt idx="4438">
                  <c:v>5909.3820635941374</c:v>
                </c:pt>
                <c:pt idx="4439">
                  <c:v>5910.3207450298523</c:v>
                </c:pt>
                <c:pt idx="4440">
                  <c:v>5911.2594264655663</c:v>
                </c:pt>
                <c:pt idx="4441">
                  <c:v>5912.2009267644517</c:v>
                </c:pt>
                <c:pt idx="4442">
                  <c:v>5913.1396082001665</c:v>
                </c:pt>
                <c:pt idx="4443">
                  <c:v>5914.0782896358805</c:v>
                </c:pt>
                <c:pt idx="4444">
                  <c:v>5915.0197899347659</c:v>
                </c:pt>
                <c:pt idx="4445">
                  <c:v>5915.9584713704808</c:v>
                </c:pt>
                <c:pt idx="4446">
                  <c:v>5916.8971528061948</c:v>
                </c:pt>
                <c:pt idx="4447">
                  <c:v>5917.838653105081</c:v>
                </c:pt>
                <c:pt idx="4448">
                  <c:v>5918.777334540795</c:v>
                </c:pt>
                <c:pt idx="4449">
                  <c:v>5919.716015976509</c:v>
                </c:pt>
                <c:pt idx="4450">
                  <c:v>5920.6575162753952</c:v>
                </c:pt>
                <c:pt idx="4451">
                  <c:v>5921.5961977111092</c:v>
                </c:pt>
                <c:pt idx="4452">
                  <c:v>5922.5348791468232</c:v>
                </c:pt>
                <c:pt idx="4453">
                  <c:v>5923.4763794457094</c:v>
                </c:pt>
                <c:pt idx="4454">
                  <c:v>5924.4150608814234</c:v>
                </c:pt>
                <c:pt idx="4455">
                  <c:v>5925.3537423171383</c:v>
                </c:pt>
                <c:pt idx="4456">
                  <c:v>5926.2952426160236</c:v>
                </c:pt>
                <c:pt idx="4457">
                  <c:v>5927.2339240517376</c:v>
                </c:pt>
                <c:pt idx="4458">
                  <c:v>5928.1726054874534</c:v>
                </c:pt>
                <c:pt idx="4459">
                  <c:v>5929.1141057863379</c:v>
                </c:pt>
                <c:pt idx="4460">
                  <c:v>5930.0527872220518</c:v>
                </c:pt>
                <c:pt idx="4461">
                  <c:v>5930.9914686577677</c:v>
                </c:pt>
                <c:pt idx="4462">
                  <c:v>5931.9329689566521</c:v>
                </c:pt>
                <c:pt idx="4463">
                  <c:v>5932.8716503923679</c:v>
                </c:pt>
                <c:pt idx="4464">
                  <c:v>5933.8103318280819</c:v>
                </c:pt>
                <c:pt idx="4465">
                  <c:v>5934.7518321269663</c:v>
                </c:pt>
                <c:pt idx="4466">
                  <c:v>5935.6905135626821</c:v>
                </c:pt>
                <c:pt idx="4467">
                  <c:v>5936.6291949983961</c:v>
                </c:pt>
                <c:pt idx="4468">
                  <c:v>5937.5706952972805</c:v>
                </c:pt>
                <c:pt idx="4469">
                  <c:v>5938.5093767329963</c:v>
                </c:pt>
                <c:pt idx="4470">
                  <c:v>5939.4480581687103</c:v>
                </c:pt>
                <c:pt idx="4471">
                  <c:v>5940.3895584675965</c:v>
                </c:pt>
                <c:pt idx="4472">
                  <c:v>5941.3282399033105</c:v>
                </c:pt>
                <c:pt idx="4473">
                  <c:v>5942.2669213390245</c:v>
                </c:pt>
                <c:pt idx="4474">
                  <c:v>5943.2084216379108</c:v>
                </c:pt>
                <c:pt idx="4475">
                  <c:v>5944.1471030736247</c:v>
                </c:pt>
                <c:pt idx="4476">
                  <c:v>5945.0857845093396</c:v>
                </c:pt>
                <c:pt idx="4477">
                  <c:v>5946.027284808225</c:v>
                </c:pt>
                <c:pt idx="4478">
                  <c:v>5946.965966243939</c:v>
                </c:pt>
                <c:pt idx="4479">
                  <c:v>5947.9046476796539</c:v>
                </c:pt>
                <c:pt idx="4480">
                  <c:v>5948.8461479785392</c:v>
                </c:pt>
                <c:pt idx="4481">
                  <c:v>5949.7848294142532</c:v>
                </c:pt>
                <c:pt idx="4482">
                  <c:v>5950.7235108499681</c:v>
                </c:pt>
                <c:pt idx="4483">
                  <c:v>5951.6650111488534</c:v>
                </c:pt>
                <c:pt idx="4484">
                  <c:v>5952.6036925845683</c:v>
                </c:pt>
                <c:pt idx="4485">
                  <c:v>5953.5423740202823</c:v>
                </c:pt>
                <c:pt idx="4486">
                  <c:v>5954.4838743191676</c:v>
                </c:pt>
                <c:pt idx="4487">
                  <c:v>5955.4225557548825</c:v>
                </c:pt>
                <c:pt idx="4488">
                  <c:v>5956.3612371905965</c:v>
                </c:pt>
                <c:pt idx="4489">
                  <c:v>5957.3027374894818</c:v>
                </c:pt>
                <c:pt idx="4490">
                  <c:v>5958.2414189251967</c:v>
                </c:pt>
                <c:pt idx="4491">
                  <c:v>5959.1801003609107</c:v>
                </c:pt>
                <c:pt idx="4492">
                  <c:v>5960.121600659797</c:v>
                </c:pt>
                <c:pt idx="4493">
                  <c:v>5961.060282095511</c:v>
                </c:pt>
                <c:pt idx="4494">
                  <c:v>5961.9989635312249</c:v>
                </c:pt>
                <c:pt idx="4495">
                  <c:v>5962.9404638301112</c:v>
                </c:pt>
                <c:pt idx="4496">
                  <c:v>5963.8791452658252</c:v>
                </c:pt>
                <c:pt idx="4497">
                  <c:v>5964.817826701541</c:v>
                </c:pt>
                <c:pt idx="4498">
                  <c:v>5965.7593270004254</c:v>
                </c:pt>
                <c:pt idx="4499">
                  <c:v>5966.6980084361394</c:v>
                </c:pt>
                <c:pt idx="4500">
                  <c:v>5967.6366898718552</c:v>
                </c:pt>
                <c:pt idx="4501">
                  <c:v>5968.5781901707396</c:v>
                </c:pt>
                <c:pt idx="4502">
                  <c:v>5969.5168716064545</c:v>
                </c:pt>
                <c:pt idx="4503">
                  <c:v>5970.4555530421694</c:v>
                </c:pt>
                <c:pt idx="4504">
                  <c:v>5971.3970533410538</c:v>
                </c:pt>
                <c:pt idx="4505">
                  <c:v>5972.3357347767696</c:v>
                </c:pt>
                <c:pt idx="4506">
                  <c:v>5973.2744162124836</c:v>
                </c:pt>
                <c:pt idx="4507">
                  <c:v>5974.215916511369</c:v>
                </c:pt>
                <c:pt idx="4508">
                  <c:v>5975.1545979470839</c:v>
                </c:pt>
                <c:pt idx="4509">
                  <c:v>5976.0932793827978</c:v>
                </c:pt>
                <c:pt idx="4510">
                  <c:v>5977.0347796816832</c:v>
                </c:pt>
                <c:pt idx="4511">
                  <c:v>5977.9734611173981</c:v>
                </c:pt>
                <c:pt idx="4512">
                  <c:v>5978.9121425531121</c:v>
                </c:pt>
                <c:pt idx="4513">
                  <c:v>5979.8536428519983</c:v>
                </c:pt>
                <c:pt idx="4514">
                  <c:v>5980.7923242877123</c:v>
                </c:pt>
                <c:pt idx="4515">
                  <c:v>5981.7310057234263</c:v>
                </c:pt>
                <c:pt idx="4516">
                  <c:v>5982.6725060223125</c:v>
                </c:pt>
                <c:pt idx="4517">
                  <c:v>5983.6111874580265</c:v>
                </c:pt>
                <c:pt idx="4518">
                  <c:v>5984.5498688937405</c:v>
                </c:pt>
                <c:pt idx="4519">
                  <c:v>5985.4913691926267</c:v>
                </c:pt>
                <c:pt idx="4520">
                  <c:v>5986.4300506283407</c:v>
                </c:pt>
                <c:pt idx="4521">
                  <c:v>5987.3687320640556</c:v>
                </c:pt>
                <c:pt idx="4522">
                  <c:v>5988.310232362941</c:v>
                </c:pt>
                <c:pt idx="4523">
                  <c:v>5989.2489137986549</c:v>
                </c:pt>
                <c:pt idx="4524">
                  <c:v>5990.1875952343698</c:v>
                </c:pt>
                <c:pt idx="4525">
                  <c:v>5991.1290955332552</c:v>
                </c:pt>
                <c:pt idx="4526">
                  <c:v>5992.0677769689692</c:v>
                </c:pt>
                <c:pt idx="4527">
                  <c:v>5993.0064584046841</c:v>
                </c:pt>
                <c:pt idx="4528">
                  <c:v>5993.9479587035694</c:v>
                </c:pt>
                <c:pt idx="4529">
                  <c:v>5994.8866401392843</c:v>
                </c:pt>
                <c:pt idx="4530">
                  <c:v>5995.8253215749983</c:v>
                </c:pt>
                <c:pt idx="4531">
                  <c:v>5996.7668218738836</c:v>
                </c:pt>
                <c:pt idx="4532">
                  <c:v>5997.7055033095985</c:v>
                </c:pt>
                <c:pt idx="4533">
                  <c:v>5998.6441847453125</c:v>
                </c:pt>
                <c:pt idx="4534">
                  <c:v>5999.5856850441978</c:v>
                </c:pt>
                <c:pt idx="4535">
                  <c:v>6000.5243664799127</c:v>
                </c:pt>
                <c:pt idx="4536">
                  <c:v>6001.4630479156276</c:v>
                </c:pt>
                <c:pt idx="4537">
                  <c:v>6002.4045482145129</c:v>
                </c:pt>
                <c:pt idx="4538">
                  <c:v>6003.3432296502269</c:v>
                </c:pt>
                <c:pt idx="4539">
                  <c:v>6004.2819110859418</c:v>
                </c:pt>
                <c:pt idx="4540">
                  <c:v>6005.2234113848272</c:v>
                </c:pt>
                <c:pt idx="4541">
                  <c:v>6006.1620928205421</c:v>
                </c:pt>
                <c:pt idx="4542">
                  <c:v>6007.100774256257</c:v>
                </c:pt>
                <c:pt idx="4543">
                  <c:v>6008.0422745551414</c:v>
                </c:pt>
                <c:pt idx="4544">
                  <c:v>6008.9809559908563</c:v>
                </c:pt>
                <c:pt idx="4545">
                  <c:v>6009.9196374265712</c:v>
                </c:pt>
                <c:pt idx="4546">
                  <c:v>6010.8611377254565</c:v>
                </c:pt>
                <c:pt idx="4547">
                  <c:v>6011.7998191611705</c:v>
                </c:pt>
                <c:pt idx="4548">
                  <c:v>6012.7385005968854</c:v>
                </c:pt>
                <c:pt idx="4549">
                  <c:v>6013.6800008957707</c:v>
                </c:pt>
                <c:pt idx="4550">
                  <c:v>6014.6186823314856</c:v>
                </c:pt>
                <c:pt idx="4551">
                  <c:v>6015.5573637671996</c:v>
                </c:pt>
                <c:pt idx="4552">
                  <c:v>6016.4988640660849</c:v>
                </c:pt>
                <c:pt idx="4553">
                  <c:v>6017.4375455017998</c:v>
                </c:pt>
                <c:pt idx="4554">
                  <c:v>6018.3762269375138</c:v>
                </c:pt>
                <c:pt idx="4555">
                  <c:v>6019.3177272363992</c:v>
                </c:pt>
                <c:pt idx="4556">
                  <c:v>6020.256408672114</c:v>
                </c:pt>
                <c:pt idx="4557">
                  <c:v>6021.195090107828</c:v>
                </c:pt>
                <c:pt idx="4558">
                  <c:v>6022.1365904067143</c:v>
                </c:pt>
                <c:pt idx="4559">
                  <c:v>6023.0752718424283</c:v>
                </c:pt>
                <c:pt idx="4560">
                  <c:v>6024.0139532781423</c:v>
                </c:pt>
                <c:pt idx="4561">
                  <c:v>6024.9554535770285</c:v>
                </c:pt>
                <c:pt idx="4562">
                  <c:v>6025.8941350127425</c:v>
                </c:pt>
                <c:pt idx="4563">
                  <c:v>6026.8328164484574</c:v>
                </c:pt>
                <c:pt idx="4564">
                  <c:v>6027.7743167473427</c:v>
                </c:pt>
                <c:pt idx="4565">
                  <c:v>6028.7129981830567</c:v>
                </c:pt>
                <c:pt idx="4566">
                  <c:v>6029.6516796187716</c:v>
                </c:pt>
                <c:pt idx="4567">
                  <c:v>6030.5931799176569</c:v>
                </c:pt>
                <c:pt idx="4568">
                  <c:v>6031.5318613533709</c:v>
                </c:pt>
                <c:pt idx="4569">
                  <c:v>6032.4705427890858</c:v>
                </c:pt>
                <c:pt idx="4570">
                  <c:v>6033.4120430879711</c:v>
                </c:pt>
                <c:pt idx="4571">
                  <c:v>6034.350724523686</c:v>
                </c:pt>
                <c:pt idx="4572">
                  <c:v>6035.2894059594009</c:v>
                </c:pt>
                <c:pt idx="4573">
                  <c:v>6036.2309062582854</c:v>
                </c:pt>
                <c:pt idx="4574">
                  <c:v>6037.1695876940003</c:v>
                </c:pt>
                <c:pt idx="4575">
                  <c:v>6038.1082691297152</c:v>
                </c:pt>
                <c:pt idx="4576">
                  <c:v>6039.0497694285996</c:v>
                </c:pt>
                <c:pt idx="4577">
                  <c:v>6039.9884508643154</c:v>
                </c:pt>
                <c:pt idx="4578">
                  <c:v>6040.9271323000294</c:v>
                </c:pt>
                <c:pt idx="4579">
                  <c:v>6041.8686325989147</c:v>
                </c:pt>
                <c:pt idx="4580">
                  <c:v>6042.8073140346296</c:v>
                </c:pt>
                <c:pt idx="4581">
                  <c:v>6043.7459954703436</c:v>
                </c:pt>
                <c:pt idx="4582">
                  <c:v>6044.6874957692298</c:v>
                </c:pt>
                <c:pt idx="4583">
                  <c:v>6045.6261772049438</c:v>
                </c:pt>
                <c:pt idx="4584">
                  <c:v>6046.5648586406578</c:v>
                </c:pt>
                <c:pt idx="4585">
                  <c:v>6047.506358939544</c:v>
                </c:pt>
                <c:pt idx="4586">
                  <c:v>6048.445040375258</c:v>
                </c:pt>
                <c:pt idx="4587">
                  <c:v>6049.3837218109729</c:v>
                </c:pt>
                <c:pt idx="4588">
                  <c:v>6050.3252221098583</c:v>
                </c:pt>
                <c:pt idx="4589">
                  <c:v>6051.2639035455722</c:v>
                </c:pt>
                <c:pt idx="4590">
                  <c:v>6052.2025849812871</c:v>
                </c:pt>
                <c:pt idx="4591">
                  <c:v>6053.1440852801725</c:v>
                </c:pt>
                <c:pt idx="4592">
                  <c:v>6054.0827667158865</c:v>
                </c:pt>
                <c:pt idx="4593">
                  <c:v>6055.0214481516014</c:v>
                </c:pt>
                <c:pt idx="4594">
                  <c:v>6055.9629484504867</c:v>
                </c:pt>
                <c:pt idx="4595">
                  <c:v>6056.9016298862016</c:v>
                </c:pt>
                <c:pt idx="4596">
                  <c:v>6057.8403113219156</c:v>
                </c:pt>
                <c:pt idx="4597">
                  <c:v>6058.7818116208009</c:v>
                </c:pt>
                <c:pt idx="4598">
                  <c:v>6059.7204930565158</c:v>
                </c:pt>
                <c:pt idx="4599">
                  <c:v>6060.6591744922298</c:v>
                </c:pt>
                <c:pt idx="4600">
                  <c:v>6061.6006747911151</c:v>
                </c:pt>
                <c:pt idx="4601">
                  <c:v>6062.53935622683</c:v>
                </c:pt>
                <c:pt idx="4602">
                  <c:v>6063.478037662544</c:v>
                </c:pt>
                <c:pt idx="4603">
                  <c:v>6064.4195379614303</c:v>
                </c:pt>
                <c:pt idx="4604">
                  <c:v>6065.3582193971442</c:v>
                </c:pt>
                <c:pt idx="4605">
                  <c:v>6066.2969008328582</c:v>
                </c:pt>
                <c:pt idx="4606">
                  <c:v>6067.2384011317445</c:v>
                </c:pt>
                <c:pt idx="4607">
                  <c:v>6068.1770825674585</c:v>
                </c:pt>
                <c:pt idx="4608">
                  <c:v>6069.1157640031734</c:v>
                </c:pt>
                <c:pt idx="4609">
                  <c:v>6070.0572643020587</c:v>
                </c:pt>
                <c:pt idx="4610">
                  <c:v>6070.9959457377727</c:v>
                </c:pt>
                <c:pt idx="4611">
                  <c:v>6071.9346271734885</c:v>
                </c:pt>
                <c:pt idx="4612">
                  <c:v>6072.8761274723729</c:v>
                </c:pt>
                <c:pt idx="4613">
                  <c:v>6073.8148089080869</c:v>
                </c:pt>
                <c:pt idx="4614">
                  <c:v>6074.7534903438027</c:v>
                </c:pt>
                <c:pt idx="4615">
                  <c:v>6075.6949906426871</c:v>
                </c:pt>
                <c:pt idx="4616">
                  <c:v>6076.6336720784029</c:v>
                </c:pt>
                <c:pt idx="4617">
                  <c:v>6077.5723535141169</c:v>
                </c:pt>
                <c:pt idx="4618">
                  <c:v>6078.5138538130013</c:v>
                </c:pt>
                <c:pt idx="4619">
                  <c:v>6079.4525352487171</c:v>
                </c:pt>
                <c:pt idx="4620">
                  <c:v>6080.3912166844311</c:v>
                </c:pt>
                <c:pt idx="4621">
                  <c:v>6081.3327169833165</c:v>
                </c:pt>
                <c:pt idx="4622">
                  <c:v>6082.2713984190314</c:v>
                </c:pt>
                <c:pt idx="4623">
                  <c:v>6083.2100798547453</c:v>
                </c:pt>
                <c:pt idx="4624">
                  <c:v>6084.1515801536316</c:v>
                </c:pt>
                <c:pt idx="4625">
                  <c:v>6085.0902615893456</c:v>
                </c:pt>
                <c:pt idx="4626">
                  <c:v>6086.0289430250596</c:v>
                </c:pt>
                <c:pt idx="4627">
                  <c:v>6086.9704433239458</c:v>
                </c:pt>
                <c:pt idx="4628">
                  <c:v>6087.9091247596598</c:v>
                </c:pt>
                <c:pt idx="4629">
                  <c:v>6088.8478061953747</c:v>
                </c:pt>
                <c:pt idx="4630">
                  <c:v>6089.78930649426</c:v>
                </c:pt>
                <c:pt idx="4631">
                  <c:v>6090.727987929974</c:v>
                </c:pt>
                <c:pt idx="4632">
                  <c:v>6091.6666693656889</c:v>
                </c:pt>
                <c:pt idx="4633">
                  <c:v>6092.6081696645742</c:v>
                </c:pt>
                <c:pt idx="4634">
                  <c:v>6093.5468511002882</c:v>
                </c:pt>
                <c:pt idx="4635">
                  <c:v>6094.4855325360031</c:v>
                </c:pt>
                <c:pt idx="4636">
                  <c:v>6095.4270328348885</c:v>
                </c:pt>
                <c:pt idx="4637">
                  <c:v>6096.3657142706033</c:v>
                </c:pt>
                <c:pt idx="4638">
                  <c:v>6097.3043957063173</c:v>
                </c:pt>
                <c:pt idx="4639">
                  <c:v>6098.2458960052027</c:v>
                </c:pt>
                <c:pt idx="4640">
                  <c:v>6099.1845774409176</c:v>
                </c:pt>
                <c:pt idx="4641">
                  <c:v>6100.1232588766316</c:v>
                </c:pt>
                <c:pt idx="4642">
                  <c:v>6101.0647591755169</c:v>
                </c:pt>
                <c:pt idx="4643">
                  <c:v>6102.0034406112318</c:v>
                </c:pt>
                <c:pt idx="4644">
                  <c:v>6102.9421220469458</c:v>
                </c:pt>
                <c:pt idx="4645">
                  <c:v>6103.883622345832</c:v>
                </c:pt>
                <c:pt idx="4646">
                  <c:v>6104.822303781546</c:v>
                </c:pt>
                <c:pt idx="4647">
                  <c:v>6105.76098521726</c:v>
                </c:pt>
                <c:pt idx="4648">
                  <c:v>6106.7024855161462</c:v>
                </c:pt>
                <c:pt idx="4649">
                  <c:v>6107.6411669518602</c:v>
                </c:pt>
                <c:pt idx="4650">
                  <c:v>6108.5798483875751</c:v>
                </c:pt>
                <c:pt idx="4651">
                  <c:v>6109.5213486864604</c:v>
                </c:pt>
                <c:pt idx="4652">
                  <c:v>6110.4600301221744</c:v>
                </c:pt>
                <c:pt idx="4653">
                  <c:v>6111.3987115578902</c:v>
                </c:pt>
                <c:pt idx="4654">
                  <c:v>6112.3402118567747</c:v>
                </c:pt>
                <c:pt idx="4655">
                  <c:v>6113.2788932924896</c:v>
                </c:pt>
                <c:pt idx="4656">
                  <c:v>6114.2175747282045</c:v>
                </c:pt>
                <c:pt idx="4657">
                  <c:v>6115.1590750270889</c:v>
                </c:pt>
                <c:pt idx="4658">
                  <c:v>6116.0977564628038</c:v>
                </c:pt>
                <c:pt idx="4659">
                  <c:v>6117.0364378985187</c:v>
                </c:pt>
                <c:pt idx="4660">
                  <c:v>6117.977938197404</c:v>
                </c:pt>
                <c:pt idx="4661">
                  <c:v>6118.9166196331189</c:v>
                </c:pt>
                <c:pt idx="4662">
                  <c:v>6119.8553010688329</c:v>
                </c:pt>
                <c:pt idx="4663">
                  <c:v>6120.7968013677182</c:v>
                </c:pt>
                <c:pt idx="4664">
                  <c:v>6121.7354828034331</c:v>
                </c:pt>
                <c:pt idx="4665">
                  <c:v>6122.6741642391471</c:v>
                </c:pt>
                <c:pt idx="4666">
                  <c:v>6123.6156645380324</c:v>
                </c:pt>
                <c:pt idx="4667">
                  <c:v>6124.5543459737473</c:v>
                </c:pt>
                <c:pt idx="4668">
                  <c:v>6125.4930274094613</c:v>
                </c:pt>
                <c:pt idx="4669">
                  <c:v>6126.4345277083476</c:v>
                </c:pt>
                <c:pt idx="4670">
                  <c:v>6127.3732091440615</c:v>
                </c:pt>
                <c:pt idx="4671">
                  <c:v>6128.3118905797755</c:v>
                </c:pt>
                <c:pt idx="4672">
                  <c:v>6129.2533908786618</c:v>
                </c:pt>
                <c:pt idx="4673">
                  <c:v>6130.1920723143758</c:v>
                </c:pt>
                <c:pt idx="4674">
                  <c:v>6131.1307537500907</c:v>
                </c:pt>
                <c:pt idx="4675">
                  <c:v>6132.072254048976</c:v>
                </c:pt>
                <c:pt idx="4676">
                  <c:v>6133.01093548469</c:v>
                </c:pt>
                <c:pt idx="4677">
                  <c:v>6133.9496169204049</c:v>
                </c:pt>
                <c:pt idx="4678">
                  <c:v>6134.8911172192902</c:v>
                </c:pt>
                <c:pt idx="4679">
                  <c:v>6135.8297986550042</c:v>
                </c:pt>
                <c:pt idx="4680">
                  <c:v>6136.7684800907191</c:v>
                </c:pt>
                <c:pt idx="4681">
                  <c:v>6137.7099803896044</c:v>
                </c:pt>
                <c:pt idx="4682">
                  <c:v>6138.6486618253193</c:v>
                </c:pt>
                <c:pt idx="4683">
                  <c:v>6139.5873432610333</c:v>
                </c:pt>
                <c:pt idx="4684">
                  <c:v>6140.5288435599186</c:v>
                </c:pt>
                <c:pt idx="4685">
                  <c:v>6141.0362389305756</c:v>
                </c:pt>
                <c:pt idx="4686">
                  <c:v>6141.4675249956335</c:v>
                </c:pt>
                <c:pt idx="4687">
                  <c:v>6142.4062064313484</c:v>
                </c:pt>
                <c:pt idx="4688">
                  <c:v>6143.3477067302329</c:v>
                </c:pt>
                <c:pt idx="4689">
                  <c:v>6144.2863881659478</c:v>
                </c:pt>
                <c:pt idx="4690">
                  <c:v>6145.2250696016627</c:v>
                </c:pt>
                <c:pt idx="4691">
                  <c:v>6146.166569900548</c:v>
                </c:pt>
                <c:pt idx="4692">
                  <c:v>6147.1052513362629</c:v>
                </c:pt>
                <c:pt idx="4693">
                  <c:v>6148.0439327719769</c:v>
                </c:pt>
                <c:pt idx="4694">
                  <c:v>6148.9854330708622</c:v>
                </c:pt>
                <c:pt idx="4695">
                  <c:v>6149.9241145065771</c:v>
                </c:pt>
                <c:pt idx="4696">
                  <c:v>6150.862795942292</c:v>
                </c:pt>
                <c:pt idx="4697">
                  <c:v>6151.8042962411764</c:v>
                </c:pt>
                <c:pt idx="4698">
                  <c:v>6152.7429776768913</c:v>
                </c:pt>
                <c:pt idx="4699">
                  <c:v>6153.6816591126062</c:v>
                </c:pt>
                <c:pt idx="4700">
                  <c:v>6154.6231594114915</c:v>
                </c:pt>
                <c:pt idx="4701">
                  <c:v>6155.5618408472055</c:v>
                </c:pt>
                <c:pt idx="4702">
                  <c:v>6156.5005222829204</c:v>
                </c:pt>
                <c:pt idx="4703">
                  <c:v>6157.4420225818058</c:v>
                </c:pt>
                <c:pt idx="4704">
                  <c:v>6158.3807040175207</c:v>
                </c:pt>
                <c:pt idx="4705">
                  <c:v>6159.3193854532346</c:v>
                </c:pt>
                <c:pt idx="4706">
                  <c:v>6160.26088575212</c:v>
                </c:pt>
                <c:pt idx="4707">
                  <c:v>6161.1995671878349</c:v>
                </c:pt>
                <c:pt idx="4708">
                  <c:v>6162.1382486235489</c:v>
                </c:pt>
                <c:pt idx="4709">
                  <c:v>6163.0797489224342</c:v>
                </c:pt>
                <c:pt idx="4710">
                  <c:v>6164.0184303581491</c:v>
                </c:pt>
                <c:pt idx="4711">
                  <c:v>6164.9571117938631</c:v>
                </c:pt>
                <c:pt idx="4712">
                  <c:v>6165.8986120927493</c:v>
                </c:pt>
                <c:pt idx="4713">
                  <c:v>6166.8372935284633</c:v>
                </c:pt>
                <c:pt idx="4714">
                  <c:v>6167.7759749641773</c:v>
                </c:pt>
                <c:pt idx="4715">
                  <c:v>6168.7174752630635</c:v>
                </c:pt>
                <c:pt idx="4716">
                  <c:v>6169.5603153509874</c:v>
                </c:pt>
                <c:pt idx="4717">
                  <c:v>6169.6552170777213</c:v>
                </c:pt>
                <c:pt idx="4718">
                  <c:v>6170.5948381344915</c:v>
                </c:pt>
                <c:pt idx="4719">
                  <c:v>6171.5344591912635</c:v>
                </c:pt>
                <c:pt idx="4720">
                  <c:v>6172.4740802480355</c:v>
                </c:pt>
                <c:pt idx="4721">
                  <c:v>6173.4137013048066</c:v>
                </c:pt>
                <c:pt idx="4722">
                  <c:v>6174.3533223615777</c:v>
                </c:pt>
                <c:pt idx="4723">
                  <c:v>6174.9631364274237</c:v>
                </c:pt>
                <c:pt idx="4724">
                  <c:v>6175.2929434183498</c:v>
                </c:pt>
                <c:pt idx="4725">
                  <c:v>6176.2325644751209</c:v>
                </c:pt>
                <c:pt idx="4726">
                  <c:v>6177.1562119739274</c:v>
                </c:pt>
                <c:pt idx="4727">
                  <c:v>6177.172185531892</c:v>
                </c:pt>
                <c:pt idx="4728">
                  <c:v>6178.111806588664</c:v>
                </c:pt>
                <c:pt idx="4729">
                  <c:v>6179.051427645436</c:v>
                </c:pt>
                <c:pt idx="4730">
                  <c:v>6179.9910487022071</c:v>
                </c:pt>
                <c:pt idx="4731">
                  <c:v>6180.9306697589782</c:v>
                </c:pt>
                <c:pt idx="4732">
                  <c:v>6181.8702908157502</c:v>
                </c:pt>
                <c:pt idx="4733">
                  <c:v>6182.8099118725213</c:v>
                </c:pt>
                <c:pt idx="4734">
                  <c:v>6183.7495329292924</c:v>
                </c:pt>
                <c:pt idx="4735">
                  <c:v>6184.6891539860644</c:v>
                </c:pt>
                <c:pt idx="4736">
                  <c:v>6185.6287750428355</c:v>
                </c:pt>
                <c:pt idx="4737">
                  <c:v>6186.5683960996075</c:v>
                </c:pt>
                <c:pt idx="4738">
                  <c:v>6187.5080171563786</c:v>
                </c:pt>
                <c:pt idx="4739">
                  <c:v>6188.4476382131497</c:v>
                </c:pt>
                <c:pt idx="4740">
                  <c:v>6189.2923575431878</c:v>
                </c:pt>
                <c:pt idx="4741">
                  <c:v>6189.3872592699217</c:v>
                </c:pt>
                <c:pt idx="4742">
                  <c:v>6190.3268803266928</c:v>
                </c:pt>
                <c:pt idx="4743">
                  <c:v>6191.2665013834649</c:v>
                </c:pt>
                <c:pt idx="4744">
                  <c:v>6192.206122440236</c:v>
                </c:pt>
                <c:pt idx="4745">
                  <c:v>6193.145743497008</c:v>
                </c:pt>
                <c:pt idx="4746">
                  <c:v>6194.0853645537791</c:v>
                </c:pt>
                <c:pt idx="4747">
                  <c:v>6195.0249856105502</c:v>
                </c:pt>
                <c:pt idx="4748">
                  <c:v>6195.9646066673222</c:v>
                </c:pt>
                <c:pt idx="4749">
                  <c:v>6196.9042277240933</c:v>
                </c:pt>
                <c:pt idx="4750">
                  <c:v>6197.8438487808644</c:v>
                </c:pt>
                <c:pt idx="4751">
                  <c:v>6198.7834698376364</c:v>
                </c:pt>
                <c:pt idx="4752">
                  <c:v>6199.7230908944084</c:v>
                </c:pt>
                <c:pt idx="4753">
                  <c:v>6200.6627119511786</c:v>
                </c:pt>
                <c:pt idx="4754">
                  <c:v>6201.6023330079506</c:v>
                </c:pt>
                <c:pt idx="4755">
                  <c:v>6202.5419540647226</c:v>
                </c:pt>
                <c:pt idx="4756">
                  <c:v>6203.4815751214937</c:v>
                </c:pt>
                <c:pt idx="4757">
                  <c:v>6204.4211961782648</c:v>
                </c:pt>
                <c:pt idx="4758">
                  <c:v>6205.3608172350368</c:v>
                </c:pt>
                <c:pt idx="4759">
                  <c:v>6206.3004382918089</c:v>
                </c:pt>
                <c:pt idx="4760">
                  <c:v>6207.2400593485791</c:v>
                </c:pt>
                <c:pt idx="4761">
                  <c:v>6208.1796804053511</c:v>
                </c:pt>
                <c:pt idx="4762">
                  <c:v>6209.1193014621231</c:v>
                </c:pt>
                <c:pt idx="4763">
                  <c:v>6210.0589225188933</c:v>
                </c:pt>
                <c:pt idx="4764">
                  <c:v>6210.9985435756653</c:v>
                </c:pt>
                <c:pt idx="4765">
                  <c:v>6211.9381646324373</c:v>
                </c:pt>
                <c:pt idx="4766">
                  <c:v>6212.8777856892093</c:v>
                </c:pt>
                <c:pt idx="4767">
                  <c:v>6213.8174067459795</c:v>
                </c:pt>
                <c:pt idx="4768">
                  <c:v>6214.7570278027515</c:v>
                </c:pt>
                <c:pt idx="4769">
                  <c:v>6215.6966488595235</c:v>
                </c:pt>
                <c:pt idx="4770">
                  <c:v>6216.6362699162937</c:v>
                </c:pt>
                <c:pt idx="4771">
                  <c:v>6217.5758909730657</c:v>
                </c:pt>
                <c:pt idx="4772">
                  <c:v>6218.5155120298377</c:v>
                </c:pt>
                <c:pt idx="4773">
                  <c:v>6219.4551330866079</c:v>
                </c:pt>
                <c:pt idx="4774">
                  <c:v>6220.3947541433799</c:v>
                </c:pt>
                <c:pt idx="4775">
                  <c:v>6221.334375200152</c:v>
                </c:pt>
                <c:pt idx="4776">
                  <c:v>6222.2739962569231</c:v>
                </c:pt>
                <c:pt idx="4777">
                  <c:v>6223.2136173136942</c:v>
                </c:pt>
                <c:pt idx="4778">
                  <c:v>6224.1532383704662</c:v>
                </c:pt>
                <c:pt idx="4779">
                  <c:v>6225.0928594272382</c:v>
                </c:pt>
                <c:pt idx="4780">
                  <c:v>6226.0324804840084</c:v>
                </c:pt>
                <c:pt idx="4781">
                  <c:v>6226.9721015407804</c:v>
                </c:pt>
                <c:pt idx="4782">
                  <c:v>6227.9117225975524</c:v>
                </c:pt>
                <c:pt idx="4783">
                  <c:v>6228.8513436543235</c:v>
                </c:pt>
                <c:pt idx="4784">
                  <c:v>6229.7909647110946</c:v>
                </c:pt>
                <c:pt idx="4785">
                  <c:v>6230.7305857678666</c:v>
                </c:pt>
                <c:pt idx="4786">
                  <c:v>6231.6702068246377</c:v>
                </c:pt>
                <c:pt idx="4787">
                  <c:v>6232.6098278814088</c:v>
                </c:pt>
                <c:pt idx="4788">
                  <c:v>6233.5494489381808</c:v>
                </c:pt>
                <c:pt idx="4789">
                  <c:v>6234.4890699949519</c:v>
                </c:pt>
                <c:pt idx="4790">
                  <c:v>6235.4286910517239</c:v>
                </c:pt>
                <c:pt idx="4791">
                  <c:v>6236.368312108495</c:v>
                </c:pt>
                <c:pt idx="4792">
                  <c:v>6237.3079331652671</c:v>
                </c:pt>
                <c:pt idx="4793">
                  <c:v>6238.2475542220382</c:v>
                </c:pt>
                <c:pt idx="4794">
                  <c:v>6239.1871752788093</c:v>
                </c:pt>
                <c:pt idx="4795">
                  <c:v>6240.1267963355813</c:v>
                </c:pt>
                <c:pt idx="4796">
                  <c:v>6241.0664173923524</c:v>
                </c:pt>
                <c:pt idx="4797">
                  <c:v>6242.0060384491244</c:v>
                </c:pt>
                <c:pt idx="4798">
                  <c:v>6242.9456595058955</c:v>
                </c:pt>
                <c:pt idx="4799">
                  <c:v>6243.8852805626666</c:v>
                </c:pt>
                <c:pt idx="4800">
                  <c:v>6244.8249016194386</c:v>
                </c:pt>
                <c:pt idx="4801">
                  <c:v>6245.7645226762097</c:v>
                </c:pt>
                <c:pt idx="4802">
                  <c:v>6246.7041437329808</c:v>
                </c:pt>
                <c:pt idx="4803">
                  <c:v>6247.6437647897528</c:v>
                </c:pt>
                <c:pt idx="4804">
                  <c:v>6248.5833858465248</c:v>
                </c:pt>
                <c:pt idx="4805">
                  <c:v>6249.5230069032959</c:v>
                </c:pt>
                <c:pt idx="4806">
                  <c:v>6250.462627960067</c:v>
                </c:pt>
                <c:pt idx="4807">
                  <c:v>6251.4022490168391</c:v>
                </c:pt>
                <c:pt idx="4808">
                  <c:v>6252.3418700736102</c:v>
                </c:pt>
                <c:pt idx="4809">
                  <c:v>6253.2814911303813</c:v>
                </c:pt>
                <c:pt idx="4810">
                  <c:v>6254.2211121871533</c:v>
                </c:pt>
                <c:pt idx="4811">
                  <c:v>6255.1607332439253</c:v>
                </c:pt>
                <c:pt idx="4812">
                  <c:v>6256.1003543006955</c:v>
                </c:pt>
                <c:pt idx="4813">
                  <c:v>6257.0399753574675</c:v>
                </c:pt>
                <c:pt idx="4814">
                  <c:v>6257.9795964142395</c:v>
                </c:pt>
                <c:pt idx="4815">
                  <c:v>6258.9192174710097</c:v>
                </c:pt>
                <c:pt idx="4816">
                  <c:v>6259.8588385277817</c:v>
                </c:pt>
                <c:pt idx="4817">
                  <c:v>6260.7984595845537</c:v>
                </c:pt>
                <c:pt idx="4818">
                  <c:v>6261.7380806413257</c:v>
                </c:pt>
                <c:pt idx="4819">
                  <c:v>6262.6777016980959</c:v>
                </c:pt>
                <c:pt idx="4820">
                  <c:v>6263.6173227548679</c:v>
                </c:pt>
                <c:pt idx="4821">
                  <c:v>6264.5569438116399</c:v>
                </c:pt>
                <c:pt idx="4822">
                  <c:v>6265.4965648684101</c:v>
                </c:pt>
                <c:pt idx="4823">
                  <c:v>6266.4361859251821</c:v>
                </c:pt>
                <c:pt idx="4824">
                  <c:v>6267.3758069819542</c:v>
                </c:pt>
                <c:pt idx="4825">
                  <c:v>6268.3154280387253</c:v>
                </c:pt>
                <c:pt idx="4826">
                  <c:v>6269.2550490954964</c:v>
                </c:pt>
                <c:pt idx="4827">
                  <c:v>6270.1946701522684</c:v>
                </c:pt>
                <c:pt idx="4828">
                  <c:v>6271.1342912090395</c:v>
                </c:pt>
                <c:pt idx="4829">
                  <c:v>6272.0739122658106</c:v>
                </c:pt>
                <c:pt idx="4830">
                  <c:v>6273.0135333225826</c:v>
                </c:pt>
                <c:pt idx="4831">
                  <c:v>6273.9531543793546</c:v>
                </c:pt>
                <c:pt idx="4832">
                  <c:v>6274.8927754361248</c:v>
                </c:pt>
                <c:pt idx="4833">
                  <c:v>6275.8323964928968</c:v>
                </c:pt>
                <c:pt idx="4834">
                  <c:v>6276.7720175496688</c:v>
                </c:pt>
                <c:pt idx="4835">
                  <c:v>6277.7116386064399</c:v>
                </c:pt>
                <c:pt idx="4836">
                  <c:v>6278.651259663211</c:v>
                </c:pt>
                <c:pt idx="4837">
                  <c:v>6279.590880719983</c:v>
                </c:pt>
                <c:pt idx="4838">
                  <c:v>6280.5305017767541</c:v>
                </c:pt>
                <c:pt idx="4839">
                  <c:v>6281.4701228335252</c:v>
                </c:pt>
                <c:pt idx="4840">
                  <c:v>6282.4097438902972</c:v>
                </c:pt>
                <c:pt idx="4841">
                  <c:v>6283.3493649470684</c:v>
                </c:pt>
                <c:pt idx="4842">
                  <c:v>6284.2889860038404</c:v>
                </c:pt>
                <c:pt idx="4843">
                  <c:v>6285.2286070606115</c:v>
                </c:pt>
                <c:pt idx="4844">
                  <c:v>6286.1682281173835</c:v>
                </c:pt>
                <c:pt idx="4845">
                  <c:v>6287.1078491741546</c:v>
                </c:pt>
                <c:pt idx="4846">
                  <c:v>6288.0474702309257</c:v>
                </c:pt>
                <c:pt idx="4847">
                  <c:v>6288.8931291820209</c:v>
                </c:pt>
                <c:pt idx="4848">
                  <c:v>6288.9731379150044</c:v>
                </c:pt>
                <c:pt idx="4849">
                  <c:v>6289.0134476583398</c:v>
                </c:pt>
                <c:pt idx="4850">
                  <c:v>6289.0235861695428</c:v>
                </c:pt>
                <c:pt idx="4851">
                  <c:v>6289.8327502387929</c:v>
                </c:pt>
                <c:pt idx="4852">
                  <c:v>6289.9267123444688</c:v>
                </c:pt>
                <c:pt idx="4853">
                  <c:v>6290.8663334012408</c:v>
                </c:pt>
                <c:pt idx="4854">
                  <c:v>6291.8059544580119</c:v>
                </c:pt>
                <c:pt idx="4855">
                  <c:v>6292.745575514783</c:v>
                </c:pt>
                <c:pt idx="4856">
                  <c:v>6293.685196571555</c:v>
                </c:pt>
                <c:pt idx="4857">
                  <c:v>6294.6248176283261</c:v>
                </c:pt>
                <c:pt idx="4858">
                  <c:v>6295.5644386850972</c:v>
                </c:pt>
                <c:pt idx="4859">
                  <c:v>6296.5040597418692</c:v>
                </c:pt>
                <c:pt idx="4860">
                  <c:v>6297.4436807986413</c:v>
                </c:pt>
                <c:pt idx="4861">
                  <c:v>6298.3833018554124</c:v>
                </c:pt>
                <c:pt idx="4862">
                  <c:v>6299.3229229121835</c:v>
                </c:pt>
                <c:pt idx="4863">
                  <c:v>6300.2625439689555</c:v>
                </c:pt>
                <c:pt idx="4864">
                  <c:v>6301.2021650257266</c:v>
                </c:pt>
                <c:pt idx="4865">
                  <c:v>6302.1417860824977</c:v>
                </c:pt>
                <c:pt idx="4866">
                  <c:v>6303.0814071392697</c:v>
                </c:pt>
                <c:pt idx="4867">
                  <c:v>6304.0210281960417</c:v>
                </c:pt>
                <c:pt idx="4868">
                  <c:v>6304.9606492528119</c:v>
                </c:pt>
                <c:pt idx="4869">
                  <c:v>6305.9002703095839</c:v>
                </c:pt>
                <c:pt idx="4870">
                  <c:v>6306.8398913663559</c:v>
                </c:pt>
                <c:pt idx="4871">
                  <c:v>6307.7795124231261</c:v>
                </c:pt>
                <c:pt idx="4872">
                  <c:v>6308.7191334798981</c:v>
                </c:pt>
                <c:pt idx="4873">
                  <c:v>6309.6587545366701</c:v>
                </c:pt>
                <c:pt idx="4874">
                  <c:v>6310.5983755934421</c:v>
                </c:pt>
                <c:pt idx="4875">
                  <c:v>6311.5379966502123</c:v>
                </c:pt>
                <c:pt idx="4876">
                  <c:v>6312.4776177069843</c:v>
                </c:pt>
                <c:pt idx="4877">
                  <c:v>6313.4172387637564</c:v>
                </c:pt>
                <c:pt idx="4878">
                  <c:v>6314.3568598205266</c:v>
                </c:pt>
                <c:pt idx="4879">
                  <c:v>6315.2964808772986</c:v>
                </c:pt>
                <c:pt idx="4880">
                  <c:v>6316.2361019340706</c:v>
                </c:pt>
                <c:pt idx="4881">
                  <c:v>6317.0817608851648</c:v>
                </c:pt>
                <c:pt idx="4882">
                  <c:v>6317.1757229908417</c:v>
                </c:pt>
                <c:pt idx="4883">
                  <c:v>6318.1153440476128</c:v>
                </c:pt>
                <c:pt idx="4884">
                  <c:v>6319.0549651043848</c:v>
                </c:pt>
                <c:pt idx="4885">
                  <c:v>6319.9945861611559</c:v>
                </c:pt>
                <c:pt idx="4886">
                  <c:v>6320.934207217927</c:v>
                </c:pt>
                <c:pt idx="4887">
                  <c:v>6321.873828274699</c:v>
                </c:pt>
                <c:pt idx="4888">
                  <c:v>6322.813449331471</c:v>
                </c:pt>
                <c:pt idx="4889">
                  <c:v>6323.7530703882421</c:v>
                </c:pt>
                <c:pt idx="4890">
                  <c:v>6324.6926914450132</c:v>
                </c:pt>
                <c:pt idx="4891">
                  <c:v>6325.6323125017852</c:v>
                </c:pt>
                <c:pt idx="4892">
                  <c:v>6326.5719335585563</c:v>
                </c:pt>
                <c:pt idx="4893">
                  <c:v>6327.5115546153274</c:v>
                </c:pt>
                <c:pt idx="4894">
                  <c:v>6328.4511756720995</c:v>
                </c:pt>
                <c:pt idx="4895">
                  <c:v>6329.3907967288706</c:v>
                </c:pt>
                <c:pt idx="4896">
                  <c:v>6330.3304177856426</c:v>
                </c:pt>
                <c:pt idx="4897">
                  <c:v>6331.2700388424137</c:v>
                </c:pt>
                <c:pt idx="4898">
                  <c:v>6332.2096598991848</c:v>
                </c:pt>
                <c:pt idx="4899">
                  <c:v>6333.1492809559568</c:v>
                </c:pt>
                <c:pt idx="4900">
                  <c:v>6334.0889020127279</c:v>
                </c:pt>
                <c:pt idx="4901">
                  <c:v>6335.0285230694999</c:v>
                </c:pt>
                <c:pt idx="4902">
                  <c:v>6335.968144126271</c:v>
                </c:pt>
                <c:pt idx="4903">
                  <c:v>6336.9077651830421</c:v>
                </c:pt>
                <c:pt idx="4904">
                  <c:v>6337.8473862398141</c:v>
                </c:pt>
                <c:pt idx="4905">
                  <c:v>6338.7870072965852</c:v>
                </c:pt>
                <c:pt idx="4906">
                  <c:v>6339.7266283533572</c:v>
                </c:pt>
                <c:pt idx="4907">
                  <c:v>6340.6662494101283</c:v>
                </c:pt>
                <c:pt idx="4908">
                  <c:v>6341.6058704668994</c:v>
                </c:pt>
                <c:pt idx="4909">
                  <c:v>6342.5454915236714</c:v>
                </c:pt>
                <c:pt idx="4910">
                  <c:v>6343.4851125804425</c:v>
                </c:pt>
                <c:pt idx="4911">
                  <c:v>6344.4247336372136</c:v>
                </c:pt>
                <c:pt idx="4912">
                  <c:v>6345.3643546939857</c:v>
                </c:pt>
                <c:pt idx="4913">
                  <c:v>6346.3039757507577</c:v>
                </c:pt>
                <c:pt idx="4914">
                  <c:v>6347.2435968075288</c:v>
                </c:pt>
                <c:pt idx="4915">
                  <c:v>6348.1832178642999</c:v>
                </c:pt>
                <c:pt idx="4916">
                  <c:v>6349.1228389210719</c:v>
                </c:pt>
                <c:pt idx="4917">
                  <c:v>6350.062459977843</c:v>
                </c:pt>
                <c:pt idx="4918">
                  <c:v>6351.0020810346141</c:v>
                </c:pt>
                <c:pt idx="4919">
                  <c:v>6351.9417020913861</c:v>
                </c:pt>
                <c:pt idx="4920">
                  <c:v>6352.8813231481581</c:v>
                </c:pt>
                <c:pt idx="4921">
                  <c:v>6353.8209442049283</c:v>
                </c:pt>
                <c:pt idx="4922">
                  <c:v>6354.7605652617003</c:v>
                </c:pt>
                <c:pt idx="4923">
                  <c:v>6355.7001863184723</c:v>
                </c:pt>
                <c:pt idx="4924">
                  <c:v>6356.6398073752425</c:v>
                </c:pt>
                <c:pt idx="4925">
                  <c:v>6357.5794284320145</c:v>
                </c:pt>
                <c:pt idx="4926">
                  <c:v>6358.5190494887865</c:v>
                </c:pt>
                <c:pt idx="4927">
                  <c:v>6359.4586705455586</c:v>
                </c:pt>
                <c:pt idx="4928">
                  <c:v>6360.3982916023288</c:v>
                </c:pt>
                <c:pt idx="4929">
                  <c:v>6361.3379126591008</c:v>
                </c:pt>
                <c:pt idx="4930">
                  <c:v>6362.2775337158728</c:v>
                </c:pt>
                <c:pt idx="4931">
                  <c:v>6363.217154772643</c:v>
                </c:pt>
                <c:pt idx="4932">
                  <c:v>6364.156775829415</c:v>
                </c:pt>
                <c:pt idx="4933">
                  <c:v>6365.096396886187</c:v>
                </c:pt>
                <c:pt idx="4934">
                  <c:v>6366.0360179429581</c:v>
                </c:pt>
                <c:pt idx="4935">
                  <c:v>6366.9756389997292</c:v>
                </c:pt>
                <c:pt idx="4936">
                  <c:v>6367.9152600565012</c:v>
                </c:pt>
                <c:pt idx="4937">
                  <c:v>6368.8548811132732</c:v>
                </c:pt>
                <c:pt idx="4938">
                  <c:v>6369.7945021700434</c:v>
                </c:pt>
                <c:pt idx="4939">
                  <c:v>6370.7341232268154</c:v>
                </c:pt>
                <c:pt idx="4940">
                  <c:v>6371.6737442835874</c:v>
                </c:pt>
                <c:pt idx="4941">
                  <c:v>6372.6133653403585</c:v>
                </c:pt>
                <c:pt idx="4942">
                  <c:v>6373.5529863971296</c:v>
                </c:pt>
                <c:pt idx="4943">
                  <c:v>6374.4926074539017</c:v>
                </c:pt>
                <c:pt idx="4944">
                  <c:v>6375.4322285106728</c:v>
                </c:pt>
                <c:pt idx="4945">
                  <c:v>6376.3718495674439</c:v>
                </c:pt>
                <c:pt idx="4946">
                  <c:v>6377.3114706242159</c:v>
                </c:pt>
                <c:pt idx="4947">
                  <c:v>6378.251091680987</c:v>
                </c:pt>
                <c:pt idx="4948">
                  <c:v>6379.190712737759</c:v>
                </c:pt>
                <c:pt idx="4949">
                  <c:v>6380.1303337945301</c:v>
                </c:pt>
                <c:pt idx="4950">
                  <c:v>6381.0699548513021</c:v>
                </c:pt>
                <c:pt idx="4951">
                  <c:v>6382.0095759080732</c:v>
                </c:pt>
                <c:pt idx="4952">
                  <c:v>6382.9491969648443</c:v>
                </c:pt>
                <c:pt idx="4953">
                  <c:v>6383.8888180216163</c:v>
                </c:pt>
                <c:pt idx="4954">
                  <c:v>6384.8284390783874</c:v>
                </c:pt>
                <c:pt idx="4955">
                  <c:v>6385.7680601351594</c:v>
                </c:pt>
                <c:pt idx="4956">
                  <c:v>6386.7076811919305</c:v>
                </c:pt>
                <c:pt idx="4957">
                  <c:v>6387.6473022487016</c:v>
                </c:pt>
                <c:pt idx="4958">
                  <c:v>6388.5869233054736</c:v>
                </c:pt>
                <c:pt idx="4959">
                  <c:v>6389.5265443622447</c:v>
                </c:pt>
                <c:pt idx="4960">
                  <c:v>6390.4661654190159</c:v>
                </c:pt>
                <c:pt idx="4961">
                  <c:v>6391.4057864757879</c:v>
                </c:pt>
                <c:pt idx="4962">
                  <c:v>6392.3454075325599</c:v>
                </c:pt>
                <c:pt idx="4963">
                  <c:v>6393.285028589331</c:v>
                </c:pt>
                <c:pt idx="4964">
                  <c:v>6394.2246496461021</c:v>
                </c:pt>
                <c:pt idx="4965">
                  <c:v>6395.1642707028741</c:v>
                </c:pt>
                <c:pt idx="4966">
                  <c:v>6396.1038917596452</c:v>
                </c:pt>
                <c:pt idx="4967">
                  <c:v>6397.0435128164163</c:v>
                </c:pt>
                <c:pt idx="4968">
                  <c:v>6397.9831338731883</c:v>
                </c:pt>
                <c:pt idx="4969">
                  <c:v>6398.9227549299594</c:v>
                </c:pt>
                <c:pt idx="4970">
                  <c:v>6399.8623759867305</c:v>
                </c:pt>
                <c:pt idx="4971">
                  <c:v>6400.8019970435025</c:v>
                </c:pt>
                <c:pt idx="4972">
                  <c:v>6401.6523540998814</c:v>
                </c:pt>
                <c:pt idx="4973">
                  <c:v>6401.7416181002745</c:v>
                </c:pt>
                <c:pt idx="4974">
                  <c:v>6402.6812391570447</c:v>
                </c:pt>
                <c:pt idx="4975">
                  <c:v>6403.6208602138167</c:v>
                </c:pt>
                <c:pt idx="4976">
                  <c:v>6404.5604812705888</c:v>
                </c:pt>
                <c:pt idx="4977">
                  <c:v>6405.5001023273599</c:v>
                </c:pt>
                <c:pt idx="4978">
                  <c:v>6406.439723384131</c:v>
                </c:pt>
                <c:pt idx="4979">
                  <c:v>6407.379344440903</c:v>
                </c:pt>
                <c:pt idx="4980">
                  <c:v>6408.318965497675</c:v>
                </c:pt>
                <c:pt idx="4981">
                  <c:v>6409.2585865544452</c:v>
                </c:pt>
                <c:pt idx="4982">
                  <c:v>6410.1982076112172</c:v>
                </c:pt>
                <c:pt idx="4983">
                  <c:v>6411.1378286679892</c:v>
                </c:pt>
                <c:pt idx="4984">
                  <c:v>6412.0774497247594</c:v>
                </c:pt>
                <c:pt idx="4985">
                  <c:v>6412.7257882539325</c:v>
                </c:pt>
                <c:pt idx="4986">
                  <c:v>6413.0170707815314</c:v>
                </c:pt>
                <c:pt idx="4987">
                  <c:v>6413.9566918383034</c:v>
                </c:pt>
                <c:pt idx="4988">
                  <c:v>6414.8963128950745</c:v>
                </c:pt>
                <c:pt idx="4989">
                  <c:v>6415.8359339518456</c:v>
                </c:pt>
                <c:pt idx="4990">
                  <c:v>6416.7755550086176</c:v>
                </c:pt>
                <c:pt idx="4991">
                  <c:v>6417.7151760653896</c:v>
                </c:pt>
                <c:pt idx="4992">
                  <c:v>6418.6547971221598</c:v>
                </c:pt>
                <c:pt idx="4993">
                  <c:v>6419.5944181789318</c:v>
                </c:pt>
                <c:pt idx="4994">
                  <c:v>6420.5340392357039</c:v>
                </c:pt>
                <c:pt idx="4995">
                  <c:v>6421.473660292475</c:v>
                </c:pt>
                <c:pt idx="4996">
                  <c:v>6422.4132813492461</c:v>
                </c:pt>
                <c:pt idx="4997">
                  <c:v>6423.3529024060181</c:v>
                </c:pt>
                <c:pt idx="4998">
                  <c:v>6424.2925234627892</c:v>
                </c:pt>
                <c:pt idx="4999">
                  <c:v>6425.2321445195603</c:v>
                </c:pt>
                <c:pt idx="5000">
                  <c:v>6426.1717655763323</c:v>
                </c:pt>
                <c:pt idx="5001">
                  <c:v>6427.1113866331034</c:v>
                </c:pt>
                <c:pt idx="5002">
                  <c:v>6428.0510076898754</c:v>
                </c:pt>
                <c:pt idx="5003">
                  <c:v>6428.9906287466465</c:v>
                </c:pt>
                <c:pt idx="5004">
                  <c:v>6429.9302498034185</c:v>
                </c:pt>
                <c:pt idx="5005">
                  <c:v>6430.8698708601896</c:v>
                </c:pt>
                <c:pt idx="5006">
                  <c:v>6431.8094919169607</c:v>
                </c:pt>
                <c:pt idx="5007">
                  <c:v>6432.7491129737327</c:v>
                </c:pt>
                <c:pt idx="5008">
                  <c:v>6433.6887340305038</c:v>
                </c:pt>
                <c:pt idx="5009">
                  <c:v>6434.6283550872758</c:v>
                </c:pt>
                <c:pt idx="5010">
                  <c:v>6435.567976144047</c:v>
                </c:pt>
                <c:pt idx="5011">
                  <c:v>6436.5075972008181</c:v>
                </c:pt>
                <c:pt idx="5012">
                  <c:v>6437.4472182575901</c:v>
                </c:pt>
                <c:pt idx="5013">
                  <c:v>6438.3868393143612</c:v>
                </c:pt>
                <c:pt idx="5014">
                  <c:v>6439.3264603711323</c:v>
                </c:pt>
                <c:pt idx="5015">
                  <c:v>6440.2660814279043</c:v>
                </c:pt>
                <c:pt idx="5016">
                  <c:v>6441.2057024846763</c:v>
                </c:pt>
                <c:pt idx="5017">
                  <c:v>6442.1453235414474</c:v>
                </c:pt>
                <c:pt idx="5018">
                  <c:v>6443.0849445982185</c:v>
                </c:pt>
                <c:pt idx="5019">
                  <c:v>6444.0245656549905</c:v>
                </c:pt>
                <c:pt idx="5020">
                  <c:v>6444.9641867117616</c:v>
                </c:pt>
                <c:pt idx="5021">
                  <c:v>6445.9038077685327</c:v>
                </c:pt>
                <c:pt idx="5022">
                  <c:v>6446.8434288253047</c:v>
                </c:pt>
                <c:pt idx="5023">
                  <c:v>6447.7830498820767</c:v>
                </c:pt>
                <c:pt idx="5024">
                  <c:v>6448.7226709388469</c:v>
                </c:pt>
                <c:pt idx="5025">
                  <c:v>6449.6622919956189</c:v>
                </c:pt>
                <c:pt idx="5026">
                  <c:v>6450.601913052391</c:v>
                </c:pt>
                <c:pt idx="5027">
                  <c:v>6451.5415341091611</c:v>
                </c:pt>
                <c:pt idx="5028">
                  <c:v>6452.4811551659332</c:v>
                </c:pt>
                <c:pt idx="5029">
                  <c:v>6453.4207762227052</c:v>
                </c:pt>
                <c:pt idx="5030">
                  <c:v>6454.3603972794763</c:v>
                </c:pt>
                <c:pt idx="5031">
                  <c:v>6455.3000183362474</c:v>
                </c:pt>
                <c:pt idx="5032">
                  <c:v>6456.2396393930194</c:v>
                </c:pt>
                <c:pt idx="5033">
                  <c:v>6457.1792604497914</c:v>
                </c:pt>
                <c:pt idx="5034">
                  <c:v>6458.1188815065616</c:v>
                </c:pt>
                <c:pt idx="5035">
                  <c:v>6459.0585025633336</c:v>
                </c:pt>
                <c:pt idx="5036">
                  <c:v>6459.9981236201056</c:v>
                </c:pt>
                <c:pt idx="5037">
                  <c:v>6460.9377446768758</c:v>
                </c:pt>
                <c:pt idx="5038">
                  <c:v>6461.8773657336478</c:v>
                </c:pt>
                <c:pt idx="5039">
                  <c:v>6462.8169867904198</c:v>
                </c:pt>
                <c:pt idx="5040">
                  <c:v>6463.7566078471918</c:v>
                </c:pt>
                <c:pt idx="5041">
                  <c:v>6464.696228903962</c:v>
                </c:pt>
                <c:pt idx="5042">
                  <c:v>6465.635849960734</c:v>
                </c:pt>
                <c:pt idx="5043">
                  <c:v>6466.5754710175061</c:v>
                </c:pt>
                <c:pt idx="5044">
                  <c:v>6467.5150920742763</c:v>
                </c:pt>
                <c:pt idx="5045">
                  <c:v>6468.4547131310483</c:v>
                </c:pt>
                <c:pt idx="5046">
                  <c:v>6469.3943341878203</c:v>
                </c:pt>
                <c:pt idx="5047">
                  <c:v>6470.3339552445914</c:v>
                </c:pt>
                <c:pt idx="5048">
                  <c:v>6471.2735763013625</c:v>
                </c:pt>
                <c:pt idx="5049">
                  <c:v>6472.2131973581345</c:v>
                </c:pt>
                <c:pt idx="5050">
                  <c:v>6473.1528184149056</c:v>
                </c:pt>
                <c:pt idx="5051">
                  <c:v>6474.0924394716767</c:v>
                </c:pt>
                <c:pt idx="5052">
                  <c:v>6475.0320605284487</c:v>
                </c:pt>
                <c:pt idx="5053">
                  <c:v>6475.9716815852207</c:v>
                </c:pt>
                <c:pt idx="5054">
                  <c:v>6476.9113026419918</c:v>
                </c:pt>
                <c:pt idx="5055">
                  <c:v>6477.8509236987629</c:v>
                </c:pt>
                <c:pt idx="5056">
                  <c:v>6478.7905447555349</c:v>
                </c:pt>
                <c:pt idx="5057">
                  <c:v>6479.730165812306</c:v>
                </c:pt>
                <c:pt idx="5058">
                  <c:v>6480.6697868690771</c:v>
                </c:pt>
                <c:pt idx="5059">
                  <c:v>6481.6094079258492</c:v>
                </c:pt>
                <c:pt idx="5060">
                  <c:v>6482.5490289826203</c:v>
                </c:pt>
                <c:pt idx="5061">
                  <c:v>6483.4886500393923</c:v>
                </c:pt>
                <c:pt idx="5062">
                  <c:v>6484.4282710961634</c:v>
                </c:pt>
                <c:pt idx="5063">
                  <c:v>6485.3678921529345</c:v>
                </c:pt>
                <c:pt idx="5064">
                  <c:v>6486.3075132097065</c:v>
                </c:pt>
                <c:pt idx="5065">
                  <c:v>6487.2471342664776</c:v>
                </c:pt>
                <c:pt idx="5066">
                  <c:v>6488.1867553232496</c:v>
                </c:pt>
                <c:pt idx="5067">
                  <c:v>6489.1263763800207</c:v>
                </c:pt>
                <c:pt idx="5068">
                  <c:v>6490.0659974367927</c:v>
                </c:pt>
                <c:pt idx="5069">
                  <c:v>6491.0056184935638</c:v>
                </c:pt>
                <c:pt idx="5070">
                  <c:v>6491.9452395503349</c:v>
                </c:pt>
                <c:pt idx="5071">
                  <c:v>6492.8848606071069</c:v>
                </c:pt>
                <c:pt idx="5072">
                  <c:v>6493.824481663878</c:v>
                </c:pt>
                <c:pt idx="5073">
                  <c:v>6494.7641027206491</c:v>
                </c:pt>
                <c:pt idx="5074">
                  <c:v>6495.7037237774211</c:v>
                </c:pt>
                <c:pt idx="5075">
                  <c:v>6496.6433448341932</c:v>
                </c:pt>
                <c:pt idx="5076">
                  <c:v>6497.5829658909634</c:v>
                </c:pt>
                <c:pt idx="5077">
                  <c:v>6498.5225869477354</c:v>
                </c:pt>
                <c:pt idx="5078">
                  <c:v>6499.4622080045074</c:v>
                </c:pt>
                <c:pt idx="5079">
                  <c:v>6500.4018290612785</c:v>
                </c:pt>
                <c:pt idx="5080">
                  <c:v>6501.3414501180496</c:v>
                </c:pt>
                <c:pt idx="5081">
                  <c:v>6502.2810711748216</c:v>
                </c:pt>
                <c:pt idx="5082">
                  <c:v>6503.2206922315936</c:v>
                </c:pt>
                <c:pt idx="5083">
                  <c:v>6504.1603132883638</c:v>
                </c:pt>
                <c:pt idx="5084">
                  <c:v>6505.0999343451358</c:v>
                </c:pt>
                <c:pt idx="5085">
                  <c:v>6506.0395554019078</c:v>
                </c:pt>
                <c:pt idx="5086">
                  <c:v>6506.979176458678</c:v>
                </c:pt>
                <c:pt idx="5087">
                  <c:v>6507.91879751545</c:v>
                </c:pt>
                <c:pt idx="5088">
                  <c:v>6508.858418572222</c:v>
                </c:pt>
                <c:pt idx="5089">
                  <c:v>6509.7980396289931</c:v>
                </c:pt>
                <c:pt idx="5090">
                  <c:v>6510.7376606857642</c:v>
                </c:pt>
                <c:pt idx="5091">
                  <c:v>6511.6772817425363</c:v>
                </c:pt>
                <c:pt idx="5092">
                  <c:v>6512.6169027993083</c:v>
                </c:pt>
                <c:pt idx="5093">
                  <c:v>6513.5565238560785</c:v>
                </c:pt>
                <c:pt idx="5094">
                  <c:v>6514.411579017742</c:v>
                </c:pt>
                <c:pt idx="5095">
                  <c:v>6514.4209752283095</c:v>
                </c:pt>
                <c:pt idx="5096">
                  <c:v>6514.4961449128505</c:v>
                </c:pt>
                <c:pt idx="5097">
                  <c:v>6515.4357659696225</c:v>
                </c:pt>
                <c:pt idx="5098">
                  <c:v>6516.3753870263927</c:v>
                </c:pt>
                <c:pt idx="5099">
                  <c:v>6517.3150080831647</c:v>
                </c:pt>
                <c:pt idx="5100">
                  <c:v>6518.2546291399367</c:v>
                </c:pt>
                <c:pt idx="5101">
                  <c:v>6519.1942501967078</c:v>
                </c:pt>
                <c:pt idx="5102">
                  <c:v>6519.4432497767521</c:v>
                </c:pt>
                <c:pt idx="5103">
                  <c:v>6520.1338712534789</c:v>
                </c:pt>
                <c:pt idx="5104">
                  <c:v>6521.0734923102509</c:v>
                </c:pt>
                <c:pt idx="5105">
                  <c:v>6522.013113367022</c:v>
                </c:pt>
                <c:pt idx="5106">
                  <c:v>6522.8305836864129</c:v>
                </c:pt>
                <c:pt idx="5107">
                  <c:v>6522.9527344237931</c:v>
                </c:pt>
                <c:pt idx="5108">
                  <c:v>6523.8923554805651</c:v>
                </c:pt>
                <c:pt idx="5109">
                  <c:v>6524.8319765373371</c:v>
                </c:pt>
                <c:pt idx="5110">
                  <c:v>6525.7715975941082</c:v>
                </c:pt>
                <c:pt idx="5111">
                  <c:v>6526.7112186508793</c:v>
                </c:pt>
                <c:pt idx="5112">
                  <c:v>6527.6508397076514</c:v>
                </c:pt>
                <c:pt idx="5113">
                  <c:v>6528.5904607644225</c:v>
                </c:pt>
                <c:pt idx="5114">
                  <c:v>6529.5300818211936</c:v>
                </c:pt>
                <c:pt idx="5115">
                  <c:v>6530.4697028779656</c:v>
                </c:pt>
                <c:pt idx="5116">
                  <c:v>6531.4093239347367</c:v>
                </c:pt>
                <c:pt idx="5117">
                  <c:v>6532.3489449915087</c:v>
                </c:pt>
                <c:pt idx="5118">
                  <c:v>6533.2885660482798</c:v>
                </c:pt>
                <c:pt idx="5119">
                  <c:v>6534.2281871050509</c:v>
                </c:pt>
                <c:pt idx="5120">
                  <c:v>6535.1678081618229</c:v>
                </c:pt>
                <c:pt idx="5121">
                  <c:v>6536.107429218594</c:v>
                </c:pt>
                <c:pt idx="5122">
                  <c:v>6537.047050275366</c:v>
                </c:pt>
                <c:pt idx="5123">
                  <c:v>6537.9866713321371</c:v>
                </c:pt>
                <c:pt idx="5124">
                  <c:v>6538.9262923889091</c:v>
                </c:pt>
                <c:pt idx="5125">
                  <c:v>6539.8659134456802</c:v>
                </c:pt>
                <c:pt idx="5126">
                  <c:v>6540.8055345024513</c:v>
                </c:pt>
                <c:pt idx="5127">
                  <c:v>6541.7451555592233</c:v>
                </c:pt>
                <c:pt idx="5128">
                  <c:v>6542.6847766159945</c:v>
                </c:pt>
                <c:pt idx="5129">
                  <c:v>6543.6243976727656</c:v>
                </c:pt>
                <c:pt idx="5130">
                  <c:v>6544.5640187295376</c:v>
                </c:pt>
                <c:pt idx="5131">
                  <c:v>6545.5036397863096</c:v>
                </c:pt>
                <c:pt idx="5132">
                  <c:v>6546.4432608430798</c:v>
                </c:pt>
                <c:pt idx="5133">
                  <c:v>6547.3828818998518</c:v>
                </c:pt>
                <c:pt idx="5134">
                  <c:v>6548.3225029566238</c:v>
                </c:pt>
                <c:pt idx="5135">
                  <c:v>6549.2621240133949</c:v>
                </c:pt>
                <c:pt idx="5136">
                  <c:v>6550.201745070166</c:v>
                </c:pt>
                <c:pt idx="5137">
                  <c:v>6551.141366126938</c:v>
                </c:pt>
                <c:pt idx="5138">
                  <c:v>6552.08098718371</c:v>
                </c:pt>
                <c:pt idx="5139">
                  <c:v>6553.0206082404802</c:v>
                </c:pt>
                <c:pt idx="5140">
                  <c:v>6553.9602292972522</c:v>
                </c:pt>
                <c:pt idx="5141">
                  <c:v>6554.8998503540242</c:v>
                </c:pt>
                <c:pt idx="5142">
                  <c:v>6555.8394714107944</c:v>
                </c:pt>
                <c:pt idx="5143">
                  <c:v>6556.7790924675664</c:v>
                </c:pt>
                <c:pt idx="5144">
                  <c:v>6557.7187135243385</c:v>
                </c:pt>
                <c:pt idx="5145">
                  <c:v>6558.6583345811105</c:v>
                </c:pt>
                <c:pt idx="5146">
                  <c:v>6559.5979556378807</c:v>
                </c:pt>
                <c:pt idx="5147">
                  <c:v>6560.5375766946527</c:v>
                </c:pt>
                <c:pt idx="5148">
                  <c:v>6561.4771977514247</c:v>
                </c:pt>
                <c:pt idx="5149">
                  <c:v>6562.4168188081949</c:v>
                </c:pt>
                <c:pt idx="5150">
                  <c:v>6563.3564398649669</c:v>
                </c:pt>
                <c:pt idx="5151">
                  <c:v>6564.2960609217389</c:v>
                </c:pt>
                <c:pt idx="5152">
                  <c:v>6565.23568197851</c:v>
                </c:pt>
                <c:pt idx="5153">
                  <c:v>6566.1753030352811</c:v>
                </c:pt>
                <c:pt idx="5154">
                  <c:v>6567.1149240920531</c:v>
                </c:pt>
                <c:pt idx="5155">
                  <c:v>6568.0545451488242</c:v>
                </c:pt>
                <c:pt idx="5156">
                  <c:v>6568.9941662055953</c:v>
                </c:pt>
                <c:pt idx="5157">
                  <c:v>6569.9337872623673</c:v>
                </c:pt>
                <c:pt idx="5158">
                  <c:v>6570.78884242403</c:v>
                </c:pt>
                <c:pt idx="5159">
                  <c:v>6570.8734083191393</c:v>
                </c:pt>
                <c:pt idx="5160">
                  <c:v>6571.8130293759104</c:v>
                </c:pt>
                <c:pt idx="5161">
                  <c:v>6572.7526504326815</c:v>
                </c:pt>
                <c:pt idx="5162">
                  <c:v>6573.6922714894536</c:v>
                </c:pt>
                <c:pt idx="5163">
                  <c:v>6574.6318925462247</c:v>
                </c:pt>
                <c:pt idx="5164">
                  <c:v>6575.5715136029958</c:v>
                </c:pt>
                <c:pt idx="5165">
                  <c:v>6576.5111346597678</c:v>
                </c:pt>
                <c:pt idx="5166">
                  <c:v>6577.4507557165389</c:v>
                </c:pt>
                <c:pt idx="5167">
                  <c:v>6578.39037677331</c:v>
                </c:pt>
                <c:pt idx="5168">
                  <c:v>6579.329997830082</c:v>
                </c:pt>
                <c:pt idx="5169">
                  <c:v>6580.2696188868531</c:v>
                </c:pt>
                <c:pt idx="5170">
                  <c:v>6581.2092399436251</c:v>
                </c:pt>
                <c:pt idx="5171">
                  <c:v>6582.1488610003962</c:v>
                </c:pt>
                <c:pt idx="5172">
                  <c:v>6583.0884820571682</c:v>
                </c:pt>
                <c:pt idx="5173">
                  <c:v>6584.0281031139393</c:v>
                </c:pt>
                <c:pt idx="5174">
                  <c:v>6584.9677241707104</c:v>
                </c:pt>
                <c:pt idx="5175">
                  <c:v>6585.9073452274824</c:v>
                </c:pt>
                <c:pt idx="5176">
                  <c:v>6586.8469662842535</c:v>
                </c:pt>
                <c:pt idx="5177">
                  <c:v>6587.7865873410256</c:v>
                </c:pt>
                <c:pt idx="5178">
                  <c:v>6588.7262083977967</c:v>
                </c:pt>
                <c:pt idx="5179">
                  <c:v>6589.6658294545678</c:v>
                </c:pt>
                <c:pt idx="5180">
                  <c:v>6590.6054505113398</c:v>
                </c:pt>
                <c:pt idx="5181">
                  <c:v>6591.5450715681109</c:v>
                </c:pt>
                <c:pt idx="5182">
                  <c:v>6592.484692624882</c:v>
                </c:pt>
                <c:pt idx="5183">
                  <c:v>6593.424313681654</c:v>
                </c:pt>
                <c:pt idx="5184">
                  <c:v>6594.363934738426</c:v>
                </c:pt>
                <c:pt idx="5185">
                  <c:v>6595.3035557951971</c:v>
                </c:pt>
                <c:pt idx="5186">
                  <c:v>6596.2431768519682</c:v>
                </c:pt>
                <c:pt idx="5187">
                  <c:v>6597.1827979087402</c:v>
                </c:pt>
                <c:pt idx="5188">
                  <c:v>6598.1224189655113</c:v>
                </c:pt>
                <c:pt idx="5189">
                  <c:v>6599.0620400222824</c:v>
                </c:pt>
                <c:pt idx="5190">
                  <c:v>6600.0016610790544</c:v>
                </c:pt>
                <c:pt idx="5191">
                  <c:v>6600.9412821358264</c:v>
                </c:pt>
                <c:pt idx="5192">
                  <c:v>6601.8809031925966</c:v>
                </c:pt>
                <c:pt idx="5193">
                  <c:v>6602.8205242493686</c:v>
                </c:pt>
                <c:pt idx="5194">
                  <c:v>6603.7601453061407</c:v>
                </c:pt>
                <c:pt idx="5195">
                  <c:v>6604.6997663629109</c:v>
                </c:pt>
                <c:pt idx="5196">
                  <c:v>6605.6393874196829</c:v>
                </c:pt>
                <c:pt idx="5197">
                  <c:v>6606.5790084764549</c:v>
                </c:pt>
                <c:pt idx="5198">
                  <c:v>6607.5186295332269</c:v>
                </c:pt>
                <c:pt idx="5199">
                  <c:v>6608.4582505899971</c:v>
                </c:pt>
                <c:pt idx="5200">
                  <c:v>6609.3978716467691</c:v>
                </c:pt>
                <c:pt idx="5201">
                  <c:v>6610.3374927035411</c:v>
                </c:pt>
                <c:pt idx="5202">
                  <c:v>6611.2771137603113</c:v>
                </c:pt>
                <c:pt idx="5203">
                  <c:v>6612.2167348170833</c:v>
                </c:pt>
                <c:pt idx="5204">
                  <c:v>6613.1563558738553</c:v>
                </c:pt>
                <c:pt idx="5205">
                  <c:v>6614.0959769306264</c:v>
                </c:pt>
                <c:pt idx="5206">
                  <c:v>6615.0355979873975</c:v>
                </c:pt>
                <c:pt idx="5207">
                  <c:v>6615.9752190441695</c:v>
                </c:pt>
                <c:pt idx="5208">
                  <c:v>6616.9148401009406</c:v>
                </c:pt>
                <c:pt idx="5209">
                  <c:v>6617.8544611577117</c:v>
                </c:pt>
                <c:pt idx="5210">
                  <c:v>6618.7940822144838</c:v>
                </c:pt>
                <c:pt idx="5211">
                  <c:v>6619.7337032712558</c:v>
                </c:pt>
                <c:pt idx="5212">
                  <c:v>6620.6733243280269</c:v>
                </c:pt>
                <c:pt idx="5213">
                  <c:v>6621.612945384798</c:v>
                </c:pt>
                <c:pt idx="5214">
                  <c:v>6622.55256644157</c:v>
                </c:pt>
                <c:pt idx="5215">
                  <c:v>6623.4921874983411</c:v>
                </c:pt>
                <c:pt idx="5216">
                  <c:v>6624.4318085551122</c:v>
                </c:pt>
                <c:pt idx="5217">
                  <c:v>6625.3714296118842</c:v>
                </c:pt>
                <c:pt idx="5218">
                  <c:v>6626.3110506686553</c:v>
                </c:pt>
                <c:pt idx="5219">
                  <c:v>6627.2506717254273</c:v>
                </c:pt>
                <c:pt idx="5220">
                  <c:v>6628.1902927821984</c:v>
                </c:pt>
                <c:pt idx="5221">
                  <c:v>6629.1299138389695</c:v>
                </c:pt>
                <c:pt idx="5222">
                  <c:v>6630.0695348957415</c:v>
                </c:pt>
                <c:pt idx="5223">
                  <c:v>6631.0091559525126</c:v>
                </c:pt>
                <c:pt idx="5224">
                  <c:v>6631.9487770092846</c:v>
                </c:pt>
                <c:pt idx="5225">
                  <c:v>6632.8883980660557</c:v>
                </c:pt>
                <c:pt idx="5226">
                  <c:v>6633.8280191228268</c:v>
                </c:pt>
                <c:pt idx="5227">
                  <c:v>6634.7676401795989</c:v>
                </c:pt>
                <c:pt idx="5228">
                  <c:v>6635.70726123637</c:v>
                </c:pt>
                <c:pt idx="5229">
                  <c:v>6636.646882293142</c:v>
                </c:pt>
                <c:pt idx="5230">
                  <c:v>6637.5865033499131</c:v>
                </c:pt>
                <c:pt idx="5231">
                  <c:v>6638.5261244066842</c:v>
                </c:pt>
                <c:pt idx="5232">
                  <c:v>6639.4657454634562</c:v>
                </c:pt>
                <c:pt idx="5233">
                  <c:v>6640.4053665202273</c:v>
                </c:pt>
                <c:pt idx="5234">
                  <c:v>6641.3449875769984</c:v>
                </c:pt>
                <c:pt idx="5235">
                  <c:v>6642.2846086337704</c:v>
                </c:pt>
                <c:pt idx="5236">
                  <c:v>6643.2242296905424</c:v>
                </c:pt>
                <c:pt idx="5237">
                  <c:v>6644.1638507473135</c:v>
                </c:pt>
                <c:pt idx="5238">
                  <c:v>6645.1034718040846</c:v>
                </c:pt>
                <c:pt idx="5239">
                  <c:v>6646.0430928608566</c:v>
                </c:pt>
                <c:pt idx="5240">
                  <c:v>6646.9827139176277</c:v>
                </c:pt>
                <c:pt idx="5241">
                  <c:v>6647.9223349743988</c:v>
                </c:pt>
                <c:pt idx="5242">
                  <c:v>6648.8619560311708</c:v>
                </c:pt>
                <c:pt idx="5243">
                  <c:v>6649.8015770879429</c:v>
                </c:pt>
                <c:pt idx="5244">
                  <c:v>6650.7411981447131</c:v>
                </c:pt>
                <c:pt idx="5245">
                  <c:v>6651.6808192014851</c:v>
                </c:pt>
                <c:pt idx="5246">
                  <c:v>6652.6204402582571</c:v>
                </c:pt>
                <c:pt idx="5247">
                  <c:v>6653.5600613150273</c:v>
                </c:pt>
                <c:pt idx="5248">
                  <c:v>6654.4996823717993</c:v>
                </c:pt>
                <c:pt idx="5249">
                  <c:v>6655.4393034285713</c:v>
                </c:pt>
                <c:pt idx="5250">
                  <c:v>6656.3789244853433</c:v>
                </c:pt>
                <c:pt idx="5251">
                  <c:v>6657.3185455421135</c:v>
                </c:pt>
                <c:pt idx="5252">
                  <c:v>6658.2581665988855</c:v>
                </c:pt>
                <c:pt idx="5253">
                  <c:v>6659.1977876556575</c:v>
                </c:pt>
                <c:pt idx="5254">
                  <c:v>6660.1374087124277</c:v>
                </c:pt>
                <c:pt idx="5255">
                  <c:v>6661.0770297691997</c:v>
                </c:pt>
                <c:pt idx="5256">
                  <c:v>6662.0166508259717</c:v>
                </c:pt>
                <c:pt idx="5257">
                  <c:v>6662.9562718827428</c:v>
                </c:pt>
                <c:pt idx="5258">
                  <c:v>6663.8958929395139</c:v>
                </c:pt>
                <c:pt idx="5259">
                  <c:v>6664.835513996286</c:v>
                </c:pt>
                <c:pt idx="5260">
                  <c:v>6665.775135053058</c:v>
                </c:pt>
                <c:pt idx="5261">
                  <c:v>6666.7147561098282</c:v>
                </c:pt>
                <c:pt idx="5262">
                  <c:v>6667.6543771666002</c:v>
                </c:pt>
                <c:pt idx="5263">
                  <c:v>6668.5939982233722</c:v>
                </c:pt>
                <c:pt idx="5264">
                  <c:v>6669.5336192801433</c:v>
                </c:pt>
                <c:pt idx="5265">
                  <c:v>6670.4732403369144</c:v>
                </c:pt>
                <c:pt idx="5266">
                  <c:v>6671.4128613936864</c:v>
                </c:pt>
                <c:pt idx="5267">
                  <c:v>6672.3524824504575</c:v>
                </c:pt>
                <c:pt idx="5268">
                  <c:v>6673.2921035072286</c:v>
                </c:pt>
                <c:pt idx="5269">
                  <c:v>6674.2317245640006</c:v>
                </c:pt>
                <c:pt idx="5270">
                  <c:v>6675.1713456207717</c:v>
                </c:pt>
                <c:pt idx="5271">
                  <c:v>6676.1109666775437</c:v>
                </c:pt>
                <c:pt idx="5272">
                  <c:v>6677.0505877343148</c:v>
                </c:pt>
                <c:pt idx="5273">
                  <c:v>6677.9902087910868</c:v>
                </c:pt>
                <c:pt idx="5274">
                  <c:v>6678.9298298478579</c:v>
                </c:pt>
                <c:pt idx="5275">
                  <c:v>6679.869450904629</c:v>
                </c:pt>
                <c:pt idx="5276">
                  <c:v>6680.8090719614011</c:v>
                </c:pt>
                <c:pt idx="5277">
                  <c:v>6681.7486930181722</c:v>
                </c:pt>
                <c:pt idx="5278">
                  <c:v>6682.6883140749442</c:v>
                </c:pt>
                <c:pt idx="5279">
                  <c:v>6683.6279351317153</c:v>
                </c:pt>
                <c:pt idx="5280">
                  <c:v>6684.5675561884864</c:v>
                </c:pt>
                <c:pt idx="5281">
                  <c:v>6685.5071772452584</c:v>
                </c:pt>
                <c:pt idx="5282">
                  <c:v>6686.4467983020295</c:v>
                </c:pt>
                <c:pt idx="5283">
                  <c:v>6687.3864193588006</c:v>
                </c:pt>
                <c:pt idx="5284">
                  <c:v>6688.3260404155726</c:v>
                </c:pt>
                <c:pt idx="5285">
                  <c:v>6689.2656614723446</c:v>
                </c:pt>
                <c:pt idx="5286">
                  <c:v>6690.2052825291157</c:v>
                </c:pt>
                <c:pt idx="5287">
                  <c:v>6691.1449035858868</c:v>
                </c:pt>
                <c:pt idx="5288">
                  <c:v>6692.0845246426588</c:v>
                </c:pt>
                <c:pt idx="5289">
                  <c:v>6693.0241456994299</c:v>
                </c:pt>
                <c:pt idx="5290">
                  <c:v>6693.963766756201</c:v>
                </c:pt>
                <c:pt idx="5291">
                  <c:v>6694.9033878129731</c:v>
                </c:pt>
                <c:pt idx="5292">
                  <c:v>6695.8430088697442</c:v>
                </c:pt>
                <c:pt idx="5293">
                  <c:v>6696.7826299265153</c:v>
                </c:pt>
                <c:pt idx="5294">
                  <c:v>6697.7222509832873</c:v>
                </c:pt>
                <c:pt idx="5295">
                  <c:v>6698.6618720400593</c:v>
                </c:pt>
                <c:pt idx="5296">
                  <c:v>6699.6014930968295</c:v>
                </c:pt>
                <c:pt idx="5297">
                  <c:v>6700.5411141536015</c:v>
                </c:pt>
                <c:pt idx="5298">
                  <c:v>6701.4807352103735</c:v>
                </c:pt>
                <c:pt idx="5299">
                  <c:v>6702.4203562671437</c:v>
                </c:pt>
                <c:pt idx="5300">
                  <c:v>6703.3599773239157</c:v>
                </c:pt>
                <c:pt idx="5301">
                  <c:v>6704.2995983806877</c:v>
                </c:pt>
                <c:pt idx="5302">
                  <c:v>6705.2392194374597</c:v>
                </c:pt>
                <c:pt idx="5303">
                  <c:v>6706.1788404942299</c:v>
                </c:pt>
                <c:pt idx="5304">
                  <c:v>6707.1184615510019</c:v>
                </c:pt>
                <c:pt idx="5305">
                  <c:v>6708.0580826077739</c:v>
                </c:pt>
                <c:pt idx="5306">
                  <c:v>6708.9977036645441</c:v>
                </c:pt>
                <c:pt idx="5307">
                  <c:v>6709.9373247213161</c:v>
                </c:pt>
                <c:pt idx="5308">
                  <c:v>6710.8769457780882</c:v>
                </c:pt>
                <c:pt idx="5309">
                  <c:v>6711.8165668348593</c:v>
                </c:pt>
                <c:pt idx="5310">
                  <c:v>6712.7561878916304</c:v>
                </c:pt>
                <c:pt idx="5311">
                  <c:v>6713.6958089484024</c:v>
                </c:pt>
                <c:pt idx="5312">
                  <c:v>6714.6354300051744</c:v>
                </c:pt>
                <c:pt idx="5313">
                  <c:v>6715.5750510619446</c:v>
                </c:pt>
                <c:pt idx="5314">
                  <c:v>6716.5146721187166</c:v>
                </c:pt>
                <c:pt idx="5315">
                  <c:v>6717.4542931754886</c:v>
                </c:pt>
                <c:pt idx="5316">
                  <c:v>6718.3939142322597</c:v>
                </c:pt>
                <c:pt idx="5317">
                  <c:v>6719.3335352890308</c:v>
                </c:pt>
                <c:pt idx="5318">
                  <c:v>6720.2731563458028</c:v>
                </c:pt>
                <c:pt idx="5319">
                  <c:v>6721.2127774025739</c:v>
                </c:pt>
                <c:pt idx="5320">
                  <c:v>6722.152398459345</c:v>
                </c:pt>
                <c:pt idx="5321">
                  <c:v>6723.092019516117</c:v>
                </c:pt>
                <c:pt idx="5322">
                  <c:v>6724.0316405728881</c:v>
                </c:pt>
                <c:pt idx="5323">
                  <c:v>6724.9712616296601</c:v>
                </c:pt>
                <c:pt idx="5324">
                  <c:v>6725.9108826864313</c:v>
                </c:pt>
                <c:pt idx="5325">
                  <c:v>6726.8505037432033</c:v>
                </c:pt>
                <c:pt idx="5326">
                  <c:v>6727.7901247999744</c:v>
                </c:pt>
                <c:pt idx="5327">
                  <c:v>6728.7297458567455</c:v>
                </c:pt>
                <c:pt idx="5328">
                  <c:v>6729.6693669135175</c:v>
                </c:pt>
                <c:pt idx="5329">
                  <c:v>6730.6089879702886</c:v>
                </c:pt>
                <c:pt idx="5330">
                  <c:v>6731.5486090270606</c:v>
                </c:pt>
                <c:pt idx="5331">
                  <c:v>6732.4882300838317</c:v>
                </c:pt>
                <c:pt idx="5332">
                  <c:v>6733.4278511406028</c:v>
                </c:pt>
                <c:pt idx="5333">
                  <c:v>6734.3674721973748</c:v>
                </c:pt>
                <c:pt idx="5334">
                  <c:v>6735.3070932541459</c:v>
                </c:pt>
                <c:pt idx="5335">
                  <c:v>6736.246714310917</c:v>
                </c:pt>
                <c:pt idx="5336">
                  <c:v>6737.186335367689</c:v>
                </c:pt>
                <c:pt idx="5337">
                  <c:v>6738.125956424461</c:v>
                </c:pt>
                <c:pt idx="5338">
                  <c:v>6739.0655774812321</c:v>
                </c:pt>
                <c:pt idx="5339">
                  <c:v>6740.0051985380032</c:v>
                </c:pt>
                <c:pt idx="5340">
                  <c:v>6740.9448195947753</c:v>
                </c:pt>
                <c:pt idx="5341">
                  <c:v>6741.8844406515464</c:v>
                </c:pt>
                <c:pt idx="5342">
                  <c:v>6742.8240617083175</c:v>
                </c:pt>
                <c:pt idx="5343">
                  <c:v>6743.7636827650895</c:v>
                </c:pt>
                <c:pt idx="5344">
                  <c:v>6744.7033038218615</c:v>
                </c:pt>
                <c:pt idx="5345">
                  <c:v>6745.6429248786317</c:v>
                </c:pt>
                <c:pt idx="5346">
                  <c:v>6746.5825459354037</c:v>
                </c:pt>
                <c:pt idx="5347">
                  <c:v>6747.5221669921757</c:v>
                </c:pt>
                <c:pt idx="5348">
                  <c:v>6748.4617880489459</c:v>
                </c:pt>
                <c:pt idx="5349">
                  <c:v>6749.4014091057179</c:v>
                </c:pt>
                <c:pt idx="5350">
                  <c:v>6750.3410301624899</c:v>
                </c:pt>
                <c:pt idx="5351">
                  <c:v>6751.2806512192619</c:v>
                </c:pt>
                <c:pt idx="5352">
                  <c:v>6752.2202722760321</c:v>
                </c:pt>
                <c:pt idx="5353">
                  <c:v>6753.1598933328041</c:v>
                </c:pt>
                <c:pt idx="5354">
                  <c:v>6754.0995143895761</c:v>
                </c:pt>
                <c:pt idx="5355">
                  <c:v>6755.0391354463463</c:v>
                </c:pt>
                <c:pt idx="5356">
                  <c:v>6755.9787565031183</c:v>
                </c:pt>
                <c:pt idx="5357">
                  <c:v>6756.9183775598904</c:v>
                </c:pt>
                <c:pt idx="5358">
                  <c:v>6757.8579986166606</c:v>
                </c:pt>
                <c:pt idx="5359">
                  <c:v>6758.7976196734326</c:v>
                </c:pt>
                <c:pt idx="5360">
                  <c:v>6759.7372407302046</c:v>
                </c:pt>
                <c:pt idx="5361">
                  <c:v>6760.6768617869757</c:v>
                </c:pt>
                <c:pt idx="5362">
                  <c:v>6761.6164828437468</c:v>
                </c:pt>
                <c:pt idx="5363">
                  <c:v>6762.5561039005188</c:v>
                </c:pt>
                <c:pt idx="5364">
                  <c:v>6763.4957249572908</c:v>
                </c:pt>
                <c:pt idx="5365">
                  <c:v>6764.435346014061</c:v>
                </c:pt>
                <c:pt idx="5366">
                  <c:v>6765.374967070833</c:v>
                </c:pt>
                <c:pt idx="5367">
                  <c:v>6766.314588127605</c:v>
                </c:pt>
                <c:pt idx="5368">
                  <c:v>6767.2542091843761</c:v>
                </c:pt>
                <c:pt idx="5369">
                  <c:v>6768.1938302411472</c:v>
                </c:pt>
                <c:pt idx="5370">
                  <c:v>6769.1334512979192</c:v>
                </c:pt>
                <c:pt idx="5371">
                  <c:v>6770.0730723546903</c:v>
                </c:pt>
                <c:pt idx="5372">
                  <c:v>6771.0126934114614</c:v>
                </c:pt>
                <c:pt idx="5373">
                  <c:v>6771.9523144682335</c:v>
                </c:pt>
                <c:pt idx="5374">
                  <c:v>6772.8919355250046</c:v>
                </c:pt>
                <c:pt idx="5375">
                  <c:v>6773.8315565817766</c:v>
                </c:pt>
                <c:pt idx="5376">
                  <c:v>6774.7711776385477</c:v>
                </c:pt>
                <c:pt idx="5377">
                  <c:v>6775.7107986953197</c:v>
                </c:pt>
                <c:pt idx="5378">
                  <c:v>6776.6504197520908</c:v>
                </c:pt>
                <c:pt idx="5379">
                  <c:v>6777.5900408088619</c:v>
                </c:pt>
                <c:pt idx="5380">
                  <c:v>6778.5296618656339</c:v>
                </c:pt>
                <c:pt idx="5381">
                  <c:v>6779.469282922405</c:v>
                </c:pt>
                <c:pt idx="5382">
                  <c:v>6780.408903979177</c:v>
                </c:pt>
                <c:pt idx="5383">
                  <c:v>6781.3485250359481</c:v>
                </c:pt>
                <c:pt idx="5384">
                  <c:v>6782.2881460927192</c:v>
                </c:pt>
                <c:pt idx="5385">
                  <c:v>6783.2277671494912</c:v>
                </c:pt>
                <c:pt idx="5386">
                  <c:v>6784.1673882062623</c:v>
                </c:pt>
                <c:pt idx="5387">
                  <c:v>6785.1070092630334</c:v>
                </c:pt>
                <c:pt idx="5388">
                  <c:v>6786.0466303198054</c:v>
                </c:pt>
                <c:pt idx="5389">
                  <c:v>6786.9862513765775</c:v>
                </c:pt>
                <c:pt idx="5390">
                  <c:v>6787.9258724333486</c:v>
                </c:pt>
                <c:pt idx="5391">
                  <c:v>6788.8654934901197</c:v>
                </c:pt>
                <c:pt idx="5392">
                  <c:v>6789.8051145468917</c:v>
                </c:pt>
                <c:pt idx="5393">
                  <c:v>6790.7447356036628</c:v>
                </c:pt>
                <c:pt idx="5394">
                  <c:v>6791.6843566604339</c:v>
                </c:pt>
                <c:pt idx="5395">
                  <c:v>6792.6239777172059</c:v>
                </c:pt>
                <c:pt idx="5396">
                  <c:v>6793.5635987739779</c:v>
                </c:pt>
                <c:pt idx="5397">
                  <c:v>6794.5032198307481</c:v>
                </c:pt>
                <c:pt idx="5398">
                  <c:v>6795.4428408875201</c:v>
                </c:pt>
                <c:pt idx="5399">
                  <c:v>6796.3824619442921</c:v>
                </c:pt>
                <c:pt idx="5400">
                  <c:v>6797.3220830010623</c:v>
                </c:pt>
                <c:pt idx="5401">
                  <c:v>6798.2617040578343</c:v>
                </c:pt>
                <c:pt idx="5402">
                  <c:v>6799.2013251146063</c:v>
                </c:pt>
                <c:pt idx="5403">
                  <c:v>6800.1409461713783</c:v>
                </c:pt>
                <c:pt idx="5404">
                  <c:v>6801.0805672281485</c:v>
                </c:pt>
                <c:pt idx="5405">
                  <c:v>6802.0201882849206</c:v>
                </c:pt>
                <c:pt idx="5406">
                  <c:v>6802.9598093416926</c:v>
                </c:pt>
                <c:pt idx="5407">
                  <c:v>6803.8994303984628</c:v>
                </c:pt>
                <c:pt idx="5408">
                  <c:v>6804.8390514552348</c:v>
                </c:pt>
                <c:pt idx="5409">
                  <c:v>6805.7786725120068</c:v>
                </c:pt>
                <c:pt idx="5410">
                  <c:v>6806.7182935687779</c:v>
                </c:pt>
                <c:pt idx="5411">
                  <c:v>6807.657914625549</c:v>
                </c:pt>
                <c:pt idx="5412">
                  <c:v>6808.597535682321</c:v>
                </c:pt>
                <c:pt idx="5413">
                  <c:v>6809.537156739093</c:v>
                </c:pt>
                <c:pt idx="5414">
                  <c:v>6810.4767777958632</c:v>
                </c:pt>
                <c:pt idx="5415">
                  <c:v>6811.4163988526352</c:v>
                </c:pt>
                <c:pt idx="5416">
                  <c:v>6812.3560199094072</c:v>
                </c:pt>
                <c:pt idx="5417">
                  <c:v>6813.2956409661774</c:v>
                </c:pt>
                <c:pt idx="5418">
                  <c:v>6814.2352620229494</c:v>
                </c:pt>
                <c:pt idx="5419">
                  <c:v>6815.1748830797214</c:v>
                </c:pt>
                <c:pt idx="5420">
                  <c:v>6816.1145041364925</c:v>
                </c:pt>
                <c:pt idx="5421">
                  <c:v>6817.0541251932636</c:v>
                </c:pt>
                <c:pt idx="5422">
                  <c:v>6817.9937462500357</c:v>
                </c:pt>
                <c:pt idx="5423">
                  <c:v>6818.9333673068068</c:v>
                </c:pt>
                <c:pt idx="5424">
                  <c:v>6819.8729883635779</c:v>
                </c:pt>
                <c:pt idx="5425">
                  <c:v>6820.8126094203499</c:v>
                </c:pt>
                <c:pt idx="5426">
                  <c:v>6821.7522304771219</c:v>
                </c:pt>
                <c:pt idx="5427">
                  <c:v>6822.691851533893</c:v>
                </c:pt>
                <c:pt idx="5428">
                  <c:v>6823.6314725906641</c:v>
                </c:pt>
                <c:pt idx="5429">
                  <c:v>6824.5710936474361</c:v>
                </c:pt>
                <c:pt idx="5430">
                  <c:v>6825.5107147042072</c:v>
                </c:pt>
                <c:pt idx="5431">
                  <c:v>6826.4503357609783</c:v>
                </c:pt>
                <c:pt idx="5432">
                  <c:v>6827.3899568177503</c:v>
                </c:pt>
                <c:pt idx="5433">
                  <c:v>6828.3295778745214</c:v>
                </c:pt>
                <c:pt idx="5434">
                  <c:v>6829.2691989312934</c:v>
                </c:pt>
                <c:pt idx="5435">
                  <c:v>6830.2088199880645</c:v>
                </c:pt>
                <c:pt idx="5436">
                  <c:v>6831.1484410448356</c:v>
                </c:pt>
                <c:pt idx="5437">
                  <c:v>6832.0880621016076</c:v>
                </c:pt>
                <c:pt idx="5438">
                  <c:v>6833.0276831583787</c:v>
                </c:pt>
                <c:pt idx="5439">
                  <c:v>6833.9673042151508</c:v>
                </c:pt>
                <c:pt idx="5440">
                  <c:v>6834.9069252719219</c:v>
                </c:pt>
                <c:pt idx="5441">
                  <c:v>6835.8465463286939</c:v>
                </c:pt>
                <c:pt idx="5442">
                  <c:v>6836.786167385465</c:v>
                </c:pt>
                <c:pt idx="5443">
                  <c:v>6837.7257884422361</c:v>
                </c:pt>
                <c:pt idx="5444">
                  <c:v>6838.6654094990081</c:v>
                </c:pt>
                <c:pt idx="5445">
                  <c:v>6839.6050305557792</c:v>
                </c:pt>
                <c:pt idx="5446">
                  <c:v>6840.5446516125503</c:v>
                </c:pt>
                <c:pt idx="5447">
                  <c:v>6841.4842726693223</c:v>
                </c:pt>
                <c:pt idx="5448">
                  <c:v>6842.4238937260943</c:v>
                </c:pt>
                <c:pt idx="5449">
                  <c:v>6843.3635147828645</c:v>
                </c:pt>
                <c:pt idx="5450">
                  <c:v>6844.3031358396365</c:v>
                </c:pt>
                <c:pt idx="5451">
                  <c:v>6845.2427568964085</c:v>
                </c:pt>
                <c:pt idx="5452">
                  <c:v>6846.1823779531796</c:v>
                </c:pt>
                <c:pt idx="5453">
                  <c:v>6847.1219990099507</c:v>
                </c:pt>
                <c:pt idx="5454">
                  <c:v>6848.0616200667228</c:v>
                </c:pt>
                <c:pt idx="5455">
                  <c:v>6849.0012411234948</c:v>
                </c:pt>
                <c:pt idx="5456">
                  <c:v>6849.940862180265</c:v>
                </c:pt>
                <c:pt idx="5457">
                  <c:v>6850.880483237037</c:v>
                </c:pt>
                <c:pt idx="5458">
                  <c:v>6851.820104293809</c:v>
                </c:pt>
                <c:pt idx="5459">
                  <c:v>6852.7597253505792</c:v>
                </c:pt>
                <c:pt idx="5460">
                  <c:v>6853.6993464073512</c:v>
                </c:pt>
                <c:pt idx="5461">
                  <c:v>6854.6389674641232</c:v>
                </c:pt>
                <c:pt idx="5462">
                  <c:v>6855.5785885208943</c:v>
                </c:pt>
                <c:pt idx="5463">
                  <c:v>6856.5182095776654</c:v>
                </c:pt>
                <c:pt idx="5464">
                  <c:v>6857.4578306344374</c:v>
                </c:pt>
                <c:pt idx="5465">
                  <c:v>6858.3974516912094</c:v>
                </c:pt>
                <c:pt idx="5466">
                  <c:v>6859.3370727479796</c:v>
                </c:pt>
                <c:pt idx="5467">
                  <c:v>6860.2766938047516</c:v>
                </c:pt>
                <c:pt idx="5468">
                  <c:v>6861.2163148615236</c:v>
                </c:pt>
                <c:pt idx="5469">
                  <c:v>6862.1559359182947</c:v>
                </c:pt>
                <c:pt idx="5470">
                  <c:v>6863.0955569750658</c:v>
                </c:pt>
                <c:pt idx="5471">
                  <c:v>6864.0351780318379</c:v>
                </c:pt>
                <c:pt idx="5472">
                  <c:v>6864.974799088609</c:v>
                </c:pt>
                <c:pt idx="5473">
                  <c:v>6865.9144201453801</c:v>
                </c:pt>
                <c:pt idx="5474">
                  <c:v>6866.8540412021521</c:v>
                </c:pt>
                <c:pt idx="5475">
                  <c:v>6867.7936622589232</c:v>
                </c:pt>
                <c:pt idx="5476">
                  <c:v>6868.7332833156952</c:v>
                </c:pt>
                <c:pt idx="5477">
                  <c:v>6869.6729043724663</c:v>
                </c:pt>
                <c:pt idx="5478">
                  <c:v>6870.6125254292383</c:v>
                </c:pt>
                <c:pt idx="5479">
                  <c:v>6871.5521464860094</c:v>
                </c:pt>
                <c:pt idx="5480">
                  <c:v>6872.4917675427805</c:v>
                </c:pt>
                <c:pt idx="5481">
                  <c:v>6873.4313885995525</c:v>
                </c:pt>
                <c:pt idx="5482">
                  <c:v>6874.3710096563236</c:v>
                </c:pt>
                <c:pt idx="5483">
                  <c:v>6875.3106307130947</c:v>
                </c:pt>
                <c:pt idx="5484">
                  <c:v>6876.2502517698667</c:v>
                </c:pt>
                <c:pt idx="5485">
                  <c:v>6877.1898728266378</c:v>
                </c:pt>
                <c:pt idx="5486">
                  <c:v>6878.1294938834099</c:v>
                </c:pt>
                <c:pt idx="5487">
                  <c:v>6879.069114940181</c:v>
                </c:pt>
                <c:pt idx="5488">
                  <c:v>6880.0087359969521</c:v>
                </c:pt>
                <c:pt idx="5489">
                  <c:v>6880.9483570537241</c:v>
                </c:pt>
                <c:pt idx="5490">
                  <c:v>6881.8879781104952</c:v>
                </c:pt>
                <c:pt idx="5491">
                  <c:v>6882.8275991672672</c:v>
                </c:pt>
                <c:pt idx="5492">
                  <c:v>6883.7672202240383</c:v>
                </c:pt>
                <c:pt idx="5493">
                  <c:v>6884.7068412808103</c:v>
                </c:pt>
                <c:pt idx="5494">
                  <c:v>6885.6464623375814</c:v>
                </c:pt>
                <c:pt idx="5495">
                  <c:v>6886.5860833943525</c:v>
                </c:pt>
                <c:pt idx="5496">
                  <c:v>6887.5257044511245</c:v>
                </c:pt>
                <c:pt idx="5497">
                  <c:v>6888.4653255078956</c:v>
                </c:pt>
                <c:pt idx="5498">
                  <c:v>6889.4049465646667</c:v>
                </c:pt>
                <c:pt idx="5499">
                  <c:v>6890.3445676214387</c:v>
                </c:pt>
                <c:pt idx="5500">
                  <c:v>6891.2841886782107</c:v>
                </c:pt>
                <c:pt idx="5501">
                  <c:v>6892.2238097349809</c:v>
                </c:pt>
                <c:pt idx="5502">
                  <c:v>6893.1634307917529</c:v>
                </c:pt>
                <c:pt idx="5503">
                  <c:v>6894.103051848525</c:v>
                </c:pt>
                <c:pt idx="5504">
                  <c:v>6895.0426729052961</c:v>
                </c:pt>
                <c:pt idx="5505">
                  <c:v>6895.9822939620672</c:v>
                </c:pt>
                <c:pt idx="5506">
                  <c:v>6896.9219150188392</c:v>
                </c:pt>
                <c:pt idx="5507">
                  <c:v>6897.8615360756112</c:v>
                </c:pt>
                <c:pt idx="5508">
                  <c:v>6898.8011571323814</c:v>
                </c:pt>
                <c:pt idx="5509">
                  <c:v>6899.7407781891534</c:v>
                </c:pt>
                <c:pt idx="5510">
                  <c:v>6900.6803992459254</c:v>
                </c:pt>
                <c:pt idx="5511">
                  <c:v>6901.6200203026956</c:v>
                </c:pt>
                <c:pt idx="5512">
                  <c:v>6902.5596413594676</c:v>
                </c:pt>
                <c:pt idx="5513">
                  <c:v>6903.4992624162396</c:v>
                </c:pt>
                <c:pt idx="5514">
                  <c:v>6904.4388834730116</c:v>
                </c:pt>
                <c:pt idx="5515">
                  <c:v>6905.3785045297818</c:v>
                </c:pt>
                <c:pt idx="5516">
                  <c:v>6906.3181255865538</c:v>
                </c:pt>
                <c:pt idx="5517">
                  <c:v>6907.2577466433258</c:v>
                </c:pt>
                <c:pt idx="5518">
                  <c:v>6908.197367700096</c:v>
                </c:pt>
                <c:pt idx="5519">
                  <c:v>6909.136988756868</c:v>
                </c:pt>
                <c:pt idx="5520">
                  <c:v>6910.0766098136401</c:v>
                </c:pt>
                <c:pt idx="5521">
                  <c:v>6911.0162308704112</c:v>
                </c:pt>
                <c:pt idx="5522">
                  <c:v>6911.9558519271823</c:v>
                </c:pt>
                <c:pt idx="5523">
                  <c:v>6912.8954729839543</c:v>
                </c:pt>
                <c:pt idx="5524">
                  <c:v>6913.8350940407254</c:v>
                </c:pt>
                <c:pt idx="5525">
                  <c:v>6914.7747150974965</c:v>
                </c:pt>
                <c:pt idx="5526">
                  <c:v>6915.7143361542685</c:v>
                </c:pt>
                <c:pt idx="5527">
                  <c:v>6916.6539572110405</c:v>
                </c:pt>
                <c:pt idx="5528">
                  <c:v>6917.5935782678116</c:v>
                </c:pt>
                <c:pt idx="5529">
                  <c:v>6918.5331993245827</c:v>
                </c:pt>
                <c:pt idx="5530">
                  <c:v>6919.4728203813547</c:v>
                </c:pt>
                <c:pt idx="5531">
                  <c:v>6920.4124414381258</c:v>
                </c:pt>
                <c:pt idx="5532">
                  <c:v>6921.3520624948969</c:v>
                </c:pt>
                <c:pt idx="5533">
                  <c:v>6922.2916835516689</c:v>
                </c:pt>
                <c:pt idx="5534">
                  <c:v>6923.23130460844</c:v>
                </c:pt>
                <c:pt idx="5535">
                  <c:v>6924.1709256652121</c:v>
                </c:pt>
                <c:pt idx="5536">
                  <c:v>6925.1105467219832</c:v>
                </c:pt>
                <c:pt idx="5537">
                  <c:v>6926.0501677787543</c:v>
                </c:pt>
                <c:pt idx="5538">
                  <c:v>6926.9897888355263</c:v>
                </c:pt>
                <c:pt idx="5539">
                  <c:v>6927.9294098922974</c:v>
                </c:pt>
                <c:pt idx="5540">
                  <c:v>6928.8690309490694</c:v>
                </c:pt>
                <c:pt idx="5541">
                  <c:v>6929.8086520058405</c:v>
                </c:pt>
                <c:pt idx="5542">
                  <c:v>6930.7482730626125</c:v>
                </c:pt>
                <c:pt idx="5543">
                  <c:v>6931.6878941193836</c:v>
                </c:pt>
                <c:pt idx="5544">
                  <c:v>6932.6275151761547</c:v>
                </c:pt>
                <c:pt idx="5545">
                  <c:v>6933.5671362329267</c:v>
                </c:pt>
                <c:pt idx="5546">
                  <c:v>6934.5067572896978</c:v>
                </c:pt>
                <c:pt idx="5547">
                  <c:v>6935.4463783464689</c:v>
                </c:pt>
                <c:pt idx="5548">
                  <c:v>6936.3859994032409</c:v>
                </c:pt>
                <c:pt idx="5549">
                  <c:v>6937.325620460012</c:v>
                </c:pt>
                <c:pt idx="5550">
                  <c:v>6938.2652415167831</c:v>
                </c:pt>
                <c:pt idx="5551">
                  <c:v>6939.2048625735551</c:v>
                </c:pt>
                <c:pt idx="5552">
                  <c:v>6940.1444836303272</c:v>
                </c:pt>
                <c:pt idx="5553">
                  <c:v>6941.0841046870983</c:v>
                </c:pt>
                <c:pt idx="5554">
                  <c:v>6942.0237257438694</c:v>
                </c:pt>
                <c:pt idx="5555">
                  <c:v>6942.9633468006414</c:v>
                </c:pt>
                <c:pt idx="5556">
                  <c:v>6943.9029678574125</c:v>
                </c:pt>
                <c:pt idx="5557">
                  <c:v>6944.8425889141836</c:v>
                </c:pt>
                <c:pt idx="5558">
                  <c:v>6945.7822099709556</c:v>
                </c:pt>
                <c:pt idx="5559">
                  <c:v>6946.7218310277276</c:v>
                </c:pt>
                <c:pt idx="5560">
                  <c:v>6947.6614520844978</c:v>
                </c:pt>
                <c:pt idx="5561">
                  <c:v>6948.6010731412698</c:v>
                </c:pt>
                <c:pt idx="5562">
                  <c:v>6949.5406941980418</c:v>
                </c:pt>
                <c:pt idx="5563">
                  <c:v>6950.480315254812</c:v>
                </c:pt>
                <c:pt idx="5564">
                  <c:v>6951.419936311584</c:v>
                </c:pt>
                <c:pt idx="5565">
                  <c:v>6952.359557368356</c:v>
                </c:pt>
                <c:pt idx="5566">
                  <c:v>6953.299178425128</c:v>
                </c:pt>
                <c:pt idx="5567">
                  <c:v>6954.2387994818982</c:v>
                </c:pt>
                <c:pt idx="5568">
                  <c:v>6955.1784205386703</c:v>
                </c:pt>
                <c:pt idx="5569">
                  <c:v>6956.1180415954423</c:v>
                </c:pt>
                <c:pt idx="5570">
                  <c:v>6957.0576626522125</c:v>
                </c:pt>
                <c:pt idx="5571">
                  <c:v>6957.9972837089845</c:v>
                </c:pt>
                <c:pt idx="5572">
                  <c:v>6958.9369047657565</c:v>
                </c:pt>
                <c:pt idx="5573">
                  <c:v>6959.8765258225276</c:v>
                </c:pt>
                <c:pt idx="5574">
                  <c:v>6960.8161468792987</c:v>
                </c:pt>
                <c:pt idx="5575">
                  <c:v>6961.7557679360707</c:v>
                </c:pt>
                <c:pt idx="5576">
                  <c:v>6962.6953889928418</c:v>
                </c:pt>
                <c:pt idx="5577">
                  <c:v>6963.6350100496129</c:v>
                </c:pt>
                <c:pt idx="5578">
                  <c:v>6964.5746311063849</c:v>
                </c:pt>
                <c:pt idx="5579">
                  <c:v>6965.5142521631569</c:v>
                </c:pt>
                <c:pt idx="5580">
                  <c:v>6966.453873219928</c:v>
                </c:pt>
                <c:pt idx="5581">
                  <c:v>6967.3934942766991</c:v>
                </c:pt>
                <c:pt idx="5582">
                  <c:v>6968.3331153334711</c:v>
                </c:pt>
                <c:pt idx="5583">
                  <c:v>6969.2727363902422</c:v>
                </c:pt>
                <c:pt idx="5584">
                  <c:v>6970.2123574470133</c:v>
                </c:pt>
                <c:pt idx="5585">
                  <c:v>6971.1519785037854</c:v>
                </c:pt>
                <c:pt idx="5586">
                  <c:v>6972.0915995605565</c:v>
                </c:pt>
                <c:pt idx="5587">
                  <c:v>6973.0312206173285</c:v>
                </c:pt>
                <c:pt idx="5588">
                  <c:v>6973.9708416740996</c:v>
                </c:pt>
                <c:pt idx="5589">
                  <c:v>6974.9104627308707</c:v>
                </c:pt>
                <c:pt idx="5590">
                  <c:v>6975.8500837876427</c:v>
                </c:pt>
                <c:pt idx="5591">
                  <c:v>6976.7897048444138</c:v>
                </c:pt>
                <c:pt idx="5592">
                  <c:v>6977.7293259011858</c:v>
                </c:pt>
                <c:pt idx="5593">
                  <c:v>6978.6689469579569</c:v>
                </c:pt>
                <c:pt idx="5594">
                  <c:v>6979.6085680147289</c:v>
                </c:pt>
                <c:pt idx="5595">
                  <c:v>6980.5481890715</c:v>
                </c:pt>
                <c:pt idx="5596">
                  <c:v>6981.4878101282711</c:v>
                </c:pt>
                <c:pt idx="5597">
                  <c:v>6982.4274311850431</c:v>
                </c:pt>
                <c:pt idx="5598">
                  <c:v>6983.3670522418142</c:v>
                </c:pt>
                <c:pt idx="5599">
                  <c:v>6984.3066732985853</c:v>
                </c:pt>
                <c:pt idx="5600">
                  <c:v>6985.2462943553573</c:v>
                </c:pt>
                <c:pt idx="5601">
                  <c:v>6986.1859154121294</c:v>
                </c:pt>
                <c:pt idx="5602">
                  <c:v>6987.1255364688996</c:v>
                </c:pt>
                <c:pt idx="5603">
                  <c:v>6988.0651575256716</c:v>
                </c:pt>
                <c:pt idx="5604">
                  <c:v>6989.0047785824436</c:v>
                </c:pt>
                <c:pt idx="5605">
                  <c:v>6989.9443996392147</c:v>
                </c:pt>
                <c:pt idx="5606">
                  <c:v>6990.8840206959858</c:v>
                </c:pt>
                <c:pt idx="5607">
                  <c:v>6991.8236417527578</c:v>
                </c:pt>
                <c:pt idx="5608">
                  <c:v>6992.7632628095289</c:v>
                </c:pt>
                <c:pt idx="5609">
                  <c:v>6993.6136198659078</c:v>
                </c:pt>
                <c:pt idx="5610">
                  <c:v>6993.7028838663</c:v>
                </c:pt>
                <c:pt idx="5611">
                  <c:v>6994.642504923072</c:v>
                </c:pt>
                <c:pt idx="5612">
                  <c:v>6995.582125979844</c:v>
                </c:pt>
                <c:pt idx="5613">
                  <c:v>6996.5217470366142</c:v>
                </c:pt>
                <c:pt idx="5614">
                  <c:v>6997.4613680933862</c:v>
                </c:pt>
                <c:pt idx="5615">
                  <c:v>6998.4009891501582</c:v>
                </c:pt>
                <c:pt idx="5616">
                  <c:v>6999.3406102069284</c:v>
                </c:pt>
                <c:pt idx="5617">
                  <c:v>7000.2802312637004</c:v>
                </c:pt>
                <c:pt idx="5618">
                  <c:v>7001.2198523204725</c:v>
                </c:pt>
                <c:pt idx="5619">
                  <c:v>7002.1594733772445</c:v>
                </c:pt>
                <c:pt idx="5620">
                  <c:v>7003.0990944340147</c:v>
                </c:pt>
                <c:pt idx="5621">
                  <c:v>7004.0387154907867</c:v>
                </c:pt>
                <c:pt idx="5622">
                  <c:v>7004.9783365475587</c:v>
                </c:pt>
                <c:pt idx="5623">
                  <c:v>7005.9179576043289</c:v>
                </c:pt>
                <c:pt idx="5624">
                  <c:v>7006.8575786611009</c:v>
                </c:pt>
                <c:pt idx="5625">
                  <c:v>7007.7971997178729</c:v>
                </c:pt>
                <c:pt idx="5626">
                  <c:v>7008.736820774644</c:v>
                </c:pt>
                <c:pt idx="5627">
                  <c:v>7009.6764418314151</c:v>
                </c:pt>
                <c:pt idx="5628">
                  <c:v>7010.6160628881871</c:v>
                </c:pt>
                <c:pt idx="5629">
                  <c:v>7011.5556839449591</c:v>
                </c:pt>
                <c:pt idx="5630">
                  <c:v>7012.4953050017293</c:v>
                </c:pt>
                <c:pt idx="5631">
                  <c:v>7013.4349260585013</c:v>
                </c:pt>
                <c:pt idx="5632">
                  <c:v>7014.3745471152733</c:v>
                </c:pt>
                <c:pt idx="5633">
                  <c:v>7015.3141681720444</c:v>
                </c:pt>
                <c:pt idx="5634">
                  <c:v>7016.2537892288155</c:v>
                </c:pt>
                <c:pt idx="5635">
                  <c:v>7017.1934102855876</c:v>
                </c:pt>
                <c:pt idx="5636">
                  <c:v>7018.1330313423587</c:v>
                </c:pt>
                <c:pt idx="5637">
                  <c:v>7019.0726523991298</c:v>
                </c:pt>
                <c:pt idx="5638">
                  <c:v>7020.0122734559018</c:v>
                </c:pt>
                <c:pt idx="5639">
                  <c:v>7020.9518945126729</c:v>
                </c:pt>
                <c:pt idx="5640">
                  <c:v>7021.8915155694449</c:v>
                </c:pt>
                <c:pt idx="5641">
                  <c:v>7022.831136626216</c:v>
                </c:pt>
                <c:pt idx="5642">
                  <c:v>7023.770757682988</c:v>
                </c:pt>
                <c:pt idx="5643">
                  <c:v>7024.7103787397591</c:v>
                </c:pt>
                <c:pt idx="5644">
                  <c:v>7025.6499997965302</c:v>
                </c:pt>
                <c:pt idx="5645">
                  <c:v>7026.5896208533022</c:v>
                </c:pt>
                <c:pt idx="5646">
                  <c:v>7027.5292419100733</c:v>
                </c:pt>
                <c:pt idx="5647">
                  <c:v>7028.4688629668453</c:v>
                </c:pt>
                <c:pt idx="5648">
                  <c:v>7029.4084840236164</c:v>
                </c:pt>
                <c:pt idx="5649">
                  <c:v>7030.3481050803875</c:v>
                </c:pt>
                <c:pt idx="5650">
                  <c:v>7031.2877261371596</c:v>
                </c:pt>
                <c:pt idx="5651">
                  <c:v>7032.2273471939307</c:v>
                </c:pt>
                <c:pt idx="5652">
                  <c:v>7033.1669682507018</c:v>
                </c:pt>
                <c:pt idx="5653">
                  <c:v>7034.1065893074738</c:v>
                </c:pt>
                <c:pt idx="5654">
                  <c:v>7035.0462103642458</c:v>
                </c:pt>
                <c:pt idx="5655">
                  <c:v>7035.9858314210169</c:v>
                </c:pt>
                <c:pt idx="5656">
                  <c:v>7036.925452477788</c:v>
                </c:pt>
                <c:pt idx="5657">
                  <c:v>7037.86507353456</c:v>
                </c:pt>
                <c:pt idx="5658">
                  <c:v>7038.8046945913311</c:v>
                </c:pt>
                <c:pt idx="5659">
                  <c:v>7039.7443156481022</c:v>
                </c:pt>
                <c:pt idx="5660">
                  <c:v>7040.6839367048742</c:v>
                </c:pt>
                <c:pt idx="5661">
                  <c:v>7041.6235577616462</c:v>
                </c:pt>
                <c:pt idx="5662">
                  <c:v>7042.5631788184164</c:v>
                </c:pt>
                <c:pt idx="5663">
                  <c:v>7043.5027998751884</c:v>
                </c:pt>
                <c:pt idx="5664">
                  <c:v>7044.4424209319604</c:v>
                </c:pt>
                <c:pt idx="5665">
                  <c:v>7045.3820419887306</c:v>
                </c:pt>
                <c:pt idx="5666">
                  <c:v>7046.3216630455026</c:v>
                </c:pt>
                <c:pt idx="5667">
                  <c:v>7047.2612841022747</c:v>
                </c:pt>
                <c:pt idx="5668">
                  <c:v>7048.2009051590467</c:v>
                </c:pt>
                <c:pt idx="5669">
                  <c:v>7049.1405262158169</c:v>
                </c:pt>
                <c:pt idx="5670">
                  <c:v>7050.0801472725889</c:v>
                </c:pt>
                <c:pt idx="5671">
                  <c:v>7051.0197683293609</c:v>
                </c:pt>
                <c:pt idx="5672">
                  <c:v>7051.9593893861311</c:v>
                </c:pt>
                <c:pt idx="5673">
                  <c:v>7052.8990104429031</c:v>
                </c:pt>
                <c:pt idx="5674">
                  <c:v>7053.8386314996751</c:v>
                </c:pt>
                <c:pt idx="5675">
                  <c:v>7054.7782525564453</c:v>
                </c:pt>
                <c:pt idx="5676">
                  <c:v>7055.7178736132173</c:v>
                </c:pt>
                <c:pt idx="5677">
                  <c:v>7056.6574946699893</c:v>
                </c:pt>
                <c:pt idx="5678">
                  <c:v>7057.5971157267604</c:v>
                </c:pt>
                <c:pt idx="5679">
                  <c:v>7058.5367367835315</c:v>
                </c:pt>
                <c:pt idx="5680">
                  <c:v>7059.4763578403035</c:v>
                </c:pt>
                <c:pt idx="5681">
                  <c:v>7060.4159788970755</c:v>
                </c:pt>
                <c:pt idx="5682">
                  <c:v>7061.3555999538457</c:v>
                </c:pt>
                <c:pt idx="5683">
                  <c:v>7062.2952210106178</c:v>
                </c:pt>
                <c:pt idx="5684">
                  <c:v>7063.2348420673898</c:v>
                </c:pt>
                <c:pt idx="5685">
                  <c:v>7064.1744631241609</c:v>
                </c:pt>
                <c:pt idx="5686">
                  <c:v>7065.114084180932</c:v>
                </c:pt>
                <c:pt idx="5687">
                  <c:v>7066.053705237704</c:v>
                </c:pt>
                <c:pt idx="5688">
                  <c:v>7066.9933262944751</c:v>
                </c:pt>
                <c:pt idx="5689">
                  <c:v>7067.9329473512462</c:v>
                </c:pt>
                <c:pt idx="5690">
                  <c:v>7068.8725684080182</c:v>
                </c:pt>
                <c:pt idx="5691">
                  <c:v>7069.8121894647893</c:v>
                </c:pt>
                <c:pt idx="5692">
                  <c:v>7070.7518105215613</c:v>
                </c:pt>
                <c:pt idx="5693">
                  <c:v>7071.6914315783324</c:v>
                </c:pt>
                <c:pt idx="5694">
                  <c:v>7072.6310526351044</c:v>
                </c:pt>
                <c:pt idx="5695">
                  <c:v>7073.5706736918755</c:v>
                </c:pt>
                <c:pt idx="5696">
                  <c:v>7074.5102947486466</c:v>
                </c:pt>
                <c:pt idx="5697">
                  <c:v>7075.4499158054186</c:v>
                </c:pt>
                <c:pt idx="5698">
                  <c:v>7076.3895368621897</c:v>
                </c:pt>
                <c:pt idx="5699">
                  <c:v>7077.3291579189618</c:v>
                </c:pt>
                <c:pt idx="5700">
                  <c:v>7078.2687789757329</c:v>
                </c:pt>
                <c:pt idx="5701">
                  <c:v>7079.208400032504</c:v>
                </c:pt>
                <c:pt idx="5702">
                  <c:v>7080.148021089276</c:v>
                </c:pt>
                <c:pt idx="5703">
                  <c:v>7081.0876421460471</c:v>
                </c:pt>
                <c:pt idx="5704">
                  <c:v>7082.0272632028182</c:v>
                </c:pt>
                <c:pt idx="5705">
                  <c:v>7082.9668842595902</c:v>
                </c:pt>
                <c:pt idx="5706">
                  <c:v>7083.9065053163622</c:v>
                </c:pt>
                <c:pt idx="5707">
                  <c:v>7084.8461263731333</c:v>
                </c:pt>
                <c:pt idx="5708">
                  <c:v>7085.7857474299044</c:v>
                </c:pt>
                <c:pt idx="5709">
                  <c:v>7086.7253684866764</c:v>
                </c:pt>
                <c:pt idx="5710">
                  <c:v>7087.6649895434475</c:v>
                </c:pt>
                <c:pt idx="5711">
                  <c:v>7088.6046106002186</c:v>
                </c:pt>
                <c:pt idx="5712">
                  <c:v>7089.5442316569906</c:v>
                </c:pt>
                <c:pt idx="5713">
                  <c:v>7090.4838527137626</c:v>
                </c:pt>
                <c:pt idx="5714">
                  <c:v>7091.4234737705328</c:v>
                </c:pt>
                <c:pt idx="5715">
                  <c:v>7092.3630948273048</c:v>
                </c:pt>
                <c:pt idx="5716">
                  <c:v>7092.8939807243805</c:v>
                </c:pt>
                <c:pt idx="5717">
                  <c:v>7093.3027158840769</c:v>
                </c:pt>
                <c:pt idx="5718">
                  <c:v>7094.2423369408471</c:v>
                </c:pt>
                <c:pt idx="5719">
                  <c:v>7095.1819579976191</c:v>
                </c:pt>
                <c:pt idx="5720">
                  <c:v>7096.1215790543911</c:v>
                </c:pt>
                <c:pt idx="5721">
                  <c:v>7097.0612001111631</c:v>
                </c:pt>
                <c:pt idx="5722">
                  <c:v>7098.0008211679333</c:v>
                </c:pt>
                <c:pt idx="5723">
                  <c:v>7098.9404422247053</c:v>
                </c:pt>
                <c:pt idx="5724">
                  <c:v>7099.8800632814773</c:v>
                </c:pt>
                <c:pt idx="5725">
                  <c:v>7100.8196843382475</c:v>
                </c:pt>
                <c:pt idx="5726">
                  <c:v>7101.7593053950195</c:v>
                </c:pt>
                <c:pt idx="5727">
                  <c:v>7102.6989264517915</c:v>
                </c:pt>
                <c:pt idx="5728">
                  <c:v>7103.6385475085626</c:v>
                </c:pt>
                <c:pt idx="5729">
                  <c:v>7104.5781685653337</c:v>
                </c:pt>
                <c:pt idx="5730">
                  <c:v>7105.5177896221057</c:v>
                </c:pt>
                <c:pt idx="5731">
                  <c:v>7106.4574106788768</c:v>
                </c:pt>
                <c:pt idx="5732">
                  <c:v>7107.3970317356479</c:v>
                </c:pt>
                <c:pt idx="5733">
                  <c:v>7108.33665279242</c:v>
                </c:pt>
                <c:pt idx="5734">
                  <c:v>7109.276273849192</c:v>
                </c:pt>
                <c:pt idx="5735">
                  <c:v>7110.2158949059622</c:v>
                </c:pt>
                <c:pt idx="5736">
                  <c:v>7111.1555159627342</c:v>
                </c:pt>
                <c:pt idx="5737">
                  <c:v>7112.0951370195062</c:v>
                </c:pt>
                <c:pt idx="5738">
                  <c:v>7113.0347580762773</c:v>
                </c:pt>
                <c:pt idx="5739">
                  <c:v>7113.9743791330484</c:v>
                </c:pt>
                <c:pt idx="5740">
                  <c:v>7114.9140001898204</c:v>
                </c:pt>
                <c:pt idx="5741">
                  <c:v>7115.8536212465915</c:v>
                </c:pt>
                <c:pt idx="5742">
                  <c:v>7116.7932423033626</c:v>
                </c:pt>
                <c:pt idx="5743">
                  <c:v>7117.7328633601346</c:v>
                </c:pt>
                <c:pt idx="5744">
                  <c:v>7118.6724844169057</c:v>
                </c:pt>
                <c:pt idx="5745">
                  <c:v>7119.6121054736777</c:v>
                </c:pt>
                <c:pt idx="5746">
                  <c:v>7120.5517265304488</c:v>
                </c:pt>
                <c:pt idx="5747">
                  <c:v>7121.4913475872208</c:v>
                </c:pt>
                <c:pt idx="5748">
                  <c:v>7122.4309686439919</c:v>
                </c:pt>
                <c:pt idx="5749">
                  <c:v>7123.370589700763</c:v>
                </c:pt>
                <c:pt idx="5750">
                  <c:v>7124.3102107575351</c:v>
                </c:pt>
                <c:pt idx="5751">
                  <c:v>7125.2498318143062</c:v>
                </c:pt>
                <c:pt idx="5752">
                  <c:v>7126.1894528710782</c:v>
                </c:pt>
                <c:pt idx="5753">
                  <c:v>7127.1290739278493</c:v>
                </c:pt>
                <c:pt idx="5754">
                  <c:v>7128.0686949846204</c:v>
                </c:pt>
                <c:pt idx="5755">
                  <c:v>7129.0083160413924</c:v>
                </c:pt>
                <c:pt idx="5756">
                  <c:v>7129.9479370981635</c:v>
                </c:pt>
                <c:pt idx="5757">
                  <c:v>7130.8875581549346</c:v>
                </c:pt>
                <c:pt idx="5758">
                  <c:v>7131.8271792117066</c:v>
                </c:pt>
                <c:pt idx="5759">
                  <c:v>7132.7668002684786</c:v>
                </c:pt>
                <c:pt idx="5760">
                  <c:v>7133.7064213252497</c:v>
                </c:pt>
                <c:pt idx="5761">
                  <c:v>7134.6460423820208</c:v>
                </c:pt>
                <c:pt idx="5762">
                  <c:v>7135.5856634387928</c:v>
                </c:pt>
                <c:pt idx="5763">
                  <c:v>7136.5252844955639</c:v>
                </c:pt>
                <c:pt idx="5764">
                  <c:v>7137.464905552335</c:v>
                </c:pt>
                <c:pt idx="5765">
                  <c:v>7138.4045266091071</c:v>
                </c:pt>
                <c:pt idx="5766">
                  <c:v>7139.3441476658791</c:v>
                </c:pt>
                <c:pt idx="5767">
                  <c:v>7140.2837687226493</c:v>
                </c:pt>
                <c:pt idx="5768">
                  <c:v>7141.2233897794213</c:v>
                </c:pt>
                <c:pt idx="5769">
                  <c:v>7142.1630108361933</c:v>
                </c:pt>
                <c:pt idx="5770">
                  <c:v>7143.1026318929635</c:v>
                </c:pt>
                <c:pt idx="5771">
                  <c:v>7144.0422529497355</c:v>
                </c:pt>
                <c:pt idx="5772">
                  <c:v>7144.9818740065075</c:v>
                </c:pt>
                <c:pt idx="5773">
                  <c:v>7145.9214950632795</c:v>
                </c:pt>
                <c:pt idx="5774">
                  <c:v>7146.8611161200497</c:v>
                </c:pt>
                <c:pt idx="5775">
                  <c:v>7147.8007371768217</c:v>
                </c:pt>
                <c:pt idx="5776">
                  <c:v>7148.7403582335937</c:v>
                </c:pt>
                <c:pt idx="5777">
                  <c:v>7149.6799792903639</c:v>
                </c:pt>
                <c:pt idx="5778">
                  <c:v>7150.6196003471359</c:v>
                </c:pt>
                <c:pt idx="5779">
                  <c:v>7151.5592214039079</c:v>
                </c:pt>
                <c:pt idx="5780">
                  <c:v>7152.498842460679</c:v>
                </c:pt>
                <c:pt idx="5781">
                  <c:v>7153.4384635174501</c:v>
                </c:pt>
                <c:pt idx="5782">
                  <c:v>7154.3780845742222</c:v>
                </c:pt>
                <c:pt idx="5783">
                  <c:v>7155.3177056309942</c:v>
                </c:pt>
                <c:pt idx="5784">
                  <c:v>7156.2573266877644</c:v>
                </c:pt>
                <c:pt idx="5785">
                  <c:v>7157.1969477445364</c:v>
                </c:pt>
                <c:pt idx="5786">
                  <c:v>7158.1365688013084</c:v>
                </c:pt>
                <c:pt idx="5787">
                  <c:v>7159.0761898580795</c:v>
                </c:pt>
                <c:pt idx="5788">
                  <c:v>7160.0158109148506</c:v>
                </c:pt>
                <c:pt idx="5789">
                  <c:v>7160.9554319716226</c:v>
                </c:pt>
                <c:pt idx="5790">
                  <c:v>7161.8950530283937</c:v>
                </c:pt>
                <c:pt idx="5791">
                  <c:v>7162.8346740851648</c:v>
                </c:pt>
                <c:pt idx="5792">
                  <c:v>7163.7742951419368</c:v>
                </c:pt>
                <c:pt idx="5793">
                  <c:v>7164.7139161987079</c:v>
                </c:pt>
                <c:pt idx="5794">
                  <c:v>7165.6535372554799</c:v>
                </c:pt>
                <c:pt idx="5795">
                  <c:v>7166.593158312251</c:v>
                </c:pt>
                <c:pt idx="5796">
                  <c:v>7167.532779369023</c:v>
                </c:pt>
                <c:pt idx="5797">
                  <c:v>7168.4724004257941</c:v>
                </c:pt>
                <c:pt idx="5798">
                  <c:v>7169.4120214825653</c:v>
                </c:pt>
                <c:pt idx="5799">
                  <c:v>7170.3516425393373</c:v>
                </c:pt>
                <c:pt idx="5800">
                  <c:v>7171.2912635961084</c:v>
                </c:pt>
                <c:pt idx="5801">
                  <c:v>7172.2308846528795</c:v>
                </c:pt>
                <c:pt idx="5802">
                  <c:v>7173.1705057096515</c:v>
                </c:pt>
                <c:pt idx="5803">
                  <c:v>7174.1101267664226</c:v>
                </c:pt>
                <c:pt idx="5804">
                  <c:v>7175.0497478231946</c:v>
                </c:pt>
                <c:pt idx="5805">
                  <c:v>7175.9893688799657</c:v>
                </c:pt>
                <c:pt idx="5806">
                  <c:v>7176.9289899367368</c:v>
                </c:pt>
                <c:pt idx="5807">
                  <c:v>7177.8686109935088</c:v>
                </c:pt>
                <c:pt idx="5808">
                  <c:v>7178.8082320502799</c:v>
                </c:pt>
                <c:pt idx="5809">
                  <c:v>7179.7478531070519</c:v>
                </c:pt>
                <c:pt idx="5810">
                  <c:v>7180.687474163823</c:v>
                </c:pt>
                <c:pt idx="5811">
                  <c:v>7181.627095220595</c:v>
                </c:pt>
                <c:pt idx="5812">
                  <c:v>7182.5667162773661</c:v>
                </c:pt>
                <c:pt idx="5813">
                  <c:v>7183.5063373341372</c:v>
                </c:pt>
                <c:pt idx="5814">
                  <c:v>7184.4459583909093</c:v>
                </c:pt>
                <c:pt idx="5815">
                  <c:v>7185.3855794476804</c:v>
                </c:pt>
                <c:pt idx="5816">
                  <c:v>7186.3252005044515</c:v>
                </c:pt>
                <c:pt idx="5817">
                  <c:v>7187.2648215612235</c:v>
                </c:pt>
                <c:pt idx="5818">
                  <c:v>7187.3305950351978</c:v>
                </c:pt>
                <c:pt idx="5819">
                  <c:v>7188.2044426179955</c:v>
                </c:pt>
                <c:pt idx="5820">
                  <c:v>7189.1440636747657</c:v>
                </c:pt>
                <c:pt idx="5821">
                  <c:v>7190.0836847315377</c:v>
                </c:pt>
                <c:pt idx="5822">
                  <c:v>7191.0233057883097</c:v>
                </c:pt>
                <c:pt idx="5823">
                  <c:v>7191.9629268450808</c:v>
                </c:pt>
                <c:pt idx="5824">
                  <c:v>7192.9025479018519</c:v>
                </c:pt>
                <c:pt idx="5825">
                  <c:v>7193.8421689586239</c:v>
                </c:pt>
                <c:pt idx="5826">
                  <c:v>7194.7817900153959</c:v>
                </c:pt>
                <c:pt idx="5827">
                  <c:v>7195.7214110721661</c:v>
                </c:pt>
                <c:pt idx="5828">
                  <c:v>7196.6610321289381</c:v>
                </c:pt>
                <c:pt idx="5829">
                  <c:v>7197.6006531857101</c:v>
                </c:pt>
                <c:pt idx="5830">
                  <c:v>7198.5402742424803</c:v>
                </c:pt>
                <c:pt idx="5831">
                  <c:v>7199.4798952992523</c:v>
                </c:pt>
                <c:pt idx="5832">
                  <c:v>7200.4195163560244</c:v>
                </c:pt>
                <c:pt idx="5833">
                  <c:v>7201.3591374127955</c:v>
                </c:pt>
                <c:pt idx="5834">
                  <c:v>7202.2987584695666</c:v>
                </c:pt>
                <c:pt idx="5835">
                  <c:v>7203.2383795263386</c:v>
                </c:pt>
                <c:pt idx="5836">
                  <c:v>7204.1780005831106</c:v>
                </c:pt>
                <c:pt idx="5837">
                  <c:v>7205.1176216398808</c:v>
                </c:pt>
                <c:pt idx="5838">
                  <c:v>7206.0572426966528</c:v>
                </c:pt>
                <c:pt idx="5839">
                  <c:v>7206.9968637534248</c:v>
                </c:pt>
                <c:pt idx="5840">
                  <c:v>7207.9364848101959</c:v>
                </c:pt>
                <c:pt idx="5841">
                  <c:v>7208.876105866967</c:v>
                </c:pt>
                <c:pt idx="5842">
                  <c:v>7209.815726923739</c:v>
                </c:pt>
                <c:pt idx="5843">
                  <c:v>7210.7553479805101</c:v>
                </c:pt>
                <c:pt idx="5844">
                  <c:v>7211.6949690372812</c:v>
                </c:pt>
                <c:pt idx="5845">
                  <c:v>7212.6345900940532</c:v>
                </c:pt>
                <c:pt idx="5846">
                  <c:v>7213.5742111508243</c:v>
                </c:pt>
                <c:pt idx="5847">
                  <c:v>7214.5138322075964</c:v>
                </c:pt>
                <c:pt idx="5848">
                  <c:v>7215.4534532643675</c:v>
                </c:pt>
                <c:pt idx="5849">
                  <c:v>7216.3930743211395</c:v>
                </c:pt>
                <c:pt idx="5850">
                  <c:v>7217.3326953779106</c:v>
                </c:pt>
                <c:pt idx="5851">
                  <c:v>7218.2723164346817</c:v>
                </c:pt>
                <c:pt idx="5852">
                  <c:v>7219.2119374914537</c:v>
                </c:pt>
                <c:pt idx="5853">
                  <c:v>7220.1515585482248</c:v>
                </c:pt>
                <c:pt idx="5854">
                  <c:v>7221.0911796049968</c:v>
                </c:pt>
                <c:pt idx="5855">
                  <c:v>7222.0308006617679</c:v>
                </c:pt>
                <c:pt idx="5856">
                  <c:v>7222.970421718539</c:v>
                </c:pt>
                <c:pt idx="5857">
                  <c:v>7223.910042775311</c:v>
                </c:pt>
                <c:pt idx="5858">
                  <c:v>7224.8496638320821</c:v>
                </c:pt>
                <c:pt idx="5859">
                  <c:v>7225.7892848888532</c:v>
                </c:pt>
                <c:pt idx="5860">
                  <c:v>7226.7289059456252</c:v>
                </c:pt>
                <c:pt idx="5861">
                  <c:v>7227.6685270023972</c:v>
                </c:pt>
                <c:pt idx="5862">
                  <c:v>7228.6081480591683</c:v>
                </c:pt>
                <c:pt idx="5863">
                  <c:v>7229.5477691159394</c:v>
                </c:pt>
                <c:pt idx="5864">
                  <c:v>7230.4873901727115</c:v>
                </c:pt>
                <c:pt idx="5865">
                  <c:v>7231.4270112294826</c:v>
                </c:pt>
                <c:pt idx="5866">
                  <c:v>7232.3666322862537</c:v>
                </c:pt>
                <c:pt idx="5867">
                  <c:v>7233.3062533430257</c:v>
                </c:pt>
                <c:pt idx="5868">
                  <c:v>7234.2458743997968</c:v>
                </c:pt>
                <c:pt idx="5869">
                  <c:v>7235.1854954565679</c:v>
                </c:pt>
                <c:pt idx="5870">
                  <c:v>7236.1251165133399</c:v>
                </c:pt>
                <c:pt idx="5871">
                  <c:v>7237.0647375701119</c:v>
                </c:pt>
                <c:pt idx="5872">
                  <c:v>7238.0043586268821</c:v>
                </c:pt>
                <c:pt idx="5873">
                  <c:v>7238.9439796836541</c:v>
                </c:pt>
                <c:pt idx="5874">
                  <c:v>7239.8836007404261</c:v>
                </c:pt>
                <c:pt idx="5875">
                  <c:v>7240.8232217971972</c:v>
                </c:pt>
                <c:pt idx="5876">
                  <c:v>7241.7628428539683</c:v>
                </c:pt>
                <c:pt idx="5877">
                  <c:v>7242.7024639107403</c:v>
                </c:pt>
                <c:pt idx="5878">
                  <c:v>7243.6420849675123</c:v>
                </c:pt>
                <c:pt idx="5879">
                  <c:v>7244.5817060242825</c:v>
                </c:pt>
                <c:pt idx="5880">
                  <c:v>7245.5213270810546</c:v>
                </c:pt>
                <c:pt idx="5881">
                  <c:v>7246.4609481378266</c:v>
                </c:pt>
                <c:pt idx="5882">
                  <c:v>7247.4005691945968</c:v>
                </c:pt>
                <c:pt idx="5883">
                  <c:v>7248.3401902513688</c:v>
                </c:pt>
                <c:pt idx="5884">
                  <c:v>7249.2798113081408</c:v>
                </c:pt>
                <c:pt idx="5885">
                  <c:v>7250.2194323649128</c:v>
                </c:pt>
                <c:pt idx="5886">
                  <c:v>7251.159053421683</c:v>
                </c:pt>
                <c:pt idx="5887">
                  <c:v>7252.098674478455</c:v>
                </c:pt>
                <c:pt idx="5888">
                  <c:v>7253.038295535227</c:v>
                </c:pt>
                <c:pt idx="5889">
                  <c:v>7253.9779165919972</c:v>
                </c:pt>
                <c:pt idx="5890">
                  <c:v>7254.9175376487692</c:v>
                </c:pt>
                <c:pt idx="5891">
                  <c:v>7255.8571587055412</c:v>
                </c:pt>
                <c:pt idx="5892">
                  <c:v>7256.7967797623123</c:v>
                </c:pt>
                <c:pt idx="5893">
                  <c:v>7257.7364008190834</c:v>
                </c:pt>
                <c:pt idx="5894">
                  <c:v>7258.6760218758554</c:v>
                </c:pt>
                <c:pt idx="5895">
                  <c:v>7259.6156429326265</c:v>
                </c:pt>
                <c:pt idx="5896">
                  <c:v>7260.5552639893976</c:v>
                </c:pt>
                <c:pt idx="5897">
                  <c:v>7261.4948850461697</c:v>
                </c:pt>
                <c:pt idx="5898">
                  <c:v>7262.4345061029417</c:v>
                </c:pt>
                <c:pt idx="5899">
                  <c:v>7263.3741271597128</c:v>
                </c:pt>
                <c:pt idx="5900">
                  <c:v>7264.3137482164839</c:v>
                </c:pt>
                <c:pt idx="5901">
                  <c:v>7265.2533692732559</c:v>
                </c:pt>
                <c:pt idx="5902">
                  <c:v>7266.192990330027</c:v>
                </c:pt>
                <c:pt idx="5903">
                  <c:v>7267.1326113867981</c:v>
                </c:pt>
                <c:pt idx="5904">
                  <c:v>7268.0722324435701</c:v>
                </c:pt>
                <c:pt idx="5905">
                  <c:v>7269.0118535003412</c:v>
                </c:pt>
                <c:pt idx="5906">
                  <c:v>7269.9514745571132</c:v>
                </c:pt>
                <c:pt idx="5907">
                  <c:v>7270.8910956138843</c:v>
                </c:pt>
                <c:pt idx="5908">
                  <c:v>7271.8307166706554</c:v>
                </c:pt>
                <c:pt idx="5909">
                  <c:v>7272.7703377274274</c:v>
                </c:pt>
                <c:pt idx="5910">
                  <c:v>7273.7099587841985</c:v>
                </c:pt>
                <c:pt idx="5911">
                  <c:v>7274.6495798409705</c:v>
                </c:pt>
                <c:pt idx="5912">
                  <c:v>7275.5892008977416</c:v>
                </c:pt>
                <c:pt idx="5913">
                  <c:v>7276.5288219545137</c:v>
                </c:pt>
                <c:pt idx="5914">
                  <c:v>7277.4684430112848</c:v>
                </c:pt>
                <c:pt idx="5915">
                  <c:v>7278.4080640680559</c:v>
                </c:pt>
                <c:pt idx="5916">
                  <c:v>7279.3476851248279</c:v>
                </c:pt>
                <c:pt idx="5917">
                  <c:v>7280.287306181599</c:v>
                </c:pt>
                <c:pt idx="5918">
                  <c:v>7281.2269272383701</c:v>
                </c:pt>
                <c:pt idx="5919">
                  <c:v>7282.1665482951421</c:v>
                </c:pt>
                <c:pt idx="5920">
                  <c:v>7283.1061693519141</c:v>
                </c:pt>
                <c:pt idx="5921">
                  <c:v>7284.0457904086843</c:v>
                </c:pt>
                <c:pt idx="5922">
                  <c:v>7284.9854114654563</c:v>
                </c:pt>
                <c:pt idx="5923">
                  <c:v>7285.9250325222283</c:v>
                </c:pt>
                <c:pt idx="5924">
                  <c:v>7286.8646535789994</c:v>
                </c:pt>
                <c:pt idx="5925">
                  <c:v>7287.8042746357705</c:v>
                </c:pt>
                <c:pt idx="5926">
                  <c:v>7288.7438956925425</c:v>
                </c:pt>
                <c:pt idx="5927">
                  <c:v>7289.6835167493136</c:v>
                </c:pt>
                <c:pt idx="5928">
                  <c:v>7290.6231378060847</c:v>
                </c:pt>
                <c:pt idx="5929">
                  <c:v>7291.5627588628568</c:v>
                </c:pt>
                <c:pt idx="5930">
                  <c:v>7292.5023799196288</c:v>
                </c:pt>
                <c:pt idx="5931">
                  <c:v>7293.442000976399</c:v>
                </c:pt>
                <c:pt idx="5932">
                  <c:v>7294.381622033171</c:v>
                </c:pt>
                <c:pt idx="5933">
                  <c:v>7295.321243089943</c:v>
                </c:pt>
                <c:pt idx="5934">
                  <c:v>7296.2608641467132</c:v>
                </c:pt>
                <c:pt idx="5935">
                  <c:v>7297.2004852034852</c:v>
                </c:pt>
                <c:pt idx="5936">
                  <c:v>7298.1401062602572</c:v>
                </c:pt>
                <c:pt idx="5937">
                  <c:v>7299.0797273170292</c:v>
                </c:pt>
                <c:pt idx="5938">
                  <c:v>7300.0193483737994</c:v>
                </c:pt>
                <c:pt idx="5939">
                  <c:v>7300.9589694305714</c:v>
                </c:pt>
                <c:pt idx="5940">
                  <c:v>7301.8985904873434</c:v>
                </c:pt>
                <c:pt idx="5941">
                  <c:v>7302.8382115441136</c:v>
                </c:pt>
                <c:pt idx="5942">
                  <c:v>7303.7778326008856</c:v>
                </c:pt>
                <c:pt idx="5943">
                  <c:v>7304.7174536576576</c:v>
                </c:pt>
                <c:pt idx="5944">
                  <c:v>7305.6570747144287</c:v>
                </c:pt>
                <c:pt idx="5945">
                  <c:v>7306.5966957711998</c:v>
                </c:pt>
                <c:pt idx="5946">
                  <c:v>7307.5363168279719</c:v>
                </c:pt>
                <c:pt idx="5947">
                  <c:v>7308.475937884743</c:v>
                </c:pt>
                <c:pt idx="5948">
                  <c:v>7309.4155589415141</c:v>
                </c:pt>
                <c:pt idx="5949">
                  <c:v>7310.3551799982861</c:v>
                </c:pt>
                <c:pt idx="5950">
                  <c:v>7311.2948010550581</c:v>
                </c:pt>
                <c:pt idx="5951">
                  <c:v>7312.2344221118292</c:v>
                </c:pt>
                <c:pt idx="5952">
                  <c:v>7313.1740431686003</c:v>
                </c:pt>
                <c:pt idx="5953">
                  <c:v>7314.1136642253723</c:v>
                </c:pt>
                <c:pt idx="5954">
                  <c:v>7315.0532852821434</c:v>
                </c:pt>
                <c:pt idx="5955">
                  <c:v>7315.9929063389145</c:v>
                </c:pt>
                <c:pt idx="5956">
                  <c:v>7316.9325273956865</c:v>
                </c:pt>
                <c:pt idx="5957">
                  <c:v>7317.8721484524576</c:v>
                </c:pt>
                <c:pt idx="5958">
                  <c:v>7318.8117695092296</c:v>
                </c:pt>
                <c:pt idx="5959">
                  <c:v>7319.7513905660007</c:v>
                </c:pt>
                <c:pt idx="5960">
                  <c:v>7320.6910116227718</c:v>
                </c:pt>
                <c:pt idx="5961">
                  <c:v>7321.6306326795439</c:v>
                </c:pt>
                <c:pt idx="5962">
                  <c:v>7322.570253736315</c:v>
                </c:pt>
                <c:pt idx="5963">
                  <c:v>7323.509874793087</c:v>
                </c:pt>
                <c:pt idx="5964">
                  <c:v>7324.4494958498581</c:v>
                </c:pt>
                <c:pt idx="5965">
                  <c:v>7325.3891169066301</c:v>
                </c:pt>
                <c:pt idx="5966">
                  <c:v>7326.3287379634012</c:v>
                </c:pt>
                <c:pt idx="5967">
                  <c:v>7327.2683590201723</c:v>
                </c:pt>
                <c:pt idx="5968">
                  <c:v>7328.2079800769443</c:v>
                </c:pt>
                <c:pt idx="5969">
                  <c:v>7329.1476011337154</c:v>
                </c:pt>
                <c:pt idx="5970">
                  <c:v>7330.0872221904865</c:v>
                </c:pt>
                <c:pt idx="5971">
                  <c:v>7331.0268432472585</c:v>
                </c:pt>
                <c:pt idx="5972">
                  <c:v>7331.9664643040305</c:v>
                </c:pt>
                <c:pt idx="5973">
                  <c:v>7332.9060853608007</c:v>
                </c:pt>
                <c:pt idx="5974">
                  <c:v>7333.8457064175727</c:v>
                </c:pt>
                <c:pt idx="5975">
                  <c:v>7334.7853274743447</c:v>
                </c:pt>
                <c:pt idx="5976">
                  <c:v>7335.7249485311158</c:v>
                </c:pt>
                <c:pt idx="5977">
                  <c:v>7336.6645695878869</c:v>
                </c:pt>
                <c:pt idx="5978">
                  <c:v>7337.604190644659</c:v>
                </c:pt>
                <c:pt idx="5979">
                  <c:v>7352.6381275530021</c:v>
                </c:pt>
                <c:pt idx="5980">
                  <c:v>7353.5777486097741</c:v>
                </c:pt>
                <c:pt idx="5981">
                  <c:v>7354.5173696665452</c:v>
                </c:pt>
                <c:pt idx="5982">
                  <c:v>7355.4569907233163</c:v>
                </c:pt>
                <c:pt idx="5983">
                  <c:v>7356.3966117800883</c:v>
                </c:pt>
                <c:pt idx="5984">
                  <c:v>7376.1286539722887</c:v>
                </c:pt>
                <c:pt idx="5985">
                  <c:v>7377.0682750290607</c:v>
                </c:pt>
                <c:pt idx="5986">
                  <c:v>7406.1965277889767</c:v>
                </c:pt>
                <c:pt idx="5987">
                  <c:v>7427.8078120947193</c:v>
                </c:pt>
                <c:pt idx="5988">
                  <c:v>7448.4794753436927</c:v>
                </c:pt>
                <c:pt idx="5989">
                  <c:v>7466.3726791277923</c:v>
                </c:pt>
              </c:numCache>
            </c:numRef>
          </c:xVal>
          <c:yVal>
            <c:numRef>
              <c:f>Atmosphere!$G$5:$G$5994</c:f>
              <c:numCache>
                <c:formatCode>0.00E+00</c:formatCode>
                <c:ptCount val="5990"/>
                <c:pt idx="0">
                  <c:v>2.00345753E-9</c:v>
                </c:pt>
                <c:pt idx="1">
                  <c:v>2.00600142E-9</c:v>
                </c:pt>
                <c:pt idx="2">
                  <c:v>2.0123608800000001E-9</c:v>
                </c:pt>
                <c:pt idx="3">
                  <c:v>2.0174481899999999E-9</c:v>
                </c:pt>
                <c:pt idx="4">
                  <c:v>2.1461087199999998E-9</c:v>
                </c:pt>
                <c:pt idx="5">
                  <c:v>2.2832302999999999E-9</c:v>
                </c:pt>
                <c:pt idx="6">
                  <c:v>2.4293937900000002E-9</c:v>
                </c:pt>
                <c:pt idx="7">
                  <c:v>2.5852135000000003E-9</c:v>
                </c:pt>
                <c:pt idx="8">
                  <c:v>2.75133147E-9</c:v>
                </c:pt>
                <c:pt idx="9">
                  <c:v>2.9284615500000001E-9</c:v>
                </c:pt>
                <c:pt idx="10">
                  <c:v>3.1173578199999999E-9</c:v>
                </c:pt>
                <c:pt idx="11">
                  <c:v>3.3188338800000001E-9</c:v>
                </c:pt>
                <c:pt idx="12">
                  <c:v>3.5337418700000001E-9</c:v>
                </c:pt>
                <c:pt idx="13">
                  <c:v>3.7629878300000001E-9</c:v>
                </c:pt>
                <c:pt idx="14">
                  <c:v>4.0080386200000006E-9</c:v>
                </c:pt>
                <c:pt idx="15">
                  <c:v>4.2702189800000002E-9</c:v>
                </c:pt>
                <c:pt idx="16">
                  <c:v>4.55003672E-9</c:v>
                </c:pt>
                <c:pt idx="17">
                  <c:v>4.8487389499999996E-9</c:v>
                </c:pt>
                <c:pt idx="18">
                  <c:v>5.1676600600000002E-9</c:v>
                </c:pt>
                <c:pt idx="19">
                  <c:v>5.50817E-9</c:v>
                </c:pt>
                <c:pt idx="20">
                  <c:v>5.8717679E-9</c:v>
                </c:pt>
                <c:pt idx="21">
                  <c:v>6.2600690600000006E-9</c:v>
                </c:pt>
                <c:pt idx="22">
                  <c:v>6.6748034999999996E-9</c:v>
                </c:pt>
                <c:pt idx="23">
                  <c:v>7.1178146199999997E-9</c:v>
                </c:pt>
                <c:pt idx="24">
                  <c:v>7.5910886800000004E-9</c:v>
                </c:pt>
                <c:pt idx="25">
                  <c:v>8.0967757500000001E-9</c:v>
                </c:pt>
                <c:pt idx="26">
                  <c:v>8.6371274400000001E-9</c:v>
                </c:pt>
                <c:pt idx="27">
                  <c:v>9.2145572999999996E-9</c:v>
                </c:pt>
                <c:pt idx="28">
                  <c:v>9.8317408800000004E-9</c:v>
                </c:pt>
                <c:pt idx="29">
                  <c:v>1.0492238699999999E-8</c:v>
                </c:pt>
                <c:pt idx="30">
                  <c:v>1.12000172E-8</c:v>
                </c:pt>
                <c:pt idx="31">
                  <c:v>1.19568563E-8</c:v>
                </c:pt>
                <c:pt idx="32">
                  <c:v>1.27661703E-8</c:v>
                </c:pt>
                <c:pt idx="33">
                  <c:v>1.3631770899999999E-8</c:v>
                </c:pt>
                <c:pt idx="34">
                  <c:v>1.45576237E-8</c:v>
                </c:pt>
                <c:pt idx="35">
                  <c:v>1.55480584E-8</c:v>
                </c:pt>
                <c:pt idx="36">
                  <c:v>1.6607716400000001E-8</c:v>
                </c:pt>
                <c:pt idx="37">
                  <c:v>1.7741462599999998E-8</c:v>
                </c:pt>
                <c:pt idx="38">
                  <c:v>1.89547253E-8</c:v>
                </c:pt>
                <c:pt idx="39">
                  <c:v>2.0253157900000002E-8</c:v>
                </c:pt>
                <c:pt idx="40">
                  <c:v>2.16428075E-8</c:v>
                </c:pt>
                <c:pt idx="41">
                  <c:v>2.3130306699999999E-8</c:v>
                </c:pt>
                <c:pt idx="42">
                  <c:v>2.47226231E-8</c:v>
                </c:pt>
                <c:pt idx="43">
                  <c:v>2.6427455600000002E-8</c:v>
                </c:pt>
                <c:pt idx="44">
                  <c:v>2.8252884600000001E-8</c:v>
                </c:pt>
                <c:pt idx="45">
                  <c:v>3.0207558500000001E-8</c:v>
                </c:pt>
                <c:pt idx="46">
                  <c:v>3.23010754E-8</c:v>
                </c:pt>
                <c:pt idx="47">
                  <c:v>3.4543031999999997E-8</c:v>
                </c:pt>
                <c:pt idx="48">
                  <c:v>3.6944761799999998E-8</c:v>
                </c:pt>
                <c:pt idx="49">
                  <c:v>3.9517319099999997E-8</c:v>
                </c:pt>
                <c:pt idx="50">
                  <c:v>4.2273370900000005E-8</c:v>
                </c:pt>
                <c:pt idx="51">
                  <c:v>4.5226379199999999E-8</c:v>
                </c:pt>
                <c:pt idx="52">
                  <c:v>4.8390427299999997E-8</c:v>
                </c:pt>
                <c:pt idx="53">
                  <c:v>5.1780917300000001E-8</c:v>
                </c:pt>
                <c:pt idx="54">
                  <c:v>5.5414777700000001E-8</c:v>
                </c:pt>
                <c:pt idx="55">
                  <c:v>5.9313195000000002E-8</c:v>
                </c:pt>
                <c:pt idx="56">
                  <c:v>6.349365529999999E-8</c:v>
                </c:pt>
                <c:pt idx="57">
                  <c:v>6.7974929499999994E-8</c:v>
                </c:pt>
                <c:pt idx="58">
                  <c:v>7.2778856299999998E-8</c:v>
                </c:pt>
                <c:pt idx="59">
                  <c:v>7.7930048799999999E-8</c:v>
                </c:pt>
                <c:pt idx="60">
                  <c:v>8.3451626600000002E-8</c:v>
                </c:pt>
                <c:pt idx="61">
                  <c:v>8.9372461799999993E-8</c:v>
                </c:pt>
                <c:pt idx="62">
                  <c:v>9.5720704500000001E-8</c:v>
                </c:pt>
                <c:pt idx="63">
                  <c:v>1.02528146E-7</c:v>
                </c:pt>
                <c:pt idx="64">
                  <c:v>1.0982849499999999E-7</c:v>
                </c:pt>
                <c:pt idx="65">
                  <c:v>1.1765704000000001E-7</c:v>
                </c:pt>
                <c:pt idx="66">
                  <c:v>1.26052715E-7</c:v>
                </c:pt>
                <c:pt idx="67">
                  <c:v>1.3505644499999999E-7</c:v>
                </c:pt>
                <c:pt idx="68">
                  <c:v>1.44712094E-7</c:v>
                </c:pt>
                <c:pt idx="69">
                  <c:v>1.5507163100000001E-7</c:v>
                </c:pt>
                <c:pt idx="70">
                  <c:v>1.66200039E-7</c:v>
                </c:pt>
                <c:pt idx="71">
                  <c:v>1.78164231E-7</c:v>
                </c:pt>
                <c:pt idx="72">
                  <c:v>1.9104247800000001E-7</c:v>
                </c:pt>
                <c:pt idx="73">
                  <c:v>2.0489363599999998E-7</c:v>
                </c:pt>
                <c:pt idx="74">
                  <c:v>2.19802847E-7</c:v>
                </c:pt>
                <c:pt idx="75">
                  <c:v>2.3584626300000001E-7</c:v>
                </c:pt>
                <c:pt idx="76">
                  <c:v>2.5314081000000003E-7</c:v>
                </c:pt>
                <c:pt idx="77">
                  <c:v>2.7176019999999998E-7</c:v>
                </c:pt>
                <c:pt idx="78">
                  <c:v>2.9181334899999999E-7</c:v>
                </c:pt>
                <c:pt idx="79">
                  <c:v>3.1344679600000002E-7</c:v>
                </c:pt>
                <c:pt idx="80">
                  <c:v>3.3673869699999997E-7</c:v>
                </c:pt>
                <c:pt idx="81">
                  <c:v>3.6190239399999998E-7</c:v>
                </c:pt>
                <c:pt idx="82">
                  <c:v>3.8904585900000002E-7</c:v>
                </c:pt>
                <c:pt idx="83">
                  <c:v>4.1837027299999999E-7</c:v>
                </c:pt>
                <c:pt idx="84">
                  <c:v>4.4999111099999998E-7</c:v>
                </c:pt>
                <c:pt idx="85">
                  <c:v>4.8413987100000005E-7</c:v>
                </c:pt>
                <c:pt idx="86">
                  <c:v>5.2103325700000001E-7</c:v>
                </c:pt>
                <c:pt idx="87">
                  <c:v>5.6084519899999994E-7</c:v>
                </c:pt>
                <c:pt idx="88">
                  <c:v>6.0386662700000001E-7</c:v>
                </c:pt>
                <c:pt idx="89">
                  <c:v>6.5037360200000001E-7</c:v>
                </c:pt>
                <c:pt idx="90">
                  <c:v>7.0059661E-7</c:v>
                </c:pt>
                <c:pt idx="91">
                  <c:v>7.5485483900000004E-7</c:v>
                </c:pt>
                <c:pt idx="92">
                  <c:v>8.1351959199999994E-7</c:v>
                </c:pt>
                <c:pt idx="93">
                  <c:v>8.7694588500000003E-7</c:v>
                </c:pt>
                <c:pt idx="94">
                  <c:v>9.4547063299999998E-7</c:v>
                </c:pt>
                <c:pt idx="95">
                  <c:v>1.0195492100000001E-6</c:v>
                </c:pt>
                <c:pt idx="96">
                  <c:v>1.0996597299999999E-6</c:v>
                </c:pt>
                <c:pt idx="97">
                  <c:v>1.1862322600000001E-6</c:v>
                </c:pt>
                <c:pt idx="98">
                  <c:v>1.27977991E-6</c:v>
                </c:pt>
                <c:pt idx="99">
                  <c:v>1.3809003700000001E-6</c:v>
                </c:pt>
                <c:pt idx="100">
                  <c:v>1.49018759E-6</c:v>
                </c:pt>
                <c:pt idx="101">
                  <c:v>1.60828526E-6</c:v>
                </c:pt>
                <c:pt idx="102">
                  <c:v>1.7358359499999999E-6</c:v>
                </c:pt>
                <c:pt idx="103">
                  <c:v>1.8736344199999999E-6</c:v>
                </c:pt>
                <c:pt idx="104">
                  <c:v>2.0224015300000002E-6</c:v>
                </c:pt>
                <c:pt idx="105">
                  <c:v>2.1834865500000001E-6</c:v>
                </c:pt>
                <c:pt idx="106">
                  <c:v>2.3582482600000003E-6</c:v>
                </c:pt>
                <c:pt idx="107">
                  <c:v>2.5469831800000003E-6</c:v>
                </c:pt>
                <c:pt idx="108">
                  <c:v>2.75089475E-6</c:v>
                </c:pt>
                <c:pt idx="109">
                  <c:v>2.97089002E-6</c:v>
                </c:pt>
                <c:pt idx="110">
                  <c:v>3.20825141E-6</c:v>
                </c:pt>
                <c:pt idx="111">
                  <c:v>3.46432317E-6</c:v>
                </c:pt>
                <c:pt idx="112">
                  <c:v>3.74050934E-6</c:v>
                </c:pt>
                <c:pt idx="113">
                  <c:v>4.0381996900000001E-6</c:v>
                </c:pt>
                <c:pt idx="114">
                  <c:v>4.3589434499999997E-6</c:v>
                </c:pt>
                <c:pt idx="115">
                  <c:v>4.7044942399999999E-6</c:v>
                </c:pt>
                <c:pt idx="116">
                  <c:v>5.0764704099999996E-6</c:v>
                </c:pt>
                <c:pt idx="117">
                  <c:v>5.4767772500000001E-6</c:v>
                </c:pt>
                <c:pt idx="118">
                  <c:v>5.9091147100000001E-6</c:v>
                </c:pt>
                <c:pt idx="119">
                  <c:v>6.3789857999999996E-6</c:v>
                </c:pt>
                <c:pt idx="120">
                  <c:v>6.8849621899999996E-6</c:v>
                </c:pt>
                <c:pt idx="121">
                  <c:v>7.43016223E-6</c:v>
                </c:pt>
                <c:pt idx="122">
                  <c:v>8.0176940999999997E-6</c:v>
                </c:pt>
                <c:pt idx="123">
                  <c:v>8.6502856300000006E-6</c:v>
                </c:pt>
                <c:pt idx="124">
                  <c:v>9.3312840699999999E-6</c:v>
                </c:pt>
                <c:pt idx="125">
                  <c:v>1.0064691299999999E-5</c:v>
                </c:pt>
                <c:pt idx="126">
                  <c:v>1.08545987E-5</c:v>
                </c:pt>
                <c:pt idx="127">
                  <c:v>1.1705080300000001E-5</c:v>
                </c:pt>
                <c:pt idx="128">
                  <c:v>1.2623496800000001E-5</c:v>
                </c:pt>
                <c:pt idx="129">
                  <c:v>1.3628977E-5</c:v>
                </c:pt>
                <c:pt idx="130">
                  <c:v>1.4714999499999999E-5</c:v>
                </c:pt>
                <c:pt idx="131">
                  <c:v>1.5888000800000001E-5</c:v>
                </c:pt>
                <c:pt idx="132">
                  <c:v>1.71543857E-5</c:v>
                </c:pt>
                <c:pt idx="133">
                  <c:v>1.8522944400000002E-5</c:v>
                </c:pt>
                <c:pt idx="134">
                  <c:v>2.0002630500000001E-5</c:v>
                </c:pt>
                <c:pt idx="135">
                  <c:v>2.1601339600000002E-5</c:v>
                </c:pt>
                <c:pt idx="136">
                  <c:v>2.3328046900000001E-5</c:v>
                </c:pt>
                <c:pt idx="137">
                  <c:v>2.52250479E-5</c:v>
                </c:pt>
                <c:pt idx="138">
                  <c:v>2.7293665900000001E-5</c:v>
                </c:pt>
                <c:pt idx="139">
                  <c:v>2.9534211300000001E-5</c:v>
                </c:pt>
                <c:pt idx="140">
                  <c:v>3.1963502600000002E-5</c:v>
                </c:pt>
                <c:pt idx="141">
                  <c:v>3.4595356399999997E-5</c:v>
                </c:pt>
                <c:pt idx="142">
                  <c:v>3.7444474899999997E-5</c:v>
                </c:pt>
                <c:pt idx="143">
                  <c:v>4.0529433800000002E-5</c:v>
                </c:pt>
                <c:pt idx="144">
                  <c:v>4.3890921599999997E-5</c:v>
                </c:pt>
                <c:pt idx="145">
                  <c:v>4.7594020499999998E-5</c:v>
                </c:pt>
                <c:pt idx="146">
                  <c:v>5.1608001000000001E-5</c:v>
                </c:pt>
                <c:pt idx="147">
                  <c:v>5.59519681E-5</c:v>
                </c:pt>
                <c:pt idx="148">
                  <c:v>6.0642531899999997E-5</c:v>
                </c:pt>
                <c:pt idx="149">
                  <c:v>6.5700410900000004E-5</c:v>
                </c:pt>
                <c:pt idx="150">
                  <c:v>7.1153621599999989E-5</c:v>
                </c:pt>
                <c:pt idx="151">
                  <c:v>7.7119335299999996E-5</c:v>
                </c:pt>
                <c:pt idx="152">
                  <c:v>8.3599491E-5</c:v>
                </c:pt>
                <c:pt idx="153">
                  <c:v>9.0585720199999994E-5</c:v>
                </c:pt>
                <c:pt idx="154">
                  <c:v>9.8110855700000001E-5</c:v>
                </c:pt>
                <c:pt idx="155">
                  <c:v>1.06204761E-4</c:v>
                </c:pt>
                <c:pt idx="156">
                  <c:v>1.14897846E-4</c:v>
                </c:pt>
                <c:pt idx="157">
                  <c:v>1.24364635E-4</c:v>
                </c:pt>
                <c:pt idx="158">
                  <c:v>1.3464684099999999E-4</c:v>
                </c:pt>
                <c:pt idx="159">
                  <c:v>1.45690378E-4</c:v>
                </c:pt>
                <c:pt idx="160">
                  <c:v>1.5754382399999999E-4</c:v>
                </c:pt>
                <c:pt idx="161">
                  <c:v>1.7025363600000002E-4</c:v>
                </c:pt>
                <c:pt idx="162">
                  <c:v>1.8386004799999999E-4</c:v>
                </c:pt>
                <c:pt idx="163">
                  <c:v>1.9879383099999999E-4</c:v>
                </c:pt>
                <c:pt idx="164">
                  <c:v>2.14807494E-4</c:v>
                </c:pt>
                <c:pt idx="165">
                  <c:v>2.3195809499999999E-4</c:v>
                </c:pt>
                <c:pt idx="166">
                  <c:v>2.5030244899999998E-4</c:v>
                </c:pt>
                <c:pt idx="167">
                  <c:v>2.6989476100000001E-4</c:v>
                </c:pt>
                <c:pt idx="168">
                  <c:v>2.9124926200000003E-4</c:v>
                </c:pt>
                <c:pt idx="169">
                  <c:v>3.1420729100000003E-4</c:v>
                </c:pt>
                <c:pt idx="170">
                  <c:v>3.3873900100000001E-4</c:v>
                </c:pt>
                <c:pt idx="171">
                  <c:v>3.6491699200000001E-4</c:v>
                </c:pt>
                <c:pt idx="172">
                  <c:v>3.9280867499999998E-4</c:v>
                </c:pt>
                <c:pt idx="173">
                  <c:v>4.2327924599999998E-4</c:v>
                </c:pt>
                <c:pt idx="174">
                  <c:v>4.5585324900000002E-4</c:v>
                </c:pt>
                <c:pt idx="175">
                  <c:v>4.9057618499999997E-4</c:v>
                </c:pt>
                <c:pt idx="176">
                  <c:v>5.2754709500000001E-4</c:v>
                </c:pt>
                <c:pt idx="177">
                  <c:v>5.67205756E-4</c:v>
                </c:pt>
                <c:pt idx="178">
                  <c:v>6.1020923000000007E-4</c:v>
                </c:pt>
                <c:pt idx="179">
                  <c:v>6.5598578799999998E-4</c:v>
                </c:pt>
                <c:pt idx="180">
                  <c:v>7.0466079299999994E-4</c:v>
                </c:pt>
                <c:pt idx="181">
                  <c:v>7.5634915499999994E-4</c:v>
                </c:pt>
                <c:pt idx="182">
                  <c:v>8.1281582999999998E-4</c:v>
                </c:pt>
                <c:pt idx="183">
                  <c:v>8.7290960100000004E-4</c:v>
                </c:pt>
                <c:pt idx="184">
                  <c:v>9.3669635299999999E-4</c:v>
                </c:pt>
                <c:pt idx="185">
                  <c:v>1.0042839299999999E-3</c:v>
                </c:pt>
                <c:pt idx="186">
                  <c:v>1.0778981100000001E-3</c:v>
                </c:pt>
                <c:pt idx="187">
                  <c:v>1.1563819399999999E-3</c:v>
                </c:pt>
                <c:pt idx="188">
                  <c:v>1.23956272E-3</c:v>
                </c:pt>
                <c:pt idx="189">
                  <c:v>1.32757773E-3</c:v>
                </c:pt>
                <c:pt idx="190">
                  <c:v>1.4236715900000001E-3</c:v>
                </c:pt>
                <c:pt idx="191">
                  <c:v>1.52573268E-3</c:v>
                </c:pt>
                <c:pt idx="192">
                  <c:v>1.6336636200000002E-3</c:v>
                </c:pt>
                <c:pt idx="193">
                  <c:v>1.7483688200000001E-3</c:v>
                </c:pt>
                <c:pt idx="194">
                  <c:v>1.8733417199999999E-3</c:v>
                </c:pt>
                <c:pt idx="195">
                  <c:v>2.00547415E-3</c:v>
                </c:pt>
                <c:pt idx="196">
                  <c:v>2.1448643500000001E-3</c:v>
                </c:pt>
                <c:pt idx="197">
                  <c:v>2.2953808499999997E-3</c:v>
                </c:pt>
                <c:pt idx="198">
                  <c:v>2.4568186000000001E-3</c:v>
                </c:pt>
                <c:pt idx="199">
                  <c:v>2.6269971099999998E-3</c:v>
                </c:pt>
                <c:pt idx="200">
                  <c:v>2.8074288100000001E-3</c:v>
                </c:pt>
                <c:pt idx="201">
                  <c:v>3.0041693399999996E-3</c:v>
                </c:pt>
                <c:pt idx="202">
                  <c:v>3.2113555800000002E-3</c:v>
                </c:pt>
                <c:pt idx="203">
                  <c:v>3.4288618500000001E-3</c:v>
                </c:pt>
                <c:pt idx="204">
                  <c:v>3.6672336099999999E-3</c:v>
                </c:pt>
                <c:pt idx="205">
                  <c:v>3.9187357200000002E-3</c:v>
                </c:pt>
                <c:pt idx="206">
                  <c:v>4.1822263700000001E-3</c:v>
                </c:pt>
                <c:pt idx="207">
                  <c:v>4.4691837700000002E-3</c:v>
                </c:pt>
                <c:pt idx="208">
                  <c:v>4.7731766799999995E-3</c:v>
                </c:pt>
                <c:pt idx="209">
                  <c:v>5.0907308999999998E-3</c:v>
                </c:pt>
                <c:pt idx="210">
                  <c:v>5.4364469299999999E-3</c:v>
                </c:pt>
                <c:pt idx="211">
                  <c:v>5.8019742699999995E-3</c:v>
                </c:pt>
                <c:pt idx="212">
                  <c:v>6.1823659600000001E-3</c:v>
                </c:pt>
                <c:pt idx="213">
                  <c:v>6.5993330400000005E-3</c:v>
                </c:pt>
                <c:pt idx="214">
                  <c:v>7.0359530799999999E-3</c:v>
                </c:pt>
                <c:pt idx="215">
                  <c:v>7.49168383E-3</c:v>
                </c:pt>
                <c:pt idx="216">
                  <c:v>7.9910254000000007E-3</c:v>
                </c:pt>
                <c:pt idx="217">
                  <c:v>8.1277203100000011E-3</c:v>
                </c:pt>
                <c:pt idx="218">
                  <c:v>8.5081229799999995E-3</c:v>
                </c:pt>
                <c:pt idx="219">
                  <c:v>9.0579861899999989E-3</c:v>
                </c:pt>
                <c:pt idx="220">
                  <c:v>9.6470102499999991E-3</c:v>
                </c:pt>
                <c:pt idx="221">
                  <c:v>1.0252565199999999E-2</c:v>
                </c:pt>
                <c:pt idx="222">
                  <c:v>1.0916375499999999E-2</c:v>
                </c:pt>
                <c:pt idx="223">
                  <c:v>1.1602388299999999E-2</c:v>
                </c:pt>
                <c:pt idx="224">
                  <c:v>1.2327206800000001E-2</c:v>
                </c:pt>
                <c:pt idx="225">
                  <c:v>1.2363229999999999E-2</c:v>
                </c:pt>
                <c:pt idx="226">
                  <c:v>1.31009757E-2</c:v>
                </c:pt>
                <c:pt idx="227">
                  <c:v>1.3892403699999998E-2</c:v>
                </c:pt>
                <c:pt idx="228">
                  <c:v>1.4632313399999999E-2</c:v>
                </c:pt>
                <c:pt idx="229">
                  <c:v>1.4761290099999999E-2</c:v>
                </c:pt>
                <c:pt idx="230">
                  <c:v>1.5641058100000001E-2</c:v>
                </c:pt>
                <c:pt idx="231">
                  <c:v>1.6595071099999997E-2</c:v>
                </c:pt>
                <c:pt idx="232">
                  <c:v>1.7574090800000001E-2</c:v>
                </c:pt>
                <c:pt idx="233">
                  <c:v>1.8613866699999999E-2</c:v>
                </c:pt>
                <c:pt idx="234">
                  <c:v>1.9696483600000002E-2</c:v>
                </c:pt>
                <c:pt idx="235">
                  <c:v>2.0828628999999998E-2</c:v>
                </c:pt>
                <c:pt idx="236">
                  <c:v>2.2017619199999998E-2</c:v>
                </c:pt>
                <c:pt idx="237">
                  <c:v>2.3249538900000002E-2</c:v>
                </c:pt>
                <c:pt idx="238">
                  <c:v>2.4545511699999998E-2</c:v>
                </c:pt>
                <c:pt idx="239">
                  <c:v>2.5884910099999998E-2</c:v>
                </c:pt>
                <c:pt idx="240">
                  <c:v>2.7285289500000001E-2</c:v>
                </c:pt>
                <c:pt idx="241">
                  <c:v>2.8740356200000001E-2</c:v>
                </c:pt>
                <c:pt idx="242">
                  <c:v>3.0238498700000001E-2</c:v>
                </c:pt>
                <c:pt idx="243">
                  <c:v>3.1818285699999997E-2</c:v>
                </c:pt>
                <c:pt idx="244">
                  <c:v>3.34017749E-2</c:v>
                </c:pt>
                <c:pt idx="245">
                  <c:v>3.5114453900000002E-2</c:v>
                </c:pt>
                <c:pt idx="246">
                  <c:v>3.6792917699999997E-2</c:v>
                </c:pt>
                <c:pt idx="247">
                  <c:v>3.8619093200000003E-2</c:v>
                </c:pt>
                <c:pt idx="248">
                  <c:v>4.0436487E-2</c:v>
                </c:pt>
                <c:pt idx="249">
                  <c:v>4.2314028899999995E-2</c:v>
                </c:pt>
                <c:pt idx="250">
                  <c:v>4.4280458600000003E-2</c:v>
                </c:pt>
                <c:pt idx="251">
                  <c:v>4.6202914800000001E-2</c:v>
                </c:pt>
                <c:pt idx="252">
                  <c:v>4.82928891E-2</c:v>
                </c:pt>
                <c:pt idx="253">
                  <c:v>5.0367232999999997E-2</c:v>
                </c:pt>
                <c:pt idx="254">
                  <c:v>5.2428368699999998E-2</c:v>
                </c:pt>
                <c:pt idx="255">
                  <c:v>5.4667389800000001E-2</c:v>
                </c:pt>
                <c:pt idx="256">
                  <c:v>5.6851430600000002E-2</c:v>
                </c:pt>
                <c:pt idx="257">
                  <c:v>5.9041054600000004E-2</c:v>
                </c:pt>
                <c:pt idx="258">
                  <c:v>6.1394969399999999E-2</c:v>
                </c:pt>
                <c:pt idx="259">
                  <c:v>6.3688886E-2</c:v>
                </c:pt>
                <c:pt idx="260">
                  <c:v>6.594025290000001E-2</c:v>
                </c:pt>
                <c:pt idx="261">
                  <c:v>6.8411864499999989E-2</c:v>
                </c:pt>
                <c:pt idx="262">
                  <c:v>7.08189283E-2</c:v>
                </c:pt>
                <c:pt idx="263">
                  <c:v>7.3162812000000008E-2</c:v>
                </c:pt>
                <c:pt idx="264">
                  <c:v>7.4269532700000002E-2</c:v>
                </c:pt>
                <c:pt idx="265">
                  <c:v>7.5731630300000005E-2</c:v>
                </c:pt>
                <c:pt idx="266">
                  <c:v>7.809061099999999E-2</c:v>
                </c:pt>
                <c:pt idx="267">
                  <c:v>8.0487322399999991E-2</c:v>
                </c:pt>
                <c:pt idx="268">
                  <c:v>8.2892704800000008E-2</c:v>
                </c:pt>
                <c:pt idx="269">
                  <c:v>8.5279806E-2</c:v>
                </c:pt>
                <c:pt idx="270">
                  <c:v>8.7724055100000004E-2</c:v>
                </c:pt>
                <c:pt idx="271">
                  <c:v>9.0144062000000011E-2</c:v>
                </c:pt>
                <c:pt idx="272">
                  <c:v>9.2578255400000004E-2</c:v>
                </c:pt>
                <c:pt idx="273">
                  <c:v>9.5023278000000003E-2</c:v>
                </c:pt>
                <c:pt idx="274">
                  <c:v>9.7450586400000011E-2</c:v>
                </c:pt>
                <c:pt idx="275">
                  <c:v>9.99119797E-2</c:v>
                </c:pt>
                <c:pt idx="276">
                  <c:v>0.102333417</c:v>
                </c:pt>
                <c:pt idx="277">
                  <c:v>0.104801165</c:v>
                </c:pt>
                <c:pt idx="278">
                  <c:v>0.10721843099999999</c:v>
                </c:pt>
                <c:pt idx="279">
                  <c:v>0.10967994299999999</c:v>
                </c:pt>
                <c:pt idx="280">
                  <c:v>0.112093891</c:v>
                </c:pt>
                <c:pt idx="281">
                  <c:v>0.11453537500000001</c:v>
                </c:pt>
                <c:pt idx="282">
                  <c:v>0.116946805</c:v>
                </c:pt>
                <c:pt idx="283">
                  <c:v>0.119352903</c:v>
                </c:pt>
                <c:pt idx="284">
                  <c:v>0.12176337800000001</c:v>
                </c:pt>
                <c:pt idx="285">
                  <c:v>0.124117057</c:v>
                </c:pt>
                <c:pt idx="286">
                  <c:v>0.126528426</c:v>
                </c:pt>
                <c:pt idx="287">
                  <c:v>0.12887481399999998</c:v>
                </c:pt>
                <c:pt idx="288">
                  <c:v>0.130627625</c:v>
                </c:pt>
                <c:pt idx="289">
                  <c:v>0.13122494499999998</c:v>
                </c:pt>
                <c:pt idx="290">
                  <c:v>0.133574312</c:v>
                </c:pt>
                <c:pt idx="291">
                  <c:v>0.13586168799999998</c:v>
                </c:pt>
                <c:pt idx="292">
                  <c:v>0.13818947100000001</c:v>
                </c:pt>
                <c:pt idx="293">
                  <c:v>0.14048398300000001</c:v>
                </c:pt>
                <c:pt idx="294">
                  <c:v>0.142719967</c:v>
                </c:pt>
                <c:pt idx="295">
                  <c:v>0.145007618</c:v>
                </c:pt>
                <c:pt idx="296">
                  <c:v>0.147255898</c:v>
                </c:pt>
                <c:pt idx="297">
                  <c:v>0.14944949500000002</c:v>
                </c:pt>
                <c:pt idx="298">
                  <c:v>0.151678384</c:v>
                </c:pt>
                <c:pt idx="299">
                  <c:v>0.153889687</c:v>
                </c:pt>
                <c:pt idx="300">
                  <c:v>0.15604976400000001</c:v>
                </c:pt>
                <c:pt idx="301">
                  <c:v>0.158200388</c:v>
                </c:pt>
                <c:pt idx="302">
                  <c:v>0.16038425000000001</c:v>
                </c:pt>
                <c:pt idx="303">
                  <c:v>0.162520211</c:v>
                </c:pt>
                <c:pt idx="304">
                  <c:v>0.16461010200000001</c:v>
                </c:pt>
                <c:pt idx="305">
                  <c:v>0.166735193</c:v>
                </c:pt>
                <c:pt idx="306">
                  <c:v>0.16885445599999999</c:v>
                </c:pt>
                <c:pt idx="307">
                  <c:v>0.17092959300000002</c:v>
                </c:pt>
                <c:pt idx="308">
                  <c:v>0.172052658</c:v>
                </c:pt>
                <c:pt idx="309">
                  <c:v>0.17296205699999997</c:v>
                </c:pt>
                <c:pt idx="310">
                  <c:v>0.175037093</c:v>
                </c:pt>
                <c:pt idx="311">
                  <c:v>0.177101855</c:v>
                </c:pt>
                <c:pt idx="312">
                  <c:v>0.17912492099999999</c:v>
                </c:pt>
                <c:pt idx="313">
                  <c:v>0.18110779900000001</c:v>
                </c:pt>
                <c:pt idx="314">
                  <c:v>0.182857413</c:v>
                </c:pt>
                <c:pt idx="315">
                  <c:v>0.18310217300000001</c:v>
                </c:pt>
                <c:pt idx="316">
                  <c:v>0.18511946399999998</c:v>
                </c:pt>
                <c:pt idx="317">
                  <c:v>0.18709709499999999</c:v>
                </c:pt>
                <c:pt idx="318">
                  <c:v>0.18903561099999999</c:v>
                </c:pt>
                <c:pt idx="319">
                  <c:v>0.19093676600000001</c:v>
                </c:pt>
                <c:pt idx="320">
                  <c:v>0.192888435</c:v>
                </c:pt>
                <c:pt idx="321">
                  <c:v>0.194824995</c:v>
                </c:pt>
                <c:pt idx="322">
                  <c:v>0.19600732900000001</c:v>
                </c:pt>
                <c:pt idx="323">
                  <c:v>0.196725185</c:v>
                </c:pt>
                <c:pt idx="324">
                  <c:v>0.19859025800000002</c:v>
                </c:pt>
                <c:pt idx="325">
                  <c:v>0.20042125899999999</c:v>
                </c:pt>
                <c:pt idx="326">
                  <c:v>0.20229450399999999</c:v>
                </c:pt>
                <c:pt idx="327">
                  <c:v>0.204165705</c:v>
                </c:pt>
                <c:pt idx="328">
                  <c:v>0.206004726</c:v>
                </c:pt>
                <c:pt idx="329">
                  <c:v>0.20781194300000003</c:v>
                </c:pt>
                <c:pt idx="330">
                  <c:v>0.20958903699999998</c:v>
                </c:pt>
                <c:pt idx="331">
                  <c:v>0.21135217599999997</c:v>
                </c:pt>
                <c:pt idx="332">
                  <c:v>0.213175536</c:v>
                </c:pt>
                <c:pt idx="333">
                  <c:v>0.21497006600000002</c:v>
                </c:pt>
                <c:pt idx="334">
                  <c:v>0.21673851099999999</c:v>
                </c:pt>
                <c:pt idx="335">
                  <c:v>0.21848089500000001</c:v>
                </c:pt>
                <c:pt idx="336">
                  <c:v>0.22019701900000002</c:v>
                </c:pt>
                <c:pt idx="337">
                  <c:v>0.221894065</c:v>
                </c:pt>
                <c:pt idx="338">
                  <c:v>0.22366334900000001</c:v>
                </c:pt>
                <c:pt idx="339">
                  <c:v>0.22540708100000001</c:v>
                </c:pt>
                <c:pt idx="340">
                  <c:v>0.227127148</c:v>
                </c:pt>
                <c:pt idx="341">
                  <c:v>0.22882483300000001</c:v>
                </c:pt>
                <c:pt idx="342">
                  <c:v>0.230498855</c:v>
                </c:pt>
                <c:pt idx="343">
                  <c:v>0.23215042299999999</c:v>
                </c:pt>
                <c:pt idx="344">
                  <c:v>0.23382291199999999</c:v>
                </c:pt>
                <c:pt idx="345">
                  <c:v>0.23553068200000002</c:v>
                </c:pt>
                <c:pt idx="346">
                  <c:v>0.23721477599999999</c:v>
                </c:pt>
                <c:pt idx="347">
                  <c:v>0.23887745100000002</c:v>
                </c:pt>
                <c:pt idx="348">
                  <c:v>0.240519966</c:v>
                </c:pt>
                <c:pt idx="349">
                  <c:v>0.24214106699999999</c:v>
                </c:pt>
                <c:pt idx="350">
                  <c:v>0.243740494</c:v>
                </c:pt>
                <c:pt idx="351">
                  <c:v>0.245336938</c:v>
                </c:pt>
                <c:pt idx="352">
                  <c:v>0.24699038600000001</c:v>
                </c:pt>
                <c:pt idx="353">
                  <c:v>0.24862369400000001</c:v>
                </c:pt>
                <c:pt idx="354">
                  <c:v>0.25023692199999997</c:v>
                </c:pt>
                <c:pt idx="355">
                  <c:v>0.25183024900000001</c:v>
                </c:pt>
                <c:pt idx="356">
                  <c:v>0.253404356</c:v>
                </c:pt>
                <c:pt idx="357">
                  <c:v>0.25496029999999997</c:v>
                </c:pt>
                <c:pt idx="358">
                  <c:v>0.25649919300000001</c:v>
                </c:pt>
                <c:pt idx="359">
                  <c:v>0.25805114400000001</c:v>
                </c:pt>
                <c:pt idx="360">
                  <c:v>0.25966182400000004</c:v>
                </c:pt>
                <c:pt idx="361">
                  <c:v>0.26125198699999996</c:v>
                </c:pt>
                <c:pt idx="362">
                  <c:v>0.26282328100000002</c:v>
                </c:pt>
                <c:pt idx="363">
                  <c:v>0.26437843299999997</c:v>
                </c:pt>
                <c:pt idx="364">
                  <c:v>0.26591783600000002</c:v>
                </c:pt>
                <c:pt idx="365">
                  <c:v>0.26743961199999999</c:v>
                </c:pt>
                <c:pt idx="366">
                  <c:v>0.268943555</c:v>
                </c:pt>
                <c:pt idx="367">
                  <c:v>0.27003176500000003</c:v>
                </c:pt>
                <c:pt idx="368">
                  <c:v>0.27043247100000001</c:v>
                </c:pt>
                <c:pt idx="369">
                  <c:v>0.27197058800000001</c:v>
                </c:pt>
                <c:pt idx="370">
                  <c:v>0.273527301</c:v>
                </c:pt>
                <c:pt idx="371">
                  <c:v>0.27507078600000001</c:v>
                </c:pt>
                <c:pt idx="372">
                  <c:v>0.27660230400000002</c:v>
                </c:pt>
                <c:pt idx="373">
                  <c:v>0.27812511099999998</c:v>
                </c:pt>
                <c:pt idx="374">
                  <c:v>0.27963980999999999</c:v>
                </c:pt>
                <c:pt idx="375">
                  <c:v>0.28114347299999998</c:v>
                </c:pt>
                <c:pt idx="376">
                  <c:v>0.282634147</c:v>
                </c:pt>
                <c:pt idx="377">
                  <c:v>0.28411310400000001</c:v>
                </c:pt>
                <c:pt idx="378">
                  <c:v>0.28562262399999999</c:v>
                </c:pt>
                <c:pt idx="379">
                  <c:v>0.28717605500000004</c:v>
                </c:pt>
                <c:pt idx="380">
                  <c:v>0.288715785</c:v>
                </c:pt>
                <c:pt idx="381">
                  <c:v>0.29023990400000005</c:v>
                </c:pt>
                <c:pt idx="382">
                  <c:v>0.29174818499999999</c:v>
                </c:pt>
                <c:pt idx="383">
                  <c:v>0.29324161099999996</c:v>
                </c:pt>
                <c:pt idx="384">
                  <c:v>0.29472169100000001</c:v>
                </c:pt>
                <c:pt idx="385">
                  <c:v>0.29618931300000001</c:v>
                </c:pt>
                <c:pt idx="386">
                  <c:v>0.29764454800000001</c:v>
                </c:pt>
                <c:pt idx="387">
                  <c:v>0.29908768099999999</c:v>
                </c:pt>
                <c:pt idx="388">
                  <c:v>0.30057461000000002</c:v>
                </c:pt>
                <c:pt idx="389">
                  <c:v>0.30210726300000001</c:v>
                </c:pt>
                <c:pt idx="390">
                  <c:v>0.303627863</c:v>
                </c:pt>
                <c:pt idx="391">
                  <c:v>0.30513607799999998</c:v>
                </c:pt>
                <c:pt idx="392">
                  <c:v>0.30663282800000002</c:v>
                </c:pt>
                <c:pt idx="393">
                  <c:v>0.30812127900000003</c:v>
                </c:pt>
                <c:pt idx="394">
                  <c:v>0.30853698000000002</c:v>
                </c:pt>
                <c:pt idx="395">
                  <c:v>0.30960388599999999</c:v>
                </c:pt>
                <c:pt idx="396">
                  <c:v>0.31041645999999995</c:v>
                </c:pt>
                <c:pt idx="397">
                  <c:v>0.31056387699999999</c:v>
                </c:pt>
                <c:pt idx="398">
                  <c:v>0.311079253</c:v>
                </c:pt>
                <c:pt idx="399">
                  <c:v>0.31215373299999999</c:v>
                </c:pt>
                <c:pt idx="400">
                  <c:v>0.31242700100000004</c:v>
                </c:pt>
                <c:pt idx="401">
                  <c:v>0.31254389500000002</c:v>
                </c:pt>
                <c:pt idx="402">
                  <c:v>0.31398404900000004</c:v>
                </c:pt>
                <c:pt idx="403">
                  <c:v>0.31504447399999996</c:v>
                </c:pt>
                <c:pt idx="404">
                  <c:v>0.315387633</c:v>
                </c:pt>
                <c:pt idx="405">
                  <c:v>0.31683447799999997</c:v>
                </c:pt>
                <c:pt idx="406">
                  <c:v>0.31826032199999998</c:v>
                </c:pt>
                <c:pt idx="407">
                  <c:v>0.31965473999999999</c:v>
                </c:pt>
                <c:pt idx="408">
                  <c:v>0.32101972099999998</c:v>
                </c:pt>
                <c:pt idx="409">
                  <c:v>0.322356117</c:v>
                </c:pt>
                <c:pt idx="410">
                  <c:v>0.32366450600000002</c:v>
                </c:pt>
                <c:pt idx="411">
                  <c:v>0.32494753100000001</c:v>
                </c:pt>
                <c:pt idx="412">
                  <c:v>0.32620668000000003</c:v>
                </c:pt>
                <c:pt idx="413">
                  <c:v>0.32744380200000001</c:v>
                </c:pt>
                <c:pt idx="414">
                  <c:v>0.328661068</c:v>
                </c:pt>
                <c:pt idx="415">
                  <c:v>0.32985895100000001</c:v>
                </c:pt>
                <c:pt idx="416">
                  <c:v>0.33103909199999998</c:v>
                </c:pt>
                <c:pt idx="417">
                  <c:v>0.33220155699999998</c:v>
                </c:pt>
                <c:pt idx="418">
                  <c:v>0.33342113899999998</c:v>
                </c:pt>
                <c:pt idx="419">
                  <c:v>0.33462655899999999</c:v>
                </c:pt>
                <c:pt idx="420">
                  <c:v>0.33498297399999999</c:v>
                </c:pt>
                <c:pt idx="421">
                  <c:v>0.33581737399999995</c:v>
                </c:pt>
                <c:pt idx="422">
                  <c:v>0.33658369900000001</c:v>
                </c:pt>
                <c:pt idx="423">
                  <c:v>0.33699421000000002</c:v>
                </c:pt>
                <c:pt idx="424">
                  <c:v>0.33815947200000002</c:v>
                </c:pt>
                <c:pt idx="425">
                  <c:v>0.33931359300000002</c:v>
                </c:pt>
                <c:pt idx="426">
                  <c:v>0.34045810100000001</c:v>
                </c:pt>
                <c:pt idx="427">
                  <c:v>0.34159315700000004</c:v>
                </c:pt>
                <c:pt idx="428">
                  <c:v>0.342718896</c:v>
                </c:pt>
                <c:pt idx="429">
                  <c:v>0.34383552700000003</c:v>
                </c:pt>
                <c:pt idx="430">
                  <c:v>0.34494306599999996</c:v>
                </c:pt>
                <c:pt idx="431">
                  <c:v>0.346041761</c:v>
                </c:pt>
                <c:pt idx="432">
                  <c:v>0.34713208800000001</c:v>
                </c:pt>
                <c:pt idx="433">
                  <c:v>0.34821439299999996</c:v>
                </c:pt>
                <c:pt idx="434">
                  <c:v>0.34928899699999999</c:v>
                </c:pt>
                <c:pt idx="435">
                  <c:v>0.35038808899999996</c:v>
                </c:pt>
                <c:pt idx="436">
                  <c:v>0.35151958799999999</c:v>
                </c:pt>
                <c:pt idx="437">
                  <c:v>0.35264473199999996</c:v>
                </c:pt>
                <c:pt idx="438">
                  <c:v>0.35376326699999999</c:v>
                </c:pt>
                <c:pt idx="439">
                  <c:v>0.35487561000000001</c:v>
                </c:pt>
                <c:pt idx="440">
                  <c:v>0.355981877</c:v>
                </c:pt>
                <c:pt idx="441">
                  <c:v>0.357082132</c:v>
                </c:pt>
                <c:pt idx="442">
                  <c:v>0.35817691000000001</c:v>
                </c:pt>
                <c:pt idx="443">
                  <c:v>0.35926622499999999</c:v>
                </c:pt>
                <c:pt idx="444">
                  <c:v>0.36035022799999999</c:v>
                </c:pt>
                <c:pt idx="445">
                  <c:v>0.36142926199999997</c:v>
                </c:pt>
                <c:pt idx="446">
                  <c:v>0.36250315699999996</c:v>
                </c:pt>
                <c:pt idx="447">
                  <c:v>0.36313124199999997</c:v>
                </c:pt>
                <c:pt idx="448">
                  <c:v>0.36357219199999996</c:v>
                </c:pt>
                <c:pt idx="449">
                  <c:v>0.364636609</c:v>
                </c:pt>
                <c:pt idx="450">
                  <c:v>0.36569673699999999</c:v>
                </c:pt>
                <c:pt idx="451">
                  <c:v>0.36675286899999998</c:v>
                </c:pt>
                <c:pt idx="452">
                  <c:v>0.36780525999999997</c:v>
                </c:pt>
                <c:pt idx="453">
                  <c:v>0.36887383099999999</c:v>
                </c:pt>
                <c:pt idx="454">
                  <c:v>0.36998725900000001</c:v>
                </c:pt>
                <c:pt idx="455">
                  <c:v>0.37109729399999997</c:v>
                </c:pt>
                <c:pt idx="456">
                  <c:v>0.37220417300000003</c:v>
                </c:pt>
                <c:pt idx="457">
                  <c:v>0.37330801400000002</c:v>
                </c:pt>
                <c:pt idx="458">
                  <c:v>0.37440909099999997</c:v>
                </c:pt>
                <c:pt idx="459">
                  <c:v>0.375507335</c:v>
                </c:pt>
                <c:pt idx="460">
                  <c:v>0.37660286400000004</c:v>
                </c:pt>
                <c:pt idx="461">
                  <c:v>0.377695744</c:v>
                </c:pt>
                <c:pt idx="462">
                  <c:v>0.37878582899999996</c:v>
                </c:pt>
                <c:pt idx="463">
                  <c:v>0.379873248</c:v>
                </c:pt>
                <c:pt idx="464">
                  <c:v>0.38057871399999998</c:v>
                </c:pt>
                <c:pt idx="465">
                  <c:v>0.38095921700000002</c:v>
                </c:pt>
                <c:pt idx="466">
                  <c:v>0.38204042299999996</c:v>
                </c:pt>
                <c:pt idx="467">
                  <c:v>0.38312233900000003</c:v>
                </c:pt>
                <c:pt idx="468">
                  <c:v>0.38419877499999999</c:v>
                </c:pt>
                <c:pt idx="469">
                  <c:v>0.38527303600000001</c:v>
                </c:pt>
                <c:pt idx="470">
                  <c:v>0.38634848899999996</c:v>
                </c:pt>
                <c:pt idx="471">
                  <c:v>0.38741905999999998</c:v>
                </c:pt>
                <c:pt idx="472">
                  <c:v>0.38846551699999998</c:v>
                </c:pt>
                <c:pt idx="473">
                  <c:v>0.38849966499999999</c:v>
                </c:pt>
                <c:pt idx="474">
                  <c:v>0.38963977299999997</c:v>
                </c:pt>
                <c:pt idx="475">
                  <c:v>0.39077574900000001</c:v>
                </c:pt>
                <c:pt idx="476">
                  <c:v>0.39191106000000003</c:v>
                </c:pt>
                <c:pt idx="477">
                  <c:v>0.39304922599999997</c:v>
                </c:pt>
                <c:pt idx="478">
                  <c:v>0.39418360299999999</c:v>
                </c:pt>
                <c:pt idx="479">
                  <c:v>0.39531751400000004</c:v>
                </c:pt>
                <c:pt idx="480">
                  <c:v>0.39645428099999996</c:v>
                </c:pt>
                <c:pt idx="481">
                  <c:v>0.39758711399999996</c:v>
                </c:pt>
                <c:pt idx="482">
                  <c:v>0.39871946800000002</c:v>
                </c:pt>
                <c:pt idx="483">
                  <c:v>0.39985483099999997</c:v>
                </c:pt>
                <c:pt idx="484">
                  <c:v>0.400986281</c:v>
                </c:pt>
                <c:pt idx="485">
                  <c:v>0.40211704200000004</c:v>
                </c:pt>
                <c:pt idx="486">
                  <c:v>0.40325050000000001</c:v>
                </c:pt>
                <c:pt idx="487">
                  <c:v>0.404379936</c:v>
                </c:pt>
                <c:pt idx="488">
                  <c:v>0.40550866800000002</c:v>
                </c:pt>
                <c:pt idx="489">
                  <c:v>0.40663999200000001</c:v>
                </c:pt>
                <c:pt idx="490">
                  <c:v>0.40776732500000001</c:v>
                </c:pt>
                <c:pt idx="491">
                  <c:v>0.40889412199999997</c:v>
                </c:pt>
                <c:pt idx="492">
                  <c:v>0.41008120600000003</c:v>
                </c:pt>
                <c:pt idx="493">
                  <c:v>0.41128595000000001</c:v>
                </c:pt>
                <c:pt idx="494">
                  <c:v>0.41248942899999996</c:v>
                </c:pt>
                <c:pt idx="495">
                  <c:v>0.41369519399999999</c:v>
                </c:pt>
                <c:pt idx="496">
                  <c:v>0.41489610199999999</c:v>
                </c:pt>
                <c:pt idx="497">
                  <c:v>0.416095932</c:v>
                </c:pt>
                <c:pt idx="498">
                  <c:v>0.41729818699999999</c:v>
                </c:pt>
                <c:pt idx="499">
                  <c:v>0.41849562200000001</c:v>
                </c:pt>
                <c:pt idx="500">
                  <c:v>0.419691865</c:v>
                </c:pt>
                <c:pt idx="501">
                  <c:v>0.42089059400000001</c:v>
                </c:pt>
                <c:pt idx="502">
                  <c:v>0.422084446</c:v>
                </c:pt>
                <c:pt idx="503">
                  <c:v>0.42327709199999997</c:v>
                </c:pt>
                <c:pt idx="504">
                  <c:v>0.42447211099999999</c:v>
                </c:pt>
                <c:pt idx="505">
                  <c:v>0.42566224199999997</c:v>
                </c:pt>
                <c:pt idx="506">
                  <c:v>0.42685095899999997</c:v>
                </c:pt>
                <c:pt idx="507">
                  <c:v>0.42804188100000001</c:v>
                </c:pt>
                <c:pt idx="508">
                  <c:v>0.42922786000000002</c:v>
                </c:pt>
                <c:pt idx="509">
                  <c:v>0.430412452</c:v>
                </c:pt>
                <c:pt idx="510">
                  <c:v>0.43161802100000002</c:v>
                </c:pt>
                <c:pt idx="511">
                  <c:v>0.43290036300000001</c:v>
                </c:pt>
                <c:pt idx="512">
                  <c:v>0.43418099900000001</c:v>
                </c:pt>
                <c:pt idx="513">
                  <c:v>0.43546391999999995</c:v>
                </c:pt>
                <c:pt idx="514">
                  <c:v>0.43674135599999997</c:v>
                </c:pt>
                <c:pt idx="515">
                  <c:v>0.43801711100000001</c:v>
                </c:pt>
                <c:pt idx="516">
                  <c:v>0.439294986</c:v>
                </c:pt>
                <c:pt idx="517">
                  <c:v>0.440567235</c:v>
                </c:pt>
                <c:pt idx="518">
                  <c:v>0.44183777500000004</c:v>
                </c:pt>
                <c:pt idx="519">
                  <c:v>0.443110426</c:v>
                </c:pt>
                <c:pt idx="520">
                  <c:v>0.44437758799999999</c:v>
                </c:pt>
                <c:pt idx="521">
                  <c:v>0.44564310200000001</c:v>
                </c:pt>
                <c:pt idx="522">
                  <c:v>0.44691092400000004</c:v>
                </c:pt>
                <c:pt idx="523">
                  <c:v>0.4481734</c:v>
                </c:pt>
                <c:pt idx="524">
                  <c:v>0.44943409400000001</c:v>
                </c:pt>
                <c:pt idx="525">
                  <c:v>0.45069675799999998</c:v>
                </c:pt>
                <c:pt idx="526">
                  <c:v>0.45195391000000001</c:v>
                </c:pt>
                <c:pt idx="527">
                  <c:v>0.45320918899999996</c:v>
                </c:pt>
                <c:pt idx="528">
                  <c:v>0.45446620000000004</c:v>
                </c:pt>
                <c:pt idx="529">
                  <c:v>0.45577581300000003</c:v>
                </c:pt>
                <c:pt idx="530">
                  <c:v>0.45712466999999996</c:v>
                </c:pt>
                <c:pt idx="531">
                  <c:v>0.45847617100000004</c:v>
                </c:pt>
                <c:pt idx="532">
                  <c:v>0.45982216199999998</c:v>
                </c:pt>
                <c:pt idx="533">
                  <c:v>0.46116688900000002</c:v>
                </c:pt>
                <c:pt idx="534">
                  <c:v>0.46251434299999999</c:v>
                </c:pt>
                <c:pt idx="535">
                  <c:v>0.46385635800000002</c:v>
                </c:pt>
                <c:pt idx="536">
                  <c:v>0.46519700399999997</c:v>
                </c:pt>
                <c:pt idx="537">
                  <c:v>0.46654025799999999</c:v>
                </c:pt>
                <c:pt idx="538">
                  <c:v>0.46787801000000001</c:v>
                </c:pt>
                <c:pt idx="539">
                  <c:v>0.46921422899999998</c:v>
                </c:pt>
                <c:pt idx="540">
                  <c:v>0.47055286000000002</c:v>
                </c:pt>
                <c:pt idx="541">
                  <c:v>0.47188598200000004</c:v>
                </c:pt>
                <c:pt idx="542">
                  <c:v>0.47321750600000001</c:v>
                </c:pt>
                <c:pt idx="543">
                  <c:v>0.47455129499999998</c:v>
                </c:pt>
                <c:pt idx="544">
                  <c:v>0.47587947400000002</c:v>
                </c:pt>
                <c:pt idx="545">
                  <c:v>0.47676405499999996</c:v>
                </c:pt>
                <c:pt idx="546">
                  <c:v>0.47720607799999998</c:v>
                </c:pt>
                <c:pt idx="547">
                  <c:v>0.47853511400000004</c:v>
                </c:pt>
                <c:pt idx="548">
                  <c:v>0.47985871899999999</c:v>
                </c:pt>
                <c:pt idx="549">
                  <c:v>0.48127019500000001</c:v>
                </c:pt>
                <c:pt idx="550">
                  <c:v>0.48270094399999997</c:v>
                </c:pt>
                <c:pt idx="551">
                  <c:v>0.48412486999999998</c:v>
                </c:pt>
                <c:pt idx="552">
                  <c:v>0.48554641700000001</c:v>
                </c:pt>
                <c:pt idx="553">
                  <c:v>0.48562318900000001</c:v>
                </c:pt>
                <c:pt idx="554">
                  <c:v>0.48696981099999997</c:v>
                </c:pt>
                <c:pt idx="555">
                  <c:v>0.488386602</c:v>
                </c:pt>
                <c:pt idx="556">
                  <c:v>0.489801082</c:v>
                </c:pt>
                <c:pt idx="557">
                  <c:v>0.49121747599999999</c:v>
                </c:pt>
                <c:pt idx="558">
                  <c:v>0.49262730900000001</c:v>
                </c:pt>
                <c:pt idx="559">
                  <c:v>0.49403475200000002</c:v>
                </c:pt>
                <c:pt idx="560">
                  <c:v>0.49544415300000005</c:v>
                </c:pt>
                <c:pt idx="561">
                  <c:v>0.49684700099999995</c:v>
                </c:pt>
                <c:pt idx="562">
                  <c:v>0.498247526</c:v>
                </c:pt>
                <c:pt idx="563">
                  <c:v>0.49964990799999998</c:v>
                </c:pt>
                <c:pt idx="564">
                  <c:v>0.50104576099999998</c:v>
                </c:pt>
                <c:pt idx="565">
                  <c:v>0.50243917999999999</c:v>
                </c:pt>
                <c:pt idx="566">
                  <c:v>0.50383434799999993</c:v>
                </c:pt>
                <c:pt idx="567">
                  <c:v>0.50522301599999997</c:v>
                </c:pt>
                <c:pt idx="568">
                  <c:v>0.50660918199999994</c:v>
                </c:pt>
                <c:pt idx="569">
                  <c:v>0.50809594999999996</c:v>
                </c:pt>
                <c:pt idx="570">
                  <c:v>0.509590981</c:v>
                </c:pt>
                <c:pt idx="571">
                  <c:v>0.51108427400000001</c:v>
                </c:pt>
                <c:pt idx="572">
                  <c:v>0.51257999700000001</c:v>
                </c:pt>
                <c:pt idx="573">
                  <c:v>0.514069263</c:v>
                </c:pt>
                <c:pt idx="574">
                  <c:v>0.51555663500000004</c:v>
                </c:pt>
                <c:pt idx="575">
                  <c:v>0.51704665000000005</c:v>
                </c:pt>
                <c:pt idx="576">
                  <c:v>0.51853038699999998</c:v>
                </c:pt>
                <c:pt idx="577">
                  <c:v>0.52001244399999991</c:v>
                </c:pt>
                <c:pt idx="578">
                  <c:v>0.52149741700000007</c:v>
                </c:pt>
                <c:pt idx="579">
                  <c:v>0.52297623799999993</c:v>
                </c:pt>
                <c:pt idx="580">
                  <c:v>0.52445339800000002</c:v>
                </c:pt>
                <c:pt idx="581">
                  <c:v>0.52593331099999996</c:v>
                </c:pt>
                <c:pt idx="582">
                  <c:v>0.52740702699999997</c:v>
                </c:pt>
                <c:pt idx="583">
                  <c:v>0.52887894499999999</c:v>
                </c:pt>
                <c:pt idx="584">
                  <c:v>0.530353678</c:v>
                </c:pt>
                <c:pt idx="585">
                  <c:v>0.53182243100000004</c:v>
                </c:pt>
                <c:pt idx="586">
                  <c:v>0.53328934400000005</c:v>
                </c:pt>
                <c:pt idx="587">
                  <c:v>0.53475900399999998</c:v>
                </c:pt>
                <c:pt idx="588">
                  <c:v>0.53629745100000004</c:v>
                </c:pt>
                <c:pt idx="589">
                  <c:v>0.53786815899999996</c:v>
                </c:pt>
                <c:pt idx="590">
                  <c:v>0.53944178700000001</c:v>
                </c:pt>
                <c:pt idx="591">
                  <c:v>0.54100910400000002</c:v>
                </c:pt>
                <c:pt idx="592">
                  <c:v>0.54257482600000007</c:v>
                </c:pt>
                <c:pt idx="593">
                  <c:v>0.54414362599999999</c:v>
                </c:pt>
                <c:pt idx="594">
                  <c:v>0.54570634700000009</c:v>
                </c:pt>
                <c:pt idx="595">
                  <c:v>0.54726777199999999</c:v>
                </c:pt>
                <c:pt idx="596">
                  <c:v>0.54883259200000001</c:v>
                </c:pt>
                <c:pt idx="597">
                  <c:v>0.55039151200000003</c:v>
                </c:pt>
                <c:pt idx="598">
                  <c:v>0.55194918399999993</c:v>
                </c:pt>
                <c:pt idx="599">
                  <c:v>0.55351039200000007</c:v>
                </c:pt>
                <c:pt idx="600">
                  <c:v>0.555065896</c:v>
                </c:pt>
                <c:pt idx="601">
                  <c:v>0.55662029099999999</c:v>
                </c:pt>
                <c:pt idx="602">
                  <c:v>0.55817814700000001</c:v>
                </c:pt>
                <c:pt idx="603">
                  <c:v>0.55973008800000001</c:v>
                </c:pt>
                <c:pt idx="604">
                  <c:v>0.56128064099999997</c:v>
                </c:pt>
                <c:pt idx="605">
                  <c:v>0.56283445099999996</c:v>
                </c:pt>
                <c:pt idx="606">
                  <c:v>0.56438219100000009</c:v>
                </c:pt>
                <c:pt idx="607">
                  <c:v>0.56596404099999997</c:v>
                </c:pt>
                <c:pt idx="608">
                  <c:v>0.56762786400000009</c:v>
                </c:pt>
                <c:pt idx="609">
                  <c:v>0.569285292</c:v>
                </c:pt>
                <c:pt idx="610">
                  <c:v>0.57094113400000002</c:v>
                </c:pt>
                <c:pt idx="611">
                  <c:v>0.57260060699999993</c:v>
                </c:pt>
                <c:pt idx="612">
                  <c:v>0.57425355700000003</c:v>
                </c:pt>
                <c:pt idx="613">
                  <c:v>0.575904894</c:v>
                </c:pt>
                <c:pt idx="614">
                  <c:v>0.57755963599999993</c:v>
                </c:pt>
                <c:pt idx="615">
                  <c:v>0.57920780199999999</c:v>
                </c:pt>
                <c:pt idx="616">
                  <c:v>0.580854443</c:v>
                </c:pt>
                <c:pt idx="617">
                  <c:v>0.58250447099999991</c:v>
                </c:pt>
                <c:pt idx="618">
                  <c:v>0.58414813200000004</c:v>
                </c:pt>
                <c:pt idx="619">
                  <c:v>0.58579033999999996</c:v>
                </c:pt>
                <c:pt idx="620">
                  <c:v>0.58743598899999994</c:v>
                </c:pt>
                <c:pt idx="621">
                  <c:v>0.589075291</c:v>
                </c:pt>
                <c:pt idx="622">
                  <c:v>0.59071316900000004</c:v>
                </c:pt>
                <c:pt idx="623">
                  <c:v>0.59235434899999995</c:v>
                </c:pt>
                <c:pt idx="624">
                  <c:v>0.59398888399999994</c:v>
                </c:pt>
                <c:pt idx="625">
                  <c:v>0.595621752</c:v>
                </c:pt>
                <c:pt idx="626">
                  <c:v>0.59725776599999991</c:v>
                </c:pt>
                <c:pt idx="627">
                  <c:v>0.59898257899999996</c:v>
                </c:pt>
                <c:pt idx="628">
                  <c:v>0.60072920600000002</c:v>
                </c:pt>
                <c:pt idx="629">
                  <c:v>0.60247930599999999</c:v>
                </c:pt>
                <c:pt idx="630">
                  <c:v>0.60422231199999998</c:v>
                </c:pt>
                <c:pt idx="631">
                  <c:v>0.60596331299999995</c:v>
                </c:pt>
                <c:pt idx="632">
                  <c:v>0.60770743599999999</c:v>
                </c:pt>
                <c:pt idx="633">
                  <c:v>0.60944431899999996</c:v>
                </c:pt>
                <c:pt idx="634">
                  <c:v>0.61117908200000004</c:v>
                </c:pt>
                <c:pt idx="635">
                  <c:v>0.61291683200000002</c:v>
                </c:pt>
                <c:pt idx="636">
                  <c:v>0.614647257</c:v>
                </c:pt>
                <c:pt idx="637">
                  <c:v>0.61637569699999994</c:v>
                </c:pt>
                <c:pt idx="638">
                  <c:v>0.61810713799999994</c:v>
                </c:pt>
                <c:pt idx="639">
                  <c:v>0.61983122899999998</c:v>
                </c:pt>
                <c:pt idx="640">
                  <c:v>0.62155301200000002</c:v>
                </c:pt>
                <c:pt idx="641">
                  <c:v>0.62327774000000002</c:v>
                </c:pt>
                <c:pt idx="642">
                  <c:v>0.62499505</c:v>
                </c:pt>
                <c:pt idx="643">
                  <c:v>0.62670996999999995</c:v>
                </c:pt>
                <c:pt idx="644">
                  <c:v>0.62842766200000011</c:v>
                </c:pt>
                <c:pt idx="645">
                  <c:v>0.630137956</c:v>
                </c:pt>
                <c:pt idx="646">
                  <c:v>0.63185371299999993</c:v>
                </c:pt>
                <c:pt idx="647">
                  <c:v>0.63369529000000002</c:v>
                </c:pt>
                <c:pt idx="648">
                  <c:v>0.63552834600000008</c:v>
                </c:pt>
                <c:pt idx="649">
                  <c:v>0.63735825699999993</c:v>
                </c:pt>
                <c:pt idx="650">
                  <c:v>0.63919050300000002</c:v>
                </c:pt>
                <c:pt idx="651">
                  <c:v>0.64101418499999996</c:v>
                </c:pt>
                <c:pt idx="652">
                  <c:v>0.64283468399999999</c:v>
                </c:pt>
                <c:pt idx="653">
                  <c:v>0.64465739399999999</c:v>
                </c:pt>
                <c:pt idx="654">
                  <c:v>0.64647147299999996</c:v>
                </c:pt>
                <c:pt idx="655">
                  <c:v>0.64828226799999999</c:v>
                </c:pt>
                <c:pt idx="656">
                  <c:v>0.65009515499999992</c:v>
                </c:pt>
                <c:pt idx="657">
                  <c:v>0.65189923399999994</c:v>
                </c:pt>
                <c:pt idx="658">
                  <c:v>0.65370008700000004</c:v>
                </c:pt>
                <c:pt idx="659">
                  <c:v>0.65550293400000004</c:v>
                </c:pt>
                <c:pt idx="660">
                  <c:v>0.65729707100000001</c:v>
                </c:pt>
                <c:pt idx="661">
                  <c:v>0.65908782299999991</c:v>
                </c:pt>
                <c:pt idx="662">
                  <c:v>0.66088053400000002</c:v>
                </c:pt>
                <c:pt idx="663">
                  <c:v>0.66266429300000007</c:v>
                </c:pt>
                <c:pt idx="664">
                  <c:v>0.664444429</c:v>
                </c:pt>
                <c:pt idx="665">
                  <c:v>0.66622646499999993</c:v>
                </c:pt>
                <c:pt idx="666">
                  <c:v>0.66799973899999998</c:v>
                </c:pt>
                <c:pt idx="667">
                  <c:v>0.66990083899999997</c:v>
                </c:pt>
                <c:pt idx="668">
                  <c:v>0.67181285700000004</c:v>
                </c:pt>
                <c:pt idx="669">
                  <c:v>0.67371557600000009</c:v>
                </c:pt>
                <c:pt idx="670">
                  <c:v>0.67561458500000005</c:v>
                </c:pt>
                <c:pt idx="671">
                  <c:v>0.67751566000000008</c:v>
                </c:pt>
                <c:pt idx="672">
                  <c:v>0.67940743599999998</c:v>
                </c:pt>
                <c:pt idx="673">
                  <c:v>0.68129583100000002</c:v>
                </c:pt>
                <c:pt idx="674">
                  <c:v>0.68318638599999992</c:v>
                </c:pt>
                <c:pt idx="675">
                  <c:v>0.68506774100000001</c:v>
                </c:pt>
                <c:pt idx="676">
                  <c:v>0.68694564599999997</c:v>
                </c:pt>
                <c:pt idx="677">
                  <c:v>0.68882592899999995</c:v>
                </c:pt>
                <c:pt idx="678">
                  <c:v>0.69069728799999996</c:v>
                </c:pt>
                <c:pt idx="679">
                  <c:v>0.69256539899999991</c:v>
                </c:pt>
                <c:pt idx="680">
                  <c:v>0.69443596399999996</c:v>
                </c:pt>
                <c:pt idx="681">
                  <c:v>0.69629771600000001</c:v>
                </c:pt>
                <c:pt idx="682">
                  <c:v>0.69815626999999991</c:v>
                </c:pt>
                <c:pt idx="683">
                  <c:v>0.70001733499999996</c:v>
                </c:pt>
                <c:pt idx="684">
                  <c:v>0.70186987000000001</c:v>
                </c:pt>
                <c:pt idx="685">
                  <c:v>0.70371935199999991</c:v>
                </c:pt>
                <c:pt idx="686">
                  <c:v>0.70557130400000001</c:v>
                </c:pt>
                <c:pt idx="687">
                  <c:v>0.70745663599999997</c:v>
                </c:pt>
                <c:pt idx="688">
                  <c:v>0.70943530799999999</c:v>
                </c:pt>
                <c:pt idx="689">
                  <c:v>0.71141726300000008</c:v>
                </c:pt>
                <c:pt idx="690">
                  <c:v>0.71339047100000008</c:v>
                </c:pt>
                <c:pt idx="691">
                  <c:v>0.71536095300000002</c:v>
                </c:pt>
                <c:pt idx="692">
                  <c:v>0.71733451800000003</c:v>
                </c:pt>
                <c:pt idx="693">
                  <c:v>0.71929932399999996</c:v>
                </c:pt>
                <c:pt idx="694">
                  <c:v>0.72126126400000001</c:v>
                </c:pt>
                <c:pt idx="695">
                  <c:v>0.72322653199999998</c:v>
                </c:pt>
                <c:pt idx="696">
                  <c:v>0.72518307700000006</c:v>
                </c:pt>
                <c:pt idx="697">
                  <c:v>0.72713668299999989</c:v>
                </c:pt>
                <c:pt idx="698">
                  <c:v>0.72909343500000001</c:v>
                </c:pt>
                <c:pt idx="699">
                  <c:v>0.73104144799999993</c:v>
                </c:pt>
                <c:pt idx="700">
                  <c:v>0.73298665900000004</c:v>
                </c:pt>
                <c:pt idx="701">
                  <c:v>0.73493498099999999</c:v>
                </c:pt>
                <c:pt idx="702">
                  <c:v>0.73687461499999996</c:v>
                </c:pt>
                <c:pt idx="703">
                  <c:v>0.73881138199999996</c:v>
                </c:pt>
                <c:pt idx="704">
                  <c:v>0.74075113299999995</c:v>
                </c:pt>
                <c:pt idx="705">
                  <c:v>0.74268242399999995</c:v>
                </c:pt>
                <c:pt idx="706">
                  <c:v>0.74461099799999997</c:v>
                </c:pt>
                <c:pt idx="707">
                  <c:v>0.74654243799999997</c:v>
                </c:pt>
                <c:pt idx="708">
                  <c:v>0.74849279999999996</c:v>
                </c:pt>
                <c:pt idx="709">
                  <c:v>0.75055762500000001</c:v>
                </c:pt>
                <c:pt idx="710">
                  <c:v>0.752625235</c:v>
                </c:pt>
                <c:pt idx="711">
                  <c:v>0.75468324299999989</c:v>
                </c:pt>
                <c:pt idx="712">
                  <c:v>0.75673793499999997</c:v>
                </c:pt>
                <c:pt idx="713">
                  <c:v>0.75879553099999997</c:v>
                </c:pt>
                <c:pt idx="714">
                  <c:v>0.76084367499999994</c:v>
                </c:pt>
                <c:pt idx="715">
                  <c:v>0.76288851199999996</c:v>
                </c:pt>
                <c:pt idx="716">
                  <c:v>0.76493629399999996</c:v>
                </c:pt>
                <c:pt idx="717">
                  <c:v>0.76697462299999997</c:v>
                </c:pt>
                <c:pt idx="718">
                  <c:v>0.76900969899999994</c:v>
                </c:pt>
                <c:pt idx="719">
                  <c:v>0.77104757400000001</c:v>
                </c:pt>
                <c:pt idx="720">
                  <c:v>0.77307589599999993</c:v>
                </c:pt>
                <c:pt idx="721">
                  <c:v>0.7751008359999999</c:v>
                </c:pt>
                <c:pt idx="722">
                  <c:v>0.77712849400000006</c:v>
                </c:pt>
                <c:pt idx="723">
                  <c:v>0.779146648</c:v>
                </c:pt>
                <c:pt idx="724">
                  <c:v>0.78116129499999998</c:v>
                </c:pt>
                <c:pt idx="725">
                  <c:v>0.78317850999999994</c:v>
                </c:pt>
                <c:pt idx="726">
                  <c:v>0.78518626400000002</c:v>
                </c:pt>
                <c:pt idx="727">
                  <c:v>0.787190418</c:v>
                </c:pt>
                <c:pt idx="728">
                  <c:v>0.78919698500000002</c:v>
                </c:pt>
                <c:pt idx="729">
                  <c:v>0.79119405099999995</c:v>
                </c:pt>
                <c:pt idx="730">
                  <c:v>0.79328964099999999</c:v>
                </c:pt>
                <c:pt idx="731">
                  <c:v>0.79545998099999993</c:v>
                </c:pt>
                <c:pt idx="732">
                  <c:v>0.79761862299999997</c:v>
                </c:pt>
                <c:pt idx="733">
                  <c:v>0.79977220500000001</c:v>
                </c:pt>
                <c:pt idx="734">
                  <c:v>0.80192706499999999</c:v>
                </c:pt>
                <c:pt idx="735">
                  <c:v>0.80407027000000009</c:v>
                </c:pt>
                <c:pt idx="736">
                  <c:v>0.80620838299999997</c:v>
                </c:pt>
                <c:pt idx="737">
                  <c:v>0.808347763</c:v>
                </c:pt>
                <c:pt idx="738">
                  <c:v>0.81047548899999999</c:v>
                </c:pt>
                <c:pt idx="739">
                  <c:v>0.81259795999999995</c:v>
                </c:pt>
                <c:pt idx="740">
                  <c:v>0.81472150499999996</c:v>
                </c:pt>
                <c:pt idx="741">
                  <c:v>0.81683325699999998</c:v>
                </c:pt>
                <c:pt idx="742">
                  <c:v>0.81893959900000002</c:v>
                </c:pt>
                <c:pt idx="743">
                  <c:v>0.82104699000000003</c:v>
                </c:pt>
                <c:pt idx="744">
                  <c:v>0.8231426300000001</c:v>
                </c:pt>
                <c:pt idx="745">
                  <c:v>0.82523267499999997</c:v>
                </c:pt>
                <c:pt idx="746">
                  <c:v>0.82732367699999998</c:v>
                </c:pt>
                <c:pt idx="747">
                  <c:v>0.82940316800000002</c:v>
                </c:pt>
                <c:pt idx="748">
                  <c:v>0.83147732399999996</c:v>
                </c:pt>
                <c:pt idx="749">
                  <c:v>0.833552458</c:v>
                </c:pt>
                <c:pt idx="750">
                  <c:v>0.835616256</c:v>
                </c:pt>
                <c:pt idx="751">
                  <c:v>0.83767514200000004</c:v>
                </c:pt>
                <c:pt idx="752">
                  <c:v>0.839805774</c:v>
                </c:pt>
                <c:pt idx="753">
                  <c:v>0.84204677999999999</c:v>
                </c:pt>
                <c:pt idx="754">
                  <c:v>0.84428290400000006</c:v>
                </c:pt>
                <c:pt idx="755">
                  <c:v>0.846520838</c:v>
                </c:pt>
                <c:pt idx="756">
                  <c:v>0.84874719700000001</c:v>
                </c:pt>
                <c:pt idx="757">
                  <c:v>0.85096838299999999</c:v>
                </c:pt>
                <c:pt idx="758">
                  <c:v>0.853191123</c:v>
                </c:pt>
                <c:pt idx="759">
                  <c:v>0.8554021770000001</c:v>
                </c:pt>
                <c:pt idx="760">
                  <c:v>0.85760817699999992</c:v>
                </c:pt>
                <c:pt idx="761">
                  <c:v>0.85981580199999996</c:v>
                </c:pt>
                <c:pt idx="762">
                  <c:v>0.86201198800000001</c:v>
                </c:pt>
                <c:pt idx="763">
                  <c:v>0.86420324300000007</c:v>
                </c:pt>
                <c:pt idx="764">
                  <c:v>0.86639609299999998</c:v>
                </c:pt>
                <c:pt idx="765">
                  <c:v>0.86857757800000002</c:v>
                </c:pt>
                <c:pt idx="766">
                  <c:v>0.87075442199999997</c:v>
                </c:pt>
                <c:pt idx="767">
                  <c:v>0.872933132</c:v>
                </c:pt>
                <c:pt idx="768">
                  <c:v>0.87510085300000007</c:v>
                </c:pt>
                <c:pt idx="769">
                  <c:v>0.87726390100000007</c:v>
                </c:pt>
                <c:pt idx="770">
                  <c:v>0.87942855899999994</c:v>
                </c:pt>
                <c:pt idx="771">
                  <c:v>0.88158200999999992</c:v>
                </c:pt>
                <c:pt idx="772">
                  <c:v>0.88373085299999998</c:v>
                </c:pt>
                <c:pt idx="773">
                  <c:v>0.88588157300000003</c:v>
                </c:pt>
                <c:pt idx="774">
                  <c:v>0.88802139000000002</c:v>
                </c:pt>
                <c:pt idx="775">
                  <c:v>0.89023913799999999</c:v>
                </c:pt>
                <c:pt idx="776">
                  <c:v>0.89257208200000004</c:v>
                </c:pt>
                <c:pt idx="777">
                  <c:v>0.89489291000000004</c:v>
                </c:pt>
                <c:pt idx="778">
                  <c:v>0.89720858999999997</c:v>
                </c:pt>
                <c:pt idx="779">
                  <c:v>0.899526088</c:v>
                </c:pt>
                <c:pt idx="780">
                  <c:v>0.90183148300000004</c:v>
                </c:pt>
                <c:pt idx="781">
                  <c:v>0.904131515</c:v>
                </c:pt>
                <c:pt idx="782">
                  <c:v>0.90643288500000008</c:v>
                </c:pt>
                <c:pt idx="783">
                  <c:v>0.90872164999999994</c:v>
                </c:pt>
                <c:pt idx="784">
                  <c:v>0.91100472399999999</c:v>
                </c:pt>
                <c:pt idx="785">
                  <c:v>0.91328923899999992</c:v>
                </c:pt>
                <c:pt idx="786">
                  <c:v>0.91556138799999998</c:v>
                </c:pt>
                <c:pt idx="787">
                  <c:v>0.91782803899999998</c:v>
                </c:pt>
                <c:pt idx="788">
                  <c:v>0.92009597099999996</c:v>
                </c:pt>
                <c:pt idx="789">
                  <c:v>0.922351798</c:v>
                </c:pt>
                <c:pt idx="790">
                  <c:v>0.92460224899999999</c:v>
                </c:pt>
                <c:pt idx="791">
                  <c:v>0.92685392799999999</c:v>
                </c:pt>
                <c:pt idx="792">
                  <c:v>0.92909375100000002</c:v>
                </c:pt>
                <c:pt idx="793">
                  <c:v>0.93132844599999998</c:v>
                </c:pt>
                <c:pt idx="794">
                  <c:v>0.93356460000000008</c:v>
                </c:pt>
                <c:pt idx="795">
                  <c:v>0.93578897999999999</c:v>
                </c:pt>
                <c:pt idx="796">
                  <c:v>0.93800847599999992</c:v>
                </c:pt>
                <c:pt idx="797">
                  <c:v>0.94022971099999997</c:v>
                </c:pt>
                <c:pt idx="798">
                  <c:v>0.94243942999999997</c:v>
                </c:pt>
                <c:pt idx="799">
                  <c:v>0.94309567700000008</c:v>
                </c:pt>
                <c:pt idx="800">
                  <c:v>0.94478890599999998</c:v>
                </c:pt>
                <c:pt idx="801">
                  <c:v>0.947201654</c:v>
                </c:pt>
                <c:pt idx="802">
                  <c:v>0.94960226800000003</c:v>
                </c:pt>
                <c:pt idx="803">
                  <c:v>0.95199785199999998</c:v>
                </c:pt>
                <c:pt idx="804">
                  <c:v>0.95439570800000006</c:v>
                </c:pt>
                <c:pt idx="805">
                  <c:v>0.956781349</c:v>
                </c:pt>
                <c:pt idx="806">
                  <c:v>0.95916179699999993</c:v>
                </c:pt>
                <c:pt idx="807">
                  <c:v>0.96154399899999998</c:v>
                </c:pt>
                <c:pt idx="808">
                  <c:v>0.96391370900000006</c:v>
                </c:pt>
                <c:pt idx="809">
                  <c:v>0.96627811199999991</c:v>
                </c:pt>
                <c:pt idx="810">
                  <c:v>0.96864401999999994</c:v>
                </c:pt>
                <c:pt idx="811">
                  <c:v>0.97099755300000001</c:v>
                </c:pt>
                <c:pt idx="812">
                  <c:v>0.97334578699999996</c:v>
                </c:pt>
                <c:pt idx="813">
                  <c:v>0.97569589699999992</c:v>
                </c:pt>
                <c:pt idx="814">
                  <c:v>0.97803404100000002</c:v>
                </c:pt>
                <c:pt idx="815">
                  <c:v>0.98036743900000001</c:v>
                </c:pt>
                <c:pt idx="816">
                  <c:v>0.98270312900000001</c:v>
                </c:pt>
                <c:pt idx="817">
                  <c:v>0.98502725799999991</c:v>
                </c:pt>
                <c:pt idx="818">
                  <c:v>0.98734681499999999</c:v>
                </c:pt>
                <c:pt idx="819">
                  <c:v>0.989668561</c:v>
                </c:pt>
                <c:pt idx="820">
                  <c:v>0.99197841100000006</c:v>
                </c:pt>
                <c:pt idx="821">
                  <c:v>0.9942833419999999</c:v>
                </c:pt>
                <c:pt idx="822">
                  <c:v>0.99659025499999998</c:v>
                </c:pt>
                <c:pt idx="823">
                  <c:v>0.998885209</c:v>
                </c:pt>
                <c:pt idx="824">
                  <c:v>1.0012112100000001</c:v>
                </c:pt>
                <c:pt idx="825">
                  <c:v>1.0037155099999999</c:v>
                </c:pt>
                <c:pt idx="826">
                  <c:v>1.00620675</c:v>
                </c:pt>
                <c:pt idx="827">
                  <c:v>1.0086920800000001</c:v>
                </c:pt>
                <c:pt idx="828">
                  <c:v>1.0111787299999999</c:v>
                </c:pt>
                <c:pt idx="829">
                  <c:v>1.01365186</c:v>
                </c:pt>
                <c:pt idx="830">
                  <c:v>1.0161187899999999</c:v>
                </c:pt>
                <c:pt idx="831">
                  <c:v>1.0185868300000001</c:v>
                </c:pt>
                <c:pt idx="832">
                  <c:v>1.02104123</c:v>
                </c:pt>
                <c:pt idx="833">
                  <c:v>1.0234894399999999</c:v>
                </c:pt>
                <c:pt idx="834">
                  <c:v>1.0259387799999999</c:v>
                </c:pt>
                <c:pt idx="835">
                  <c:v>1.0283748399999999</c:v>
                </c:pt>
                <c:pt idx="836">
                  <c:v>1.0308050100000001</c:v>
                </c:pt>
                <c:pt idx="837">
                  <c:v>1.03323674</c:v>
                </c:pt>
                <c:pt idx="838">
                  <c:v>1.0356556800000001</c:v>
                </c:pt>
                <c:pt idx="839">
                  <c:v>1.0380694000000001</c:v>
                </c:pt>
                <c:pt idx="840">
                  <c:v>1.0404851799999999</c:v>
                </c:pt>
                <c:pt idx="841">
                  <c:v>1.0428884599999999</c:v>
                </c:pt>
                <c:pt idx="842">
                  <c:v>1.0452864799999999</c:v>
                </c:pt>
                <c:pt idx="843">
                  <c:v>1.0476864000000001</c:v>
                </c:pt>
                <c:pt idx="844">
                  <c:v>1.05007381</c:v>
                </c:pt>
                <c:pt idx="845">
                  <c:v>1.0524559899999999</c:v>
                </c:pt>
                <c:pt idx="846">
                  <c:v>1.05484029</c:v>
                </c:pt>
                <c:pt idx="847">
                  <c:v>1.05721251</c:v>
                </c:pt>
                <c:pt idx="848">
                  <c:v>1.05957971</c:v>
                </c:pt>
                <c:pt idx="849">
                  <c:v>1.0619490499999999</c:v>
                </c:pt>
                <c:pt idx="850">
                  <c:v>1.0644749</c:v>
                </c:pt>
                <c:pt idx="851">
                  <c:v>1.06706414</c:v>
                </c:pt>
                <c:pt idx="852">
                  <c:v>1.06965496</c:v>
                </c:pt>
                <c:pt idx="853">
                  <c:v>1.07223147</c:v>
                </c:pt>
                <c:pt idx="854">
                  <c:v>1.0748008899999999</c:v>
                </c:pt>
                <c:pt idx="855">
                  <c:v>1.0773708799999999</c:v>
                </c:pt>
                <c:pt idx="856">
                  <c:v>1.07992618</c:v>
                </c:pt>
                <c:pt idx="857">
                  <c:v>1.08247403</c:v>
                </c:pt>
                <c:pt idx="858">
                  <c:v>1.08502177</c:v>
                </c:pt>
                <c:pt idx="859">
                  <c:v>1.0875541499999999</c:v>
                </c:pt>
                <c:pt idx="860">
                  <c:v>1.09007886</c:v>
                </c:pt>
                <c:pt idx="861">
                  <c:v>1.0926036099999998</c:v>
                </c:pt>
                <c:pt idx="862">
                  <c:v>1.09511329</c:v>
                </c:pt>
                <c:pt idx="863">
                  <c:v>1.09761551</c:v>
                </c:pt>
                <c:pt idx="864">
                  <c:v>1.1001177199999999</c:v>
                </c:pt>
                <c:pt idx="865">
                  <c:v>1.1026049900000001</c:v>
                </c:pt>
                <c:pt idx="866">
                  <c:v>1.1050850600000002</c:v>
                </c:pt>
                <c:pt idx="867">
                  <c:v>1.1075653600000002</c:v>
                </c:pt>
                <c:pt idx="868">
                  <c:v>1.1100312799999998</c:v>
                </c:pt>
                <c:pt idx="869">
                  <c:v>1.1124905900000002</c:v>
                </c:pt>
                <c:pt idx="870">
                  <c:v>1.1149505999999998</c:v>
                </c:pt>
                <c:pt idx="871">
                  <c:v>1.11739652</c:v>
                </c:pt>
                <c:pt idx="872">
                  <c:v>1.11983593</c:v>
                </c:pt>
                <c:pt idx="873">
                  <c:v>1.1222763199999999</c:v>
                </c:pt>
                <c:pt idx="874">
                  <c:v>1.1247028700000001</c:v>
                </c:pt>
                <c:pt idx="875">
                  <c:v>1.1271229599999999</c:v>
                </c:pt>
                <c:pt idx="876">
                  <c:v>1.1295916400000001</c:v>
                </c:pt>
                <c:pt idx="877">
                  <c:v>1.1322685899999998</c:v>
                </c:pt>
                <c:pt idx="878">
                  <c:v>1.1349377300000001</c:v>
                </c:pt>
                <c:pt idx="879">
                  <c:v>1.1376068700000002</c:v>
                </c:pt>
                <c:pt idx="880">
                  <c:v>1.1402599199999999</c:v>
                </c:pt>
                <c:pt idx="881">
                  <c:v>1.14290483</c:v>
                </c:pt>
                <c:pt idx="882">
                  <c:v>1.14554917</c:v>
                </c:pt>
                <c:pt idx="883">
                  <c:v>1.1481772399999999</c:v>
                </c:pt>
                <c:pt idx="884">
                  <c:v>1.1507971399999999</c:v>
                </c:pt>
                <c:pt idx="885">
                  <c:v>1.1534172</c:v>
                </c:pt>
                <c:pt idx="886">
                  <c:v>1.1560219600000001</c:v>
                </c:pt>
                <c:pt idx="887">
                  <c:v>1.1586193300000001</c:v>
                </c:pt>
                <c:pt idx="888">
                  <c:v>1.16121706</c:v>
                </c:pt>
                <c:pt idx="889">
                  <c:v>1.16379988</c:v>
                </c:pt>
                <c:pt idx="890">
                  <c:v>1.16637558</c:v>
                </c:pt>
                <c:pt idx="891">
                  <c:v>1.1689519800000001</c:v>
                </c:pt>
                <c:pt idx="892">
                  <c:v>1.17151362</c:v>
                </c:pt>
                <c:pt idx="893">
                  <c:v>1.1740680299999999</c:v>
                </c:pt>
                <c:pt idx="894">
                  <c:v>1.1766230099999999</c:v>
                </c:pt>
                <c:pt idx="895">
                  <c:v>1.17916347</c:v>
                </c:pt>
                <c:pt idx="896">
                  <c:v>1.1816966299999998</c:v>
                </c:pt>
                <c:pt idx="897">
                  <c:v>1.1842299199999999</c:v>
                </c:pt>
                <c:pt idx="898">
                  <c:v>1.1867482399999998</c:v>
                </c:pt>
                <c:pt idx="899">
                  <c:v>1.18925919</c:v>
                </c:pt>
                <c:pt idx="900">
                  <c:v>1.1917700500000001</c:v>
                </c:pt>
                <c:pt idx="901">
                  <c:v>1.1942660900000002</c:v>
                </c:pt>
                <c:pt idx="902">
                  <c:v>1.1967551599999999</c:v>
                </c:pt>
                <c:pt idx="903">
                  <c:v>1.19924477</c:v>
                </c:pt>
                <c:pt idx="904">
                  <c:v>1.2018185800000001</c:v>
                </c:pt>
                <c:pt idx="905">
                  <c:v>1.20455457</c:v>
                </c:pt>
                <c:pt idx="906">
                  <c:v>1.2072914800000001</c:v>
                </c:pt>
                <c:pt idx="907">
                  <c:v>1.2100127700000001</c:v>
                </c:pt>
                <c:pt idx="908">
                  <c:v>1.21272658</c:v>
                </c:pt>
                <c:pt idx="909">
                  <c:v>1.21544121</c:v>
                </c:pt>
                <c:pt idx="910">
                  <c:v>1.2181407999999998</c:v>
                </c:pt>
                <c:pt idx="911">
                  <c:v>1.2208336899999999</c:v>
                </c:pt>
                <c:pt idx="912">
                  <c:v>1.2235282000000001</c:v>
                </c:pt>
                <c:pt idx="913">
                  <c:v>1.2262088000000002</c:v>
                </c:pt>
                <c:pt idx="914">
                  <c:v>1.2288835300000001</c:v>
                </c:pt>
                <c:pt idx="915">
                  <c:v>1.2315604099999999</c:v>
                </c:pt>
                <c:pt idx="916">
                  <c:v>1.23422345</c:v>
                </c:pt>
                <c:pt idx="917">
                  <c:v>1.23688047</c:v>
                </c:pt>
                <c:pt idx="918">
                  <c:v>1.2395393300000002</c:v>
                </c:pt>
                <c:pt idx="919">
                  <c:v>1.2421842400000001</c:v>
                </c:pt>
                <c:pt idx="920">
                  <c:v>1.2448234899999999</c:v>
                </c:pt>
                <c:pt idx="921">
                  <c:v>1.24746516</c:v>
                </c:pt>
                <c:pt idx="922">
                  <c:v>1.25009357</c:v>
                </c:pt>
                <c:pt idx="923">
                  <c:v>1.2527169100000002</c:v>
                </c:pt>
                <c:pt idx="924">
                  <c:v>1.2535981200000001</c:v>
                </c:pt>
                <c:pt idx="925">
                  <c:v>1.2553432099999999</c:v>
                </c:pt>
                <c:pt idx="926">
                  <c:v>1.2579570100000002</c:v>
                </c:pt>
                <c:pt idx="927">
                  <c:v>1.26056652</c:v>
                </c:pt>
                <c:pt idx="928">
                  <c:v>1.2631796099999999</c:v>
                </c:pt>
                <c:pt idx="929">
                  <c:v>1.2657804399999999</c:v>
                </c:pt>
                <c:pt idx="930">
                  <c:v>1.2683764499999999</c:v>
                </c:pt>
                <c:pt idx="931">
                  <c:v>1.2709750899999999</c:v>
                </c:pt>
                <c:pt idx="932">
                  <c:v>1.27356063</c:v>
                </c:pt>
                <c:pt idx="933">
                  <c:v>1.2761407899999999</c:v>
                </c:pt>
                <c:pt idx="934">
                  <c:v>1.2787813699999999</c:v>
                </c:pt>
                <c:pt idx="935">
                  <c:v>1.2815865899999999</c:v>
                </c:pt>
                <c:pt idx="936">
                  <c:v>1.28438699</c:v>
                </c:pt>
                <c:pt idx="937">
                  <c:v>1.2871908299999999</c:v>
                </c:pt>
                <c:pt idx="938">
                  <c:v>1.2899812099999999</c:v>
                </c:pt>
                <c:pt idx="939">
                  <c:v>1.2927665799999999</c:v>
                </c:pt>
                <c:pt idx="940">
                  <c:v>1.2955557100000001</c:v>
                </c:pt>
                <c:pt idx="941">
                  <c:v>1.29833223</c:v>
                </c:pt>
                <c:pt idx="942">
                  <c:v>1.3011046799999999</c:v>
                </c:pt>
                <c:pt idx="943">
                  <c:v>1.3038818799999998</c:v>
                </c:pt>
                <c:pt idx="944">
                  <c:v>1.3066473900000002</c:v>
                </c:pt>
                <c:pt idx="945">
                  <c:v>1.3094093900000001</c:v>
                </c:pt>
                <c:pt idx="946">
                  <c:v>1.3121760999999998</c:v>
                </c:pt>
                <c:pt idx="947">
                  <c:v>1.31493072</c:v>
                </c:pt>
                <c:pt idx="948">
                  <c:v>1.3176807399999999</c:v>
                </c:pt>
                <c:pt idx="949">
                  <c:v>1.3204342200000001</c:v>
                </c:pt>
                <c:pt idx="950">
                  <c:v>1.3231746499999999</c:v>
                </c:pt>
                <c:pt idx="951">
                  <c:v>1.3259097999999998</c:v>
                </c:pt>
                <c:pt idx="952">
                  <c:v>1.3286483499999999</c:v>
                </c:pt>
                <c:pt idx="953">
                  <c:v>1.33137456</c:v>
                </c:pt>
                <c:pt idx="954">
                  <c:v>1.3340967100000001</c:v>
                </c:pt>
                <c:pt idx="955">
                  <c:v>1.3368231399999999</c:v>
                </c:pt>
                <c:pt idx="956">
                  <c:v>1.3395379199999999</c:v>
                </c:pt>
                <c:pt idx="957">
                  <c:v>1.3422497499999999</c:v>
                </c:pt>
                <c:pt idx="958">
                  <c:v>1.34496671</c:v>
                </c:pt>
                <c:pt idx="959">
                  <c:v>1.3476720200000001</c:v>
                </c:pt>
                <c:pt idx="960">
                  <c:v>1.35037355</c:v>
                </c:pt>
                <c:pt idx="961">
                  <c:v>1.3530793699999999</c:v>
                </c:pt>
                <c:pt idx="962">
                  <c:v>1.35577334</c:v>
                </c:pt>
                <c:pt idx="963">
                  <c:v>1.3584636399999999</c:v>
                </c:pt>
                <c:pt idx="964">
                  <c:v>1.36116612</c:v>
                </c:pt>
                <c:pt idx="965">
                  <c:v>1.3641270300000001</c:v>
                </c:pt>
                <c:pt idx="966">
                  <c:v>1.3670806099999999</c:v>
                </c:pt>
                <c:pt idx="967">
                  <c:v>1.3700352600000001</c:v>
                </c:pt>
                <c:pt idx="968">
                  <c:v>1.3729725499999998</c:v>
                </c:pt>
                <c:pt idx="969">
                  <c:v>1.3759021899999999</c:v>
                </c:pt>
                <c:pt idx="970">
                  <c:v>1.37883373</c:v>
                </c:pt>
                <c:pt idx="971">
                  <c:v>1.3817502699999999</c:v>
                </c:pt>
                <c:pt idx="972">
                  <c:v>1.3846614300000002</c:v>
                </c:pt>
                <c:pt idx="973">
                  <c:v>1.3875764400000001</c:v>
                </c:pt>
                <c:pt idx="974">
                  <c:v>1.3904778200000001</c:v>
                </c:pt>
                <c:pt idx="975">
                  <c:v>1.3933740600000002</c:v>
                </c:pt>
                <c:pt idx="976">
                  <c:v>1.39627375</c:v>
                </c:pt>
                <c:pt idx="977">
                  <c:v>1.3991593199999999</c:v>
                </c:pt>
                <c:pt idx="978">
                  <c:v>1.40203916</c:v>
                </c:pt>
                <c:pt idx="979">
                  <c:v>1.4049221500000002</c:v>
                </c:pt>
                <c:pt idx="980">
                  <c:v>1.4077912899999998</c:v>
                </c:pt>
                <c:pt idx="981">
                  <c:v>1.4106550099999999</c:v>
                </c:pt>
                <c:pt idx="982">
                  <c:v>1.41352195</c:v>
                </c:pt>
                <c:pt idx="983">
                  <c:v>1.4163750500000001</c:v>
                </c:pt>
                <c:pt idx="984">
                  <c:v>1.4192226999999999</c:v>
                </c:pt>
                <c:pt idx="985">
                  <c:v>1.4220735500000001</c:v>
                </c:pt>
                <c:pt idx="986">
                  <c:v>1.42491068</c:v>
                </c:pt>
                <c:pt idx="987">
                  <c:v>1.4277423899999999</c:v>
                </c:pt>
                <c:pt idx="988">
                  <c:v>1.43057729</c:v>
                </c:pt>
                <c:pt idx="989">
                  <c:v>1.4333985899999999</c:v>
                </c:pt>
                <c:pt idx="990">
                  <c:v>1.4362145700000002</c:v>
                </c:pt>
                <c:pt idx="991">
                  <c:v>1.43903366</c:v>
                </c:pt>
                <c:pt idx="992">
                  <c:v>1.44183902</c:v>
                </c:pt>
                <c:pt idx="993">
                  <c:v>1.4446390200000001</c:v>
                </c:pt>
                <c:pt idx="994">
                  <c:v>1.4474418599999999</c:v>
                </c:pt>
                <c:pt idx="995">
                  <c:v>1.45023042</c:v>
                </c:pt>
                <c:pt idx="996">
                  <c:v>1.4533544300000001</c:v>
                </c:pt>
                <c:pt idx="997">
                  <c:v>1.45652268</c:v>
                </c:pt>
                <c:pt idx="998">
                  <c:v>1.4596724599999999</c:v>
                </c:pt>
                <c:pt idx="999">
                  <c:v>1.4628128499999999</c:v>
                </c:pt>
                <c:pt idx="1000">
                  <c:v>1.46595312</c:v>
                </c:pt>
                <c:pt idx="1001">
                  <c:v>1.4690744400000002</c:v>
                </c:pt>
                <c:pt idx="1002">
                  <c:v>1.4721863399999999</c:v>
                </c:pt>
                <c:pt idx="1003">
                  <c:v>1.4752986000000001</c:v>
                </c:pt>
                <c:pt idx="1004">
                  <c:v>1.47839312</c:v>
                </c:pt>
                <c:pt idx="1005">
                  <c:v>1.48147973</c:v>
                </c:pt>
                <c:pt idx="1006">
                  <c:v>1.4845679500000002</c:v>
                </c:pt>
                <c:pt idx="1007">
                  <c:v>1.4876392000000001</c:v>
                </c:pt>
                <c:pt idx="1008">
                  <c:v>1.4907025200000001</c:v>
                </c:pt>
                <c:pt idx="1009">
                  <c:v>1.4937669</c:v>
                </c:pt>
                <c:pt idx="1010">
                  <c:v>1.4968139200000001</c:v>
                </c:pt>
                <c:pt idx="1011">
                  <c:v>1.49985306</c:v>
                </c:pt>
                <c:pt idx="1012">
                  <c:v>1.50289348</c:v>
                </c:pt>
                <c:pt idx="1013">
                  <c:v>1.50591699</c:v>
                </c:pt>
                <c:pt idx="1014">
                  <c:v>1.50893229</c:v>
                </c:pt>
                <c:pt idx="1015">
                  <c:v>1.51194815</c:v>
                </c:pt>
                <c:pt idx="1016">
                  <c:v>1.5149464399999999</c:v>
                </c:pt>
                <c:pt idx="1017">
                  <c:v>1.51793603</c:v>
                </c:pt>
                <c:pt idx="1018">
                  <c:v>1.52092552</c:v>
                </c:pt>
                <c:pt idx="1019">
                  <c:v>1.5238972000000002</c:v>
                </c:pt>
                <c:pt idx="1020">
                  <c:v>1.5268605200000001</c:v>
                </c:pt>
                <c:pt idx="1021">
                  <c:v>1.52982394</c:v>
                </c:pt>
                <c:pt idx="1022">
                  <c:v>1.5327697800000002</c:v>
                </c:pt>
                <c:pt idx="1023">
                  <c:v>1.5357069699999999</c:v>
                </c:pt>
                <c:pt idx="1024">
                  <c:v>1.5386442999999999</c:v>
                </c:pt>
                <c:pt idx="1025">
                  <c:v>1.5415641599999999</c:v>
                </c:pt>
                <c:pt idx="1026">
                  <c:v>1.54447552</c:v>
                </c:pt>
                <c:pt idx="1027">
                  <c:v>1.5473869199999999</c:v>
                </c:pt>
                <c:pt idx="1028">
                  <c:v>1.55067797</c:v>
                </c:pt>
                <c:pt idx="1029">
                  <c:v>1.55402829</c:v>
                </c:pt>
                <c:pt idx="1030">
                  <c:v>1.5573782900000002</c:v>
                </c:pt>
                <c:pt idx="1031">
                  <c:v>1.5607080200000001</c:v>
                </c:pt>
                <c:pt idx="1032">
                  <c:v>1.5640277699999998</c:v>
                </c:pt>
                <c:pt idx="1033">
                  <c:v>1.5673474300000001</c:v>
                </c:pt>
                <c:pt idx="1034">
                  <c:v>1.57064705</c:v>
                </c:pt>
                <c:pt idx="1035">
                  <c:v>1.57393669</c:v>
                </c:pt>
                <c:pt idx="1036">
                  <c:v>1.57722626</c:v>
                </c:pt>
                <c:pt idx="1037">
                  <c:v>1.5804959200000002</c:v>
                </c:pt>
                <c:pt idx="1038">
                  <c:v>1.5837554899999999</c:v>
                </c:pt>
                <c:pt idx="1039">
                  <c:v>1.58701464</c:v>
                </c:pt>
                <c:pt idx="1040">
                  <c:v>1.5902537700000001</c:v>
                </c:pt>
                <c:pt idx="1041">
                  <c:v>1.5934825800000001</c:v>
                </c:pt>
                <c:pt idx="1042">
                  <c:v>1.5967105500000001</c:v>
                </c:pt>
                <c:pt idx="1043">
                  <c:v>1.5999183800000001</c:v>
                </c:pt>
                <c:pt idx="1044">
                  <c:v>1.6031156900000001</c:v>
                </c:pt>
                <c:pt idx="1045">
                  <c:v>1.60631163</c:v>
                </c:pt>
                <c:pt idx="1046">
                  <c:v>1.6094868100000002</c:v>
                </c:pt>
                <c:pt idx="1047">
                  <c:v>1.6126508899999998</c:v>
                </c:pt>
                <c:pt idx="1048">
                  <c:v>1.6158134200000001</c:v>
                </c:pt>
                <c:pt idx="1049">
                  <c:v>1.6189550300000002</c:v>
                </c:pt>
                <c:pt idx="1050">
                  <c:v>1.6220851999999999</c:v>
                </c:pt>
                <c:pt idx="1051">
                  <c:v>1.6252137099999999</c:v>
                </c:pt>
                <c:pt idx="1052">
                  <c:v>1.6283218099999999</c:v>
                </c:pt>
                <c:pt idx="1053">
                  <c:v>1.6314188200000002</c:v>
                </c:pt>
                <c:pt idx="1054">
                  <c:v>1.6345141400000001</c:v>
                </c:pt>
                <c:pt idx="1055">
                  <c:v>1.6375896299999999</c:v>
                </c:pt>
                <c:pt idx="1056">
                  <c:v>1.640655</c:v>
                </c:pt>
                <c:pt idx="1057">
                  <c:v>1.6437193700000001</c:v>
                </c:pt>
                <c:pt idx="1058">
                  <c:v>1.6467645</c:v>
                </c:pt>
                <c:pt idx="1059">
                  <c:v>1.6497998199999999</c:v>
                </c:pt>
                <c:pt idx="1060">
                  <c:v>1.6528344500000001</c:v>
                </c:pt>
                <c:pt idx="1061">
                  <c:v>1.6561203499999999</c:v>
                </c:pt>
                <c:pt idx="1062">
                  <c:v>1.65962896</c:v>
                </c:pt>
                <c:pt idx="1063">
                  <c:v>1.6631376600000001</c:v>
                </c:pt>
                <c:pt idx="1064">
                  <c:v>1.6666254200000001</c:v>
                </c:pt>
                <c:pt idx="1065">
                  <c:v>1.67010265</c:v>
                </c:pt>
                <c:pt idx="1066">
                  <c:v>1.67357986</c:v>
                </c:pt>
                <c:pt idx="1067">
                  <c:v>1.6770362600000002</c:v>
                </c:pt>
                <c:pt idx="1068">
                  <c:v>1.6804821300000001</c:v>
                </c:pt>
                <c:pt idx="1069">
                  <c:v>1.6839276700000001</c:v>
                </c:pt>
                <c:pt idx="1070">
                  <c:v>1.6873521200000001</c:v>
                </c:pt>
                <c:pt idx="1071">
                  <c:v>1.69076611</c:v>
                </c:pt>
                <c:pt idx="1072">
                  <c:v>1.6941798100000001</c:v>
                </c:pt>
                <c:pt idx="1073">
                  <c:v>1.6975724999999999</c:v>
                </c:pt>
                <c:pt idx="1074">
                  <c:v>1.7009545700000002</c:v>
                </c:pt>
                <c:pt idx="1075">
                  <c:v>1.70433634</c:v>
                </c:pt>
                <c:pt idx="1076">
                  <c:v>1.70769785</c:v>
                </c:pt>
                <c:pt idx="1077">
                  <c:v>1.71104938</c:v>
                </c:pt>
                <c:pt idx="1078">
                  <c:v>1.7144009</c:v>
                </c:pt>
                <c:pt idx="1079">
                  <c:v>1.7177324200000001</c:v>
                </c:pt>
                <c:pt idx="1080">
                  <c:v>1.7210541499999998</c:v>
                </c:pt>
                <c:pt idx="1081">
                  <c:v>1.83461779</c:v>
                </c:pt>
                <c:pt idx="1082">
                  <c:v>1.9374158100000001</c:v>
                </c:pt>
                <c:pt idx="1083">
                  <c:v>2.0467675500000002</c:v>
                </c:pt>
                <c:pt idx="1084">
                  <c:v>2.1600519599999997</c:v>
                </c:pt>
                <c:pt idx="1085">
                  <c:v>2.26602031</c:v>
                </c:pt>
                <c:pt idx="1086">
                  <c:v>2.3732062900000002</c:v>
                </c:pt>
                <c:pt idx="1087">
                  <c:v>2.4934148199999999</c:v>
                </c:pt>
                <c:pt idx="1088">
                  <c:v>2.5761860999999997</c:v>
                </c:pt>
                <c:pt idx="1089">
                  <c:v>2.7098660199999998</c:v>
                </c:pt>
                <c:pt idx="1090">
                  <c:v>2.8663840199999999</c:v>
                </c:pt>
                <c:pt idx="1091">
                  <c:v>2.9901997700000003</c:v>
                </c:pt>
                <c:pt idx="1092">
                  <c:v>3.1246350699999996</c:v>
                </c:pt>
                <c:pt idx="1093">
                  <c:v>3.2680937700000001</c:v>
                </c:pt>
                <c:pt idx="1094">
                  <c:v>3.4280456899999998</c:v>
                </c:pt>
                <c:pt idx="1095">
                  <c:v>3.5994398299999997</c:v>
                </c:pt>
                <c:pt idx="1096">
                  <c:v>3.7575809499999999</c:v>
                </c:pt>
                <c:pt idx="1097">
                  <c:v>3.9548099099999998</c:v>
                </c:pt>
                <c:pt idx="1098">
                  <c:v>4.1200978999999993</c:v>
                </c:pt>
                <c:pt idx="1099">
                  <c:v>4.3036999100000006</c:v>
                </c:pt>
                <c:pt idx="1100">
                  <c:v>4.5107356300000001</c:v>
                </c:pt>
                <c:pt idx="1101">
                  <c:v>4.7059555499999997</c:v>
                </c:pt>
                <c:pt idx="1102">
                  <c:v>4.9178953000000005</c:v>
                </c:pt>
                <c:pt idx="1103">
                  <c:v>5.1218630300000001</c:v>
                </c:pt>
                <c:pt idx="1104">
                  <c:v>5.3127080400000004</c:v>
                </c:pt>
                <c:pt idx="1105">
                  <c:v>5.5615200199999997</c:v>
                </c:pt>
                <c:pt idx="1106">
                  <c:v>5.8100824000000006</c:v>
                </c:pt>
                <c:pt idx="1107">
                  <c:v>6.0634813799999998</c:v>
                </c:pt>
                <c:pt idx="1108">
                  <c:v>6.3101209099999993</c:v>
                </c:pt>
                <c:pt idx="1109">
                  <c:v>6.5344581699999997</c:v>
                </c:pt>
                <c:pt idx="1110">
                  <c:v>6.7735756299999998</c:v>
                </c:pt>
                <c:pt idx="1111">
                  <c:v>7.0114119099999996</c:v>
                </c:pt>
                <c:pt idx="1112">
                  <c:v>7.25324831</c:v>
                </c:pt>
                <c:pt idx="1113">
                  <c:v>7.5358317100000001</c:v>
                </c:pt>
                <c:pt idx="1114">
                  <c:v>7.8283147600000005</c:v>
                </c:pt>
                <c:pt idx="1115">
                  <c:v>8.1180505899999993</c:v>
                </c:pt>
                <c:pt idx="1116">
                  <c:v>8.401524310000001</c:v>
                </c:pt>
                <c:pt idx="1117">
                  <c:v>8.7296373500000009</c:v>
                </c:pt>
                <c:pt idx="1118">
                  <c:v>9.0631470900000011</c:v>
                </c:pt>
                <c:pt idx="1119">
                  <c:v>9.3885202299999992</c:v>
                </c:pt>
                <c:pt idx="1120">
                  <c:v>9.6985003899999995</c:v>
                </c:pt>
                <c:pt idx="1121">
                  <c:v>10.0243082</c:v>
                </c:pt>
                <c:pt idx="1122">
                  <c:v>10.3668613</c:v>
                </c:pt>
                <c:pt idx="1123">
                  <c:v>10.670452600000001</c:v>
                </c:pt>
                <c:pt idx="1124">
                  <c:v>10.9896928</c:v>
                </c:pt>
                <c:pt idx="1125">
                  <c:v>11.361914500000001</c:v>
                </c:pt>
                <c:pt idx="1126">
                  <c:v>11.7038794</c:v>
                </c:pt>
                <c:pt idx="1127">
                  <c:v>12.041093099999999</c:v>
                </c:pt>
                <c:pt idx="1128">
                  <c:v>12.406310100000001</c:v>
                </c:pt>
                <c:pt idx="1129">
                  <c:v>12.7981196</c:v>
                </c:pt>
                <c:pt idx="1130">
                  <c:v>13.1914655</c:v>
                </c:pt>
                <c:pt idx="1131">
                  <c:v>13.552440300000001</c:v>
                </c:pt>
                <c:pt idx="1132">
                  <c:v>13.894165800000001</c:v>
                </c:pt>
                <c:pt idx="1133">
                  <c:v>14.221083399999999</c:v>
                </c:pt>
                <c:pt idx="1134">
                  <c:v>14.570962</c:v>
                </c:pt>
                <c:pt idx="1135">
                  <c:v>15.002512599999999</c:v>
                </c:pt>
                <c:pt idx="1136">
                  <c:v>15.4429037</c:v>
                </c:pt>
                <c:pt idx="1137">
                  <c:v>15.8641089</c:v>
                </c:pt>
                <c:pt idx="1138">
                  <c:v>16.2522062</c:v>
                </c:pt>
                <c:pt idx="1139">
                  <c:v>16.669178299999999</c:v>
                </c:pt>
                <c:pt idx="1140">
                  <c:v>17.083323400000001</c:v>
                </c:pt>
                <c:pt idx="1141">
                  <c:v>17.478670300000001</c:v>
                </c:pt>
                <c:pt idx="1142">
                  <c:v>17.869707999999999</c:v>
                </c:pt>
                <c:pt idx="1143">
                  <c:v>18.285248299999999</c:v>
                </c:pt>
                <c:pt idx="1144">
                  <c:v>18.730411</c:v>
                </c:pt>
                <c:pt idx="1145">
                  <c:v>19.172451300000002</c:v>
                </c:pt>
                <c:pt idx="1146">
                  <c:v>19.594946100000001</c:v>
                </c:pt>
                <c:pt idx="1147">
                  <c:v>19.981174599999999</c:v>
                </c:pt>
                <c:pt idx="1148">
                  <c:v>20.364393400000001</c:v>
                </c:pt>
                <c:pt idx="1149">
                  <c:v>20.744969099999999</c:v>
                </c:pt>
                <c:pt idx="1150">
                  <c:v>20.760657899999998</c:v>
                </c:pt>
                <c:pt idx="1151">
                  <c:v>20.777769299999999</c:v>
                </c:pt>
                <c:pt idx="1152">
                  <c:v>20.7948281</c:v>
                </c:pt>
                <c:pt idx="1153">
                  <c:v>20.8118853</c:v>
                </c:pt>
                <c:pt idx="1154">
                  <c:v>20.828987099999999</c:v>
                </c:pt>
                <c:pt idx="1155">
                  <c:v>20.846030500000001</c:v>
                </c:pt>
                <c:pt idx="1156">
                  <c:v>20.863068699999999</c:v>
                </c:pt>
                <c:pt idx="1157">
                  <c:v>20.880154299999997</c:v>
                </c:pt>
                <c:pt idx="1158">
                  <c:v>20.897185799999999</c:v>
                </c:pt>
                <c:pt idx="1159">
                  <c:v>20.914214100000002</c:v>
                </c:pt>
                <c:pt idx="1160">
                  <c:v>20.931289100000001</c:v>
                </c:pt>
                <c:pt idx="1161">
                  <c:v>20.9483073</c:v>
                </c:pt>
                <c:pt idx="1162">
                  <c:v>20.965329300000001</c:v>
                </c:pt>
                <c:pt idx="1163">
                  <c:v>20.982414499999997</c:v>
                </c:pt>
                <c:pt idx="1164">
                  <c:v>20.9994558</c:v>
                </c:pt>
                <c:pt idx="1165">
                  <c:v>21.0164963</c:v>
                </c:pt>
                <c:pt idx="1166">
                  <c:v>21.033579799999998</c:v>
                </c:pt>
                <c:pt idx="1167">
                  <c:v>21.0506004</c:v>
                </c:pt>
                <c:pt idx="1168">
                  <c:v>21.067610999999999</c:v>
                </c:pt>
                <c:pt idx="1169">
                  <c:v>21.084664100000001</c:v>
                </c:pt>
                <c:pt idx="1170">
                  <c:v>21.1016534</c:v>
                </c:pt>
                <c:pt idx="1171">
                  <c:v>21.118629500000001</c:v>
                </c:pt>
                <c:pt idx="1172">
                  <c:v>21.135650000000002</c:v>
                </c:pt>
                <c:pt idx="1173">
                  <c:v>21.152617100000001</c:v>
                </c:pt>
                <c:pt idx="1174">
                  <c:v>21.169584</c:v>
                </c:pt>
                <c:pt idx="1175">
                  <c:v>21.1865998</c:v>
                </c:pt>
                <c:pt idx="1176">
                  <c:v>21.203558300000001</c:v>
                </c:pt>
                <c:pt idx="1177">
                  <c:v>21.2205066</c:v>
                </c:pt>
                <c:pt idx="1178">
                  <c:v>21.237488499999998</c:v>
                </c:pt>
                <c:pt idx="1179">
                  <c:v>21.2543936</c:v>
                </c:pt>
                <c:pt idx="1180">
                  <c:v>21.2712702</c:v>
                </c:pt>
                <c:pt idx="1181">
                  <c:v>21.288167099999999</c:v>
                </c:pt>
                <c:pt idx="1182">
                  <c:v>21.304981299999998</c:v>
                </c:pt>
                <c:pt idx="1183">
                  <c:v>21.3217623</c:v>
                </c:pt>
                <c:pt idx="1184">
                  <c:v>21.338561800000001</c:v>
                </c:pt>
                <c:pt idx="1185">
                  <c:v>21.3552833</c:v>
                </c:pt>
                <c:pt idx="1186">
                  <c:v>21.371985000000002</c:v>
                </c:pt>
                <c:pt idx="1187">
                  <c:v>21.388734499999998</c:v>
                </c:pt>
                <c:pt idx="1188">
                  <c:v>21.405436300000002</c:v>
                </c:pt>
                <c:pt idx="1189">
                  <c:v>21.422138500000003</c:v>
                </c:pt>
                <c:pt idx="1190">
                  <c:v>21.4388893</c:v>
                </c:pt>
                <c:pt idx="1191">
                  <c:v>21.455589400000001</c:v>
                </c:pt>
                <c:pt idx="1192">
                  <c:v>21.472290099999999</c:v>
                </c:pt>
                <c:pt idx="1193">
                  <c:v>21.4890428</c:v>
                </c:pt>
                <c:pt idx="1194">
                  <c:v>21.505748100000002</c:v>
                </c:pt>
                <c:pt idx="1195">
                  <c:v>21.522455699999998</c:v>
                </c:pt>
                <c:pt idx="1196">
                  <c:v>21.539215599999999</c:v>
                </c:pt>
                <c:pt idx="1197">
                  <c:v>21.555928100000003</c:v>
                </c:pt>
                <c:pt idx="1198">
                  <c:v>21.572644199999999</c:v>
                </c:pt>
                <c:pt idx="1199">
                  <c:v>21.589413799999999</c:v>
                </c:pt>
                <c:pt idx="1200">
                  <c:v>21.606136200000002</c:v>
                </c:pt>
                <c:pt idx="1201">
                  <c:v>21.6228613</c:v>
                </c:pt>
                <c:pt idx="1202">
                  <c:v>21.6396394</c:v>
                </c:pt>
                <c:pt idx="1203">
                  <c:v>21.656374700000001</c:v>
                </c:pt>
                <c:pt idx="1204">
                  <c:v>21.673121800000001</c:v>
                </c:pt>
                <c:pt idx="1205">
                  <c:v>21.689929100000001</c:v>
                </c:pt>
                <c:pt idx="1206">
                  <c:v>21.706692699999998</c:v>
                </c:pt>
                <c:pt idx="1207">
                  <c:v>21.723459500000001</c:v>
                </c:pt>
                <c:pt idx="1208">
                  <c:v>21.740278399999998</c:v>
                </c:pt>
                <c:pt idx="1209">
                  <c:v>21.757048099999999</c:v>
                </c:pt>
                <c:pt idx="1210">
                  <c:v>21.7738184</c:v>
                </c:pt>
                <c:pt idx="1211">
                  <c:v>21.790637799999999</c:v>
                </c:pt>
                <c:pt idx="1212">
                  <c:v>21.807402699999997</c:v>
                </c:pt>
                <c:pt idx="1213">
                  <c:v>21.824164700000001</c:v>
                </c:pt>
                <c:pt idx="1214">
                  <c:v>21.840976299999998</c:v>
                </c:pt>
                <c:pt idx="1215">
                  <c:v>21.857738399999999</c:v>
                </c:pt>
                <c:pt idx="1216">
                  <c:v>21.874501299999999</c:v>
                </c:pt>
                <c:pt idx="1217">
                  <c:v>21.891313999999998</c:v>
                </c:pt>
                <c:pt idx="1218">
                  <c:v>21.908074799999998</c:v>
                </c:pt>
                <c:pt idx="1219">
                  <c:v>21.924833800000002</c:v>
                </c:pt>
                <c:pt idx="1220">
                  <c:v>21.941643899999999</c:v>
                </c:pt>
                <c:pt idx="1221">
                  <c:v>21.958404099999999</c:v>
                </c:pt>
                <c:pt idx="1222">
                  <c:v>21.9751625</c:v>
                </c:pt>
                <c:pt idx="1223">
                  <c:v>21.991966600000001</c:v>
                </c:pt>
                <c:pt idx="1224">
                  <c:v>22.0087145</c:v>
                </c:pt>
                <c:pt idx="1225">
                  <c:v>22.025456200000001</c:v>
                </c:pt>
                <c:pt idx="1226">
                  <c:v>22.0422422</c:v>
                </c:pt>
                <c:pt idx="1227">
                  <c:v>22.058972099999998</c:v>
                </c:pt>
                <c:pt idx="1228">
                  <c:v>22.075695400000001</c:v>
                </c:pt>
                <c:pt idx="1229">
                  <c:v>22.0924628</c:v>
                </c:pt>
                <c:pt idx="1230">
                  <c:v>22.109175</c:v>
                </c:pt>
                <c:pt idx="1231">
                  <c:v>22.125883200000001</c:v>
                </c:pt>
                <c:pt idx="1232">
                  <c:v>22.1426385</c:v>
                </c:pt>
                <c:pt idx="1233">
                  <c:v>22.159340700000001</c:v>
                </c:pt>
                <c:pt idx="1234">
                  <c:v>22.176039100000001</c:v>
                </c:pt>
                <c:pt idx="1235">
                  <c:v>22.192782999999999</c:v>
                </c:pt>
                <c:pt idx="1236">
                  <c:v>22.209468600000001</c:v>
                </c:pt>
                <c:pt idx="1237">
                  <c:v>22.226140399999998</c:v>
                </c:pt>
                <c:pt idx="1238">
                  <c:v>22.2428475</c:v>
                </c:pt>
                <c:pt idx="1239">
                  <c:v>22.259490100000001</c:v>
                </c:pt>
                <c:pt idx="1240">
                  <c:v>22.276117500000002</c:v>
                </c:pt>
                <c:pt idx="1241">
                  <c:v>22.292778800000001</c:v>
                </c:pt>
                <c:pt idx="1242">
                  <c:v>22.309375899999999</c:v>
                </c:pt>
                <c:pt idx="1243">
                  <c:v>22.3259601</c:v>
                </c:pt>
                <c:pt idx="1244">
                  <c:v>22.3425841</c:v>
                </c:pt>
                <c:pt idx="1245">
                  <c:v>22.359164799999999</c:v>
                </c:pt>
                <c:pt idx="1246">
                  <c:v>22.375756200000001</c:v>
                </c:pt>
                <c:pt idx="1247">
                  <c:v>22.392401999999997</c:v>
                </c:pt>
                <c:pt idx="1248">
                  <c:v>22.408996200000001</c:v>
                </c:pt>
                <c:pt idx="1249">
                  <c:v>22.425584299999997</c:v>
                </c:pt>
                <c:pt idx="1250">
                  <c:v>22.4422155</c:v>
                </c:pt>
                <c:pt idx="1251">
                  <c:v>22.458792500000001</c:v>
                </c:pt>
                <c:pt idx="1252">
                  <c:v>22.475366900000001</c:v>
                </c:pt>
                <c:pt idx="1253">
                  <c:v>22.491986199999999</c:v>
                </c:pt>
                <c:pt idx="1254">
                  <c:v>22.508550700000001</c:v>
                </c:pt>
                <c:pt idx="1255">
                  <c:v>22.525113700000002</c:v>
                </c:pt>
                <c:pt idx="1256">
                  <c:v>22.5417269</c:v>
                </c:pt>
                <c:pt idx="1257">
                  <c:v>22.5582919</c:v>
                </c:pt>
                <c:pt idx="1258">
                  <c:v>22.5748581</c:v>
                </c:pt>
                <c:pt idx="1259">
                  <c:v>22.591473300000001</c:v>
                </c:pt>
                <c:pt idx="1260">
                  <c:v>22.6080361</c:v>
                </c:pt>
                <c:pt idx="1261">
                  <c:v>22.6245963</c:v>
                </c:pt>
                <c:pt idx="1262">
                  <c:v>22.641204399999999</c:v>
                </c:pt>
                <c:pt idx="1263">
                  <c:v>22.6577588</c:v>
                </c:pt>
                <c:pt idx="1264">
                  <c:v>22.674306900000001</c:v>
                </c:pt>
                <c:pt idx="1265">
                  <c:v>22.690896799999997</c:v>
                </c:pt>
                <c:pt idx="1266">
                  <c:v>22.707429400000002</c:v>
                </c:pt>
                <c:pt idx="1267">
                  <c:v>22.723955699999998</c:v>
                </c:pt>
                <c:pt idx="1268">
                  <c:v>22.740526000000003</c:v>
                </c:pt>
                <c:pt idx="1269">
                  <c:v>22.757042200000001</c:v>
                </c:pt>
                <c:pt idx="1270">
                  <c:v>22.773555899999998</c:v>
                </c:pt>
                <c:pt idx="1271">
                  <c:v>22.790118</c:v>
                </c:pt>
                <c:pt idx="1272">
                  <c:v>22.8066295</c:v>
                </c:pt>
                <c:pt idx="1273">
                  <c:v>22.823139399999999</c:v>
                </c:pt>
                <c:pt idx="1274">
                  <c:v>22.839696</c:v>
                </c:pt>
                <c:pt idx="1275">
                  <c:v>22.856198899999999</c:v>
                </c:pt>
                <c:pt idx="1276">
                  <c:v>22.8726977</c:v>
                </c:pt>
                <c:pt idx="1277">
                  <c:v>22.889241200000001</c:v>
                </c:pt>
                <c:pt idx="1278">
                  <c:v>22.905730200000001</c:v>
                </c:pt>
                <c:pt idx="1279">
                  <c:v>22.922214400000001</c:v>
                </c:pt>
                <c:pt idx="1280">
                  <c:v>22.938743600000002</c:v>
                </c:pt>
                <c:pt idx="1281">
                  <c:v>22.955218799999997</c:v>
                </c:pt>
                <c:pt idx="1282">
                  <c:v>22.971689999999999</c:v>
                </c:pt>
                <c:pt idx="1283">
                  <c:v>22.9882065</c:v>
                </c:pt>
                <c:pt idx="1284">
                  <c:v>23.004668800000001</c:v>
                </c:pt>
                <c:pt idx="1285">
                  <c:v>23.0211258</c:v>
                </c:pt>
                <c:pt idx="1286">
                  <c:v>23.037625499999997</c:v>
                </c:pt>
                <c:pt idx="1287">
                  <c:v>23.054067500000002</c:v>
                </c:pt>
                <c:pt idx="1288">
                  <c:v>23.070501100000001</c:v>
                </c:pt>
                <c:pt idx="1289">
                  <c:v>23.086975600000002</c:v>
                </c:pt>
                <c:pt idx="1290">
                  <c:v>23.103392199999998</c:v>
                </c:pt>
                <c:pt idx="1291">
                  <c:v>23.119799500000003</c:v>
                </c:pt>
                <c:pt idx="1292">
                  <c:v>23.1362466</c:v>
                </c:pt>
                <c:pt idx="1293">
                  <c:v>23.152635499999999</c:v>
                </c:pt>
                <c:pt idx="1294">
                  <c:v>23.1690164</c:v>
                </c:pt>
                <c:pt idx="1295">
                  <c:v>23.185438699999999</c:v>
                </c:pt>
                <c:pt idx="1296">
                  <c:v>23.2018041</c:v>
                </c:pt>
                <c:pt idx="1297">
                  <c:v>23.218163000000001</c:v>
                </c:pt>
                <c:pt idx="1298">
                  <c:v>23.234565799999999</c:v>
                </c:pt>
                <c:pt idx="1299">
                  <c:v>23.250915299999999</c:v>
                </c:pt>
                <c:pt idx="1300">
                  <c:v>23.267261299999998</c:v>
                </c:pt>
                <c:pt idx="1301">
                  <c:v>23.2836532</c:v>
                </c:pt>
                <c:pt idx="1302">
                  <c:v>23.299992300000003</c:v>
                </c:pt>
                <c:pt idx="1303">
                  <c:v>23.316327900000001</c:v>
                </c:pt>
                <c:pt idx="1304">
                  <c:v>23.3327113</c:v>
                </c:pt>
                <c:pt idx="1305">
                  <c:v>23.3490438</c:v>
                </c:pt>
                <c:pt idx="1306">
                  <c:v>23.365372500000003</c:v>
                </c:pt>
                <c:pt idx="1307">
                  <c:v>23.381744600000001</c:v>
                </c:pt>
                <c:pt idx="1308">
                  <c:v>23.398060600000001</c:v>
                </c:pt>
                <c:pt idx="1309">
                  <c:v>23.414369099999998</c:v>
                </c:pt>
                <c:pt idx="1310">
                  <c:v>23.430719199999999</c:v>
                </c:pt>
                <c:pt idx="1311">
                  <c:v>23.447013200000001</c:v>
                </c:pt>
                <c:pt idx="1312">
                  <c:v>23.4633015</c:v>
                </c:pt>
                <c:pt idx="1313">
                  <c:v>23.479634799999999</c:v>
                </c:pt>
                <c:pt idx="1314">
                  <c:v>23.495914899999999</c:v>
                </c:pt>
                <c:pt idx="1315">
                  <c:v>23.5121906</c:v>
                </c:pt>
                <c:pt idx="1316">
                  <c:v>23.528511299999998</c:v>
                </c:pt>
                <c:pt idx="1317">
                  <c:v>23.545835500000003</c:v>
                </c:pt>
                <c:pt idx="1318">
                  <c:v>23.563991600000001</c:v>
                </c:pt>
                <c:pt idx="1319">
                  <c:v>23.582200700000001</c:v>
                </c:pt>
                <c:pt idx="1320">
                  <c:v>23.600354599999999</c:v>
                </c:pt>
                <c:pt idx="1321">
                  <c:v>23.618510999999998</c:v>
                </c:pt>
                <c:pt idx="1322">
                  <c:v>23.636724900000001</c:v>
                </c:pt>
                <c:pt idx="1323">
                  <c:v>23.6548838</c:v>
                </c:pt>
                <c:pt idx="1324">
                  <c:v>23.673038999999999</c:v>
                </c:pt>
                <c:pt idx="1325">
                  <c:v>23.691241699999999</c:v>
                </c:pt>
                <c:pt idx="1326">
                  <c:v>23.709380599999999</c:v>
                </c:pt>
                <c:pt idx="1327">
                  <c:v>23.727508099999998</c:v>
                </c:pt>
                <c:pt idx="1328">
                  <c:v>23.745677100000002</c:v>
                </c:pt>
                <c:pt idx="1329">
                  <c:v>23.763777699999999</c:v>
                </c:pt>
                <c:pt idx="1330">
                  <c:v>23.781864000000002</c:v>
                </c:pt>
                <c:pt idx="1331">
                  <c:v>23.799990099999999</c:v>
                </c:pt>
                <c:pt idx="1332">
                  <c:v>23.8180473</c:v>
                </c:pt>
                <c:pt idx="1333">
                  <c:v>23.8360901</c:v>
                </c:pt>
                <c:pt idx="1334">
                  <c:v>23.854173299999999</c:v>
                </c:pt>
                <c:pt idx="1335">
                  <c:v>23.872190100000001</c:v>
                </c:pt>
                <c:pt idx="1336">
                  <c:v>23.890196499999998</c:v>
                </c:pt>
                <c:pt idx="1337">
                  <c:v>23.908248100000002</c:v>
                </c:pt>
                <c:pt idx="1338">
                  <c:v>23.926241999999998</c:v>
                </c:pt>
                <c:pt idx="1339">
                  <c:v>23.944236</c:v>
                </c:pt>
                <c:pt idx="1340">
                  <c:v>23.962283100000001</c:v>
                </c:pt>
                <c:pt idx="1341">
                  <c:v>23.980273399999998</c:v>
                </c:pt>
                <c:pt idx="1342">
                  <c:v>23.998259399999998</c:v>
                </c:pt>
                <c:pt idx="1343">
                  <c:v>24.016294200000001</c:v>
                </c:pt>
                <c:pt idx="1344">
                  <c:v>24.034269799999997</c:v>
                </c:pt>
                <c:pt idx="1345">
                  <c:v>24.0522405</c:v>
                </c:pt>
                <c:pt idx="1346">
                  <c:v>24.070261200000001</c:v>
                </c:pt>
                <c:pt idx="1347">
                  <c:v>24.0882288</c:v>
                </c:pt>
                <c:pt idx="1348">
                  <c:v>24.1061981</c:v>
                </c:pt>
                <c:pt idx="1349">
                  <c:v>24.1242208</c:v>
                </c:pt>
                <c:pt idx="1350">
                  <c:v>24.142186800000001</c:v>
                </c:pt>
                <c:pt idx="1351">
                  <c:v>24.160149399999998</c:v>
                </c:pt>
                <c:pt idx="1352">
                  <c:v>24.1781623</c:v>
                </c:pt>
                <c:pt idx="1353">
                  <c:v>24.196118200000001</c:v>
                </c:pt>
                <c:pt idx="1354">
                  <c:v>24.214071700000002</c:v>
                </c:pt>
                <c:pt idx="1355">
                  <c:v>24.232076599999999</c:v>
                </c:pt>
                <c:pt idx="1356">
                  <c:v>24.2500249</c:v>
                </c:pt>
                <c:pt idx="1357">
                  <c:v>24.267971000000003</c:v>
                </c:pt>
                <c:pt idx="1358">
                  <c:v>24.285969300000001</c:v>
                </c:pt>
                <c:pt idx="1359">
                  <c:v>24.303912100000002</c:v>
                </c:pt>
                <c:pt idx="1360">
                  <c:v>24.321853399999998</c:v>
                </c:pt>
                <c:pt idx="1361">
                  <c:v>24.3398465</c:v>
                </c:pt>
                <c:pt idx="1362">
                  <c:v>24.357782899999997</c:v>
                </c:pt>
                <c:pt idx="1363">
                  <c:v>24.375715400000001</c:v>
                </c:pt>
                <c:pt idx="1364">
                  <c:v>24.393695000000001</c:v>
                </c:pt>
                <c:pt idx="1365">
                  <c:v>24.411608600000001</c:v>
                </c:pt>
                <c:pt idx="1366">
                  <c:v>24.429505799999998</c:v>
                </c:pt>
                <c:pt idx="1367">
                  <c:v>24.447438300000002</c:v>
                </c:pt>
                <c:pt idx="1368">
                  <c:v>24.465297700000001</c:v>
                </c:pt>
                <c:pt idx="1369">
                  <c:v>24.4831371</c:v>
                </c:pt>
                <c:pt idx="1370">
                  <c:v>24.501012100000001</c:v>
                </c:pt>
                <c:pt idx="1371">
                  <c:v>24.518819800000003</c:v>
                </c:pt>
                <c:pt idx="1372">
                  <c:v>24.536617</c:v>
                </c:pt>
                <c:pt idx="1373">
                  <c:v>24.554471299999999</c:v>
                </c:pt>
                <c:pt idx="1374">
                  <c:v>24.572284100000001</c:v>
                </c:pt>
                <c:pt idx="1375">
                  <c:v>24.590106299999999</c:v>
                </c:pt>
                <c:pt idx="1376">
                  <c:v>24.607987300000001</c:v>
                </c:pt>
                <c:pt idx="1377">
                  <c:v>24.625817299999998</c:v>
                </c:pt>
                <c:pt idx="1378">
                  <c:v>24.643651200000001</c:v>
                </c:pt>
                <c:pt idx="1379">
                  <c:v>24.661544500000002</c:v>
                </c:pt>
                <c:pt idx="1380">
                  <c:v>24.679390599999998</c:v>
                </c:pt>
                <c:pt idx="1381">
                  <c:v>24.697242500000002</c:v>
                </c:pt>
                <c:pt idx="1382">
                  <c:v>24.7151496</c:v>
                </c:pt>
                <c:pt idx="1383">
                  <c:v>24.7330009</c:v>
                </c:pt>
                <c:pt idx="1384">
                  <c:v>24.7508476</c:v>
                </c:pt>
                <c:pt idx="1385">
                  <c:v>24.768742100000001</c:v>
                </c:pt>
                <c:pt idx="1386">
                  <c:v>24.786575499999998</c:v>
                </c:pt>
                <c:pt idx="1387">
                  <c:v>24.804400600000001</c:v>
                </c:pt>
                <c:pt idx="1388">
                  <c:v>24.822271100000002</c:v>
                </c:pt>
                <c:pt idx="1389">
                  <c:v>24.840080799999999</c:v>
                </c:pt>
                <c:pt idx="1390">
                  <c:v>24.857883900000001</c:v>
                </c:pt>
                <c:pt idx="1391">
                  <c:v>24.8757354</c:v>
                </c:pt>
                <c:pt idx="1392">
                  <c:v>24.893530299999998</c:v>
                </c:pt>
                <c:pt idx="1393">
                  <c:v>24.911322999999999</c:v>
                </c:pt>
                <c:pt idx="1394">
                  <c:v>24.929167899999999</c:v>
                </c:pt>
                <c:pt idx="1395">
                  <c:v>24.946959</c:v>
                </c:pt>
                <c:pt idx="1396">
                  <c:v>24.964750199999997</c:v>
                </c:pt>
                <c:pt idx="1397">
                  <c:v>24.982595700000001</c:v>
                </c:pt>
                <c:pt idx="1398">
                  <c:v>25.000388599999997</c:v>
                </c:pt>
                <c:pt idx="1399">
                  <c:v>25.018182700000001</c:v>
                </c:pt>
                <c:pt idx="1400">
                  <c:v>25.036030400000001</c:v>
                </c:pt>
                <c:pt idx="1401">
                  <c:v>25.0538226</c:v>
                </c:pt>
                <c:pt idx="1402">
                  <c:v>25.071610700000001</c:v>
                </c:pt>
                <c:pt idx="1403">
                  <c:v>25.089447</c:v>
                </c:pt>
                <c:pt idx="1404">
                  <c:v>25.107223399999999</c:v>
                </c:pt>
                <c:pt idx="1405">
                  <c:v>25.124991999999999</c:v>
                </c:pt>
                <c:pt idx="1406">
                  <c:v>25.1428054</c:v>
                </c:pt>
                <c:pt idx="1407">
                  <c:v>25.160555799999997</c:v>
                </c:pt>
                <c:pt idx="1408">
                  <c:v>25.178297299999997</c:v>
                </c:pt>
                <c:pt idx="1409">
                  <c:v>25.1960838</c:v>
                </c:pt>
                <c:pt idx="1410">
                  <c:v>25.2138083</c:v>
                </c:pt>
                <c:pt idx="1411">
                  <c:v>25.231523899999999</c:v>
                </c:pt>
                <c:pt idx="1412">
                  <c:v>25.249283800000001</c:v>
                </c:pt>
                <c:pt idx="1413">
                  <c:v>25.266982499999997</c:v>
                </c:pt>
                <c:pt idx="1414">
                  <c:v>25.284673699999999</c:v>
                </c:pt>
                <c:pt idx="1415">
                  <c:v>25.302410699999999</c:v>
                </c:pt>
                <c:pt idx="1416">
                  <c:v>25.320087200000003</c:v>
                </c:pt>
                <c:pt idx="1417">
                  <c:v>25.337754499999999</c:v>
                </c:pt>
                <c:pt idx="1418">
                  <c:v>25.355463400000001</c:v>
                </c:pt>
                <c:pt idx="1419">
                  <c:v>25.3731063</c:v>
                </c:pt>
                <c:pt idx="1420">
                  <c:v>25.390735299999999</c:v>
                </c:pt>
                <c:pt idx="1421">
                  <c:v>25.4084021</c:v>
                </c:pt>
                <c:pt idx="1422">
                  <c:v>25.426000499999997</c:v>
                </c:pt>
                <c:pt idx="1423">
                  <c:v>25.443583999999998</c:v>
                </c:pt>
                <c:pt idx="1424">
                  <c:v>25.461207099999999</c:v>
                </c:pt>
                <c:pt idx="1425">
                  <c:v>25.478766100000001</c:v>
                </c:pt>
                <c:pt idx="1426">
                  <c:v>25.496318299999999</c:v>
                </c:pt>
                <c:pt idx="1427">
                  <c:v>25.513919399999999</c:v>
                </c:pt>
                <c:pt idx="1428">
                  <c:v>25.5314652</c:v>
                </c:pt>
                <c:pt idx="1429">
                  <c:v>25.549009099999999</c:v>
                </c:pt>
                <c:pt idx="1430">
                  <c:v>25.566603899999997</c:v>
                </c:pt>
                <c:pt idx="1431">
                  <c:v>25.584144000000002</c:v>
                </c:pt>
                <c:pt idx="1432">
                  <c:v>25.601681599999999</c:v>
                </c:pt>
                <c:pt idx="1433">
                  <c:v>25.619268499999997</c:v>
                </c:pt>
                <c:pt idx="1434">
                  <c:v>25.6367981</c:v>
                </c:pt>
                <c:pt idx="1435">
                  <c:v>25.654320899999998</c:v>
                </c:pt>
                <c:pt idx="1436">
                  <c:v>25.671888500000001</c:v>
                </c:pt>
                <c:pt idx="1437">
                  <c:v>25.689396000000002</c:v>
                </c:pt>
                <c:pt idx="1438">
                  <c:v>25.706896499999999</c:v>
                </c:pt>
                <c:pt idx="1439">
                  <c:v>25.724443699999998</c:v>
                </c:pt>
                <c:pt idx="1440">
                  <c:v>25.741933299999999</c:v>
                </c:pt>
                <c:pt idx="1441">
                  <c:v>25.759419099999999</c:v>
                </c:pt>
                <c:pt idx="1442">
                  <c:v>25.776954799999999</c:v>
                </c:pt>
                <c:pt idx="1443">
                  <c:v>25.794436600000001</c:v>
                </c:pt>
                <c:pt idx="1444">
                  <c:v>25.811922800000001</c:v>
                </c:pt>
                <c:pt idx="1445">
                  <c:v>25.829468300000002</c:v>
                </c:pt>
                <c:pt idx="1446">
                  <c:v>25.846965600000001</c:v>
                </c:pt>
                <c:pt idx="1447">
                  <c:v>25.864464099999999</c:v>
                </c:pt>
                <c:pt idx="1448">
                  <c:v>25.882013999999998</c:v>
                </c:pt>
                <c:pt idx="1449">
                  <c:v>25.899508399999998</c:v>
                </c:pt>
                <c:pt idx="1450">
                  <c:v>25.916998400000001</c:v>
                </c:pt>
                <c:pt idx="1451">
                  <c:v>25.9345356</c:v>
                </c:pt>
                <c:pt idx="1452">
                  <c:v>25.952014500000001</c:v>
                </c:pt>
                <c:pt idx="1453">
                  <c:v>25.969481999999999</c:v>
                </c:pt>
                <c:pt idx="1454">
                  <c:v>25.986989000000001</c:v>
                </c:pt>
                <c:pt idx="1455">
                  <c:v>26.0044325</c:v>
                </c:pt>
                <c:pt idx="1456">
                  <c:v>26.0218661</c:v>
                </c:pt>
                <c:pt idx="1457">
                  <c:v>26.039342700000002</c:v>
                </c:pt>
                <c:pt idx="1458">
                  <c:v>26.0567578</c:v>
                </c:pt>
                <c:pt idx="1459">
                  <c:v>26.074163299999999</c:v>
                </c:pt>
                <c:pt idx="1460">
                  <c:v>26.0916107</c:v>
                </c:pt>
                <c:pt idx="1461">
                  <c:v>26.1089947</c:v>
                </c:pt>
                <c:pt idx="1462">
                  <c:v>26.126367200000001</c:v>
                </c:pt>
                <c:pt idx="1463">
                  <c:v>26.143779800000001</c:v>
                </c:pt>
                <c:pt idx="1464">
                  <c:v>26.161128000000001</c:v>
                </c:pt>
                <c:pt idx="1465">
                  <c:v>26.178463600000001</c:v>
                </c:pt>
                <c:pt idx="1466">
                  <c:v>26.195839100000001</c:v>
                </c:pt>
                <c:pt idx="1467">
                  <c:v>26.2131516</c:v>
                </c:pt>
                <c:pt idx="1468">
                  <c:v>26.230454399999999</c:v>
                </c:pt>
                <c:pt idx="1469">
                  <c:v>26.247800999999999</c:v>
                </c:pt>
                <c:pt idx="1470">
                  <c:v>26.265089100000001</c:v>
                </c:pt>
                <c:pt idx="1471">
                  <c:v>26.282372299999999</c:v>
                </c:pt>
                <c:pt idx="1472">
                  <c:v>26.299703900000001</c:v>
                </c:pt>
                <c:pt idx="1473">
                  <c:v>26.3169808</c:v>
                </c:pt>
                <c:pt idx="1474">
                  <c:v>26.334255000000002</c:v>
                </c:pt>
                <c:pt idx="1475">
                  <c:v>26.351578499999999</c:v>
                </c:pt>
                <c:pt idx="1476">
                  <c:v>26.3688477</c:v>
                </c:pt>
                <c:pt idx="1477">
                  <c:v>26.386115099999998</c:v>
                </c:pt>
                <c:pt idx="1478">
                  <c:v>26.403433400000001</c:v>
                </c:pt>
                <c:pt idx="1479">
                  <c:v>26.420699499999998</c:v>
                </c:pt>
                <c:pt idx="1480">
                  <c:v>26.437970700000001</c:v>
                </c:pt>
                <c:pt idx="1481">
                  <c:v>26.455304100000003</c:v>
                </c:pt>
                <c:pt idx="1482">
                  <c:v>26.4725948</c:v>
                </c:pt>
                <c:pt idx="1483">
                  <c:v>26.489892500000003</c:v>
                </c:pt>
                <c:pt idx="1484">
                  <c:v>26.507247200000002</c:v>
                </c:pt>
                <c:pt idx="1485">
                  <c:v>26.524553600000001</c:v>
                </c:pt>
                <c:pt idx="1486">
                  <c:v>26.541863599999999</c:v>
                </c:pt>
                <c:pt idx="1487">
                  <c:v>26.559228699999998</c:v>
                </c:pt>
                <c:pt idx="1488">
                  <c:v>26.576545100000001</c:v>
                </c:pt>
                <c:pt idx="1489">
                  <c:v>26.593862600000001</c:v>
                </c:pt>
                <c:pt idx="1490">
                  <c:v>26.611230800000001</c:v>
                </c:pt>
                <c:pt idx="1491">
                  <c:v>26.628546499999999</c:v>
                </c:pt>
                <c:pt idx="1492">
                  <c:v>26.645862700000002</c:v>
                </c:pt>
                <c:pt idx="1493">
                  <c:v>26.663232100000002</c:v>
                </c:pt>
                <c:pt idx="1494">
                  <c:v>26.6810148</c:v>
                </c:pt>
                <c:pt idx="1495">
                  <c:v>26.7002843</c:v>
                </c:pt>
                <c:pt idx="1496">
                  <c:v>26.719611799999999</c:v>
                </c:pt>
                <c:pt idx="1497">
                  <c:v>26.7388808</c:v>
                </c:pt>
                <c:pt idx="1498">
                  <c:v>26.7581554</c:v>
                </c:pt>
                <c:pt idx="1499">
                  <c:v>26.777506000000002</c:v>
                </c:pt>
                <c:pt idx="1500">
                  <c:v>26.796813499999999</c:v>
                </c:pt>
                <c:pt idx="1501">
                  <c:v>26.8161266</c:v>
                </c:pt>
                <c:pt idx="1502">
                  <c:v>26.8354955</c:v>
                </c:pt>
                <c:pt idx="1503">
                  <c:v>26.854799100000001</c:v>
                </c:pt>
                <c:pt idx="1504">
                  <c:v>26.874093899999998</c:v>
                </c:pt>
                <c:pt idx="1505">
                  <c:v>26.893438499999998</c:v>
                </c:pt>
                <c:pt idx="1506">
                  <c:v>26.912717199999999</c:v>
                </c:pt>
                <c:pt idx="1507">
                  <c:v>26.931987599999999</c:v>
                </c:pt>
                <c:pt idx="1508">
                  <c:v>26.951305600000001</c:v>
                </c:pt>
                <c:pt idx="1509">
                  <c:v>26.970552199999997</c:v>
                </c:pt>
                <c:pt idx="1510">
                  <c:v>26.9897806</c:v>
                </c:pt>
                <c:pt idx="1511">
                  <c:v>27.009044100000001</c:v>
                </c:pt>
                <c:pt idx="1512">
                  <c:v>27.028223799999999</c:v>
                </c:pt>
                <c:pt idx="1513">
                  <c:v>27.047375499999998</c:v>
                </c:pt>
                <c:pt idx="1514">
                  <c:v>27.0665595</c:v>
                </c:pt>
                <c:pt idx="1515">
                  <c:v>27.0856651</c:v>
                </c:pt>
                <c:pt idx="1516">
                  <c:v>27.104756200000001</c:v>
                </c:pt>
                <c:pt idx="1517">
                  <c:v>27.1239077</c:v>
                </c:pt>
                <c:pt idx="1518">
                  <c:v>27.143010099999998</c:v>
                </c:pt>
                <c:pt idx="1519">
                  <c:v>27.162119799999999</c:v>
                </c:pt>
                <c:pt idx="1520">
                  <c:v>27.181293399999998</c:v>
                </c:pt>
                <c:pt idx="1521">
                  <c:v>27.2004169</c:v>
                </c:pt>
                <c:pt idx="1522">
                  <c:v>27.219549399999998</c:v>
                </c:pt>
                <c:pt idx="1523">
                  <c:v>27.238749599999998</c:v>
                </c:pt>
                <c:pt idx="1524">
                  <c:v>27.257901099999998</c:v>
                </c:pt>
                <c:pt idx="1525">
                  <c:v>27.277056200000001</c:v>
                </c:pt>
                <c:pt idx="1526">
                  <c:v>27.296254600000001</c:v>
                </c:pt>
                <c:pt idx="1527">
                  <c:v>27.315369699999998</c:v>
                </c:pt>
                <c:pt idx="1528">
                  <c:v>27.334457699999998</c:v>
                </c:pt>
                <c:pt idx="1529">
                  <c:v>27.353576799999999</c:v>
                </c:pt>
                <c:pt idx="1530">
                  <c:v>27.372614300000002</c:v>
                </c:pt>
                <c:pt idx="1531">
                  <c:v>27.391627</c:v>
                </c:pt>
                <c:pt idx="1532">
                  <c:v>27.410672699999999</c:v>
                </c:pt>
                <c:pt idx="1533">
                  <c:v>27.4296407</c:v>
                </c:pt>
                <c:pt idx="1534">
                  <c:v>27.4485925</c:v>
                </c:pt>
                <c:pt idx="1535">
                  <c:v>27.4675984</c:v>
                </c:pt>
                <c:pt idx="1536">
                  <c:v>27.486556199999999</c:v>
                </c:pt>
                <c:pt idx="1537">
                  <c:v>27.5055242</c:v>
                </c:pt>
                <c:pt idx="1538">
                  <c:v>27.524558899999999</c:v>
                </c:pt>
                <c:pt idx="1539">
                  <c:v>27.543544999999998</c:v>
                </c:pt>
                <c:pt idx="1540">
                  <c:v>27.562538100000001</c:v>
                </c:pt>
                <c:pt idx="1541">
                  <c:v>27.581593300000002</c:v>
                </c:pt>
                <c:pt idx="1542">
                  <c:v>27.600593700000001</c:v>
                </c:pt>
                <c:pt idx="1543">
                  <c:v>27.619592600000001</c:v>
                </c:pt>
                <c:pt idx="1544">
                  <c:v>27.638644499999998</c:v>
                </c:pt>
                <c:pt idx="1545">
                  <c:v>27.657633799999999</c:v>
                </c:pt>
                <c:pt idx="1546">
                  <c:v>27.676617999999998</c:v>
                </c:pt>
                <c:pt idx="1547">
                  <c:v>27.695655299999999</c:v>
                </c:pt>
                <c:pt idx="1548">
                  <c:v>27.714633500000001</c:v>
                </c:pt>
                <c:pt idx="1549">
                  <c:v>27.7336122</c:v>
                </c:pt>
                <c:pt idx="1550">
                  <c:v>27.752651099999998</c:v>
                </c:pt>
                <c:pt idx="1551">
                  <c:v>27.771637800000001</c:v>
                </c:pt>
                <c:pt idx="1552">
                  <c:v>27.790631099999999</c:v>
                </c:pt>
                <c:pt idx="1553">
                  <c:v>27.80969</c:v>
                </c:pt>
                <c:pt idx="1554">
                  <c:v>27.828704399999999</c:v>
                </c:pt>
                <c:pt idx="1555">
                  <c:v>27.847731</c:v>
                </c:pt>
                <c:pt idx="1556">
                  <c:v>27.866824100000002</c:v>
                </c:pt>
                <c:pt idx="1557">
                  <c:v>27.885865500000001</c:v>
                </c:pt>
                <c:pt idx="1558">
                  <c:v>27.904909100000001</c:v>
                </c:pt>
                <c:pt idx="1559">
                  <c:v>27.9240104</c:v>
                </c:pt>
                <c:pt idx="1560">
                  <c:v>27.943052999999999</c:v>
                </c:pt>
                <c:pt idx="1561">
                  <c:v>27.962092799999997</c:v>
                </c:pt>
                <c:pt idx="1562">
                  <c:v>27.981186699999999</c:v>
                </c:pt>
                <c:pt idx="1563">
                  <c:v>28.000221399999997</c:v>
                </c:pt>
                <c:pt idx="1564">
                  <c:v>28.0192543</c:v>
                </c:pt>
                <c:pt idx="1565">
                  <c:v>28.038342799999999</c:v>
                </c:pt>
                <c:pt idx="1566">
                  <c:v>28.0573728</c:v>
                </c:pt>
                <c:pt idx="1567">
                  <c:v>28.076401099999998</c:v>
                </c:pt>
                <c:pt idx="1568">
                  <c:v>28.095485499999999</c:v>
                </c:pt>
                <c:pt idx="1569">
                  <c:v>28.114512399999999</c:v>
                </c:pt>
                <c:pt idx="1570">
                  <c:v>28.13354</c:v>
                </c:pt>
                <c:pt idx="1571">
                  <c:v>28.152626000000001</c:v>
                </c:pt>
                <c:pt idx="1572">
                  <c:v>28.171647099999998</c:v>
                </c:pt>
                <c:pt idx="1573">
                  <c:v>28.190650699999999</c:v>
                </c:pt>
                <c:pt idx="1574">
                  <c:v>28.209696999999998</c:v>
                </c:pt>
                <c:pt idx="1575">
                  <c:v>28.2286742</c:v>
                </c:pt>
                <c:pt idx="1576">
                  <c:v>28.247640400000002</c:v>
                </c:pt>
                <c:pt idx="1577">
                  <c:v>28.266650600000002</c:v>
                </c:pt>
                <c:pt idx="1578">
                  <c:v>28.2855864</c:v>
                </c:pt>
                <c:pt idx="1579">
                  <c:v>28.304501899999998</c:v>
                </c:pt>
                <c:pt idx="1580">
                  <c:v>28.323452700000001</c:v>
                </c:pt>
                <c:pt idx="1581">
                  <c:v>28.342328200000001</c:v>
                </c:pt>
                <c:pt idx="1582">
                  <c:v>28.361197400000002</c:v>
                </c:pt>
                <c:pt idx="1583">
                  <c:v>28.380119000000001</c:v>
                </c:pt>
                <c:pt idx="1584">
                  <c:v>28.398976299999998</c:v>
                </c:pt>
                <c:pt idx="1585">
                  <c:v>28.417824499999998</c:v>
                </c:pt>
                <c:pt idx="1586">
                  <c:v>28.4367211</c:v>
                </c:pt>
                <c:pt idx="1587">
                  <c:v>28.455555</c:v>
                </c:pt>
                <c:pt idx="1588">
                  <c:v>28.4743849</c:v>
                </c:pt>
                <c:pt idx="1589">
                  <c:v>28.4932689</c:v>
                </c:pt>
                <c:pt idx="1590">
                  <c:v>28.512093199999999</c:v>
                </c:pt>
                <c:pt idx="1591">
                  <c:v>28.5309068</c:v>
                </c:pt>
                <c:pt idx="1592">
                  <c:v>28.5497598</c:v>
                </c:pt>
                <c:pt idx="1593">
                  <c:v>28.5685386</c:v>
                </c:pt>
                <c:pt idx="1594">
                  <c:v>28.5873004</c:v>
                </c:pt>
                <c:pt idx="1595">
                  <c:v>28.606102900000003</c:v>
                </c:pt>
                <c:pt idx="1596">
                  <c:v>28.624834200000002</c:v>
                </c:pt>
                <c:pt idx="1597">
                  <c:v>28.6435526</c:v>
                </c:pt>
                <c:pt idx="1598">
                  <c:v>28.6623196</c:v>
                </c:pt>
                <c:pt idx="1599">
                  <c:v>28.6810261</c:v>
                </c:pt>
                <c:pt idx="1600">
                  <c:v>28.699735100000002</c:v>
                </c:pt>
                <c:pt idx="1601">
                  <c:v>28.718519000000001</c:v>
                </c:pt>
                <c:pt idx="1602">
                  <c:v>28.737267599999999</c:v>
                </c:pt>
                <c:pt idx="1603">
                  <c:v>28.756033299999999</c:v>
                </c:pt>
                <c:pt idx="1604">
                  <c:v>28.774866400000001</c:v>
                </c:pt>
                <c:pt idx="1605">
                  <c:v>28.793649700000003</c:v>
                </c:pt>
                <c:pt idx="1606">
                  <c:v>28.812437899999999</c:v>
                </c:pt>
                <c:pt idx="1607">
                  <c:v>28.831286299999999</c:v>
                </c:pt>
                <c:pt idx="1608">
                  <c:v>28.8500801</c:v>
                </c:pt>
                <c:pt idx="1609">
                  <c:v>28.868874399999999</c:v>
                </c:pt>
                <c:pt idx="1610">
                  <c:v>28.8877183</c:v>
                </c:pt>
                <c:pt idx="1611">
                  <c:v>28.906496999999998</c:v>
                </c:pt>
                <c:pt idx="1612">
                  <c:v>28.925270700000002</c:v>
                </c:pt>
                <c:pt idx="1613">
                  <c:v>28.9440983</c:v>
                </c:pt>
                <c:pt idx="1614">
                  <c:v>28.962868399999998</c:v>
                </c:pt>
                <c:pt idx="1615">
                  <c:v>28.981638200000003</c:v>
                </c:pt>
                <c:pt idx="1616">
                  <c:v>29.000463500000002</c:v>
                </c:pt>
                <c:pt idx="1617">
                  <c:v>29.019230700000001</c:v>
                </c:pt>
                <c:pt idx="1618">
                  <c:v>29.037995599999999</c:v>
                </c:pt>
                <c:pt idx="1619">
                  <c:v>29.0568138</c:v>
                </c:pt>
                <c:pt idx="1620">
                  <c:v>29.0755707</c:v>
                </c:pt>
                <c:pt idx="1621">
                  <c:v>29.094322100000003</c:v>
                </c:pt>
                <c:pt idx="1622">
                  <c:v>29.113123999999999</c:v>
                </c:pt>
                <c:pt idx="1623">
                  <c:v>29.131862400000003</c:v>
                </c:pt>
                <c:pt idx="1624">
                  <c:v>29.150592499999998</c:v>
                </c:pt>
                <c:pt idx="1625">
                  <c:v>29.169369600000003</c:v>
                </c:pt>
                <c:pt idx="1626">
                  <c:v>29.188080600000003</c:v>
                </c:pt>
                <c:pt idx="1627">
                  <c:v>29.206781100000001</c:v>
                </c:pt>
                <c:pt idx="1628">
                  <c:v>29.225527899999999</c:v>
                </c:pt>
                <c:pt idx="1629">
                  <c:v>29.2442137</c:v>
                </c:pt>
                <c:pt idx="1630">
                  <c:v>29.262896900000001</c:v>
                </c:pt>
                <c:pt idx="1631">
                  <c:v>29.2816334</c:v>
                </c:pt>
                <c:pt idx="1632">
                  <c:v>29.300310499999998</c:v>
                </c:pt>
                <c:pt idx="1633">
                  <c:v>29.3189852</c:v>
                </c:pt>
                <c:pt idx="1634">
                  <c:v>29.337715299999999</c:v>
                </c:pt>
                <c:pt idx="1635">
                  <c:v>29.3563902</c:v>
                </c:pt>
                <c:pt idx="1636">
                  <c:v>29.375067399999999</c:v>
                </c:pt>
                <c:pt idx="1637">
                  <c:v>29.393803999999999</c:v>
                </c:pt>
                <c:pt idx="1638">
                  <c:v>29.412489900000001</c:v>
                </c:pt>
                <c:pt idx="1639">
                  <c:v>29.431183799999999</c:v>
                </c:pt>
                <c:pt idx="1640">
                  <c:v>29.4499408</c:v>
                </c:pt>
                <c:pt idx="1641">
                  <c:v>29.468645899999999</c:v>
                </c:pt>
                <c:pt idx="1642">
                  <c:v>29.487352999999999</c:v>
                </c:pt>
                <c:pt idx="1643">
                  <c:v>29.506116600000002</c:v>
                </c:pt>
                <c:pt idx="1644">
                  <c:v>29.524823700000002</c:v>
                </c:pt>
                <c:pt idx="1645">
                  <c:v>29.543531299999998</c:v>
                </c:pt>
                <c:pt idx="1646">
                  <c:v>29.562295800000001</c:v>
                </c:pt>
                <c:pt idx="1647">
                  <c:v>29.581005900000001</c:v>
                </c:pt>
                <c:pt idx="1648">
                  <c:v>29.599721200000001</c:v>
                </c:pt>
                <c:pt idx="1649">
                  <c:v>29.618499</c:v>
                </c:pt>
                <c:pt idx="1650">
                  <c:v>29.637226099999999</c:v>
                </c:pt>
                <c:pt idx="1651">
                  <c:v>29.655958099999999</c:v>
                </c:pt>
                <c:pt idx="1652">
                  <c:v>29.674750100000001</c:v>
                </c:pt>
                <c:pt idx="1653">
                  <c:v>29.693488600000002</c:v>
                </c:pt>
                <c:pt idx="1654">
                  <c:v>29.712229400000002</c:v>
                </c:pt>
                <c:pt idx="1655">
                  <c:v>29.7310281</c:v>
                </c:pt>
                <c:pt idx="1656">
                  <c:v>29.749771499999998</c:v>
                </c:pt>
                <c:pt idx="1657">
                  <c:v>29.768514100000001</c:v>
                </c:pt>
                <c:pt idx="1658">
                  <c:v>29.787309399999998</c:v>
                </c:pt>
                <c:pt idx="1659">
                  <c:v>29.806045600000001</c:v>
                </c:pt>
                <c:pt idx="1660">
                  <c:v>29.824779700000001</c:v>
                </c:pt>
                <c:pt idx="1661">
                  <c:v>29.8435682</c:v>
                </c:pt>
                <c:pt idx="1662">
                  <c:v>29.8622975</c:v>
                </c:pt>
                <c:pt idx="1663">
                  <c:v>29.881021400000002</c:v>
                </c:pt>
                <c:pt idx="1664">
                  <c:v>29.899793500000001</c:v>
                </c:pt>
                <c:pt idx="1665">
                  <c:v>29.918498800000002</c:v>
                </c:pt>
                <c:pt idx="1666">
                  <c:v>29.937191599999998</c:v>
                </c:pt>
                <c:pt idx="1667">
                  <c:v>29.955925999999998</c:v>
                </c:pt>
                <c:pt idx="1668">
                  <c:v>29.974589099999999</c:v>
                </c:pt>
                <c:pt idx="1669">
                  <c:v>29.993238000000002</c:v>
                </c:pt>
                <c:pt idx="1670">
                  <c:v>30.011930199999998</c:v>
                </c:pt>
                <c:pt idx="1671">
                  <c:v>30.030555400000001</c:v>
                </c:pt>
                <c:pt idx="1672">
                  <c:v>30.049170999999998</c:v>
                </c:pt>
                <c:pt idx="1673">
                  <c:v>30.067834299999998</c:v>
                </c:pt>
                <c:pt idx="1674">
                  <c:v>30.086434300000001</c:v>
                </c:pt>
                <c:pt idx="1675">
                  <c:v>30.1050276</c:v>
                </c:pt>
                <c:pt idx="1676">
                  <c:v>30.123669599999999</c:v>
                </c:pt>
                <c:pt idx="1677">
                  <c:v>30.1422466</c:v>
                </c:pt>
                <c:pt idx="1678">
                  <c:v>30.160814600000002</c:v>
                </c:pt>
                <c:pt idx="1679">
                  <c:v>30.179429899999999</c:v>
                </c:pt>
                <c:pt idx="1680">
                  <c:v>30.1979808</c:v>
                </c:pt>
                <c:pt idx="1681">
                  <c:v>30.216522300000001</c:v>
                </c:pt>
                <c:pt idx="1682">
                  <c:v>30.236552800000002</c:v>
                </c:pt>
                <c:pt idx="1683">
                  <c:v>30.257050500000002</c:v>
                </c:pt>
                <c:pt idx="1684">
                  <c:v>30.277536300000001</c:v>
                </c:pt>
                <c:pt idx="1685">
                  <c:v>30.298070599999999</c:v>
                </c:pt>
                <c:pt idx="1686">
                  <c:v>30.318534500000002</c:v>
                </c:pt>
                <c:pt idx="1687">
                  <c:v>30.338992600000001</c:v>
                </c:pt>
                <c:pt idx="1688">
                  <c:v>30.3595048</c:v>
                </c:pt>
                <c:pt idx="1689">
                  <c:v>30.3799475</c:v>
                </c:pt>
                <c:pt idx="1690">
                  <c:v>30.400383000000001</c:v>
                </c:pt>
                <c:pt idx="1691">
                  <c:v>30.4208748</c:v>
                </c:pt>
                <c:pt idx="1692">
                  <c:v>30.441303100000003</c:v>
                </c:pt>
                <c:pt idx="1693">
                  <c:v>30.461731700000001</c:v>
                </c:pt>
                <c:pt idx="1694">
                  <c:v>30.4822235</c:v>
                </c:pt>
                <c:pt idx="1695">
                  <c:v>30.502656900000002</c:v>
                </c:pt>
                <c:pt idx="1696">
                  <c:v>30.523092899999998</c:v>
                </c:pt>
                <c:pt idx="1697">
                  <c:v>30.543591799999998</c:v>
                </c:pt>
                <c:pt idx="1698">
                  <c:v>30.564029299999998</c:v>
                </c:pt>
                <c:pt idx="1699">
                  <c:v>30.584465400000003</c:v>
                </c:pt>
                <c:pt idx="1700">
                  <c:v>30.604959900000001</c:v>
                </c:pt>
                <c:pt idx="1701">
                  <c:v>30.6253891</c:v>
                </c:pt>
                <c:pt idx="1702">
                  <c:v>30.645813499999999</c:v>
                </c:pt>
                <c:pt idx="1703">
                  <c:v>30.666294199999999</c:v>
                </c:pt>
                <c:pt idx="1704">
                  <c:v>30.686708700000001</c:v>
                </c:pt>
                <c:pt idx="1705">
                  <c:v>30.707116500000001</c:v>
                </c:pt>
                <c:pt idx="1706">
                  <c:v>30.7275752</c:v>
                </c:pt>
                <c:pt idx="1707">
                  <c:v>30.7479628</c:v>
                </c:pt>
                <c:pt idx="1708">
                  <c:v>30.768342100000002</c:v>
                </c:pt>
                <c:pt idx="1709">
                  <c:v>30.788775099999999</c:v>
                </c:pt>
                <c:pt idx="1710">
                  <c:v>30.809139800000001</c:v>
                </c:pt>
                <c:pt idx="1711">
                  <c:v>30.829497100000001</c:v>
                </c:pt>
                <c:pt idx="1712">
                  <c:v>30.849909500000003</c:v>
                </c:pt>
                <c:pt idx="1713">
                  <c:v>30.870255199999999</c:v>
                </c:pt>
                <c:pt idx="1714">
                  <c:v>30.8905946</c:v>
                </c:pt>
                <c:pt idx="1715">
                  <c:v>30.910999</c:v>
                </c:pt>
                <c:pt idx="1716">
                  <c:v>30.931357199999997</c:v>
                </c:pt>
                <c:pt idx="1717">
                  <c:v>30.951728299999999</c:v>
                </c:pt>
                <c:pt idx="1718">
                  <c:v>30.9721674</c:v>
                </c:pt>
                <c:pt idx="1719">
                  <c:v>30.992545799999998</c:v>
                </c:pt>
                <c:pt idx="1720">
                  <c:v>31.012921600000002</c:v>
                </c:pt>
                <c:pt idx="1721">
                  <c:v>31.033355200000003</c:v>
                </c:pt>
                <c:pt idx="1722">
                  <c:v>31.053724800000001</c:v>
                </c:pt>
                <c:pt idx="1723">
                  <c:v>31.0740932</c:v>
                </c:pt>
                <c:pt idx="1724">
                  <c:v>31.0945231</c:v>
                </c:pt>
                <c:pt idx="1725">
                  <c:v>31.114891700000001</c:v>
                </c:pt>
                <c:pt idx="1726">
                  <c:v>31.1352604</c:v>
                </c:pt>
                <c:pt idx="1727">
                  <c:v>31.155692299999998</c:v>
                </c:pt>
                <c:pt idx="1728">
                  <c:v>31.176065900000001</c:v>
                </c:pt>
                <c:pt idx="1729">
                  <c:v>31.1964428</c:v>
                </c:pt>
                <c:pt idx="1730">
                  <c:v>31.216885099999999</c:v>
                </c:pt>
                <c:pt idx="1731">
                  <c:v>31.237270499999997</c:v>
                </c:pt>
                <c:pt idx="1732">
                  <c:v>31.2576596</c:v>
                </c:pt>
                <c:pt idx="1733">
                  <c:v>31.2781135</c:v>
                </c:pt>
                <c:pt idx="1734">
                  <c:v>31.298507900000001</c:v>
                </c:pt>
                <c:pt idx="1735">
                  <c:v>31.318897700000001</c:v>
                </c:pt>
                <c:pt idx="1736">
                  <c:v>31.339343599999999</c:v>
                </c:pt>
                <c:pt idx="1737">
                  <c:v>31.359725399999999</c:v>
                </c:pt>
                <c:pt idx="1738">
                  <c:v>31.380105800000003</c:v>
                </c:pt>
                <c:pt idx="1739">
                  <c:v>31.400546200000001</c:v>
                </c:pt>
                <c:pt idx="1740">
                  <c:v>31.420922999999998</c:v>
                </c:pt>
                <c:pt idx="1741">
                  <c:v>31.4412953</c:v>
                </c:pt>
                <c:pt idx="1742">
                  <c:v>31.4617225</c:v>
                </c:pt>
                <c:pt idx="1743">
                  <c:v>31.482080199999999</c:v>
                </c:pt>
                <c:pt idx="1744">
                  <c:v>31.5024306</c:v>
                </c:pt>
                <c:pt idx="1745">
                  <c:v>31.522837299999999</c:v>
                </c:pt>
                <c:pt idx="1746">
                  <c:v>31.543176500000001</c:v>
                </c:pt>
                <c:pt idx="1747">
                  <c:v>31.563506399999998</c:v>
                </c:pt>
                <c:pt idx="1748">
                  <c:v>31.583885800000001</c:v>
                </c:pt>
                <c:pt idx="1749">
                  <c:v>31.604192099999999</c:v>
                </c:pt>
                <c:pt idx="1750">
                  <c:v>31.624487500000001</c:v>
                </c:pt>
                <c:pt idx="1751">
                  <c:v>31.644834800000002</c:v>
                </c:pt>
                <c:pt idx="1752">
                  <c:v>31.6651141</c:v>
                </c:pt>
                <c:pt idx="1753">
                  <c:v>31.685388</c:v>
                </c:pt>
                <c:pt idx="1754">
                  <c:v>31.705718000000001</c:v>
                </c:pt>
                <c:pt idx="1755">
                  <c:v>31.725981899999997</c:v>
                </c:pt>
                <c:pt idx="1756">
                  <c:v>31.746239799999998</c:v>
                </c:pt>
                <c:pt idx="1757">
                  <c:v>31.766551</c:v>
                </c:pt>
                <c:pt idx="1758">
                  <c:v>31.786792300000002</c:v>
                </c:pt>
                <c:pt idx="1759">
                  <c:v>31.8070229</c:v>
                </c:pt>
                <c:pt idx="1760">
                  <c:v>31.8273017</c:v>
                </c:pt>
                <c:pt idx="1761">
                  <c:v>31.8475058</c:v>
                </c:pt>
                <c:pt idx="1762">
                  <c:v>31.8676946</c:v>
                </c:pt>
                <c:pt idx="1763">
                  <c:v>31.887928500000001</c:v>
                </c:pt>
                <c:pt idx="1764">
                  <c:v>31.908086000000001</c:v>
                </c:pt>
                <c:pt idx="1765">
                  <c:v>31.928228000000001</c:v>
                </c:pt>
                <c:pt idx="1766">
                  <c:v>31.948416099999999</c:v>
                </c:pt>
                <c:pt idx="1767">
                  <c:v>31.968530699999999</c:v>
                </c:pt>
                <c:pt idx="1768">
                  <c:v>31.988633199999999</c:v>
                </c:pt>
                <c:pt idx="1769">
                  <c:v>32.008785000000003</c:v>
                </c:pt>
                <c:pt idx="1770">
                  <c:v>32.028866700000002</c:v>
                </c:pt>
                <c:pt idx="1771">
                  <c:v>32.048940100000003</c:v>
                </c:pt>
                <c:pt idx="1772">
                  <c:v>32.069066599999999</c:v>
                </c:pt>
                <c:pt idx="1773">
                  <c:v>32.089126700000001</c:v>
                </c:pt>
                <c:pt idx="1774">
                  <c:v>32.1091847</c:v>
                </c:pt>
                <c:pt idx="1775">
                  <c:v>32.129302199999998</c:v>
                </c:pt>
                <c:pt idx="1776">
                  <c:v>32.149356900000001</c:v>
                </c:pt>
                <c:pt idx="1777">
                  <c:v>32.169407399999997</c:v>
                </c:pt>
                <c:pt idx="1778">
                  <c:v>32.189514000000003</c:v>
                </c:pt>
                <c:pt idx="1779">
                  <c:v>32.2095573</c:v>
                </c:pt>
                <c:pt idx="1780">
                  <c:v>32.229599100000001</c:v>
                </c:pt>
                <c:pt idx="1781">
                  <c:v>32.249700699999998</c:v>
                </c:pt>
                <c:pt idx="1782">
                  <c:v>32.269743099999999</c:v>
                </c:pt>
                <c:pt idx="1783">
                  <c:v>32.289786999999997</c:v>
                </c:pt>
                <c:pt idx="1784">
                  <c:v>32.309891499999999</c:v>
                </c:pt>
                <c:pt idx="1785">
                  <c:v>32.329935399999997</c:v>
                </c:pt>
                <c:pt idx="1786">
                  <c:v>32.3499786</c:v>
                </c:pt>
                <c:pt idx="1787">
                  <c:v>32.370080999999999</c:v>
                </c:pt>
                <c:pt idx="1788">
                  <c:v>32.390121399999998</c:v>
                </c:pt>
                <c:pt idx="1789">
                  <c:v>32.410159299999997</c:v>
                </c:pt>
                <c:pt idx="1790">
                  <c:v>32.4302542</c:v>
                </c:pt>
                <c:pt idx="1791">
                  <c:v>32.450285899999997</c:v>
                </c:pt>
                <c:pt idx="1792">
                  <c:v>32.470314999999999</c:v>
                </c:pt>
                <c:pt idx="1793">
                  <c:v>32.490402199999998</c:v>
                </c:pt>
                <c:pt idx="1794">
                  <c:v>32.510430700000001</c:v>
                </c:pt>
                <c:pt idx="1795">
                  <c:v>32.530462</c:v>
                </c:pt>
                <c:pt idx="1796">
                  <c:v>32.5505554</c:v>
                </c:pt>
                <c:pt idx="1797">
                  <c:v>32.5705898</c:v>
                </c:pt>
                <c:pt idx="1798">
                  <c:v>32.590624400000003</c:v>
                </c:pt>
                <c:pt idx="1799">
                  <c:v>32.610718900000002</c:v>
                </c:pt>
                <c:pt idx="1800">
                  <c:v>32.630752899999997</c:v>
                </c:pt>
                <c:pt idx="1801">
                  <c:v>32.650786699999998</c:v>
                </c:pt>
                <c:pt idx="1802">
                  <c:v>32.670880199999999</c:v>
                </c:pt>
                <c:pt idx="1803">
                  <c:v>32.690915199999999</c:v>
                </c:pt>
                <c:pt idx="1804">
                  <c:v>32.710960999999998</c:v>
                </c:pt>
                <c:pt idx="1805">
                  <c:v>32.731079799999996</c:v>
                </c:pt>
                <c:pt idx="1806">
                  <c:v>32.751147700000004</c:v>
                </c:pt>
                <c:pt idx="1807">
                  <c:v>32.771220900000003</c:v>
                </c:pt>
                <c:pt idx="1808">
                  <c:v>32.791356800000003</c:v>
                </c:pt>
                <c:pt idx="1809">
                  <c:v>32.811433999999998</c:v>
                </c:pt>
                <c:pt idx="1810">
                  <c:v>32.831513099999995</c:v>
                </c:pt>
                <c:pt idx="1811">
                  <c:v>32.851654400000001</c:v>
                </c:pt>
                <c:pt idx="1812">
                  <c:v>32.871737800000005</c:v>
                </c:pt>
                <c:pt idx="1813">
                  <c:v>32.891823500000001</c:v>
                </c:pt>
                <c:pt idx="1814">
                  <c:v>32.911964500000003</c:v>
                </c:pt>
                <c:pt idx="1815">
                  <c:v>32.932040399999998</c:v>
                </c:pt>
                <c:pt idx="1816">
                  <c:v>32.952114200000004</c:v>
                </c:pt>
                <c:pt idx="1817">
                  <c:v>32.972248200000003</c:v>
                </c:pt>
                <c:pt idx="1818">
                  <c:v>32.992322000000001</c:v>
                </c:pt>
                <c:pt idx="1819">
                  <c:v>33.012394499999999</c:v>
                </c:pt>
                <c:pt idx="1820">
                  <c:v>33.032524700000003</c:v>
                </c:pt>
                <c:pt idx="1821">
                  <c:v>33.052591100000001</c:v>
                </c:pt>
                <c:pt idx="1822">
                  <c:v>33.0726522</c:v>
                </c:pt>
                <c:pt idx="1823">
                  <c:v>33.092769599999997</c:v>
                </c:pt>
                <c:pt idx="1824">
                  <c:v>33.112836399999999</c:v>
                </c:pt>
                <c:pt idx="1825">
                  <c:v>33.132916299999998</c:v>
                </c:pt>
                <c:pt idx="1826">
                  <c:v>33.153063600000003</c:v>
                </c:pt>
                <c:pt idx="1827">
                  <c:v>33.173150500000006</c:v>
                </c:pt>
                <c:pt idx="1828">
                  <c:v>33.193232000000002</c:v>
                </c:pt>
                <c:pt idx="1829">
                  <c:v>33.213365500000002</c:v>
                </c:pt>
                <c:pt idx="1830">
                  <c:v>33.233430999999996</c:v>
                </c:pt>
                <c:pt idx="1831">
                  <c:v>33.253490599999999</c:v>
                </c:pt>
                <c:pt idx="1832">
                  <c:v>33.273607200000001</c:v>
                </c:pt>
                <c:pt idx="1833">
                  <c:v>33.293661</c:v>
                </c:pt>
                <c:pt idx="1834">
                  <c:v>33.313706799999999</c:v>
                </c:pt>
                <c:pt idx="1835">
                  <c:v>33.3338064</c:v>
                </c:pt>
                <c:pt idx="1836">
                  <c:v>33.353843300000001</c:v>
                </c:pt>
                <c:pt idx="1837">
                  <c:v>33.373879800000005</c:v>
                </c:pt>
                <c:pt idx="1838">
                  <c:v>33.393976600000002</c:v>
                </c:pt>
                <c:pt idx="1839">
                  <c:v>33.414012300000003</c:v>
                </c:pt>
                <c:pt idx="1840">
                  <c:v>33.434045100000006</c:v>
                </c:pt>
                <c:pt idx="1841">
                  <c:v>33.454133399999996</c:v>
                </c:pt>
                <c:pt idx="1842">
                  <c:v>33.474155199999998</c:v>
                </c:pt>
                <c:pt idx="1843">
                  <c:v>33.494169900000003</c:v>
                </c:pt>
                <c:pt idx="1844">
                  <c:v>33.514240700000002</c:v>
                </c:pt>
                <c:pt idx="1845">
                  <c:v>33.534247199999996</c:v>
                </c:pt>
                <c:pt idx="1846">
                  <c:v>33.554248000000001</c:v>
                </c:pt>
                <c:pt idx="1847">
                  <c:v>33.574301599999998</c:v>
                </c:pt>
                <c:pt idx="1848">
                  <c:v>33.594287399999999</c:v>
                </c:pt>
                <c:pt idx="1849">
                  <c:v>33.614266700000002</c:v>
                </c:pt>
                <c:pt idx="1850">
                  <c:v>33.634300799999998</c:v>
                </c:pt>
                <c:pt idx="1851">
                  <c:v>33.654270699999998</c:v>
                </c:pt>
                <c:pt idx="1852">
                  <c:v>33.674236999999998</c:v>
                </c:pt>
                <c:pt idx="1853">
                  <c:v>33.694261300000001</c:v>
                </c:pt>
                <c:pt idx="1854">
                  <c:v>33.714225400000004</c:v>
                </c:pt>
                <c:pt idx="1855">
                  <c:v>33.734189200000003</c:v>
                </c:pt>
                <c:pt idx="1856">
                  <c:v>33.754211300000001</c:v>
                </c:pt>
                <c:pt idx="1857">
                  <c:v>33.774170299999994</c:v>
                </c:pt>
                <c:pt idx="1858">
                  <c:v>33.794124699999998</c:v>
                </c:pt>
                <c:pt idx="1859">
                  <c:v>33.814133500000004</c:v>
                </c:pt>
                <c:pt idx="1860">
                  <c:v>33.834076800000005</c:v>
                </c:pt>
                <c:pt idx="1861">
                  <c:v>33.854015099999998</c:v>
                </c:pt>
                <c:pt idx="1862">
                  <c:v>33.874009200000003</c:v>
                </c:pt>
                <c:pt idx="1863">
                  <c:v>33.893941400000003</c:v>
                </c:pt>
                <c:pt idx="1864">
                  <c:v>33.913878199999999</c:v>
                </c:pt>
                <c:pt idx="1865">
                  <c:v>33.933879599999997</c:v>
                </c:pt>
                <c:pt idx="1866">
                  <c:v>33.953821699999999</c:v>
                </c:pt>
                <c:pt idx="1867">
                  <c:v>33.973759200000003</c:v>
                </c:pt>
                <c:pt idx="1868">
                  <c:v>33.993748399999994</c:v>
                </c:pt>
                <c:pt idx="1869">
                  <c:v>34.013667999999996</c:v>
                </c:pt>
                <c:pt idx="1870">
                  <c:v>34.033577199999996</c:v>
                </c:pt>
                <c:pt idx="1871">
                  <c:v>34.053535699999998</c:v>
                </c:pt>
                <c:pt idx="1872">
                  <c:v>34.073423000000005</c:v>
                </c:pt>
                <c:pt idx="1873">
                  <c:v>34.093298900000001</c:v>
                </c:pt>
                <c:pt idx="1874">
                  <c:v>34.113233200000003</c:v>
                </c:pt>
                <c:pt idx="1875">
                  <c:v>34.133112300000001</c:v>
                </c:pt>
                <c:pt idx="1876">
                  <c:v>34.152993299999999</c:v>
                </c:pt>
                <c:pt idx="1877">
                  <c:v>34.172931499999997</c:v>
                </c:pt>
                <c:pt idx="1878">
                  <c:v>34.192803699999999</c:v>
                </c:pt>
                <c:pt idx="1879">
                  <c:v>34.212694300000003</c:v>
                </c:pt>
                <c:pt idx="1880">
                  <c:v>34.234614000000001</c:v>
                </c:pt>
                <c:pt idx="1881">
                  <c:v>34.256461600000002</c:v>
                </c:pt>
                <c:pt idx="1882">
                  <c:v>34.278305800000005</c:v>
                </c:pt>
                <c:pt idx="1883">
                  <c:v>34.300214999999994</c:v>
                </c:pt>
                <c:pt idx="1884">
                  <c:v>34.3220575</c:v>
                </c:pt>
                <c:pt idx="1885">
                  <c:v>34.343899899999997</c:v>
                </c:pt>
                <c:pt idx="1886">
                  <c:v>34.365811100000002</c:v>
                </c:pt>
                <c:pt idx="1887">
                  <c:v>34.3876627</c:v>
                </c:pt>
                <c:pt idx="1888">
                  <c:v>34.409521599999998</c:v>
                </c:pt>
                <c:pt idx="1889">
                  <c:v>34.431452700000001</c:v>
                </c:pt>
                <c:pt idx="1890">
                  <c:v>34.453322399999998</c:v>
                </c:pt>
                <c:pt idx="1891">
                  <c:v>34.475192999999997</c:v>
                </c:pt>
                <c:pt idx="1892">
                  <c:v>34.4971271</c:v>
                </c:pt>
                <c:pt idx="1893">
                  <c:v>34.518990500000001</c:v>
                </c:pt>
                <c:pt idx="1894">
                  <c:v>34.540851699999997</c:v>
                </c:pt>
                <c:pt idx="1895">
                  <c:v>34.562772500000001</c:v>
                </c:pt>
                <c:pt idx="1896">
                  <c:v>34.5846065</c:v>
                </c:pt>
                <c:pt idx="1897">
                  <c:v>34.606411000000001</c:v>
                </c:pt>
                <c:pt idx="1898">
                  <c:v>34.628249600000004</c:v>
                </c:pt>
                <c:pt idx="1899">
                  <c:v>34.6499922</c:v>
                </c:pt>
                <c:pt idx="1900">
                  <c:v>34.671706700000001</c:v>
                </c:pt>
                <c:pt idx="1901">
                  <c:v>34.693465199999999</c:v>
                </c:pt>
                <c:pt idx="1902">
                  <c:v>34.7151444</c:v>
                </c:pt>
                <c:pt idx="1903">
                  <c:v>34.736811099999997</c:v>
                </c:pt>
                <c:pt idx="1904">
                  <c:v>34.7585458</c:v>
                </c:pt>
                <c:pt idx="1905">
                  <c:v>34.780245399999998</c:v>
                </c:pt>
                <c:pt idx="1906">
                  <c:v>34.801971500000001</c:v>
                </c:pt>
                <c:pt idx="1907">
                  <c:v>34.823770799999998</c:v>
                </c:pt>
                <c:pt idx="1908">
                  <c:v>34.845496700000005</c:v>
                </c:pt>
                <c:pt idx="1909">
                  <c:v>34.867211300000001</c:v>
                </c:pt>
                <c:pt idx="1910">
                  <c:v>34.888983500000002</c:v>
                </c:pt>
                <c:pt idx="1911">
                  <c:v>34.910687700000004</c:v>
                </c:pt>
                <c:pt idx="1912">
                  <c:v>34.932394200000005</c:v>
                </c:pt>
                <c:pt idx="1913">
                  <c:v>34.954169800000003</c:v>
                </c:pt>
                <c:pt idx="1914">
                  <c:v>34.9758864</c:v>
                </c:pt>
                <c:pt idx="1915">
                  <c:v>34.9976202</c:v>
                </c:pt>
                <c:pt idx="1916">
                  <c:v>35.019431099999998</c:v>
                </c:pt>
                <c:pt idx="1917">
                  <c:v>35.041173999999998</c:v>
                </c:pt>
                <c:pt idx="1918">
                  <c:v>35.062898799999999</c:v>
                </c:pt>
                <c:pt idx="1919">
                  <c:v>35.084662799999997</c:v>
                </c:pt>
                <c:pt idx="1920">
                  <c:v>35.1063343</c:v>
                </c:pt>
                <c:pt idx="1921">
                  <c:v>35.127979399999994</c:v>
                </c:pt>
                <c:pt idx="1922">
                  <c:v>35.149665399999996</c:v>
                </c:pt>
                <c:pt idx="1923">
                  <c:v>35.171264700000002</c:v>
                </c:pt>
                <c:pt idx="1924">
                  <c:v>35.192847199999996</c:v>
                </c:pt>
                <c:pt idx="1925">
                  <c:v>35.214494799999997</c:v>
                </c:pt>
                <c:pt idx="1926">
                  <c:v>35.236083499999999</c:v>
                </c:pt>
                <c:pt idx="1927">
                  <c:v>35.257674299999998</c:v>
                </c:pt>
                <c:pt idx="1928">
                  <c:v>35.279328800000002</c:v>
                </c:pt>
                <c:pt idx="1929">
                  <c:v>35.300916599999994</c:v>
                </c:pt>
                <c:pt idx="1930">
                  <c:v>35.322505499999998</c:v>
                </c:pt>
                <c:pt idx="1931">
                  <c:v>35.344163999999999</c:v>
                </c:pt>
                <c:pt idx="1932">
                  <c:v>35.365764799999994</c:v>
                </c:pt>
                <c:pt idx="1933">
                  <c:v>35.387373500000002</c:v>
                </c:pt>
                <c:pt idx="1934">
                  <c:v>35.409053699999994</c:v>
                </c:pt>
                <c:pt idx="1935">
                  <c:v>35.430672800000004</c:v>
                </c:pt>
                <c:pt idx="1936">
                  <c:v>35.452291899999999</c:v>
                </c:pt>
                <c:pt idx="1937">
                  <c:v>35.473970800000004</c:v>
                </c:pt>
                <c:pt idx="1938">
                  <c:v>35.495575599999995</c:v>
                </c:pt>
                <c:pt idx="1939">
                  <c:v>35.517168599999998</c:v>
                </c:pt>
                <c:pt idx="1940">
                  <c:v>35.538814700000003</c:v>
                </c:pt>
                <c:pt idx="1941">
                  <c:v>35.560386000000001</c:v>
                </c:pt>
                <c:pt idx="1942">
                  <c:v>35.5819501</c:v>
                </c:pt>
                <c:pt idx="1943">
                  <c:v>35.603575299999996</c:v>
                </c:pt>
                <c:pt idx="1944">
                  <c:v>35.6251362</c:v>
                </c:pt>
                <c:pt idx="1945">
                  <c:v>35.646698799999996</c:v>
                </c:pt>
                <c:pt idx="1946">
                  <c:v>35.668326</c:v>
                </c:pt>
                <c:pt idx="1947">
                  <c:v>35.689890300000002</c:v>
                </c:pt>
                <c:pt idx="1948">
                  <c:v>35.711457799999998</c:v>
                </c:pt>
                <c:pt idx="1949">
                  <c:v>35.7330933</c:v>
                </c:pt>
                <c:pt idx="1950">
                  <c:v>35.754666100000001</c:v>
                </c:pt>
                <c:pt idx="1951">
                  <c:v>35.7762381</c:v>
                </c:pt>
                <c:pt idx="1952">
                  <c:v>35.797870499999995</c:v>
                </c:pt>
                <c:pt idx="1953">
                  <c:v>35.8194303</c:v>
                </c:pt>
                <c:pt idx="1954">
                  <c:v>35.8409792</c:v>
                </c:pt>
                <c:pt idx="1955">
                  <c:v>35.862579199999999</c:v>
                </c:pt>
                <c:pt idx="1956">
                  <c:v>35.884101000000001</c:v>
                </c:pt>
                <c:pt idx="1957">
                  <c:v>35.905609200000001</c:v>
                </c:pt>
                <c:pt idx="1958">
                  <c:v>35.927169199999994</c:v>
                </c:pt>
                <c:pt idx="1959">
                  <c:v>35.948653299999997</c:v>
                </c:pt>
                <c:pt idx="1960">
                  <c:v>35.970128599999995</c:v>
                </c:pt>
                <c:pt idx="1961">
                  <c:v>35.991661999999998</c:v>
                </c:pt>
                <c:pt idx="1962">
                  <c:v>36.013127599999997</c:v>
                </c:pt>
                <c:pt idx="1963">
                  <c:v>36.034591800000001</c:v>
                </c:pt>
                <c:pt idx="1964">
                  <c:v>36.056120100000001</c:v>
                </c:pt>
                <c:pt idx="1965">
                  <c:v>36.077584000000002</c:v>
                </c:pt>
                <c:pt idx="1966">
                  <c:v>36.099048499999995</c:v>
                </c:pt>
                <c:pt idx="1967">
                  <c:v>36.120578000000002</c:v>
                </c:pt>
                <c:pt idx="1968">
                  <c:v>36.142041599999999</c:v>
                </c:pt>
                <c:pt idx="1969">
                  <c:v>36.163501499999995</c:v>
                </c:pt>
                <c:pt idx="1970">
                  <c:v>36.185020199999997</c:v>
                </c:pt>
                <c:pt idx="1971">
                  <c:v>36.206467700000005</c:v>
                </c:pt>
                <c:pt idx="1972">
                  <c:v>36.227908199999995</c:v>
                </c:pt>
                <c:pt idx="1973">
                  <c:v>36.249406799999996</c:v>
                </c:pt>
                <c:pt idx="1974">
                  <c:v>36.270836299999999</c:v>
                </c:pt>
                <c:pt idx="1975">
                  <c:v>36.2922625</c:v>
                </c:pt>
                <c:pt idx="1976">
                  <c:v>36.313752999999998</c:v>
                </c:pt>
                <c:pt idx="1977">
                  <c:v>36.335185199999998</c:v>
                </c:pt>
                <c:pt idx="1978">
                  <c:v>36.356624400000001</c:v>
                </c:pt>
                <c:pt idx="1979">
                  <c:v>36.378133500000004</c:v>
                </c:pt>
                <c:pt idx="1980">
                  <c:v>36.399582099999996</c:v>
                </c:pt>
                <c:pt idx="1981">
                  <c:v>36.4210329</c:v>
                </c:pt>
                <c:pt idx="1982">
                  <c:v>36.4425496</c:v>
                </c:pt>
                <c:pt idx="1983">
                  <c:v>36.464002399999998</c:v>
                </c:pt>
                <c:pt idx="1984">
                  <c:v>36.485454599999997</c:v>
                </c:pt>
                <c:pt idx="1985">
                  <c:v>36.5069698</c:v>
                </c:pt>
                <c:pt idx="1986">
                  <c:v>36.528418100000003</c:v>
                </c:pt>
                <c:pt idx="1987">
                  <c:v>36.549859099999999</c:v>
                </c:pt>
                <c:pt idx="1988">
                  <c:v>36.571353999999999</c:v>
                </c:pt>
                <c:pt idx="1989">
                  <c:v>36.592775699999997</c:v>
                </c:pt>
                <c:pt idx="1990">
                  <c:v>36.614190499999999</c:v>
                </c:pt>
                <c:pt idx="1991">
                  <c:v>36.635664299999995</c:v>
                </c:pt>
                <c:pt idx="1992">
                  <c:v>36.657069799999995</c:v>
                </c:pt>
                <c:pt idx="1993">
                  <c:v>36.678471999999999</c:v>
                </c:pt>
                <c:pt idx="1994">
                  <c:v>36.6999353</c:v>
                </c:pt>
                <c:pt idx="1995">
                  <c:v>36.721331400000004</c:v>
                </c:pt>
                <c:pt idx="1996">
                  <c:v>36.742724600000003</c:v>
                </c:pt>
                <c:pt idx="1997">
                  <c:v>36.764178800000003</c:v>
                </c:pt>
                <c:pt idx="1998">
                  <c:v>36.785564899999997</c:v>
                </c:pt>
                <c:pt idx="1999">
                  <c:v>36.806946699999997</c:v>
                </c:pt>
                <c:pt idx="2000">
                  <c:v>36.828388099999998</c:v>
                </c:pt>
                <c:pt idx="2001">
                  <c:v>36.849760499999995</c:v>
                </c:pt>
                <c:pt idx="2002">
                  <c:v>36.871127299999998</c:v>
                </c:pt>
                <c:pt idx="2003">
                  <c:v>36.892551700000006</c:v>
                </c:pt>
                <c:pt idx="2004">
                  <c:v>36.913904199999998</c:v>
                </c:pt>
                <c:pt idx="2005">
                  <c:v>36.935247199999999</c:v>
                </c:pt>
                <c:pt idx="2006">
                  <c:v>36.956642299999999</c:v>
                </c:pt>
                <c:pt idx="2007">
                  <c:v>36.977958800000003</c:v>
                </c:pt>
                <c:pt idx="2008">
                  <c:v>36.999250999999994</c:v>
                </c:pt>
                <c:pt idx="2009">
                  <c:v>37.020578100000002</c:v>
                </c:pt>
                <c:pt idx="2010">
                  <c:v>37.041815799999995</c:v>
                </c:pt>
                <c:pt idx="2011">
                  <c:v>37.063031499999994</c:v>
                </c:pt>
                <c:pt idx="2012">
                  <c:v>37.084290800000005</c:v>
                </c:pt>
                <c:pt idx="2013">
                  <c:v>37.105466999999997</c:v>
                </c:pt>
                <c:pt idx="2014">
                  <c:v>37.126624000000007</c:v>
                </c:pt>
                <c:pt idx="2015">
                  <c:v>37.147826999999999</c:v>
                </c:pt>
                <c:pt idx="2016">
                  <c:v>37.168952699999998</c:v>
                </c:pt>
                <c:pt idx="2017">
                  <c:v>37.1900677</c:v>
                </c:pt>
                <c:pt idx="2018">
                  <c:v>37.211240599999996</c:v>
                </c:pt>
                <c:pt idx="2019">
                  <c:v>37.232357799999996</c:v>
                </c:pt>
                <c:pt idx="2020">
                  <c:v>37.253484700000001</c:v>
                </c:pt>
                <c:pt idx="2021">
                  <c:v>37.274681299999997</c:v>
                </c:pt>
                <c:pt idx="2022">
                  <c:v>37.295817599999999</c:v>
                </c:pt>
                <c:pt idx="2023">
                  <c:v>37.316956100000006</c:v>
                </c:pt>
                <c:pt idx="2024">
                  <c:v>37.338161300000003</c:v>
                </c:pt>
                <c:pt idx="2025">
                  <c:v>37.359307299999998</c:v>
                </c:pt>
                <c:pt idx="2026">
                  <c:v>37.380459600000002</c:v>
                </c:pt>
                <c:pt idx="2027">
                  <c:v>37.4016837</c:v>
                </c:pt>
                <c:pt idx="2028">
                  <c:v>37.4228539</c:v>
                </c:pt>
                <c:pt idx="2029">
                  <c:v>37.444040800000003</c:v>
                </c:pt>
                <c:pt idx="2030">
                  <c:v>37.465316700000002</c:v>
                </c:pt>
                <c:pt idx="2031">
                  <c:v>37.486551800000001</c:v>
                </c:pt>
                <c:pt idx="2032">
                  <c:v>37.507803800000005</c:v>
                </c:pt>
                <c:pt idx="2033">
                  <c:v>37.529130899999998</c:v>
                </c:pt>
                <c:pt idx="2034">
                  <c:v>37.550401600000001</c:v>
                </c:pt>
                <c:pt idx="2035">
                  <c:v>37.571677900000005</c:v>
                </c:pt>
                <c:pt idx="2036">
                  <c:v>37.593023099999996</c:v>
                </c:pt>
                <c:pt idx="2037">
                  <c:v>37.614308599999994</c:v>
                </c:pt>
                <c:pt idx="2038">
                  <c:v>37.635598599999994</c:v>
                </c:pt>
                <c:pt idx="2039">
                  <c:v>37.656956800000003</c:v>
                </c:pt>
                <c:pt idx="2040">
                  <c:v>37.6782459</c:v>
                </c:pt>
                <c:pt idx="2041">
                  <c:v>37.699529999999996</c:v>
                </c:pt>
                <c:pt idx="2042">
                  <c:v>37.720877999999999</c:v>
                </c:pt>
                <c:pt idx="2043">
                  <c:v>37.742165800000002</c:v>
                </c:pt>
                <c:pt idx="2044">
                  <c:v>37.763459000000005</c:v>
                </c:pt>
                <c:pt idx="2045">
                  <c:v>37.784821100000002</c:v>
                </c:pt>
                <c:pt idx="2046">
                  <c:v>37.806121900000001</c:v>
                </c:pt>
                <c:pt idx="2047">
                  <c:v>37.827422800000001</c:v>
                </c:pt>
                <c:pt idx="2048">
                  <c:v>37.848785100000001</c:v>
                </c:pt>
                <c:pt idx="2049">
                  <c:v>37.870077599999995</c:v>
                </c:pt>
                <c:pt idx="2050">
                  <c:v>37.891362999999998</c:v>
                </c:pt>
                <c:pt idx="2051">
                  <c:v>37.9127048</c:v>
                </c:pt>
                <c:pt idx="2052">
                  <c:v>37.933973599999995</c:v>
                </c:pt>
                <c:pt idx="2053">
                  <c:v>37.955232300000006</c:v>
                </c:pt>
                <c:pt idx="2054">
                  <c:v>37.976543899999996</c:v>
                </c:pt>
                <c:pt idx="2055">
                  <c:v>37.9977807</c:v>
                </c:pt>
                <c:pt idx="2056">
                  <c:v>38.0190068</c:v>
                </c:pt>
                <c:pt idx="2057">
                  <c:v>38.040286699999996</c:v>
                </c:pt>
                <c:pt idx="2058">
                  <c:v>38.061493499999997</c:v>
                </c:pt>
                <c:pt idx="2059">
                  <c:v>38.082691700000005</c:v>
                </c:pt>
                <c:pt idx="2060">
                  <c:v>38.103945599999996</c:v>
                </c:pt>
                <c:pt idx="2061">
                  <c:v>38.125125999999995</c:v>
                </c:pt>
                <c:pt idx="2062">
                  <c:v>38.146295599999995</c:v>
                </c:pt>
                <c:pt idx="2063">
                  <c:v>38.167519399999996</c:v>
                </c:pt>
                <c:pt idx="2064">
                  <c:v>38.188671999999997</c:v>
                </c:pt>
                <c:pt idx="2065">
                  <c:v>38.209818300000002</c:v>
                </c:pt>
                <c:pt idx="2066">
                  <c:v>38.231022299999999</c:v>
                </c:pt>
                <c:pt idx="2067">
                  <c:v>38.2521579</c:v>
                </c:pt>
                <c:pt idx="2068">
                  <c:v>38.273288299999997</c:v>
                </c:pt>
                <c:pt idx="2069">
                  <c:v>38.294476000000003</c:v>
                </c:pt>
                <c:pt idx="2070">
                  <c:v>38.3155936</c:v>
                </c:pt>
                <c:pt idx="2071">
                  <c:v>38.336703</c:v>
                </c:pt>
                <c:pt idx="2072">
                  <c:v>38.357863599999995</c:v>
                </c:pt>
                <c:pt idx="2073">
                  <c:v>38.378947999999994</c:v>
                </c:pt>
                <c:pt idx="2074">
                  <c:v>38.4000208</c:v>
                </c:pt>
                <c:pt idx="2075">
                  <c:v>38.421146200000003</c:v>
                </c:pt>
                <c:pt idx="2076">
                  <c:v>38.4421988</c:v>
                </c:pt>
                <c:pt idx="2077">
                  <c:v>38.463242200000003</c:v>
                </c:pt>
                <c:pt idx="2078">
                  <c:v>38.484340100000004</c:v>
                </c:pt>
                <c:pt idx="2079">
                  <c:v>38.505369600000002</c:v>
                </c:pt>
                <c:pt idx="2080">
                  <c:v>38.526396699999999</c:v>
                </c:pt>
                <c:pt idx="2081">
                  <c:v>38.547485000000002</c:v>
                </c:pt>
                <c:pt idx="2082">
                  <c:v>38.568514399999998</c:v>
                </c:pt>
                <c:pt idx="2083">
                  <c:v>38.589562800000003</c:v>
                </c:pt>
                <c:pt idx="2084">
                  <c:v>38.6106944</c:v>
                </c:pt>
                <c:pt idx="2085">
                  <c:v>38.631777</c:v>
                </c:pt>
                <c:pt idx="2086">
                  <c:v>38.652867899999997</c:v>
                </c:pt>
                <c:pt idx="2087">
                  <c:v>38.674026299999994</c:v>
                </c:pt>
                <c:pt idx="2088">
                  <c:v>38.695213799999998</c:v>
                </c:pt>
                <c:pt idx="2089">
                  <c:v>38.718276400000001</c:v>
                </c:pt>
                <c:pt idx="2090">
                  <c:v>38.741408700000001</c:v>
                </c:pt>
                <c:pt idx="2091">
                  <c:v>38.764472900000001</c:v>
                </c:pt>
                <c:pt idx="2092">
                  <c:v>38.787539599999995</c:v>
                </c:pt>
                <c:pt idx="2093">
                  <c:v>38.810667600000002</c:v>
                </c:pt>
                <c:pt idx="2094">
                  <c:v>38.833707799999999</c:v>
                </c:pt>
                <c:pt idx="2095">
                  <c:v>38.856733200000001</c:v>
                </c:pt>
                <c:pt idx="2096">
                  <c:v>38.8798174</c:v>
                </c:pt>
                <c:pt idx="2097">
                  <c:v>38.902823900000001</c:v>
                </c:pt>
                <c:pt idx="2098">
                  <c:v>38.925820800000004</c:v>
                </c:pt>
                <c:pt idx="2099">
                  <c:v>38.948874499999995</c:v>
                </c:pt>
                <c:pt idx="2100">
                  <c:v>38.971845800000004</c:v>
                </c:pt>
                <c:pt idx="2101">
                  <c:v>38.994804900000005</c:v>
                </c:pt>
                <c:pt idx="2102">
                  <c:v>39.017821699999999</c:v>
                </c:pt>
                <c:pt idx="2103">
                  <c:v>39.040759899999998</c:v>
                </c:pt>
                <c:pt idx="2104">
                  <c:v>39.0637021</c:v>
                </c:pt>
                <c:pt idx="2105">
                  <c:v>39.086723599999999</c:v>
                </c:pt>
                <c:pt idx="2106">
                  <c:v>39.109682200000002</c:v>
                </c:pt>
                <c:pt idx="2107">
                  <c:v>39.132641399999997</c:v>
                </c:pt>
                <c:pt idx="2108">
                  <c:v>39.155666799999999</c:v>
                </c:pt>
                <c:pt idx="2109">
                  <c:v>39.178619100000006</c:v>
                </c:pt>
                <c:pt idx="2110">
                  <c:v>39.201568299999998</c:v>
                </c:pt>
                <c:pt idx="2111">
                  <c:v>39.224586199999997</c:v>
                </c:pt>
                <c:pt idx="2112">
                  <c:v>39.247538500000005</c:v>
                </c:pt>
                <c:pt idx="2113">
                  <c:v>39.270496200000004</c:v>
                </c:pt>
                <c:pt idx="2114">
                  <c:v>39.293532599999999</c:v>
                </c:pt>
                <c:pt idx="2115">
                  <c:v>39.316529299999999</c:v>
                </c:pt>
                <c:pt idx="2116">
                  <c:v>39.339559000000001</c:v>
                </c:pt>
                <c:pt idx="2117">
                  <c:v>39.362682500000005</c:v>
                </c:pt>
                <c:pt idx="2118">
                  <c:v>39.385748599999999</c:v>
                </c:pt>
                <c:pt idx="2119">
                  <c:v>39.408816400000006</c:v>
                </c:pt>
                <c:pt idx="2120">
                  <c:v>39.431949500000002</c:v>
                </c:pt>
                <c:pt idx="2121">
                  <c:v>39.455007599999995</c:v>
                </c:pt>
                <c:pt idx="2122">
                  <c:v>39.4780625</c:v>
                </c:pt>
                <c:pt idx="2123">
                  <c:v>39.501189500000002</c:v>
                </c:pt>
                <c:pt idx="2124">
                  <c:v>39.524254900000003</c:v>
                </c:pt>
                <c:pt idx="2125">
                  <c:v>39.547324000000003</c:v>
                </c:pt>
                <c:pt idx="2126">
                  <c:v>39.570454899999994</c:v>
                </c:pt>
                <c:pt idx="2127">
                  <c:v>39.593519099999995</c:v>
                </c:pt>
                <c:pt idx="2128">
                  <c:v>39.616597599999999</c:v>
                </c:pt>
                <c:pt idx="2129">
                  <c:v>39.639766900000005</c:v>
                </c:pt>
                <c:pt idx="2130">
                  <c:v>39.662889300000003</c:v>
                </c:pt>
                <c:pt idx="2131">
                  <c:v>39.686029699999999</c:v>
                </c:pt>
                <c:pt idx="2132">
                  <c:v>39.709251799999997</c:v>
                </c:pt>
                <c:pt idx="2133">
                  <c:v>39.732410700000003</c:v>
                </c:pt>
                <c:pt idx="2134">
                  <c:v>39.755569600000001</c:v>
                </c:pt>
                <c:pt idx="2135">
                  <c:v>39.778791099999999</c:v>
                </c:pt>
                <c:pt idx="2136">
                  <c:v>39.801932299999997</c:v>
                </c:pt>
                <c:pt idx="2137">
                  <c:v>39.825060899999997</c:v>
                </c:pt>
                <c:pt idx="2138">
                  <c:v>39.848243499999995</c:v>
                </c:pt>
                <c:pt idx="2139">
                  <c:v>39.871339800000001</c:v>
                </c:pt>
                <c:pt idx="2140">
                  <c:v>39.894417900000001</c:v>
                </c:pt>
                <c:pt idx="2141">
                  <c:v>39.917546799999997</c:v>
                </c:pt>
                <c:pt idx="2142">
                  <c:v>39.940589299999999</c:v>
                </c:pt>
                <c:pt idx="2143">
                  <c:v>39.963617400000004</c:v>
                </c:pt>
                <c:pt idx="2144">
                  <c:v>39.986702899999997</c:v>
                </c:pt>
                <c:pt idx="2145">
                  <c:v>40.009710200000001</c:v>
                </c:pt>
                <c:pt idx="2146">
                  <c:v>40.032711200000001</c:v>
                </c:pt>
                <c:pt idx="2147">
                  <c:v>40.0557771</c:v>
                </c:pt>
                <c:pt idx="2148">
                  <c:v>40.0787713</c:v>
                </c:pt>
                <c:pt idx="2149">
                  <c:v>40.101763099999999</c:v>
                </c:pt>
                <c:pt idx="2150">
                  <c:v>40.124821000000004</c:v>
                </c:pt>
                <c:pt idx="2151">
                  <c:v>40.147806199999998</c:v>
                </c:pt>
                <c:pt idx="2152">
                  <c:v>40.170787199999999</c:v>
                </c:pt>
                <c:pt idx="2153">
                  <c:v>40.193832499999999</c:v>
                </c:pt>
                <c:pt idx="2154">
                  <c:v>40.216803399999996</c:v>
                </c:pt>
                <c:pt idx="2155">
                  <c:v>40.239768499999997</c:v>
                </c:pt>
                <c:pt idx="2156">
                  <c:v>40.262796499999993</c:v>
                </c:pt>
                <c:pt idx="2157">
                  <c:v>40.285749799999998</c:v>
                </c:pt>
                <c:pt idx="2158">
                  <c:v>40.308699399999995</c:v>
                </c:pt>
                <c:pt idx="2159">
                  <c:v>40.331715500000001</c:v>
                </c:pt>
                <c:pt idx="2160">
                  <c:v>40.354660100000004</c:v>
                </c:pt>
                <c:pt idx="2161">
                  <c:v>40.377602099999997</c:v>
                </c:pt>
                <c:pt idx="2162">
                  <c:v>40.400610299999997</c:v>
                </c:pt>
                <c:pt idx="2163">
                  <c:v>40.423546699999996</c:v>
                </c:pt>
                <c:pt idx="2164">
                  <c:v>40.446479799999999</c:v>
                </c:pt>
                <c:pt idx="2165">
                  <c:v>40.469478199999998</c:v>
                </c:pt>
                <c:pt idx="2166">
                  <c:v>40.492403799999998</c:v>
                </c:pt>
                <c:pt idx="2167">
                  <c:v>40.515324500000006</c:v>
                </c:pt>
                <c:pt idx="2168">
                  <c:v>40.538308499999999</c:v>
                </c:pt>
                <c:pt idx="2169">
                  <c:v>40.561217800000001</c:v>
                </c:pt>
                <c:pt idx="2170">
                  <c:v>40.584120000000006</c:v>
                </c:pt>
                <c:pt idx="2171">
                  <c:v>40.607082499999997</c:v>
                </c:pt>
                <c:pt idx="2172">
                  <c:v>40.629967299999997</c:v>
                </c:pt>
                <c:pt idx="2173">
                  <c:v>40.652843000000004</c:v>
                </c:pt>
                <c:pt idx="2174">
                  <c:v>40.675779300000002</c:v>
                </c:pt>
                <c:pt idx="2175">
                  <c:v>40.698640399999995</c:v>
                </c:pt>
                <c:pt idx="2176">
                  <c:v>40.721495900000001</c:v>
                </c:pt>
                <c:pt idx="2177">
                  <c:v>40.744414800000001</c:v>
                </c:pt>
                <c:pt idx="2178">
                  <c:v>40.767260199999996</c:v>
                </c:pt>
                <c:pt idx="2179">
                  <c:v>40.790099699999999</c:v>
                </c:pt>
                <c:pt idx="2180">
                  <c:v>40.8129992</c:v>
                </c:pt>
                <c:pt idx="2181">
                  <c:v>40.835820900000002</c:v>
                </c:pt>
                <c:pt idx="2182">
                  <c:v>40.858633400000002</c:v>
                </c:pt>
                <c:pt idx="2183">
                  <c:v>40.881505499999996</c:v>
                </c:pt>
                <c:pt idx="2184">
                  <c:v>40.904300499999998</c:v>
                </c:pt>
                <c:pt idx="2185">
                  <c:v>40.927087299999997</c:v>
                </c:pt>
                <c:pt idx="2186">
                  <c:v>40.949934200000001</c:v>
                </c:pt>
                <c:pt idx="2187">
                  <c:v>40.972706599999995</c:v>
                </c:pt>
                <c:pt idx="2188">
                  <c:v>40.995475499999998</c:v>
                </c:pt>
                <c:pt idx="2189">
                  <c:v>41.018309899999998</c:v>
                </c:pt>
                <c:pt idx="2190">
                  <c:v>41.041075800000002</c:v>
                </c:pt>
                <c:pt idx="2191">
                  <c:v>41.063854399999997</c:v>
                </c:pt>
                <c:pt idx="2192">
                  <c:v>41.086714999999998</c:v>
                </c:pt>
                <c:pt idx="2193">
                  <c:v>41.109514900000001</c:v>
                </c:pt>
                <c:pt idx="2194">
                  <c:v>41.132316199999998</c:v>
                </c:pt>
                <c:pt idx="2195">
                  <c:v>41.155183199999996</c:v>
                </c:pt>
                <c:pt idx="2196">
                  <c:v>41.177977599999998</c:v>
                </c:pt>
                <c:pt idx="2197">
                  <c:v>41.2007689</c:v>
                </c:pt>
                <c:pt idx="2198">
                  <c:v>41.223626500000002</c:v>
                </c:pt>
                <c:pt idx="2199">
                  <c:v>41.246415399999997</c:v>
                </c:pt>
                <c:pt idx="2200">
                  <c:v>41.269206100000005</c:v>
                </c:pt>
                <c:pt idx="2201">
                  <c:v>41.292068800000003</c:v>
                </c:pt>
                <c:pt idx="2202">
                  <c:v>41.314867899999996</c:v>
                </c:pt>
                <c:pt idx="2203">
                  <c:v>41.337672300000001</c:v>
                </c:pt>
                <c:pt idx="2204">
                  <c:v>41.3605509</c:v>
                </c:pt>
                <c:pt idx="2205">
                  <c:v>41.383366000000002</c:v>
                </c:pt>
                <c:pt idx="2206">
                  <c:v>41.406185200000003</c:v>
                </c:pt>
                <c:pt idx="2207">
                  <c:v>41.429076899999998</c:v>
                </c:pt>
                <c:pt idx="2208">
                  <c:v>41.451903599999994</c:v>
                </c:pt>
                <c:pt idx="2209">
                  <c:v>41.474733399999998</c:v>
                </c:pt>
                <c:pt idx="2210">
                  <c:v>41.497634899999994</c:v>
                </c:pt>
                <c:pt idx="2211">
                  <c:v>41.520470800000005</c:v>
                </c:pt>
                <c:pt idx="2212">
                  <c:v>41.543308100000004</c:v>
                </c:pt>
                <c:pt idx="2213">
                  <c:v>41.566210099999999</c:v>
                </c:pt>
                <c:pt idx="2214">
                  <c:v>41.589039499999998</c:v>
                </c:pt>
                <c:pt idx="2215">
                  <c:v>41.611866399999997</c:v>
                </c:pt>
                <c:pt idx="2216">
                  <c:v>41.634761100000006</c:v>
                </c:pt>
                <c:pt idx="2217">
                  <c:v>41.657587699999993</c:v>
                </c:pt>
                <c:pt idx="2218">
                  <c:v>41.6804141</c:v>
                </c:pt>
                <c:pt idx="2219">
                  <c:v>41.703308400000004</c:v>
                </c:pt>
                <c:pt idx="2220">
                  <c:v>41.7261326</c:v>
                </c:pt>
                <c:pt idx="2221">
                  <c:v>41.748954499999996</c:v>
                </c:pt>
                <c:pt idx="2222">
                  <c:v>41.771841099999996</c:v>
                </c:pt>
                <c:pt idx="2223">
                  <c:v>41.794655800000001</c:v>
                </c:pt>
                <c:pt idx="2224">
                  <c:v>41.817470800000002</c:v>
                </c:pt>
                <c:pt idx="2225">
                  <c:v>41.840353999999998</c:v>
                </c:pt>
                <c:pt idx="2226">
                  <c:v>41.863165899999998</c:v>
                </c:pt>
                <c:pt idx="2227">
                  <c:v>41.885973299999996</c:v>
                </c:pt>
                <c:pt idx="2228">
                  <c:v>41.908843399999995</c:v>
                </c:pt>
                <c:pt idx="2229">
                  <c:v>41.931639199999999</c:v>
                </c:pt>
                <c:pt idx="2230">
                  <c:v>41.954429900000001</c:v>
                </c:pt>
                <c:pt idx="2231">
                  <c:v>41.977284500000003</c:v>
                </c:pt>
                <c:pt idx="2232">
                  <c:v>42.000066599999997</c:v>
                </c:pt>
                <c:pt idx="2233">
                  <c:v>42.022845600000004</c:v>
                </c:pt>
                <c:pt idx="2234">
                  <c:v>42.045689899999999</c:v>
                </c:pt>
                <c:pt idx="2235">
                  <c:v>42.068461000000006</c:v>
                </c:pt>
                <c:pt idx="2236">
                  <c:v>42.091227700000005</c:v>
                </c:pt>
                <c:pt idx="2237">
                  <c:v>42.1140592</c:v>
                </c:pt>
                <c:pt idx="2238">
                  <c:v>42.136819300000006</c:v>
                </c:pt>
                <c:pt idx="2239">
                  <c:v>42.159576600000001</c:v>
                </c:pt>
                <c:pt idx="2240">
                  <c:v>42.182399199999999</c:v>
                </c:pt>
                <c:pt idx="2241">
                  <c:v>42.205149800000001</c:v>
                </c:pt>
                <c:pt idx="2242">
                  <c:v>42.227896699999995</c:v>
                </c:pt>
                <c:pt idx="2243">
                  <c:v>42.250707799999994</c:v>
                </c:pt>
                <c:pt idx="2244">
                  <c:v>42.273446000000007</c:v>
                </c:pt>
                <c:pt idx="2245">
                  <c:v>42.296179199999997</c:v>
                </c:pt>
                <c:pt idx="2246">
                  <c:v>42.3189736</c:v>
                </c:pt>
                <c:pt idx="2247">
                  <c:v>42.341692199999997</c:v>
                </c:pt>
                <c:pt idx="2248">
                  <c:v>42.364404</c:v>
                </c:pt>
                <c:pt idx="2249">
                  <c:v>42.3871781</c:v>
                </c:pt>
                <c:pt idx="2250">
                  <c:v>42.409879099999998</c:v>
                </c:pt>
                <c:pt idx="2251">
                  <c:v>42.432575400000005</c:v>
                </c:pt>
                <c:pt idx="2252">
                  <c:v>42.455335300000002</c:v>
                </c:pt>
                <c:pt idx="2253">
                  <c:v>42.478021900000002</c:v>
                </c:pt>
                <c:pt idx="2254">
                  <c:v>42.500702400000002</c:v>
                </c:pt>
                <c:pt idx="2255">
                  <c:v>42.523443099999994</c:v>
                </c:pt>
                <c:pt idx="2256">
                  <c:v>42.546105300000001</c:v>
                </c:pt>
                <c:pt idx="2257">
                  <c:v>42.568747999999999</c:v>
                </c:pt>
                <c:pt idx="2258">
                  <c:v>42.591436999999999</c:v>
                </c:pt>
                <c:pt idx="2259">
                  <c:v>42.614038000000001</c:v>
                </c:pt>
                <c:pt idx="2260">
                  <c:v>42.636620999999998</c:v>
                </c:pt>
                <c:pt idx="2261">
                  <c:v>42.659254999999995</c:v>
                </c:pt>
                <c:pt idx="2262">
                  <c:v>42.681805099999998</c:v>
                </c:pt>
                <c:pt idx="2263">
                  <c:v>42.704339300000001</c:v>
                </c:pt>
                <c:pt idx="2264">
                  <c:v>42.726926700000007</c:v>
                </c:pt>
                <c:pt idx="2265">
                  <c:v>42.749435200000001</c:v>
                </c:pt>
                <c:pt idx="2266">
                  <c:v>42.771934999999999</c:v>
                </c:pt>
                <c:pt idx="2267">
                  <c:v>42.7944958</c:v>
                </c:pt>
                <c:pt idx="2268">
                  <c:v>42.816991299999998</c:v>
                </c:pt>
                <c:pt idx="2269">
                  <c:v>42.839494500000001</c:v>
                </c:pt>
                <c:pt idx="2270">
                  <c:v>42.862070699999997</c:v>
                </c:pt>
                <c:pt idx="2271">
                  <c:v>42.884581500000003</c:v>
                </c:pt>
                <c:pt idx="2272">
                  <c:v>42.9070927</c:v>
                </c:pt>
                <c:pt idx="2273">
                  <c:v>42.929671199999994</c:v>
                </c:pt>
                <c:pt idx="2274">
                  <c:v>42.952182100000002</c:v>
                </c:pt>
                <c:pt idx="2275">
                  <c:v>42.974693500000001</c:v>
                </c:pt>
                <c:pt idx="2276">
                  <c:v>42.9972742</c:v>
                </c:pt>
                <c:pt idx="2277">
                  <c:v>43.019790100000002</c:v>
                </c:pt>
                <c:pt idx="2278">
                  <c:v>43.042309899999999</c:v>
                </c:pt>
                <c:pt idx="2279">
                  <c:v>43.0649096</c:v>
                </c:pt>
                <c:pt idx="2280">
                  <c:v>43.087463399999997</c:v>
                </c:pt>
                <c:pt idx="2281">
                  <c:v>43.110036800000003</c:v>
                </c:pt>
                <c:pt idx="2282">
                  <c:v>43.132692000000006</c:v>
                </c:pt>
                <c:pt idx="2283">
                  <c:v>43.155287700000002</c:v>
                </c:pt>
                <c:pt idx="2284">
                  <c:v>43.177888099999997</c:v>
                </c:pt>
                <c:pt idx="2285">
                  <c:v>43.200559800000001</c:v>
                </c:pt>
                <c:pt idx="2286">
                  <c:v>43.223167200000006</c:v>
                </c:pt>
                <c:pt idx="2287">
                  <c:v>43.2457791</c:v>
                </c:pt>
                <c:pt idx="2288">
                  <c:v>43.268464299999998</c:v>
                </c:pt>
                <c:pt idx="2289">
                  <c:v>43.291088199999997</c:v>
                </c:pt>
                <c:pt idx="2290">
                  <c:v>43.3137209</c:v>
                </c:pt>
                <c:pt idx="2291">
                  <c:v>43.336433</c:v>
                </c:pt>
                <c:pt idx="2292">
                  <c:v>43.359087200000005</c:v>
                </c:pt>
                <c:pt idx="2293">
                  <c:v>43.381749300000003</c:v>
                </c:pt>
                <c:pt idx="2294">
                  <c:v>43.404484400000001</c:v>
                </c:pt>
                <c:pt idx="2295">
                  <c:v>43.427153599999997</c:v>
                </c:pt>
                <c:pt idx="2296">
                  <c:v>43.449822099999999</c:v>
                </c:pt>
                <c:pt idx="2297">
                  <c:v>43.472554900000006</c:v>
                </c:pt>
                <c:pt idx="2298">
                  <c:v>43.4952118</c:v>
                </c:pt>
                <c:pt idx="2299">
                  <c:v>43.517856699999996</c:v>
                </c:pt>
                <c:pt idx="2300">
                  <c:v>43.540553500000001</c:v>
                </c:pt>
                <c:pt idx="2301">
                  <c:v>43.563166100000004</c:v>
                </c:pt>
                <c:pt idx="2302">
                  <c:v>43.5857721</c:v>
                </c:pt>
                <c:pt idx="2303">
                  <c:v>43.608445099999997</c:v>
                </c:pt>
                <c:pt idx="2304">
                  <c:v>43.631050399999999</c:v>
                </c:pt>
                <c:pt idx="2305">
                  <c:v>43.653654499999995</c:v>
                </c:pt>
                <c:pt idx="2306">
                  <c:v>43.6763227</c:v>
                </c:pt>
                <c:pt idx="2307">
                  <c:v>43.698917099999996</c:v>
                </c:pt>
                <c:pt idx="2308">
                  <c:v>43.722745099999997</c:v>
                </c:pt>
                <c:pt idx="2309">
                  <c:v>43.747588799999996</c:v>
                </c:pt>
                <c:pt idx="2310">
                  <c:v>43.772353699999996</c:v>
                </c:pt>
                <c:pt idx="2311">
                  <c:v>43.797118000000005</c:v>
                </c:pt>
                <c:pt idx="2312">
                  <c:v>43.821958700000003</c:v>
                </c:pt>
                <c:pt idx="2313">
                  <c:v>43.846724199999997</c:v>
                </c:pt>
                <c:pt idx="2314">
                  <c:v>43.871490199999997</c:v>
                </c:pt>
                <c:pt idx="2315">
                  <c:v>43.896335200000003</c:v>
                </c:pt>
                <c:pt idx="2316">
                  <c:v>43.921113699999999</c:v>
                </c:pt>
                <c:pt idx="2317">
                  <c:v>43.945901299999996</c:v>
                </c:pt>
                <c:pt idx="2318">
                  <c:v>43.970771500000005</c:v>
                </c:pt>
                <c:pt idx="2319">
                  <c:v>43.995572299999999</c:v>
                </c:pt>
                <c:pt idx="2320">
                  <c:v>44.0203743</c:v>
                </c:pt>
                <c:pt idx="2321">
                  <c:v>44.045247000000003</c:v>
                </c:pt>
                <c:pt idx="2322">
                  <c:v>44.070034800000002</c:v>
                </c:pt>
                <c:pt idx="2323">
                  <c:v>44.0948049</c:v>
                </c:pt>
                <c:pt idx="2324">
                  <c:v>44.119617300000002</c:v>
                </c:pt>
                <c:pt idx="2325">
                  <c:v>44.144317999999998</c:v>
                </c:pt>
                <c:pt idx="2326">
                  <c:v>44.168984799999997</c:v>
                </c:pt>
                <c:pt idx="2327">
                  <c:v>44.193696199999998</c:v>
                </c:pt>
                <c:pt idx="2328">
                  <c:v>44.218307899999999</c:v>
                </c:pt>
                <c:pt idx="2329">
                  <c:v>44.242896200000004</c:v>
                </c:pt>
                <c:pt idx="2330">
                  <c:v>44.267536</c:v>
                </c:pt>
                <c:pt idx="2331">
                  <c:v>44.2920807</c:v>
                </c:pt>
                <c:pt idx="2332">
                  <c:v>44.316607699999999</c:v>
                </c:pt>
                <c:pt idx="2333">
                  <c:v>44.341192999999997</c:v>
                </c:pt>
                <c:pt idx="2334">
                  <c:v>44.365690900000004</c:v>
                </c:pt>
                <c:pt idx="2335">
                  <c:v>44.390182200000005</c:v>
                </c:pt>
                <c:pt idx="2336">
                  <c:v>44.414753900000001</c:v>
                </c:pt>
                <c:pt idx="2337">
                  <c:v>44.439258600000002</c:v>
                </c:pt>
                <c:pt idx="2338">
                  <c:v>44.463765200000005</c:v>
                </c:pt>
                <c:pt idx="2339">
                  <c:v>44.488343300000004</c:v>
                </c:pt>
                <c:pt idx="2340">
                  <c:v>44.512844199999996</c:v>
                </c:pt>
                <c:pt idx="2341">
                  <c:v>44.537342900000006</c:v>
                </c:pt>
                <c:pt idx="2342">
                  <c:v>44.561914700000003</c:v>
                </c:pt>
                <c:pt idx="2343">
                  <c:v>44.586414400000002</c:v>
                </c:pt>
                <c:pt idx="2344">
                  <c:v>44.610917200000003</c:v>
                </c:pt>
                <c:pt idx="2345">
                  <c:v>44.635498200000001</c:v>
                </c:pt>
                <c:pt idx="2346">
                  <c:v>44.660010700000001</c:v>
                </c:pt>
                <c:pt idx="2347">
                  <c:v>44.684528299999997</c:v>
                </c:pt>
                <c:pt idx="2348">
                  <c:v>44.709124700000004</c:v>
                </c:pt>
                <c:pt idx="2349">
                  <c:v>44.733652499999998</c:v>
                </c:pt>
                <c:pt idx="2350">
                  <c:v>44.758184700000001</c:v>
                </c:pt>
                <c:pt idx="2351">
                  <c:v>44.782794699999997</c:v>
                </c:pt>
                <c:pt idx="2352">
                  <c:v>44.807334000000004</c:v>
                </c:pt>
                <c:pt idx="2353">
                  <c:v>44.831874799999994</c:v>
                </c:pt>
                <c:pt idx="2354">
                  <c:v>44.856490000000001</c:v>
                </c:pt>
                <c:pt idx="2355">
                  <c:v>44.881031700000001</c:v>
                </c:pt>
                <c:pt idx="2356">
                  <c:v>44.905572999999997</c:v>
                </c:pt>
                <c:pt idx="2357">
                  <c:v>44.930187700000005</c:v>
                </c:pt>
                <c:pt idx="2358">
                  <c:v>44.954734299999998</c:v>
                </c:pt>
                <c:pt idx="2359">
                  <c:v>44.979291199999999</c:v>
                </c:pt>
                <c:pt idx="2360">
                  <c:v>45.003929300000003</c:v>
                </c:pt>
                <c:pt idx="2361">
                  <c:v>45.028496199999999</c:v>
                </c:pt>
                <c:pt idx="2362">
                  <c:v>45.053061800000002</c:v>
                </c:pt>
                <c:pt idx="2363">
                  <c:v>45.077697499999999</c:v>
                </c:pt>
                <c:pt idx="2364">
                  <c:v>45.102255100000001</c:v>
                </c:pt>
                <c:pt idx="2365">
                  <c:v>45.126808100000005</c:v>
                </c:pt>
                <c:pt idx="2366">
                  <c:v>45.151430500000004</c:v>
                </c:pt>
                <c:pt idx="2367">
                  <c:v>45.175975400000006</c:v>
                </c:pt>
                <c:pt idx="2368">
                  <c:v>45.200515799999998</c:v>
                </c:pt>
                <c:pt idx="2369">
                  <c:v>45.2251245</c:v>
                </c:pt>
                <c:pt idx="2370">
                  <c:v>45.249653599999995</c:v>
                </c:pt>
                <c:pt idx="2371">
                  <c:v>45.274175900000003</c:v>
                </c:pt>
                <c:pt idx="2372">
                  <c:v>45.298763800000003</c:v>
                </c:pt>
                <c:pt idx="2373">
                  <c:v>45.3232687</c:v>
                </c:pt>
                <c:pt idx="2374">
                  <c:v>45.347762600000003</c:v>
                </c:pt>
                <c:pt idx="2375">
                  <c:v>45.372317799999998</c:v>
                </c:pt>
                <c:pt idx="2376">
                  <c:v>45.396786300000002</c:v>
                </c:pt>
                <c:pt idx="2377">
                  <c:v>45.4212414</c:v>
                </c:pt>
                <c:pt idx="2378">
                  <c:v>45.445756899999999</c:v>
                </c:pt>
                <c:pt idx="2379">
                  <c:v>45.470187100000004</c:v>
                </c:pt>
                <c:pt idx="2380">
                  <c:v>45.4946068</c:v>
                </c:pt>
                <c:pt idx="2381">
                  <c:v>45.519092199999996</c:v>
                </c:pt>
                <c:pt idx="2382">
                  <c:v>45.543499400000002</c:v>
                </c:pt>
                <c:pt idx="2383">
                  <c:v>45.567902600000004</c:v>
                </c:pt>
                <c:pt idx="2384">
                  <c:v>45.592375399999995</c:v>
                </c:pt>
                <c:pt idx="2385">
                  <c:v>45.616771500000006</c:v>
                </c:pt>
                <c:pt idx="2386">
                  <c:v>45.6411643</c:v>
                </c:pt>
                <c:pt idx="2387">
                  <c:v>45.665626199999998</c:v>
                </c:pt>
                <c:pt idx="2388">
                  <c:v>45.690009599999996</c:v>
                </c:pt>
                <c:pt idx="2389">
                  <c:v>45.714386300000001</c:v>
                </c:pt>
                <c:pt idx="2390">
                  <c:v>45.738827700000002</c:v>
                </c:pt>
                <c:pt idx="2391">
                  <c:v>45.763185700000001</c:v>
                </c:pt>
                <c:pt idx="2392">
                  <c:v>45.7875309</c:v>
                </c:pt>
                <c:pt idx="2393">
                  <c:v>45.811932999999996</c:v>
                </c:pt>
                <c:pt idx="2394">
                  <c:v>45.836246500000001</c:v>
                </c:pt>
                <c:pt idx="2395">
                  <c:v>45.860546199999995</c:v>
                </c:pt>
                <c:pt idx="2396">
                  <c:v>45.8849071</c:v>
                </c:pt>
                <c:pt idx="2397">
                  <c:v>45.909184800000006</c:v>
                </c:pt>
                <c:pt idx="2398">
                  <c:v>45.933453900000004</c:v>
                </c:pt>
                <c:pt idx="2399">
                  <c:v>45.957788999999998</c:v>
                </c:pt>
                <c:pt idx="2400">
                  <c:v>45.982047700000003</c:v>
                </c:pt>
                <c:pt idx="2401">
                  <c:v>46.006306100000003</c:v>
                </c:pt>
                <c:pt idx="2402">
                  <c:v>46.030637799999994</c:v>
                </c:pt>
                <c:pt idx="2403">
                  <c:v>46.054898800000004</c:v>
                </c:pt>
                <c:pt idx="2404">
                  <c:v>46.079182000000003</c:v>
                </c:pt>
                <c:pt idx="2405">
                  <c:v>46.103571700000003</c:v>
                </c:pt>
                <c:pt idx="2406">
                  <c:v>46.127915800000004</c:v>
                </c:pt>
                <c:pt idx="2407">
                  <c:v>46.152277699999999</c:v>
                </c:pt>
                <c:pt idx="2408">
                  <c:v>46.176720299999999</c:v>
                </c:pt>
                <c:pt idx="2409">
                  <c:v>46.2010893</c:v>
                </c:pt>
                <c:pt idx="2410">
                  <c:v>46.225454400000004</c:v>
                </c:pt>
                <c:pt idx="2411">
                  <c:v>46.249887700000002</c:v>
                </c:pt>
                <c:pt idx="2412">
                  <c:v>46.274244400000001</c:v>
                </c:pt>
                <c:pt idx="2413">
                  <c:v>46.298599899999999</c:v>
                </c:pt>
                <c:pt idx="2414">
                  <c:v>46.323030100000004</c:v>
                </c:pt>
                <c:pt idx="2415">
                  <c:v>46.347385799999998</c:v>
                </c:pt>
                <c:pt idx="2416">
                  <c:v>46.371730900000003</c:v>
                </c:pt>
                <c:pt idx="2417">
                  <c:v>46.396142999999995</c:v>
                </c:pt>
                <c:pt idx="2418">
                  <c:v>46.420481299999999</c:v>
                </c:pt>
                <c:pt idx="2419">
                  <c:v>46.444823400000004</c:v>
                </c:pt>
                <c:pt idx="2420">
                  <c:v>46.469244400000001</c:v>
                </c:pt>
                <c:pt idx="2421">
                  <c:v>46.493596400000001</c:v>
                </c:pt>
                <c:pt idx="2422">
                  <c:v>46.5179501</c:v>
                </c:pt>
                <c:pt idx="2423">
                  <c:v>46.542375499999999</c:v>
                </c:pt>
                <c:pt idx="2424">
                  <c:v>46.566722199999994</c:v>
                </c:pt>
                <c:pt idx="2425">
                  <c:v>46.591059600000001</c:v>
                </c:pt>
                <c:pt idx="2426">
                  <c:v>46.615458100000005</c:v>
                </c:pt>
                <c:pt idx="2427">
                  <c:v>46.639771099999997</c:v>
                </c:pt>
                <c:pt idx="2428">
                  <c:v>46.664071300000003</c:v>
                </c:pt>
                <c:pt idx="2429">
                  <c:v>46.688430699999998</c:v>
                </c:pt>
                <c:pt idx="2430">
                  <c:v>46.712702899999996</c:v>
                </c:pt>
                <c:pt idx="2431">
                  <c:v>46.736961000000001</c:v>
                </c:pt>
                <c:pt idx="2432">
                  <c:v>46.761279000000002</c:v>
                </c:pt>
                <c:pt idx="2433">
                  <c:v>46.785513200000004</c:v>
                </c:pt>
                <c:pt idx="2434">
                  <c:v>46.809737900000002</c:v>
                </c:pt>
                <c:pt idx="2435">
                  <c:v>46.834027499999998</c:v>
                </c:pt>
                <c:pt idx="2436">
                  <c:v>46.858238299999996</c:v>
                </c:pt>
                <c:pt idx="2437">
                  <c:v>46.882443899999998</c:v>
                </c:pt>
                <c:pt idx="2438">
                  <c:v>46.906716800000005</c:v>
                </c:pt>
                <c:pt idx="2439">
                  <c:v>46.930911299999998</c:v>
                </c:pt>
                <c:pt idx="2440">
                  <c:v>46.955099800000006</c:v>
                </c:pt>
                <c:pt idx="2441">
                  <c:v>46.979354299999997</c:v>
                </c:pt>
                <c:pt idx="2442">
                  <c:v>47.003529399999998</c:v>
                </c:pt>
                <c:pt idx="2443">
                  <c:v>47.027698199999996</c:v>
                </c:pt>
                <c:pt idx="2444">
                  <c:v>47.051933599999998</c:v>
                </c:pt>
                <c:pt idx="2445">
                  <c:v>47.076091099999999</c:v>
                </c:pt>
                <c:pt idx="2446">
                  <c:v>47.1002443</c:v>
                </c:pt>
                <c:pt idx="2447">
                  <c:v>47.124466200000001</c:v>
                </c:pt>
                <c:pt idx="2448">
                  <c:v>47.148611900000006</c:v>
                </c:pt>
                <c:pt idx="2449">
                  <c:v>47.172753900000004</c:v>
                </c:pt>
                <c:pt idx="2450">
                  <c:v>47.196959900000003</c:v>
                </c:pt>
                <c:pt idx="2451">
                  <c:v>47.221078999999996</c:v>
                </c:pt>
                <c:pt idx="2452">
                  <c:v>47.245184000000002</c:v>
                </c:pt>
                <c:pt idx="2453">
                  <c:v>47.269348299999997</c:v>
                </c:pt>
                <c:pt idx="2454">
                  <c:v>47.2934281</c:v>
                </c:pt>
                <c:pt idx="2455">
                  <c:v>47.317495900000004</c:v>
                </c:pt>
                <c:pt idx="2456">
                  <c:v>47.341623900000002</c:v>
                </c:pt>
                <c:pt idx="2457">
                  <c:v>47.3656674</c:v>
                </c:pt>
                <c:pt idx="2458">
                  <c:v>47.389699899999997</c:v>
                </c:pt>
                <c:pt idx="2459">
                  <c:v>47.4137956</c:v>
                </c:pt>
                <c:pt idx="2460">
                  <c:v>47.437811400000001</c:v>
                </c:pt>
                <c:pt idx="2461">
                  <c:v>47.461820500000002</c:v>
                </c:pt>
                <c:pt idx="2462">
                  <c:v>47.485903700000001</c:v>
                </c:pt>
                <c:pt idx="2463">
                  <c:v>47.509921799999994</c:v>
                </c:pt>
                <c:pt idx="2464">
                  <c:v>47.533945099999997</c:v>
                </c:pt>
                <c:pt idx="2465">
                  <c:v>47.558042800000003</c:v>
                </c:pt>
                <c:pt idx="2466">
                  <c:v>47.582067899999998</c:v>
                </c:pt>
                <c:pt idx="2467">
                  <c:v>47.606091500000005</c:v>
                </c:pt>
                <c:pt idx="2468">
                  <c:v>47.630185899999994</c:v>
                </c:pt>
                <c:pt idx="2469">
                  <c:v>47.654206599999995</c:v>
                </c:pt>
                <c:pt idx="2470">
                  <c:v>47.6782264</c:v>
                </c:pt>
                <c:pt idx="2471">
                  <c:v>47.702317900000004</c:v>
                </c:pt>
                <c:pt idx="2472">
                  <c:v>47.726337399999998</c:v>
                </c:pt>
                <c:pt idx="2473">
                  <c:v>47.7503575</c:v>
                </c:pt>
                <c:pt idx="2474">
                  <c:v>47.774453399999999</c:v>
                </c:pt>
                <c:pt idx="2475">
                  <c:v>47.798481800000005</c:v>
                </c:pt>
                <c:pt idx="2476">
                  <c:v>47.822514300000002</c:v>
                </c:pt>
                <c:pt idx="2477">
                  <c:v>47.846622499999995</c:v>
                </c:pt>
                <c:pt idx="2478">
                  <c:v>47.870662100000004</c:v>
                </c:pt>
                <c:pt idx="2479">
                  <c:v>47.894705099999996</c:v>
                </c:pt>
                <c:pt idx="2480">
                  <c:v>47.918824000000001</c:v>
                </c:pt>
                <c:pt idx="2481">
                  <c:v>47.942874799999998</c:v>
                </c:pt>
                <c:pt idx="2482">
                  <c:v>47.966929900000004</c:v>
                </c:pt>
                <c:pt idx="2483">
                  <c:v>47.991061500000001</c:v>
                </c:pt>
                <c:pt idx="2484">
                  <c:v>48.015124799999995</c:v>
                </c:pt>
                <c:pt idx="2485">
                  <c:v>48.039190300000001</c:v>
                </c:pt>
                <c:pt idx="2486">
                  <c:v>48.0633263</c:v>
                </c:pt>
                <c:pt idx="2487">
                  <c:v>48.087387799999995</c:v>
                </c:pt>
                <c:pt idx="2488">
                  <c:v>48.111447300000002</c:v>
                </c:pt>
                <c:pt idx="2489">
                  <c:v>48.135577400000003</c:v>
                </c:pt>
                <c:pt idx="2490">
                  <c:v>48.159633700000001</c:v>
                </c:pt>
                <c:pt idx="2491">
                  <c:v>48.183687899999995</c:v>
                </c:pt>
                <c:pt idx="2492">
                  <c:v>48.207811500000005</c:v>
                </c:pt>
                <c:pt idx="2493">
                  <c:v>48.231859200000002</c:v>
                </c:pt>
                <c:pt idx="2494">
                  <c:v>48.255902900000002</c:v>
                </c:pt>
                <c:pt idx="2495">
                  <c:v>48.280014300000005</c:v>
                </c:pt>
                <c:pt idx="2496">
                  <c:v>48.304048700000003</c:v>
                </c:pt>
                <c:pt idx="2497">
                  <c:v>48.328079700000004</c:v>
                </c:pt>
                <c:pt idx="2498">
                  <c:v>48.352180599999997</c:v>
                </c:pt>
                <c:pt idx="2499">
                  <c:v>48.376207000000001</c:v>
                </c:pt>
                <c:pt idx="2500">
                  <c:v>48.400230799999996</c:v>
                </c:pt>
                <c:pt idx="2501">
                  <c:v>48.424323900000005</c:v>
                </c:pt>
                <c:pt idx="2502">
                  <c:v>48.448341599999999</c:v>
                </c:pt>
                <c:pt idx="2503">
                  <c:v>48.472355999999998</c:v>
                </c:pt>
                <c:pt idx="2504">
                  <c:v>48.496438900000001</c:v>
                </c:pt>
                <c:pt idx="2505">
                  <c:v>48.520445899999999</c:v>
                </c:pt>
                <c:pt idx="2506">
                  <c:v>48.544448900000006</c:v>
                </c:pt>
                <c:pt idx="2507">
                  <c:v>48.568519800000004</c:v>
                </c:pt>
                <c:pt idx="2508">
                  <c:v>48.5925145</c:v>
                </c:pt>
                <c:pt idx="2509">
                  <c:v>48.616509600000001</c:v>
                </c:pt>
                <c:pt idx="2510">
                  <c:v>48.640580399999997</c:v>
                </c:pt>
                <c:pt idx="2511">
                  <c:v>48.664581200000001</c:v>
                </c:pt>
                <c:pt idx="2512">
                  <c:v>48.688581899999996</c:v>
                </c:pt>
                <c:pt idx="2513">
                  <c:v>48.7126527</c:v>
                </c:pt>
                <c:pt idx="2514">
                  <c:v>48.7366484</c:v>
                </c:pt>
                <c:pt idx="2515">
                  <c:v>48.760641000000007</c:v>
                </c:pt>
                <c:pt idx="2516">
                  <c:v>48.784702899999999</c:v>
                </c:pt>
                <c:pt idx="2517">
                  <c:v>48.8086907</c:v>
                </c:pt>
                <c:pt idx="2518">
                  <c:v>48.832677400000001</c:v>
                </c:pt>
                <c:pt idx="2519">
                  <c:v>48.856735800000003</c:v>
                </c:pt>
                <c:pt idx="2520">
                  <c:v>48.880720099999998</c:v>
                </c:pt>
                <c:pt idx="2521">
                  <c:v>48.904690600000002</c:v>
                </c:pt>
                <c:pt idx="2522">
                  <c:v>48.928716699999995</c:v>
                </c:pt>
                <c:pt idx="2523">
                  <c:v>48.952657500000001</c:v>
                </c:pt>
                <c:pt idx="2524">
                  <c:v>48.976588000000007</c:v>
                </c:pt>
                <c:pt idx="2525">
                  <c:v>49.000582600000001</c:v>
                </c:pt>
                <c:pt idx="2526">
                  <c:v>49.0244979</c:v>
                </c:pt>
                <c:pt idx="2527">
                  <c:v>49.0484048</c:v>
                </c:pt>
                <c:pt idx="2528">
                  <c:v>49.072374099999998</c:v>
                </c:pt>
                <c:pt idx="2529">
                  <c:v>49.096263099999994</c:v>
                </c:pt>
                <c:pt idx="2530">
                  <c:v>49.120143800000001</c:v>
                </c:pt>
                <c:pt idx="2531">
                  <c:v>49.144087500000005</c:v>
                </c:pt>
                <c:pt idx="2532">
                  <c:v>49.167953000000004</c:v>
                </c:pt>
                <c:pt idx="2533">
                  <c:v>49.191821600000004</c:v>
                </c:pt>
                <c:pt idx="2534">
                  <c:v>49.215766100000003</c:v>
                </c:pt>
                <c:pt idx="2535">
                  <c:v>49.239640299999998</c:v>
                </c:pt>
                <c:pt idx="2536">
                  <c:v>49.263512199999994</c:v>
                </c:pt>
                <c:pt idx="2537">
                  <c:v>49.287451099999998</c:v>
                </c:pt>
                <c:pt idx="2538">
                  <c:v>49.311313699999999</c:v>
                </c:pt>
                <c:pt idx="2539">
                  <c:v>49.332808800000002</c:v>
                </c:pt>
                <c:pt idx="2540">
                  <c:v>49.335388099999996</c:v>
                </c:pt>
                <c:pt idx="2541">
                  <c:v>49.361491999999998</c:v>
                </c:pt>
                <c:pt idx="2542">
                  <c:v>49.387516600000005</c:v>
                </c:pt>
                <c:pt idx="2543">
                  <c:v>49.4135414</c:v>
                </c:pt>
                <c:pt idx="2544">
                  <c:v>49.439645499999997</c:v>
                </c:pt>
                <c:pt idx="2545">
                  <c:v>49.465675400000002</c:v>
                </c:pt>
                <c:pt idx="2546">
                  <c:v>49.491714200000004</c:v>
                </c:pt>
                <c:pt idx="2547">
                  <c:v>49.517840600000007</c:v>
                </c:pt>
                <c:pt idx="2548">
                  <c:v>49.5438963</c:v>
                </c:pt>
                <c:pt idx="2549">
                  <c:v>49.569957799999997</c:v>
                </c:pt>
                <c:pt idx="2550">
                  <c:v>49.596102200000004</c:v>
                </c:pt>
                <c:pt idx="2551">
                  <c:v>49.622171899999998</c:v>
                </c:pt>
                <c:pt idx="2552">
                  <c:v>49.648244500000004</c:v>
                </c:pt>
                <c:pt idx="2553">
                  <c:v>49.674398400000001</c:v>
                </c:pt>
                <c:pt idx="2554">
                  <c:v>49.700476699999996</c:v>
                </c:pt>
                <c:pt idx="2555">
                  <c:v>49.726557300000003</c:v>
                </c:pt>
                <c:pt idx="2556">
                  <c:v>49.7527191</c:v>
                </c:pt>
                <c:pt idx="2557">
                  <c:v>49.778801600000001</c:v>
                </c:pt>
                <c:pt idx="2558">
                  <c:v>49.8048766</c:v>
                </c:pt>
                <c:pt idx="2559">
                  <c:v>49.831023299999998</c:v>
                </c:pt>
                <c:pt idx="2560">
                  <c:v>49.857087299999996</c:v>
                </c:pt>
                <c:pt idx="2561">
                  <c:v>49.883148800000001</c:v>
                </c:pt>
                <c:pt idx="2562">
                  <c:v>49.909286999999999</c:v>
                </c:pt>
                <c:pt idx="2563">
                  <c:v>49.935344599999993</c:v>
                </c:pt>
                <c:pt idx="2564">
                  <c:v>49.961398800000005</c:v>
                </c:pt>
                <c:pt idx="2565">
                  <c:v>49.987527399999998</c:v>
                </c:pt>
                <c:pt idx="2566">
                  <c:v>50.013572999999994</c:v>
                </c:pt>
                <c:pt idx="2567">
                  <c:v>50.039612900000002</c:v>
                </c:pt>
                <c:pt idx="2568">
                  <c:v>50.065724800000005</c:v>
                </c:pt>
                <c:pt idx="2569">
                  <c:v>50.091755400000004</c:v>
                </c:pt>
                <c:pt idx="2570">
                  <c:v>50.117787700000001</c:v>
                </c:pt>
                <c:pt idx="2571">
                  <c:v>50.143899100000006</c:v>
                </c:pt>
                <c:pt idx="2572">
                  <c:v>50.169931099999999</c:v>
                </c:pt>
                <c:pt idx="2573">
                  <c:v>50.1959594</c:v>
                </c:pt>
                <c:pt idx="2574">
                  <c:v>50.2220607</c:v>
                </c:pt>
                <c:pt idx="2575">
                  <c:v>50.248078800000002</c:v>
                </c:pt>
                <c:pt idx="2576">
                  <c:v>50.274092199999998</c:v>
                </c:pt>
                <c:pt idx="2577">
                  <c:v>50.300179799999995</c:v>
                </c:pt>
                <c:pt idx="2578">
                  <c:v>50.326186999999997</c:v>
                </c:pt>
                <c:pt idx="2579">
                  <c:v>50.352193</c:v>
                </c:pt>
                <c:pt idx="2580">
                  <c:v>50.378276899999996</c:v>
                </c:pt>
                <c:pt idx="2581">
                  <c:v>50.404288899999997</c:v>
                </c:pt>
                <c:pt idx="2582">
                  <c:v>50.430313499999997</c:v>
                </c:pt>
                <c:pt idx="2583">
                  <c:v>50.456425299999999</c:v>
                </c:pt>
                <c:pt idx="2584">
                  <c:v>50.482461600000001</c:v>
                </c:pt>
                <c:pt idx="2585">
                  <c:v>50.508493999999999</c:v>
                </c:pt>
                <c:pt idx="2586">
                  <c:v>50.534595699999997</c:v>
                </c:pt>
                <c:pt idx="2587">
                  <c:v>50.560608099999996</c:v>
                </c:pt>
                <c:pt idx="2588">
                  <c:v>50.586608500000004</c:v>
                </c:pt>
                <c:pt idx="2589">
                  <c:v>50.612673799999996</c:v>
                </c:pt>
                <c:pt idx="2590">
                  <c:v>50.638647299999995</c:v>
                </c:pt>
                <c:pt idx="2591">
                  <c:v>50.664606399999997</c:v>
                </c:pt>
                <c:pt idx="2592">
                  <c:v>50.690628199999999</c:v>
                </c:pt>
                <c:pt idx="2593">
                  <c:v>50.716558599999999</c:v>
                </c:pt>
                <c:pt idx="2594">
                  <c:v>50.742477600000001</c:v>
                </c:pt>
                <c:pt idx="2595">
                  <c:v>50.768462399999997</c:v>
                </c:pt>
                <c:pt idx="2596">
                  <c:v>50.794357099999999</c:v>
                </c:pt>
                <c:pt idx="2597">
                  <c:v>50.820238799999998</c:v>
                </c:pt>
                <c:pt idx="2598">
                  <c:v>50.846185400000003</c:v>
                </c:pt>
                <c:pt idx="2599">
                  <c:v>50.8720426</c:v>
                </c:pt>
                <c:pt idx="2600">
                  <c:v>50.8978897</c:v>
                </c:pt>
                <c:pt idx="2601">
                  <c:v>50.923806499999998</c:v>
                </c:pt>
                <c:pt idx="2602">
                  <c:v>50.949640800000005</c:v>
                </c:pt>
                <c:pt idx="2603">
                  <c:v>50.975472099999998</c:v>
                </c:pt>
                <c:pt idx="2604">
                  <c:v>51.001379200000002</c:v>
                </c:pt>
                <c:pt idx="2605">
                  <c:v>51.027212599999999</c:v>
                </c:pt>
                <c:pt idx="2606">
                  <c:v>51.053055099999995</c:v>
                </c:pt>
                <c:pt idx="2607">
                  <c:v>51.078981599999999</c:v>
                </c:pt>
                <c:pt idx="2608">
                  <c:v>51.104832399999999</c:v>
                </c:pt>
                <c:pt idx="2609">
                  <c:v>51.130680699999999</c:v>
                </c:pt>
                <c:pt idx="2610">
                  <c:v>51.156600300000001</c:v>
                </c:pt>
                <c:pt idx="2611">
                  <c:v>51.182434200000003</c:v>
                </c:pt>
                <c:pt idx="2612">
                  <c:v>51.2082598</c:v>
                </c:pt>
                <c:pt idx="2613">
                  <c:v>51.234155899999998</c:v>
                </c:pt>
                <c:pt idx="2614">
                  <c:v>51.259968800000003</c:v>
                </c:pt>
                <c:pt idx="2615">
                  <c:v>51.285778299999997</c:v>
                </c:pt>
                <c:pt idx="2616">
                  <c:v>51.311663899999999</c:v>
                </c:pt>
                <c:pt idx="2617">
                  <c:v>51.337472500000004</c:v>
                </c:pt>
                <c:pt idx="2618">
                  <c:v>51.363283600000003</c:v>
                </c:pt>
                <c:pt idx="2619">
                  <c:v>51.389175999999999</c:v>
                </c:pt>
                <c:pt idx="2620">
                  <c:v>51.414994700000001</c:v>
                </c:pt>
                <c:pt idx="2621">
                  <c:v>51.4408168</c:v>
                </c:pt>
                <c:pt idx="2622">
                  <c:v>51.466718899999996</c:v>
                </c:pt>
                <c:pt idx="2623">
                  <c:v>51.492544500000001</c:v>
                </c:pt>
                <c:pt idx="2624">
                  <c:v>51.518369299999996</c:v>
                </c:pt>
                <c:pt idx="2625">
                  <c:v>51.544269100000001</c:v>
                </c:pt>
                <c:pt idx="2626">
                  <c:v>51.570087200000003</c:v>
                </c:pt>
                <c:pt idx="2627">
                  <c:v>51.595899899999999</c:v>
                </c:pt>
                <c:pt idx="2628">
                  <c:v>51.621784300000002</c:v>
                </c:pt>
                <c:pt idx="2629">
                  <c:v>51.647586499999996</c:v>
                </c:pt>
                <c:pt idx="2630">
                  <c:v>51.673387300000002</c:v>
                </c:pt>
                <c:pt idx="2631">
                  <c:v>51.699264599999999</c:v>
                </c:pt>
                <c:pt idx="2632">
                  <c:v>51.725062999999999</c:v>
                </c:pt>
                <c:pt idx="2633">
                  <c:v>51.750859699999999</c:v>
                </c:pt>
                <c:pt idx="2634">
                  <c:v>51.776732300000006</c:v>
                </c:pt>
                <c:pt idx="2635">
                  <c:v>51.802526299999997</c:v>
                </c:pt>
                <c:pt idx="2636">
                  <c:v>51.828319799999996</c:v>
                </c:pt>
                <c:pt idx="2637">
                  <c:v>51.854190799999998</c:v>
                </c:pt>
                <c:pt idx="2638">
                  <c:v>51.879984499999999</c:v>
                </c:pt>
                <c:pt idx="2639">
                  <c:v>51.905778500000004</c:v>
                </c:pt>
                <c:pt idx="2640">
                  <c:v>51.931649700000001</c:v>
                </c:pt>
                <c:pt idx="2641">
                  <c:v>51.957442399999998</c:v>
                </c:pt>
                <c:pt idx="2642">
                  <c:v>51.983232700000002</c:v>
                </c:pt>
                <c:pt idx="2643">
                  <c:v>52.009097300000001</c:v>
                </c:pt>
                <c:pt idx="2644">
                  <c:v>52.034880899999997</c:v>
                </c:pt>
                <c:pt idx="2645">
                  <c:v>52.060660800000001</c:v>
                </c:pt>
                <c:pt idx="2646">
                  <c:v>52.086514399999999</c:v>
                </c:pt>
                <c:pt idx="2647">
                  <c:v>52.112286999999995</c:v>
                </c:pt>
                <c:pt idx="2648">
                  <c:v>52.138056200000001</c:v>
                </c:pt>
                <c:pt idx="2649">
                  <c:v>52.163899700000002</c:v>
                </c:pt>
                <c:pt idx="2650">
                  <c:v>52.189663099999997</c:v>
                </c:pt>
                <c:pt idx="2651">
                  <c:v>52.215424400000003</c:v>
                </c:pt>
                <c:pt idx="2652">
                  <c:v>52.241261200000004</c:v>
                </c:pt>
                <c:pt idx="2653">
                  <c:v>52.267018999999998</c:v>
                </c:pt>
                <c:pt idx="2654">
                  <c:v>52.292775199999994</c:v>
                </c:pt>
                <c:pt idx="2655">
                  <c:v>52.318607100000001</c:v>
                </c:pt>
                <c:pt idx="2656">
                  <c:v>52.344359900000001</c:v>
                </c:pt>
                <c:pt idx="2657">
                  <c:v>52.370110699999998</c:v>
                </c:pt>
                <c:pt idx="2658">
                  <c:v>52.395936500000005</c:v>
                </c:pt>
                <c:pt idx="2659">
                  <c:v>52.421682200000006</c:v>
                </c:pt>
                <c:pt idx="2660">
                  <c:v>52.4474248</c:v>
                </c:pt>
                <c:pt idx="2661">
                  <c:v>52.473241899999998</c:v>
                </c:pt>
                <c:pt idx="2662">
                  <c:v>52.498978799999996</c:v>
                </c:pt>
                <c:pt idx="2663">
                  <c:v>52.524713200000001</c:v>
                </c:pt>
                <c:pt idx="2664">
                  <c:v>52.550522599999994</c:v>
                </c:pt>
                <c:pt idx="2665">
                  <c:v>52.576252699999998</c:v>
                </c:pt>
                <c:pt idx="2666">
                  <c:v>52.601980499999996</c:v>
                </c:pt>
                <c:pt idx="2667">
                  <c:v>52.627783199999996</c:v>
                </c:pt>
                <c:pt idx="2668">
                  <c:v>52.653507400000002</c:v>
                </c:pt>
                <c:pt idx="2669">
                  <c:v>52.679230799999999</c:v>
                </c:pt>
                <c:pt idx="2670">
                  <c:v>52.705031200000001</c:v>
                </c:pt>
                <c:pt idx="2671">
                  <c:v>52.730754300000001</c:v>
                </c:pt>
                <c:pt idx="2672">
                  <c:v>52.756476799999994</c:v>
                </c:pt>
                <c:pt idx="2673">
                  <c:v>52.782274999999998</c:v>
                </c:pt>
                <c:pt idx="2674">
                  <c:v>52.807993499999995</c:v>
                </c:pt>
                <c:pt idx="2675">
                  <c:v>52.8337085</c:v>
                </c:pt>
                <c:pt idx="2676">
                  <c:v>52.859496099999994</c:v>
                </c:pt>
                <c:pt idx="2677">
                  <c:v>52.885200599999997</c:v>
                </c:pt>
                <c:pt idx="2678">
                  <c:v>52.910892199999999</c:v>
                </c:pt>
                <c:pt idx="2679">
                  <c:v>52.936643199999999</c:v>
                </c:pt>
                <c:pt idx="2680">
                  <c:v>52.962301099999998</c:v>
                </c:pt>
                <c:pt idx="2681">
                  <c:v>52.987945599999996</c:v>
                </c:pt>
                <c:pt idx="2682">
                  <c:v>53.013656400000002</c:v>
                </c:pt>
                <c:pt idx="2683">
                  <c:v>53.039281000000003</c:v>
                </c:pt>
                <c:pt idx="2684">
                  <c:v>53.0648974</c:v>
                </c:pt>
                <c:pt idx="2685">
                  <c:v>53.090582699999999</c:v>
                </c:pt>
                <c:pt idx="2686">
                  <c:v>53.116182899999998</c:v>
                </c:pt>
                <c:pt idx="2687">
                  <c:v>53.141773500000006</c:v>
                </c:pt>
                <c:pt idx="2688">
                  <c:v>53.167430299999999</c:v>
                </c:pt>
                <c:pt idx="2689">
                  <c:v>53.192998799999998</c:v>
                </c:pt>
                <c:pt idx="2690">
                  <c:v>53.218552199999998</c:v>
                </c:pt>
                <c:pt idx="2691">
                  <c:v>53.244162900000006</c:v>
                </c:pt>
                <c:pt idx="2692">
                  <c:v>53.2696781</c:v>
                </c:pt>
                <c:pt idx="2693">
                  <c:v>53.295176399999995</c:v>
                </c:pt>
                <c:pt idx="2694">
                  <c:v>53.320736400000001</c:v>
                </c:pt>
                <c:pt idx="2695">
                  <c:v>53.3462064</c:v>
                </c:pt>
                <c:pt idx="2696">
                  <c:v>53.371663999999996</c:v>
                </c:pt>
                <c:pt idx="2697">
                  <c:v>53.397186500000004</c:v>
                </c:pt>
                <c:pt idx="2698">
                  <c:v>53.422623699999995</c:v>
                </c:pt>
                <c:pt idx="2699">
                  <c:v>53.448058400000001</c:v>
                </c:pt>
                <c:pt idx="2700">
                  <c:v>53.473570500000001</c:v>
                </c:pt>
                <c:pt idx="2701">
                  <c:v>53.499007899999995</c:v>
                </c:pt>
                <c:pt idx="2702">
                  <c:v>53.524451300000003</c:v>
                </c:pt>
                <c:pt idx="2703">
                  <c:v>53.550000500000003</c:v>
                </c:pt>
                <c:pt idx="2704">
                  <c:v>53.575509400000001</c:v>
                </c:pt>
                <c:pt idx="2705">
                  <c:v>53.601047100000002</c:v>
                </c:pt>
                <c:pt idx="2706">
                  <c:v>53.626679799999998</c:v>
                </c:pt>
                <c:pt idx="2707">
                  <c:v>53.652244500000002</c:v>
                </c:pt>
                <c:pt idx="2708">
                  <c:v>53.677812599999996</c:v>
                </c:pt>
                <c:pt idx="2709">
                  <c:v>53.7034594</c:v>
                </c:pt>
                <c:pt idx="2710">
                  <c:v>53.729031499999998</c:v>
                </c:pt>
                <c:pt idx="2711">
                  <c:v>53.754606299999999</c:v>
                </c:pt>
                <c:pt idx="2712">
                  <c:v>53.780262199999996</c:v>
                </c:pt>
                <c:pt idx="2713">
                  <c:v>53.805848500000003</c:v>
                </c:pt>
                <c:pt idx="2714">
                  <c:v>53.831444000000005</c:v>
                </c:pt>
                <c:pt idx="2715">
                  <c:v>53.857112299999997</c:v>
                </c:pt>
                <c:pt idx="2716">
                  <c:v>53.882692400000003</c:v>
                </c:pt>
                <c:pt idx="2717">
                  <c:v>53.908265299999997</c:v>
                </c:pt>
                <c:pt idx="2718">
                  <c:v>53.933911899999998</c:v>
                </c:pt>
                <c:pt idx="2719">
                  <c:v>53.959480499999998</c:v>
                </c:pt>
                <c:pt idx="2720">
                  <c:v>53.985047700000003</c:v>
                </c:pt>
                <c:pt idx="2721">
                  <c:v>54.010688600000002</c:v>
                </c:pt>
                <c:pt idx="2722">
                  <c:v>54.036246899999995</c:v>
                </c:pt>
                <c:pt idx="2723">
                  <c:v>54.061796000000001</c:v>
                </c:pt>
                <c:pt idx="2724">
                  <c:v>54.087410499999997</c:v>
                </c:pt>
                <c:pt idx="2725">
                  <c:v>54.1129356</c:v>
                </c:pt>
                <c:pt idx="2726">
                  <c:v>54.138447200000002</c:v>
                </c:pt>
                <c:pt idx="2727">
                  <c:v>54.164023700000001</c:v>
                </c:pt>
                <c:pt idx="2728">
                  <c:v>54.189516300000001</c:v>
                </c:pt>
                <c:pt idx="2729">
                  <c:v>54.215001900000004</c:v>
                </c:pt>
                <c:pt idx="2730">
                  <c:v>54.240556600000005</c:v>
                </c:pt>
                <c:pt idx="2731">
                  <c:v>54.2660275</c:v>
                </c:pt>
                <c:pt idx="2732">
                  <c:v>54.2914922</c:v>
                </c:pt>
                <c:pt idx="2733">
                  <c:v>54.317028800000003</c:v>
                </c:pt>
                <c:pt idx="2734">
                  <c:v>54.342485500000002</c:v>
                </c:pt>
                <c:pt idx="2735">
                  <c:v>54.367940499999996</c:v>
                </c:pt>
                <c:pt idx="2736">
                  <c:v>54.393472699999997</c:v>
                </c:pt>
                <c:pt idx="2737">
                  <c:v>54.418930600000003</c:v>
                </c:pt>
                <c:pt idx="2738">
                  <c:v>54.444391400000001</c:v>
                </c:pt>
                <c:pt idx="2739">
                  <c:v>54.469933599999997</c:v>
                </c:pt>
                <c:pt idx="2740">
                  <c:v>54.495411300000001</c:v>
                </c:pt>
                <c:pt idx="2741">
                  <c:v>54.520903100000005</c:v>
                </c:pt>
                <c:pt idx="2742">
                  <c:v>54.546483500000001</c:v>
                </c:pt>
                <c:pt idx="2743">
                  <c:v>54.5719961</c:v>
                </c:pt>
                <c:pt idx="2744">
                  <c:v>54.597514699999998</c:v>
                </c:pt>
                <c:pt idx="2745">
                  <c:v>54.623114899999997</c:v>
                </c:pt>
                <c:pt idx="2746">
                  <c:v>54.6486424</c:v>
                </c:pt>
                <c:pt idx="2747">
                  <c:v>54.674173199999998</c:v>
                </c:pt>
                <c:pt idx="2748">
                  <c:v>54.6997839</c:v>
                </c:pt>
                <c:pt idx="2749">
                  <c:v>54.7253215</c:v>
                </c:pt>
                <c:pt idx="2750">
                  <c:v>54.7508628</c:v>
                </c:pt>
                <c:pt idx="2751">
                  <c:v>54.776484499999995</c:v>
                </c:pt>
                <c:pt idx="2752">
                  <c:v>54.802036999999999</c:v>
                </c:pt>
                <c:pt idx="2753">
                  <c:v>54.827600599999997</c:v>
                </c:pt>
                <c:pt idx="2754">
                  <c:v>54.853250299999999</c:v>
                </c:pt>
                <c:pt idx="2755">
                  <c:v>54.878829899999999</c:v>
                </c:pt>
                <c:pt idx="2756">
                  <c:v>54.904413599999998</c:v>
                </c:pt>
                <c:pt idx="2757">
                  <c:v>54.930076100000001</c:v>
                </c:pt>
                <c:pt idx="2758">
                  <c:v>54.955662799999999</c:v>
                </c:pt>
                <c:pt idx="2759">
                  <c:v>54.981250600000003</c:v>
                </c:pt>
                <c:pt idx="2760">
                  <c:v>55.006916100000005</c:v>
                </c:pt>
                <c:pt idx="2761">
                  <c:v>55.032505700000002</c:v>
                </c:pt>
                <c:pt idx="2762">
                  <c:v>55.058097000000004</c:v>
                </c:pt>
                <c:pt idx="2763">
                  <c:v>55.083767399999999</c:v>
                </c:pt>
                <c:pt idx="2764">
                  <c:v>55.109358399999998</c:v>
                </c:pt>
                <c:pt idx="2765">
                  <c:v>55.134934299999998</c:v>
                </c:pt>
                <c:pt idx="2766">
                  <c:v>55.160571000000004</c:v>
                </c:pt>
                <c:pt idx="2767">
                  <c:v>55.186118799999996</c:v>
                </c:pt>
                <c:pt idx="2768">
                  <c:v>55.211658499999999</c:v>
                </c:pt>
                <c:pt idx="2769">
                  <c:v>55.2372692</c:v>
                </c:pt>
                <c:pt idx="2770">
                  <c:v>55.262797899999995</c:v>
                </c:pt>
                <c:pt idx="2771">
                  <c:v>55.288320599999999</c:v>
                </c:pt>
                <c:pt idx="2772">
                  <c:v>55.313913500000005</c:v>
                </c:pt>
                <c:pt idx="2773">
                  <c:v>55.3394245</c:v>
                </c:pt>
                <c:pt idx="2774">
                  <c:v>55.364930200000003</c:v>
                </c:pt>
                <c:pt idx="2775">
                  <c:v>55.390505699999999</c:v>
                </c:pt>
                <c:pt idx="2776">
                  <c:v>55.415998800000004</c:v>
                </c:pt>
                <c:pt idx="2777">
                  <c:v>55.4415032</c:v>
                </c:pt>
                <c:pt idx="2778">
                  <c:v>55.467104899999995</c:v>
                </c:pt>
                <c:pt idx="2779">
                  <c:v>55.492647499999997</c:v>
                </c:pt>
                <c:pt idx="2780">
                  <c:v>55.518201099999999</c:v>
                </c:pt>
                <c:pt idx="2781">
                  <c:v>55.543834600000004</c:v>
                </c:pt>
                <c:pt idx="2782">
                  <c:v>55.569389199999996</c:v>
                </c:pt>
                <c:pt idx="2783">
                  <c:v>55.5949399</c:v>
                </c:pt>
                <c:pt idx="2784">
                  <c:v>55.621429800000001</c:v>
                </c:pt>
                <c:pt idx="2785">
                  <c:v>55.649087399999999</c:v>
                </c:pt>
                <c:pt idx="2786">
                  <c:v>55.676746299999998</c:v>
                </c:pt>
                <c:pt idx="2787">
                  <c:v>55.704492000000002</c:v>
                </c:pt>
                <c:pt idx="2788">
                  <c:v>55.732161699999999</c:v>
                </c:pt>
                <c:pt idx="2789">
                  <c:v>55.759831899999995</c:v>
                </c:pt>
                <c:pt idx="2790">
                  <c:v>55.787571100000001</c:v>
                </c:pt>
                <c:pt idx="2791">
                  <c:v>55.815214699999999</c:v>
                </c:pt>
                <c:pt idx="2792">
                  <c:v>55.842849999999999</c:v>
                </c:pt>
                <c:pt idx="2793">
                  <c:v>55.870563199999999</c:v>
                </c:pt>
                <c:pt idx="2794">
                  <c:v>55.8981906</c:v>
                </c:pt>
                <c:pt idx="2795">
                  <c:v>55.925814799999998</c:v>
                </c:pt>
                <c:pt idx="2796">
                  <c:v>55.953515899999999</c:v>
                </c:pt>
                <c:pt idx="2797">
                  <c:v>55.981125200000001</c:v>
                </c:pt>
                <c:pt idx="2798">
                  <c:v>56.008725200000001</c:v>
                </c:pt>
                <c:pt idx="2799">
                  <c:v>56.036398500000004</c:v>
                </c:pt>
                <c:pt idx="2800">
                  <c:v>56.063978900000002</c:v>
                </c:pt>
                <c:pt idx="2801">
                  <c:v>56.091550000000005</c:v>
                </c:pt>
                <c:pt idx="2802">
                  <c:v>56.119207899999999</c:v>
                </c:pt>
                <c:pt idx="2803">
                  <c:v>56.146791899999997</c:v>
                </c:pt>
                <c:pt idx="2804">
                  <c:v>56.174380599999999</c:v>
                </c:pt>
                <c:pt idx="2805">
                  <c:v>56.202050499999999</c:v>
                </c:pt>
                <c:pt idx="2806">
                  <c:v>56.229630800000002</c:v>
                </c:pt>
                <c:pt idx="2807">
                  <c:v>56.257202200000002</c:v>
                </c:pt>
                <c:pt idx="2808">
                  <c:v>56.284847300000003</c:v>
                </c:pt>
                <c:pt idx="2809">
                  <c:v>56.312401100000002</c:v>
                </c:pt>
                <c:pt idx="2810">
                  <c:v>56.339948200000002</c:v>
                </c:pt>
                <c:pt idx="2811">
                  <c:v>56.367573299999997</c:v>
                </c:pt>
                <c:pt idx="2812">
                  <c:v>56.395112900000001</c:v>
                </c:pt>
                <c:pt idx="2813">
                  <c:v>56.422651999999999</c:v>
                </c:pt>
                <c:pt idx="2814">
                  <c:v>56.450272299999995</c:v>
                </c:pt>
                <c:pt idx="2815">
                  <c:v>56.477804600000006</c:v>
                </c:pt>
                <c:pt idx="2816">
                  <c:v>56.505332799999998</c:v>
                </c:pt>
                <c:pt idx="2817">
                  <c:v>56.532941700000002</c:v>
                </c:pt>
                <c:pt idx="2818">
                  <c:v>56.560467900000006</c:v>
                </c:pt>
                <c:pt idx="2819">
                  <c:v>56.587994899999998</c:v>
                </c:pt>
                <c:pt idx="2820">
                  <c:v>56.615605199999997</c:v>
                </c:pt>
                <c:pt idx="2821">
                  <c:v>56.643132599999994</c:v>
                </c:pt>
                <c:pt idx="2822">
                  <c:v>56.670658499999995</c:v>
                </c:pt>
                <c:pt idx="2823">
                  <c:v>56.698264500000001</c:v>
                </c:pt>
                <c:pt idx="2824">
                  <c:v>56.725783999999997</c:v>
                </c:pt>
                <c:pt idx="2825">
                  <c:v>56.753298799999996</c:v>
                </c:pt>
                <c:pt idx="2826">
                  <c:v>56.780890800000002</c:v>
                </c:pt>
                <c:pt idx="2827">
                  <c:v>56.808397499999998</c:v>
                </c:pt>
                <c:pt idx="2828">
                  <c:v>56.835902499999996</c:v>
                </c:pt>
                <c:pt idx="2829">
                  <c:v>56.8634877</c:v>
                </c:pt>
                <c:pt idx="2830">
                  <c:v>56.8909868</c:v>
                </c:pt>
                <c:pt idx="2831">
                  <c:v>56.918482000000004</c:v>
                </c:pt>
                <c:pt idx="2832">
                  <c:v>56.946055600000001</c:v>
                </c:pt>
                <c:pt idx="2833">
                  <c:v>56.973543100000001</c:v>
                </c:pt>
                <c:pt idx="2834">
                  <c:v>57.001027499999999</c:v>
                </c:pt>
                <c:pt idx="2835">
                  <c:v>57.028591999999996</c:v>
                </c:pt>
                <c:pt idx="2836">
                  <c:v>57.056071799999998</c:v>
                </c:pt>
                <c:pt idx="2837">
                  <c:v>57.083549700000006</c:v>
                </c:pt>
                <c:pt idx="2838">
                  <c:v>57.111108299999998</c:v>
                </c:pt>
                <c:pt idx="2839">
                  <c:v>57.138580099999999</c:v>
                </c:pt>
                <c:pt idx="2840">
                  <c:v>57.166042000000004</c:v>
                </c:pt>
                <c:pt idx="2841">
                  <c:v>57.193576500000006</c:v>
                </c:pt>
                <c:pt idx="2842">
                  <c:v>57.221020199999998</c:v>
                </c:pt>
                <c:pt idx="2843">
                  <c:v>57.248457100000003</c:v>
                </c:pt>
                <c:pt idx="2844">
                  <c:v>57.275970600000001</c:v>
                </c:pt>
                <c:pt idx="2845">
                  <c:v>57.303396500000005</c:v>
                </c:pt>
                <c:pt idx="2846">
                  <c:v>57.330817099999997</c:v>
                </c:pt>
                <c:pt idx="2847">
                  <c:v>57.358314700000001</c:v>
                </c:pt>
                <c:pt idx="2848">
                  <c:v>57.385724199999999</c:v>
                </c:pt>
                <c:pt idx="2849">
                  <c:v>57.4131274</c:v>
                </c:pt>
                <c:pt idx="2850">
                  <c:v>57.4406064</c:v>
                </c:pt>
                <c:pt idx="2851">
                  <c:v>57.467996400000004</c:v>
                </c:pt>
                <c:pt idx="2852">
                  <c:v>57.495379900000003</c:v>
                </c:pt>
                <c:pt idx="2853">
                  <c:v>57.522839300000001</c:v>
                </c:pt>
                <c:pt idx="2854">
                  <c:v>57.550210499999999</c:v>
                </c:pt>
                <c:pt idx="2855">
                  <c:v>57.577575900000006</c:v>
                </c:pt>
                <c:pt idx="2856">
                  <c:v>57.605018199999996</c:v>
                </c:pt>
                <c:pt idx="2857">
                  <c:v>57.6323735</c:v>
                </c:pt>
                <c:pt idx="2858">
                  <c:v>57.659724199999999</c:v>
                </c:pt>
                <c:pt idx="2859">
                  <c:v>57.687152900000001</c:v>
                </c:pt>
                <c:pt idx="2860">
                  <c:v>57.714495599999999</c:v>
                </c:pt>
                <c:pt idx="2861">
                  <c:v>57.741834699999998</c:v>
                </c:pt>
                <c:pt idx="2862">
                  <c:v>57.769252399999999</c:v>
                </c:pt>
                <c:pt idx="2863">
                  <c:v>57.796584899999999</c:v>
                </c:pt>
                <c:pt idx="2864">
                  <c:v>57.8239144</c:v>
                </c:pt>
                <c:pt idx="2865">
                  <c:v>57.8513229</c:v>
                </c:pt>
                <c:pt idx="2866">
                  <c:v>57.8786463</c:v>
                </c:pt>
                <c:pt idx="2867">
                  <c:v>57.905966800000002</c:v>
                </c:pt>
                <c:pt idx="2868">
                  <c:v>57.933366599999999</c:v>
                </c:pt>
                <c:pt idx="2869">
                  <c:v>57.960681600000001</c:v>
                </c:pt>
                <c:pt idx="2870">
                  <c:v>57.987993899999999</c:v>
                </c:pt>
                <c:pt idx="2871">
                  <c:v>58.015385799999997</c:v>
                </c:pt>
                <c:pt idx="2872">
                  <c:v>58.042693299999996</c:v>
                </c:pt>
                <c:pt idx="2873">
                  <c:v>58.069999799999998</c:v>
                </c:pt>
                <c:pt idx="2874">
                  <c:v>58.097389</c:v>
                </c:pt>
                <c:pt idx="2875">
                  <c:v>58.124697399999995</c:v>
                </c:pt>
                <c:pt idx="2876">
                  <c:v>58.152006999999998</c:v>
                </c:pt>
                <c:pt idx="2877">
                  <c:v>58.179406900000004</c:v>
                </c:pt>
                <c:pt idx="2878">
                  <c:v>58.2067531</c:v>
                </c:pt>
                <c:pt idx="2879">
                  <c:v>58.234129600000003</c:v>
                </c:pt>
                <c:pt idx="2880">
                  <c:v>58.261611299999998</c:v>
                </c:pt>
                <c:pt idx="2881">
                  <c:v>58.2890242</c:v>
                </c:pt>
                <c:pt idx="2882">
                  <c:v>58.316442600000002</c:v>
                </c:pt>
                <c:pt idx="2883">
                  <c:v>58.343944900000004</c:v>
                </c:pt>
                <c:pt idx="2884">
                  <c:v>58.371365100000006</c:v>
                </c:pt>
                <c:pt idx="2885">
                  <c:v>58.398785699999998</c:v>
                </c:pt>
                <c:pt idx="2886">
                  <c:v>58.426290899999998</c:v>
                </c:pt>
                <c:pt idx="2887">
                  <c:v>58.453718200000004</c:v>
                </c:pt>
                <c:pt idx="2888">
                  <c:v>58.481151700000005</c:v>
                </c:pt>
                <c:pt idx="2889">
                  <c:v>58.508675199999999</c:v>
                </c:pt>
                <c:pt idx="2890">
                  <c:v>58.536131300000001</c:v>
                </c:pt>
                <c:pt idx="2891">
                  <c:v>58.563609600000007</c:v>
                </c:pt>
                <c:pt idx="2892">
                  <c:v>58.591191999999999</c:v>
                </c:pt>
                <c:pt idx="2893">
                  <c:v>58.6187088</c:v>
                </c:pt>
                <c:pt idx="2894">
                  <c:v>58.646237399999997</c:v>
                </c:pt>
                <c:pt idx="2895">
                  <c:v>58.673855199999998</c:v>
                </c:pt>
                <c:pt idx="2896">
                  <c:v>58.701393799999998</c:v>
                </c:pt>
                <c:pt idx="2897">
                  <c:v>58.728934600000002</c:v>
                </c:pt>
                <c:pt idx="2898">
                  <c:v>58.756559899999999</c:v>
                </c:pt>
                <c:pt idx="2899">
                  <c:v>58.7841053</c:v>
                </c:pt>
                <c:pt idx="2900">
                  <c:v>58.811655100000003</c:v>
                </c:pt>
                <c:pt idx="2901">
                  <c:v>58.839292500000006</c:v>
                </c:pt>
                <c:pt idx="2902">
                  <c:v>58.866851600000004</c:v>
                </c:pt>
                <c:pt idx="2903">
                  <c:v>58.894407899999997</c:v>
                </c:pt>
                <c:pt idx="2904">
                  <c:v>58.922038399999998</c:v>
                </c:pt>
                <c:pt idx="2905">
                  <c:v>58.949578899999999</c:v>
                </c:pt>
                <c:pt idx="2906">
                  <c:v>58.977115299999994</c:v>
                </c:pt>
                <c:pt idx="2907">
                  <c:v>59.0047316</c:v>
                </c:pt>
                <c:pt idx="2908">
                  <c:v>59.0322605</c:v>
                </c:pt>
                <c:pt idx="2909">
                  <c:v>59.059779999999996</c:v>
                </c:pt>
                <c:pt idx="2910">
                  <c:v>59.087365899999995</c:v>
                </c:pt>
                <c:pt idx="2911">
                  <c:v>59.114843100000002</c:v>
                </c:pt>
                <c:pt idx="2912">
                  <c:v>59.142285600000001</c:v>
                </c:pt>
                <c:pt idx="2913">
                  <c:v>59.169773599999999</c:v>
                </c:pt>
                <c:pt idx="2914">
                  <c:v>59.197143799999999</c:v>
                </c:pt>
                <c:pt idx="2915">
                  <c:v>59.224486299999995</c:v>
                </c:pt>
                <c:pt idx="2916">
                  <c:v>59.251902600000001</c:v>
                </c:pt>
                <c:pt idx="2917">
                  <c:v>59.279237000000002</c:v>
                </c:pt>
                <c:pt idx="2918">
                  <c:v>59.306573499999999</c:v>
                </c:pt>
                <c:pt idx="2919">
                  <c:v>59.333993599999999</c:v>
                </c:pt>
                <c:pt idx="2920">
                  <c:v>59.361331899999996</c:v>
                </c:pt>
                <c:pt idx="2921">
                  <c:v>59.388671600000002</c:v>
                </c:pt>
                <c:pt idx="2922">
                  <c:v>59.416097399999998</c:v>
                </c:pt>
                <c:pt idx="2923">
                  <c:v>59.443447200000001</c:v>
                </c:pt>
                <c:pt idx="2924">
                  <c:v>59.470806100000004</c:v>
                </c:pt>
                <c:pt idx="2925">
                  <c:v>59.498258399999997</c:v>
                </c:pt>
                <c:pt idx="2926">
                  <c:v>59.525641</c:v>
                </c:pt>
                <c:pt idx="2927">
                  <c:v>59.553036399999996</c:v>
                </c:pt>
                <c:pt idx="2928">
                  <c:v>59.580522900000005</c:v>
                </c:pt>
                <c:pt idx="2929">
                  <c:v>59.6079279</c:v>
                </c:pt>
                <c:pt idx="2930">
                  <c:v>59.635333199999998</c:v>
                </c:pt>
                <c:pt idx="2931">
                  <c:v>59.662822800000001</c:v>
                </c:pt>
                <c:pt idx="2932">
                  <c:v>59.690232000000002</c:v>
                </c:pt>
                <c:pt idx="2933">
                  <c:v>59.717641799999996</c:v>
                </c:pt>
                <c:pt idx="2934">
                  <c:v>59.745132299999995</c:v>
                </c:pt>
                <c:pt idx="2935">
                  <c:v>59.772536699999996</c:v>
                </c:pt>
                <c:pt idx="2936">
                  <c:v>59.7999352</c:v>
                </c:pt>
                <c:pt idx="2937">
                  <c:v>59.827407399999998</c:v>
                </c:pt>
                <c:pt idx="2938">
                  <c:v>59.854786500000003</c:v>
                </c:pt>
                <c:pt idx="2939">
                  <c:v>59.882152999999995</c:v>
                </c:pt>
                <c:pt idx="2940">
                  <c:v>59.909586900000001</c:v>
                </c:pt>
                <c:pt idx="2941">
                  <c:v>59.9369175</c:v>
                </c:pt>
                <c:pt idx="2942">
                  <c:v>59.964222199999995</c:v>
                </c:pt>
                <c:pt idx="2943">
                  <c:v>59.991583800000001</c:v>
                </c:pt>
                <c:pt idx="2944">
                  <c:v>60.018841399999999</c:v>
                </c:pt>
                <c:pt idx="2945">
                  <c:v>60.046080400000001</c:v>
                </c:pt>
                <c:pt idx="2946">
                  <c:v>60.073385199999997</c:v>
                </c:pt>
                <c:pt idx="2947">
                  <c:v>60.100594799999996</c:v>
                </c:pt>
                <c:pt idx="2948">
                  <c:v>60.127792900000003</c:v>
                </c:pt>
                <c:pt idx="2949">
                  <c:v>60.155062700000002</c:v>
                </c:pt>
                <c:pt idx="2950">
                  <c:v>60.182241499999996</c:v>
                </c:pt>
                <c:pt idx="2951">
                  <c:v>60.2094114</c:v>
                </c:pt>
                <c:pt idx="2952">
                  <c:v>60.236654000000001</c:v>
                </c:pt>
                <c:pt idx="2953">
                  <c:v>60.263806100000004</c:v>
                </c:pt>
                <c:pt idx="2954">
                  <c:v>60.290945899999997</c:v>
                </c:pt>
                <c:pt idx="2955">
                  <c:v>60.318152900000001</c:v>
                </c:pt>
                <c:pt idx="2956">
                  <c:v>60.345265099999999</c:v>
                </c:pt>
                <c:pt idx="2957">
                  <c:v>60.372365199999997</c:v>
                </c:pt>
                <c:pt idx="2958">
                  <c:v>60.399535900000004</c:v>
                </c:pt>
                <c:pt idx="2959">
                  <c:v>60.426615200000001</c:v>
                </c:pt>
                <c:pt idx="2960">
                  <c:v>60.453685</c:v>
                </c:pt>
                <c:pt idx="2961">
                  <c:v>60.480827499999997</c:v>
                </c:pt>
                <c:pt idx="2962">
                  <c:v>60.507882199999997</c:v>
                </c:pt>
                <c:pt idx="2963">
                  <c:v>60.534935100000006</c:v>
                </c:pt>
                <c:pt idx="2964">
                  <c:v>60.5620707</c:v>
                </c:pt>
                <c:pt idx="2965">
                  <c:v>60.589128199999998</c:v>
                </c:pt>
                <c:pt idx="2966">
                  <c:v>60.616190199999998</c:v>
                </c:pt>
                <c:pt idx="2967">
                  <c:v>60.643349999999998</c:v>
                </c:pt>
                <c:pt idx="2968">
                  <c:v>60.670451900000003</c:v>
                </c:pt>
                <c:pt idx="2969">
                  <c:v>60.6975737</c:v>
                </c:pt>
                <c:pt idx="2970">
                  <c:v>60.724790599999999</c:v>
                </c:pt>
                <c:pt idx="2971">
                  <c:v>60.751933900000004</c:v>
                </c:pt>
                <c:pt idx="2972">
                  <c:v>60.779082099999997</c:v>
                </c:pt>
                <c:pt idx="2973">
                  <c:v>60.806315900000001</c:v>
                </c:pt>
                <c:pt idx="2974">
                  <c:v>60.833471700000004</c:v>
                </c:pt>
                <c:pt idx="2975">
                  <c:v>60.860631699999999</c:v>
                </c:pt>
                <c:pt idx="2976">
                  <c:v>60.887878900000004</c:v>
                </c:pt>
                <c:pt idx="2977">
                  <c:v>60.915051500000004</c:v>
                </c:pt>
                <c:pt idx="2978">
                  <c:v>60.942232300000001</c:v>
                </c:pt>
                <c:pt idx="2979">
                  <c:v>60.969506099999997</c:v>
                </c:pt>
                <c:pt idx="2980">
                  <c:v>60.996724800000003</c:v>
                </c:pt>
                <c:pt idx="2981">
                  <c:v>61.023973699999999</c:v>
                </c:pt>
                <c:pt idx="2982">
                  <c:v>61.051327899999997</c:v>
                </c:pt>
                <c:pt idx="2983">
                  <c:v>61.0786163</c:v>
                </c:pt>
                <c:pt idx="2984">
                  <c:v>61.105913600000001</c:v>
                </c:pt>
                <c:pt idx="2985">
                  <c:v>61.133296600000001</c:v>
                </c:pt>
                <c:pt idx="2986">
                  <c:v>61.1605992</c:v>
                </c:pt>
                <c:pt idx="2987">
                  <c:v>61.187902100000002</c:v>
                </c:pt>
                <c:pt idx="2988">
                  <c:v>61.215285900000005</c:v>
                </c:pt>
                <c:pt idx="2989">
                  <c:v>61.242585500000004</c:v>
                </c:pt>
                <c:pt idx="2990">
                  <c:v>61.269881599999998</c:v>
                </c:pt>
                <c:pt idx="2991">
                  <c:v>61.297254000000002</c:v>
                </c:pt>
                <c:pt idx="2992">
                  <c:v>61.3245364</c:v>
                </c:pt>
                <c:pt idx="2993">
                  <c:v>61.351805300000002</c:v>
                </c:pt>
                <c:pt idx="2994">
                  <c:v>61.379125999999999</c:v>
                </c:pt>
                <c:pt idx="2995">
                  <c:v>61.406319099999997</c:v>
                </c:pt>
                <c:pt idx="2996">
                  <c:v>61.433455699999996</c:v>
                </c:pt>
                <c:pt idx="2997">
                  <c:v>61.460616099999996</c:v>
                </c:pt>
                <c:pt idx="2998">
                  <c:v>61.487642600000001</c:v>
                </c:pt>
                <c:pt idx="2999">
                  <c:v>61.514623299999997</c:v>
                </c:pt>
                <c:pt idx="3000">
                  <c:v>61.541645199999998</c:v>
                </c:pt>
                <c:pt idx="3001">
                  <c:v>61.568553399999999</c:v>
                </c:pt>
                <c:pt idx="3002">
                  <c:v>61.595438199999997</c:v>
                </c:pt>
                <c:pt idx="3003">
                  <c:v>61.622389499999997</c:v>
                </c:pt>
                <c:pt idx="3004">
                  <c:v>61.649256099999995</c:v>
                </c:pt>
                <c:pt idx="3005">
                  <c:v>61.676131999999996</c:v>
                </c:pt>
                <c:pt idx="3006">
                  <c:v>61.7031353</c:v>
                </c:pt>
                <c:pt idx="3007">
                  <c:v>61.7301164</c:v>
                </c:pt>
                <c:pt idx="3008">
                  <c:v>61.757149800000001</c:v>
                </c:pt>
                <c:pt idx="3009">
                  <c:v>61.784305200000006</c:v>
                </c:pt>
                <c:pt idx="3010">
                  <c:v>61.811405700000002</c:v>
                </c:pt>
                <c:pt idx="3011">
                  <c:v>61.838520199999998</c:v>
                </c:pt>
                <c:pt idx="3012">
                  <c:v>61.865722199999993</c:v>
                </c:pt>
                <c:pt idx="3013">
                  <c:v>61.892842299999998</c:v>
                </c:pt>
                <c:pt idx="3014">
                  <c:v>61.919958000000001</c:v>
                </c:pt>
                <c:pt idx="3015">
                  <c:v>61.947149500000002</c:v>
                </c:pt>
                <c:pt idx="3016">
                  <c:v>61.974254299999998</c:v>
                </c:pt>
                <c:pt idx="3017">
                  <c:v>62.001356200000004</c:v>
                </c:pt>
                <c:pt idx="3018">
                  <c:v>62.028539799999997</c:v>
                </c:pt>
                <c:pt idx="3019">
                  <c:v>62.055644200000003</c:v>
                </c:pt>
                <c:pt idx="3020">
                  <c:v>62.082754299999998</c:v>
                </c:pt>
                <c:pt idx="3021">
                  <c:v>62.1099569</c:v>
                </c:pt>
                <c:pt idx="3022">
                  <c:v>62.137093200000002</c:v>
                </c:pt>
                <c:pt idx="3023">
                  <c:v>62.164246599999998</c:v>
                </c:pt>
                <c:pt idx="3024">
                  <c:v>62.191500599999998</c:v>
                </c:pt>
                <c:pt idx="3025">
                  <c:v>62.218692000000004</c:v>
                </c:pt>
                <c:pt idx="3026">
                  <c:v>62.2459001</c:v>
                </c:pt>
                <c:pt idx="3027">
                  <c:v>62.273203099999996</c:v>
                </c:pt>
                <c:pt idx="3028">
                  <c:v>62.300434000000003</c:v>
                </c:pt>
                <c:pt idx="3029">
                  <c:v>62.327670500000004</c:v>
                </c:pt>
                <c:pt idx="3030">
                  <c:v>62.354990600000001</c:v>
                </c:pt>
                <c:pt idx="3031">
                  <c:v>62.382227299999997</c:v>
                </c:pt>
                <c:pt idx="3032">
                  <c:v>62.4094573</c:v>
                </c:pt>
                <c:pt idx="3033">
                  <c:v>62.436759799999997</c:v>
                </c:pt>
                <c:pt idx="3034">
                  <c:v>62.463970800000006</c:v>
                </c:pt>
                <c:pt idx="3035">
                  <c:v>62.491171799999996</c:v>
                </c:pt>
                <c:pt idx="3036">
                  <c:v>62.518444600000002</c:v>
                </c:pt>
                <c:pt idx="3037">
                  <c:v>62.5456267</c:v>
                </c:pt>
                <c:pt idx="3038">
                  <c:v>62.572799199999999</c:v>
                </c:pt>
                <c:pt idx="3039">
                  <c:v>62.6004559</c:v>
                </c:pt>
                <c:pt idx="3040">
                  <c:v>62.629778700000003</c:v>
                </c:pt>
                <c:pt idx="3041">
                  <c:v>62.659092600000001</c:v>
                </c:pt>
                <c:pt idx="3042">
                  <c:v>62.688485899999996</c:v>
                </c:pt>
                <c:pt idx="3043">
                  <c:v>62.717783499999996</c:v>
                </c:pt>
                <c:pt idx="3044">
                  <c:v>62.747073999999998</c:v>
                </c:pt>
                <c:pt idx="3045">
                  <c:v>62.776445000000002</c:v>
                </c:pt>
                <c:pt idx="3046">
                  <c:v>62.805720699999995</c:v>
                </c:pt>
                <c:pt idx="3047">
                  <c:v>62.8349896</c:v>
                </c:pt>
                <c:pt idx="3048">
                  <c:v>62.864339899999997</c:v>
                </c:pt>
                <c:pt idx="3049">
                  <c:v>62.8935964</c:v>
                </c:pt>
                <c:pt idx="3050">
                  <c:v>62.922847400000002</c:v>
                </c:pt>
                <c:pt idx="3051">
                  <c:v>62.952180599999998</c:v>
                </c:pt>
                <c:pt idx="3052">
                  <c:v>62.981421099999999</c:v>
                </c:pt>
                <c:pt idx="3053">
                  <c:v>63.010657299999998</c:v>
                </c:pt>
                <c:pt idx="3054">
                  <c:v>63.039977400000005</c:v>
                </c:pt>
                <c:pt idx="3055">
                  <c:v>63.069206100000002</c:v>
                </c:pt>
                <c:pt idx="3056">
                  <c:v>63.098431900000001</c:v>
                </c:pt>
                <c:pt idx="3057">
                  <c:v>63.127743099999996</c:v>
                </c:pt>
                <c:pt idx="3058">
                  <c:v>63.156965300000003</c:v>
                </c:pt>
                <c:pt idx="3059">
                  <c:v>63.1861873</c:v>
                </c:pt>
                <c:pt idx="3060">
                  <c:v>63.215497200000001</c:v>
                </c:pt>
                <c:pt idx="3061">
                  <c:v>63.2447187</c:v>
                </c:pt>
                <c:pt idx="3062">
                  <c:v>63.273939499999997</c:v>
                </c:pt>
                <c:pt idx="3063">
                  <c:v>63.303247400000004</c:v>
                </c:pt>
                <c:pt idx="3064">
                  <c:v>63.332466399999994</c:v>
                </c:pt>
                <c:pt idx="3065">
                  <c:v>63.361683299999996</c:v>
                </c:pt>
                <c:pt idx="3066">
                  <c:v>63.3909856</c:v>
                </c:pt>
                <c:pt idx="3067">
                  <c:v>63.4201981</c:v>
                </c:pt>
                <c:pt idx="3068">
                  <c:v>63.449408400000003</c:v>
                </c:pt>
                <c:pt idx="3069">
                  <c:v>63.478704200000003</c:v>
                </c:pt>
                <c:pt idx="3070">
                  <c:v>63.507910600000002</c:v>
                </c:pt>
                <c:pt idx="3071">
                  <c:v>63.537123000000001</c:v>
                </c:pt>
                <c:pt idx="3072">
                  <c:v>63.566432599999999</c:v>
                </c:pt>
                <c:pt idx="3073">
                  <c:v>63.595658199999995</c:v>
                </c:pt>
                <c:pt idx="3074">
                  <c:v>63.624880299999994</c:v>
                </c:pt>
                <c:pt idx="3075">
                  <c:v>63.654180099999998</c:v>
                </c:pt>
                <c:pt idx="3076">
                  <c:v>63.683377800000002</c:v>
                </c:pt>
                <c:pt idx="3077">
                  <c:v>63.712558999999999</c:v>
                </c:pt>
                <c:pt idx="3078">
                  <c:v>63.741811300000002</c:v>
                </c:pt>
                <c:pt idx="3079">
                  <c:v>63.770960099999996</c:v>
                </c:pt>
                <c:pt idx="3080">
                  <c:v>63.800095900000002</c:v>
                </c:pt>
                <c:pt idx="3081">
                  <c:v>63.829309000000002</c:v>
                </c:pt>
                <c:pt idx="3082">
                  <c:v>63.858426399999999</c:v>
                </c:pt>
                <c:pt idx="3083">
                  <c:v>63.887536900000001</c:v>
                </c:pt>
                <c:pt idx="3084">
                  <c:v>63.916741399999999</c:v>
                </c:pt>
                <c:pt idx="3085">
                  <c:v>63.945880700000004</c:v>
                </c:pt>
                <c:pt idx="3086">
                  <c:v>63.975041400000002</c:v>
                </c:pt>
                <c:pt idx="3087">
                  <c:v>64.004304099999999</c:v>
                </c:pt>
                <c:pt idx="3088">
                  <c:v>64.033485299999995</c:v>
                </c:pt>
                <c:pt idx="3089">
                  <c:v>64.062667000000005</c:v>
                </c:pt>
                <c:pt idx="3090">
                  <c:v>64.091934300000005</c:v>
                </c:pt>
                <c:pt idx="3091">
                  <c:v>64.121110299999998</c:v>
                </c:pt>
                <c:pt idx="3092">
                  <c:v>64.150282200000007</c:v>
                </c:pt>
                <c:pt idx="3093">
                  <c:v>64.179537999999994</c:v>
                </c:pt>
                <c:pt idx="3094">
                  <c:v>64.208703600000007</c:v>
                </c:pt>
                <c:pt idx="3095">
                  <c:v>64.237867399999999</c:v>
                </c:pt>
                <c:pt idx="3096">
                  <c:v>64.2671177</c:v>
                </c:pt>
                <c:pt idx="3097">
                  <c:v>64.296278299999997</c:v>
                </c:pt>
                <c:pt idx="3098">
                  <c:v>64.325433099999998</c:v>
                </c:pt>
                <c:pt idx="3099">
                  <c:v>64.354671199999999</c:v>
                </c:pt>
                <c:pt idx="3100">
                  <c:v>64.383820700000001</c:v>
                </c:pt>
                <c:pt idx="3101">
                  <c:v>64.412971499999998</c:v>
                </c:pt>
                <c:pt idx="3102">
                  <c:v>64.442211799999995</c:v>
                </c:pt>
                <c:pt idx="3103">
                  <c:v>64.471366700000004</c:v>
                </c:pt>
                <c:pt idx="3104">
                  <c:v>64.500523000000001</c:v>
                </c:pt>
                <c:pt idx="3105">
                  <c:v>64.529767200000009</c:v>
                </c:pt>
                <c:pt idx="3106">
                  <c:v>64.558923000000007</c:v>
                </c:pt>
                <c:pt idx="3107">
                  <c:v>64.5880765</c:v>
                </c:pt>
                <c:pt idx="3108">
                  <c:v>64.617313199999998</c:v>
                </c:pt>
                <c:pt idx="3109">
                  <c:v>64.646456200000003</c:v>
                </c:pt>
                <c:pt idx="3110">
                  <c:v>64.675587500000006</c:v>
                </c:pt>
                <c:pt idx="3111">
                  <c:v>64.704782199999997</c:v>
                </c:pt>
                <c:pt idx="3112">
                  <c:v>64.733863100000008</c:v>
                </c:pt>
                <c:pt idx="3113">
                  <c:v>64.762919600000004</c:v>
                </c:pt>
                <c:pt idx="3114">
                  <c:v>64.792041100000006</c:v>
                </c:pt>
                <c:pt idx="3115">
                  <c:v>64.821055299999998</c:v>
                </c:pt>
                <c:pt idx="3116">
                  <c:v>64.850050899999999</c:v>
                </c:pt>
                <c:pt idx="3117">
                  <c:v>64.879115900000002</c:v>
                </c:pt>
                <c:pt idx="3118">
                  <c:v>64.908077399999996</c:v>
                </c:pt>
                <c:pt idx="3119">
                  <c:v>64.937025800000001</c:v>
                </c:pt>
                <c:pt idx="3120">
                  <c:v>64.966053799999997</c:v>
                </c:pt>
                <c:pt idx="3121">
                  <c:v>64.994991900000002</c:v>
                </c:pt>
                <c:pt idx="3122">
                  <c:v>65.023929100000004</c:v>
                </c:pt>
                <c:pt idx="3123">
                  <c:v>65.052954799999995</c:v>
                </c:pt>
                <c:pt idx="3124">
                  <c:v>65.081913299999997</c:v>
                </c:pt>
                <c:pt idx="3125">
                  <c:v>65.110898800000001</c:v>
                </c:pt>
                <c:pt idx="3126">
                  <c:v>65.139992399999997</c:v>
                </c:pt>
                <c:pt idx="3127">
                  <c:v>65.169010299999997</c:v>
                </c:pt>
                <c:pt idx="3128">
                  <c:v>65.198030799999998</c:v>
                </c:pt>
                <c:pt idx="3129">
                  <c:v>65.227136400000006</c:v>
                </c:pt>
                <c:pt idx="3130">
                  <c:v>65.256151400000007</c:v>
                </c:pt>
                <c:pt idx="3131">
                  <c:v>65.285164399999999</c:v>
                </c:pt>
                <c:pt idx="3132">
                  <c:v>65.314264499999993</c:v>
                </c:pt>
                <c:pt idx="3133">
                  <c:v>65.343279100000004</c:v>
                </c:pt>
                <c:pt idx="3134">
                  <c:v>65.372297099999997</c:v>
                </c:pt>
                <c:pt idx="3135">
                  <c:v>65.401408399999994</c:v>
                </c:pt>
                <c:pt idx="3136">
                  <c:v>65.430441400000007</c:v>
                </c:pt>
                <c:pt idx="3137">
                  <c:v>65.459478599999997</c:v>
                </c:pt>
                <c:pt idx="3138">
                  <c:v>65.488603699999999</c:v>
                </c:pt>
                <c:pt idx="3139">
                  <c:v>65.517644000000004</c:v>
                </c:pt>
                <c:pt idx="3140">
                  <c:v>65.546688599999996</c:v>
                </c:pt>
                <c:pt idx="3141">
                  <c:v>65.575825800000004</c:v>
                </c:pt>
                <c:pt idx="3142">
                  <c:v>65.604880999999992</c:v>
                </c:pt>
                <c:pt idx="3143">
                  <c:v>65.633939799999993</c:v>
                </c:pt>
                <c:pt idx="3144">
                  <c:v>65.663086500000006</c:v>
                </c:pt>
                <c:pt idx="3145">
                  <c:v>65.692144100000007</c:v>
                </c:pt>
                <c:pt idx="3146">
                  <c:v>65.721197599999996</c:v>
                </c:pt>
                <c:pt idx="3147">
                  <c:v>65.750332200000003</c:v>
                </c:pt>
                <c:pt idx="3148">
                  <c:v>65.779371900000001</c:v>
                </c:pt>
                <c:pt idx="3149">
                  <c:v>65.808403499999997</c:v>
                </c:pt>
                <c:pt idx="3150">
                  <c:v>65.837513300000012</c:v>
                </c:pt>
                <c:pt idx="3151">
                  <c:v>65.866526300000004</c:v>
                </c:pt>
                <c:pt idx="3152">
                  <c:v>65.895530100000002</c:v>
                </c:pt>
                <c:pt idx="3153">
                  <c:v>65.924612400000001</c:v>
                </c:pt>
                <c:pt idx="3154">
                  <c:v>65.953599600000004</c:v>
                </c:pt>
                <c:pt idx="3155">
                  <c:v>65.982579400000006</c:v>
                </c:pt>
                <c:pt idx="3156">
                  <c:v>66.011638900000008</c:v>
                </c:pt>
                <c:pt idx="3157">
                  <c:v>66.040604399999992</c:v>
                </c:pt>
                <c:pt idx="3158">
                  <c:v>66.069562900000008</c:v>
                </c:pt>
                <c:pt idx="3159">
                  <c:v>66.098601299999999</c:v>
                </c:pt>
                <c:pt idx="3160">
                  <c:v>66.12754480000001</c:v>
                </c:pt>
                <c:pt idx="3161">
                  <c:v>66.156480099999996</c:v>
                </c:pt>
                <c:pt idx="3162">
                  <c:v>66.1854941</c:v>
                </c:pt>
                <c:pt idx="3163">
                  <c:v>66.214411699999999</c:v>
                </c:pt>
                <c:pt idx="3164">
                  <c:v>66.243314699999999</c:v>
                </c:pt>
                <c:pt idx="3165">
                  <c:v>66.272289000000001</c:v>
                </c:pt>
                <c:pt idx="3166">
                  <c:v>66.3011628</c:v>
                </c:pt>
                <c:pt idx="3167">
                  <c:v>66.3300251</c:v>
                </c:pt>
                <c:pt idx="3168">
                  <c:v>66.358964099999994</c:v>
                </c:pt>
                <c:pt idx="3169">
                  <c:v>66.387807499999994</c:v>
                </c:pt>
                <c:pt idx="3170">
                  <c:v>66.41664200000001</c:v>
                </c:pt>
                <c:pt idx="3171">
                  <c:v>66.445554399999992</c:v>
                </c:pt>
                <c:pt idx="3172">
                  <c:v>66.474371000000005</c:v>
                </c:pt>
                <c:pt idx="3173">
                  <c:v>66.503176600000003</c:v>
                </c:pt>
                <c:pt idx="3174">
                  <c:v>66.532056400000002</c:v>
                </c:pt>
                <c:pt idx="3175">
                  <c:v>66.560836500000008</c:v>
                </c:pt>
                <c:pt idx="3176">
                  <c:v>66.589602999999997</c:v>
                </c:pt>
                <c:pt idx="3177">
                  <c:v>66.618438699999999</c:v>
                </c:pt>
                <c:pt idx="3178">
                  <c:v>66.647166900000002</c:v>
                </c:pt>
                <c:pt idx="3179">
                  <c:v>66.675875300000001</c:v>
                </c:pt>
                <c:pt idx="3180">
                  <c:v>66.704653300000004</c:v>
                </c:pt>
                <c:pt idx="3181">
                  <c:v>66.733331699999994</c:v>
                </c:pt>
                <c:pt idx="3182">
                  <c:v>66.761998699999992</c:v>
                </c:pt>
                <c:pt idx="3183">
                  <c:v>66.79074150000001</c:v>
                </c:pt>
                <c:pt idx="3184">
                  <c:v>66.819389299999997</c:v>
                </c:pt>
                <c:pt idx="3185">
                  <c:v>66.848029400000001</c:v>
                </c:pt>
                <c:pt idx="3186">
                  <c:v>66.876753399999998</c:v>
                </c:pt>
                <c:pt idx="3187">
                  <c:v>66.905397399999998</c:v>
                </c:pt>
                <c:pt idx="3188">
                  <c:v>66.934049999999999</c:v>
                </c:pt>
                <c:pt idx="3189">
                  <c:v>66.962796100000006</c:v>
                </c:pt>
                <c:pt idx="3190">
                  <c:v>66.991468900000001</c:v>
                </c:pt>
                <c:pt idx="3191">
                  <c:v>67.020189000000002</c:v>
                </c:pt>
                <c:pt idx="3192">
                  <c:v>67.049053999999998</c:v>
                </c:pt>
                <c:pt idx="3193">
                  <c:v>67.077880000000007</c:v>
                </c:pt>
                <c:pt idx="3194">
                  <c:v>67.106736499999997</c:v>
                </c:pt>
                <c:pt idx="3195">
                  <c:v>67.135693400000008</c:v>
                </c:pt>
                <c:pt idx="3196">
                  <c:v>67.164566999999991</c:v>
                </c:pt>
                <c:pt idx="3197">
                  <c:v>67.193439600000005</c:v>
                </c:pt>
                <c:pt idx="3198">
                  <c:v>67.222396500000002</c:v>
                </c:pt>
                <c:pt idx="3199">
                  <c:v>67.251266099999995</c:v>
                </c:pt>
                <c:pt idx="3200">
                  <c:v>67.280139599999998</c:v>
                </c:pt>
                <c:pt idx="3201">
                  <c:v>67.309106700000001</c:v>
                </c:pt>
                <c:pt idx="3202">
                  <c:v>67.337997099999995</c:v>
                </c:pt>
                <c:pt idx="3203">
                  <c:v>67.3669005</c:v>
                </c:pt>
                <c:pt idx="3204">
                  <c:v>67.39589509999999</c:v>
                </c:pt>
                <c:pt idx="3205">
                  <c:v>67.424798299999992</c:v>
                </c:pt>
                <c:pt idx="3206">
                  <c:v>67.453702800000002</c:v>
                </c:pt>
                <c:pt idx="3207">
                  <c:v>67.482702099999997</c:v>
                </c:pt>
                <c:pt idx="3208">
                  <c:v>67.511626300000003</c:v>
                </c:pt>
                <c:pt idx="3209">
                  <c:v>67.5405643</c:v>
                </c:pt>
                <c:pt idx="3210">
                  <c:v>67.569601399999996</c:v>
                </c:pt>
                <c:pt idx="3211">
                  <c:v>67.5985589</c:v>
                </c:pt>
                <c:pt idx="3212">
                  <c:v>67.627519400000011</c:v>
                </c:pt>
                <c:pt idx="3213">
                  <c:v>67.656566400000003</c:v>
                </c:pt>
                <c:pt idx="3214">
                  <c:v>67.685521999999992</c:v>
                </c:pt>
                <c:pt idx="3215">
                  <c:v>67.714469600000001</c:v>
                </c:pt>
                <c:pt idx="3216">
                  <c:v>67.743494000000013</c:v>
                </c:pt>
                <c:pt idx="3217">
                  <c:v>67.772421000000008</c:v>
                </c:pt>
                <c:pt idx="3218">
                  <c:v>67.801342300000002</c:v>
                </c:pt>
                <c:pt idx="3219">
                  <c:v>67.830346900000009</c:v>
                </c:pt>
                <c:pt idx="3220">
                  <c:v>67.859259499999993</c:v>
                </c:pt>
                <c:pt idx="3221">
                  <c:v>67.88816469999999</c:v>
                </c:pt>
                <c:pt idx="3222">
                  <c:v>67.917147100000008</c:v>
                </c:pt>
                <c:pt idx="3223">
                  <c:v>67.946031700000006</c:v>
                </c:pt>
                <c:pt idx="3224">
                  <c:v>67.974905499999991</c:v>
                </c:pt>
                <c:pt idx="3225">
                  <c:v>68.003856299999995</c:v>
                </c:pt>
                <c:pt idx="3226">
                  <c:v>68.032712700000005</c:v>
                </c:pt>
                <c:pt idx="3227">
                  <c:v>68.061562800000004</c:v>
                </c:pt>
                <c:pt idx="3228">
                  <c:v>68.090495099999998</c:v>
                </c:pt>
                <c:pt idx="3229">
                  <c:v>68.11933830000001</c:v>
                </c:pt>
                <c:pt idx="3230">
                  <c:v>68.148180100000005</c:v>
                </c:pt>
                <c:pt idx="3231">
                  <c:v>68.177107199999995</c:v>
                </c:pt>
                <c:pt idx="3232">
                  <c:v>68.205946299999994</c:v>
                </c:pt>
                <c:pt idx="3233">
                  <c:v>68.2347848</c:v>
                </c:pt>
                <c:pt idx="3234">
                  <c:v>68.263709700000007</c:v>
                </c:pt>
                <c:pt idx="3235">
                  <c:v>68.292548199999999</c:v>
                </c:pt>
                <c:pt idx="3236">
                  <c:v>68.32138710000001</c:v>
                </c:pt>
                <c:pt idx="3237">
                  <c:v>68.350312399999993</c:v>
                </c:pt>
                <c:pt idx="3238">
                  <c:v>68.379150100000004</c:v>
                </c:pt>
                <c:pt idx="3239">
                  <c:v>68.407986399999999</c:v>
                </c:pt>
                <c:pt idx="3240">
                  <c:v>68.436907300000001</c:v>
                </c:pt>
                <c:pt idx="3241">
                  <c:v>68.465739100000008</c:v>
                </c:pt>
                <c:pt idx="3242">
                  <c:v>68.494567799999999</c:v>
                </c:pt>
                <c:pt idx="3243">
                  <c:v>68.523479300000005</c:v>
                </c:pt>
                <c:pt idx="3244">
                  <c:v>68.552299700000006</c:v>
                </c:pt>
                <c:pt idx="3245">
                  <c:v>68.581114600000006</c:v>
                </c:pt>
                <c:pt idx="3246">
                  <c:v>68.610009999999988</c:v>
                </c:pt>
                <c:pt idx="3247">
                  <c:v>68.638812799999997</c:v>
                </c:pt>
                <c:pt idx="3248">
                  <c:v>68.667610100000005</c:v>
                </c:pt>
                <c:pt idx="3249">
                  <c:v>68.696488500000001</c:v>
                </c:pt>
                <c:pt idx="3250">
                  <c:v>68.725275100000005</c:v>
                </c:pt>
                <c:pt idx="3251">
                  <c:v>68.754056700000007</c:v>
                </c:pt>
                <c:pt idx="3252">
                  <c:v>68.782920800000014</c:v>
                </c:pt>
                <c:pt idx="3253">
                  <c:v>68.81169469999999</c:v>
                </c:pt>
                <c:pt idx="3254">
                  <c:v>68.840465100000003</c:v>
                </c:pt>
                <c:pt idx="3255">
                  <c:v>68.8693186</c:v>
                </c:pt>
                <c:pt idx="3256">
                  <c:v>68.898082700000003</c:v>
                </c:pt>
                <c:pt idx="3257">
                  <c:v>68.926844099999997</c:v>
                </c:pt>
                <c:pt idx="3258">
                  <c:v>68.955690700000005</c:v>
                </c:pt>
                <c:pt idx="3259">
                  <c:v>68.984452000000005</c:v>
                </c:pt>
                <c:pt idx="3260">
                  <c:v>69.0132148</c:v>
                </c:pt>
                <c:pt idx="3261">
                  <c:v>69.042064799999991</c:v>
                </c:pt>
                <c:pt idx="3262">
                  <c:v>69.070828200000008</c:v>
                </c:pt>
                <c:pt idx="3263">
                  <c:v>69.099590200000009</c:v>
                </c:pt>
                <c:pt idx="3264">
                  <c:v>69.128436499999992</c:v>
                </c:pt>
                <c:pt idx="3265">
                  <c:v>69.157193399999997</c:v>
                </c:pt>
                <c:pt idx="3266">
                  <c:v>69.185945699999991</c:v>
                </c:pt>
                <c:pt idx="3267">
                  <c:v>69.214778699999997</c:v>
                </c:pt>
                <c:pt idx="3268">
                  <c:v>69.243518899999998</c:v>
                </c:pt>
                <c:pt idx="3269">
                  <c:v>69.272252100000003</c:v>
                </c:pt>
                <c:pt idx="3270">
                  <c:v>69.301063800000009</c:v>
                </c:pt>
                <c:pt idx="3271">
                  <c:v>69.329780700000001</c:v>
                </c:pt>
                <c:pt idx="3272">
                  <c:v>69.358483699999994</c:v>
                </c:pt>
                <c:pt idx="3273">
                  <c:v>69.387254799999994</c:v>
                </c:pt>
                <c:pt idx="3274">
                  <c:v>69.415920499999999</c:v>
                </c:pt>
                <c:pt idx="3275">
                  <c:v>69.4445671</c:v>
                </c:pt>
                <c:pt idx="3276">
                  <c:v>69.473280700000004</c:v>
                </c:pt>
                <c:pt idx="3277">
                  <c:v>69.501889500000004</c:v>
                </c:pt>
                <c:pt idx="3278">
                  <c:v>69.530479200000002</c:v>
                </c:pt>
                <c:pt idx="3279">
                  <c:v>69.559135999999995</c:v>
                </c:pt>
                <c:pt idx="3280">
                  <c:v>69.587688499999999</c:v>
                </c:pt>
                <c:pt idx="3281">
                  <c:v>69.616225499999999</c:v>
                </c:pt>
                <c:pt idx="3282">
                  <c:v>69.644836400000003</c:v>
                </c:pt>
                <c:pt idx="3283">
                  <c:v>69.673352700000009</c:v>
                </c:pt>
                <c:pt idx="3284">
                  <c:v>69.701862399999996</c:v>
                </c:pt>
                <c:pt idx="3285">
                  <c:v>69.730456399999994</c:v>
                </c:pt>
                <c:pt idx="3286">
                  <c:v>69.758978400000004</c:v>
                </c:pt>
                <c:pt idx="3287">
                  <c:v>69.787516600000004</c:v>
                </c:pt>
                <c:pt idx="3288">
                  <c:v>69.816152199999991</c:v>
                </c:pt>
                <c:pt idx="3289">
                  <c:v>69.844707299999996</c:v>
                </c:pt>
                <c:pt idx="3290">
                  <c:v>69.873262300000007</c:v>
                </c:pt>
                <c:pt idx="3291">
                  <c:v>69.901900599999991</c:v>
                </c:pt>
                <c:pt idx="3292">
                  <c:v>69.930450100000002</c:v>
                </c:pt>
                <c:pt idx="3293">
                  <c:v>69.958997099999991</c:v>
                </c:pt>
                <c:pt idx="3294">
                  <c:v>69.987628299999997</c:v>
                </c:pt>
                <c:pt idx="3295">
                  <c:v>70.016173699999996</c:v>
                </c:pt>
                <c:pt idx="3296">
                  <c:v>70.044719999999998</c:v>
                </c:pt>
                <c:pt idx="3297">
                  <c:v>70.073354300000005</c:v>
                </c:pt>
                <c:pt idx="3298">
                  <c:v>70.101906200000002</c:v>
                </c:pt>
                <c:pt idx="3299">
                  <c:v>70.130463500000005</c:v>
                </c:pt>
                <c:pt idx="3300">
                  <c:v>70.159115700000001</c:v>
                </c:pt>
                <c:pt idx="3301">
                  <c:v>70.187691700000002</c:v>
                </c:pt>
                <c:pt idx="3302">
                  <c:v>70.216275800000005</c:v>
                </c:pt>
                <c:pt idx="3303">
                  <c:v>70.2449522</c:v>
                </c:pt>
                <c:pt idx="3304">
                  <c:v>70.273547800000003</c:v>
                </c:pt>
                <c:pt idx="3305">
                  <c:v>70.302147500000004</c:v>
                </c:pt>
                <c:pt idx="3306">
                  <c:v>70.330835500000006</c:v>
                </c:pt>
                <c:pt idx="3307">
                  <c:v>70.3598322</c:v>
                </c:pt>
                <c:pt idx="3308">
                  <c:v>70.3906578</c:v>
                </c:pt>
                <c:pt idx="3309">
                  <c:v>70.42157490000001</c:v>
                </c:pt>
                <c:pt idx="3310">
                  <c:v>70.452397399999995</c:v>
                </c:pt>
                <c:pt idx="3311">
                  <c:v>70.483217400000001</c:v>
                </c:pt>
                <c:pt idx="3312">
                  <c:v>70.5141268</c:v>
                </c:pt>
                <c:pt idx="3313">
                  <c:v>70.544936700000008</c:v>
                </c:pt>
                <c:pt idx="3314">
                  <c:v>70.575737200000006</c:v>
                </c:pt>
                <c:pt idx="3315">
                  <c:v>70.606621499999989</c:v>
                </c:pt>
                <c:pt idx="3316">
                  <c:v>70.637406300000009</c:v>
                </c:pt>
                <c:pt idx="3317">
                  <c:v>70.668185500000007</c:v>
                </c:pt>
                <c:pt idx="3318">
                  <c:v>70.699052500000008</c:v>
                </c:pt>
                <c:pt idx="3319">
                  <c:v>70.729822400000003</c:v>
                </c:pt>
                <c:pt idx="3320">
                  <c:v>70.760587599999994</c:v>
                </c:pt>
                <c:pt idx="3321">
                  <c:v>70.791440199999997</c:v>
                </c:pt>
                <c:pt idx="3322">
                  <c:v>70.822195000000008</c:v>
                </c:pt>
                <c:pt idx="3323">
                  <c:v>70.852944099999988</c:v>
                </c:pt>
                <c:pt idx="3324">
                  <c:v>70.883779599999997</c:v>
                </c:pt>
                <c:pt idx="3325">
                  <c:v>70.914516000000006</c:v>
                </c:pt>
                <c:pt idx="3326">
                  <c:v>70.945246400000002</c:v>
                </c:pt>
                <c:pt idx="3327">
                  <c:v>70.976070800000002</c:v>
                </c:pt>
                <c:pt idx="3328">
                  <c:v>71.00680779999999</c:v>
                </c:pt>
                <c:pt idx="3329">
                  <c:v>71.037547200000006</c:v>
                </c:pt>
                <c:pt idx="3330">
                  <c:v>71.0683784</c:v>
                </c:pt>
                <c:pt idx="3331">
                  <c:v>71.099114100000008</c:v>
                </c:pt>
                <c:pt idx="3332">
                  <c:v>71.129845100000011</c:v>
                </c:pt>
                <c:pt idx="3333">
                  <c:v>71.160663900000003</c:v>
                </c:pt>
                <c:pt idx="3334">
                  <c:v>71.19138670000001</c:v>
                </c:pt>
                <c:pt idx="3335">
                  <c:v>71.222106799999992</c:v>
                </c:pt>
                <c:pt idx="3336">
                  <c:v>71.252918300000005</c:v>
                </c:pt>
                <c:pt idx="3337">
                  <c:v>71.283638600000003</c:v>
                </c:pt>
                <c:pt idx="3338">
                  <c:v>71.314360700000009</c:v>
                </c:pt>
                <c:pt idx="3339">
                  <c:v>71.345177200000009</c:v>
                </c:pt>
                <c:pt idx="3340">
                  <c:v>71.375905299999999</c:v>
                </c:pt>
                <c:pt idx="3341">
                  <c:v>71.406642900000008</c:v>
                </c:pt>
                <c:pt idx="3342">
                  <c:v>71.437481000000005</c:v>
                </c:pt>
                <c:pt idx="3343">
                  <c:v>71.4682289</c:v>
                </c:pt>
                <c:pt idx="3344">
                  <c:v>71.498972100000003</c:v>
                </c:pt>
                <c:pt idx="3345">
                  <c:v>71.5297968</c:v>
                </c:pt>
                <c:pt idx="3346">
                  <c:v>71.560514299999994</c:v>
                </c:pt>
                <c:pt idx="3347">
                  <c:v>71.591214800000003</c:v>
                </c:pt>
                <c:pt idx="3348">
                  <c:v>71.621990499999995</c:v>
                </c:pt>
                <c:pt idx="3349">
                  <c:v>71.652655699999997</c:v>
                </c:pt>
                <c:pt idx="3350">
                  <c:v>71.683303100000003</c:v>
                </c:pt>
                <c:pt idx="3351">
                  <c:v>71.711635400000006</c:v>
                </c:pt>
                <c:pt idx="3352">
                  <c:v>71.714026500000003</c:v>
                </c:pt>
                <c:pt idx="3353">
                  <c:v>71.744642999999996</c:v>
                </c:pt>
                <c:pt idx="3354">
                  <c:v>71.775245800000008</c:v>
                </c:pt>
                <c:pt idx="3355">
                  <c:v>71.805935300000002</c:v>
                </c:pt>
                <c:pt idx="3356">
                  <c:v>71.836555200000006</c:v>
                </c:pt>
                <c:pt idx="3357">
                  <c:v>71.867202300000002</c:v>
                </c:pt>
                <c:pt idx="3358">
                  <c:v>71.897962700000008</c:v>
                </c:pt>
                <c:pt idx="3359">
                  <c:v>71.928643699999995</c:v>
                </c:pt>
                <c:pt idx="3360">
                  <c:v>71.959329199999999</c:v>
                </c:pt>
                <c:pt idx="3361">
                  <c:v>71.990104600000009</c:v>
                </c:pt>
                <c:pt idx="3362">
                  <c:v>72.020780700000003</c:v>
                </c:pt>
                <c:pt idx="3363">
                  <c:v>72.051446400000003</c:v>
                </c:pt>
                <c:pt idx="3364">
                  <c:v>72.082193899999993</c:v>
                </c:pt>
                <c:pt idx="3365">
                  <c:v>72.112839600000001</c:v>
                </c:pt>
                <c:pt idx="3366">
                  <c:v>72.143476200000009</c:v>
                </c:pt>
                <c:pt idx="3367">
                  <c:v>72.174196800000004</c:v>
                </c:pt>
                <c:pt idx="3368">
                  <c:v>72.204819200000003</c:v>
                </c:pt>
                <c:pt idx="3369">
                  <c:v>72.235434599999991</c:v>
                </c:pt>
                <c:pt idx="3370">
                  <c:v>72.266133100000005</c:v>
                </c:pt>
                <c:pt idx="3371">
                  <c:v>72.29673480000001</c:v>
                </c:pt>
                <c:pt idx="3372">
                  <c:v>72.327336500000001</c:v>
                </c:pt>
                <c:pt idx="3373">
                  <c:v>72.358032500000007</c:v>
                </c:pt>
                <c:pt idx="3374">
                  <c:v>72.388639999999995</c:v>
                </c:pt>
                <c:pt idx="3375">
                  <c:v>72.419250599999998</c:v>
                </c:pt>
                <c:pt idx="3376">
                  <c:v>72.449954899999994</c:v>
                </c:pt>
                <c:pt idx="3377">
                  <c:v>72.480568099999999</c:v>
                </c:pt>
                <c:pt idx="3378">
                  <c:v>72.511180699999997</c:v>
                </c:pt>
                <c:pt idx="3379">
                  <c:v>72.541883299999995</c:v>
                </c:pt>
                <c:pt idx="3380">
                  <c:v>72.572491499999998</c:v>
                </c:pt>
                <c:pt idx="3381">
                  <c:v>72.603096399999998</c:v>
                </c:pt>
                <c:pt idx="3382">
                  <c:v>72.633789199999995</c:v>
                </c:pt>
                <c:pt idx="3383">
                  <c:v>72.664385800000005</c:v>
                </c:pt>
                <c:pt idx="3384">
                  <c:v>72.694977499999993</c:v>
                </c:pt>
                <c:pt idx="3385">
                  <c:v>72.725654299999988</c:v>
                </c:pt>
                <c:pt idx="3386">
                  <c:v>72.756231</c:v>
                </c:pt>
                <c:pt idx="3387">
                  <c:v>72.786798599999997</c:v>
                </c:pt>
                <c:pt idx="3388">
                  <c:v>72.8174475</c:v>
                </c:pt>
                <c:pt idx="3389">
                  <c:v>72.847993400000007</c:v>
                </c:pt>
                <c:pt idx="3390">
                  <c:v>72.878528500000002</c:v>
                </c:pt>
                <c:pt idx="3391">
                  <c:v>72.909146100000001</c:v>
                </c:pt>
                <c:pt idx="3392">
                  <c:v>72.939663799999991</c:v>
                </c:pt>
                <c:pt idx="3393">
                  <c:v>72.970175099999992</c:v>
                </c:pt>
                <c:pt idx="3394">
                  <c:v>73.0007734</c:v>
                </c:pt>
                <c:pt idx="3395">
                  <c:v>73.031277100000011</c:v>
                </c:pt>
                <c:pt idx="3396">
                  <c:v>73.061779200000004</c:v>
                </c:pt>
                <c:pt idx="3397">
                  <c:v>73.092370700000004</c:v>
                </c:pt>
                <c:pt idx="3398">
                  <c:v>73.122866599999995</c:v>
                </c:pt>
                <c:pt idx="3399">
                  <c:v>73.153357999999997</c:v>
                </c:pt>
                <c:pt idx="3400">
                  <c:v>73.183937300000011</c:v>
                </c:pt>
                <c:pt idx="3401">
                  <c:v>73.214421900000005</c:v>
                </c:pt>
                <c:pt idx="3402">
                  <c:v>73.244903399999998</c:v>
                </c:pt>
                <c:pt idx="3403">
                  <c:v>73.275472600000001</c:v>
                </c:pt>
                <c:pt idx="3404">
                  <c:v>73.305945600000001</c:v>
                </c:pt>
                <c:pt idx="3405">
                  <c:v>73.3364124</c:v>
                </c:pt>
                <c:pt idx="3406">
                  <c:v>73.366964300000006</c:v>
                </c:pt>
                <c:pt idx="3407">
                  <c:v>73.397421300000005</c:v>
                </c:pt>
                <c:pt idx="3408">
                  <c:v>73.427875999999998</c:v>
                </c:pt>
                <c:pt idx="3409">
                  <c:v>73.458418899999998</c:v>
                </c:pt>
                <c:pt idx="3410">
                  <c:v>73.488867199999987</c:v>
                </c:pt>
                <c:pt idx="3411">
                  <c:v>73.519324499999996</c:v>
                </c:pt>
                <c:pt idx="3412">
                  <c:v>73.549905799999991</c:v>
                </c:pt>
                <c:pt idx="3413">
                  <c:v>73.580427599999993</c:v>
                </c:pt>
                <c:pt idx="3414">
                  <c:v>73.610971199999994</c:v>
                </c:pt>
                <c:pt idx="3415">
                  <c:v>73.641616200000001</c:v>
                </c:pt>
                <c:pt idx="3416">
                  <c:v>73.672170199999996</c:v>
                </c:pt>
                <c:pt idx="3417">
                  <c:v>73.702721300000007</c:v>
                </c:pt>
                <c:pt idx="3418">
                  <c:v>73.733361900000006</c:v>
                </c:pt>
                <c:pt idx="3419">
                  <c:v>73.76391009999999</c:v>
                </c:pt>
                <c:pt idx="3420">
                  <c:v>73.794459099999997</c:v>
                </c:pt>
                <c:pt idx="3421">
                  <c:v>73.825102900000005</c:v>
                </c:pt>
                <c:pt idx="3422">
                  <c:v>73.855659100000011</c:v>
                </c:pt>
                <c:pt idx="3423">
                  <c:v>73.88621959999999</c:v>
                </c:pt>
                <c:pt idx="3424">
                  <c:v>73.916876000000002</c:v>
                </c:pt>
                <c:pt idx="3425">
                  <c:v>73.947442899999999</c:v>
                </c:pt>
                <c:pt idx="3426">
                  <c:v>73.978009499999999</c:v>
                </c:pt>
                <c:pt idx="3427">
                  <c:v>74.0086668</c:v>
                </c:pt>
                <c:pt idx="3428">
                  <c:v>74.039229900000009</c:v>
                </c:pt>
                <c:pt idx="3429">
                  <c:v>74.069788599999995</c:v>
                </c:pt>
                <c:pt idx="3430">
                  <c:v>74.100432799999993</c:v>
                </c:pt>
                <c:pt idx="3431">
                  <c:v>74.130975300000003</c:v>
                </c:pt>
                <c:pt idx="3432">
                  <c:v>74.161504300000004</c:v>
                </c:pt>
                <c:pt idx="3433">
                  <c:v>74.192108399999995</c:v>
                </c:pt>
                <c:pt idx="3434">
                  <c:v>74.222601900000001</c:v>
                </c:pt>
                <c:pt idx="3435">
                  <c:v>74.253075800000005</c:v>
                </c:pt>
                <c:pt idx="3436">
                  <c:v>74.283622800000003</c:v>
                </c:pt>
                <c:pt idx="3437">
                  <c:v>74.314062399999997</c:v>
                </c:pt>
                <c:pt idx="3438">
                  <c:v>74.344488999999996</c:v>
                </c:pt>
                <c:pt idx="3439">
                  <c:v>74.374998500000004</c:v>
                </c:pt>
                <c:pt idx="3440">
                  <c:v>74.405414499999992</c:v>
                </c:pt>
                <c:pt idx="3441">
                  <c:v>74.435831800000003</c:v>
                </c:pt>
                <c:pt idx="3442">
                  <c:v>74.466343299999991</c:v>
                </c:pt>
                <c:pt idx="3443">
                  <c:v>74.496766199999996</c:v>
                </c:pt>
                <c:pt idx="3444">
                  <c:v>74.527191000000002</c:v>
                </c:pt>
                <c:pt idx="3445">
                  <c:v>74.557708099999999</c:v>
                </c:pt>
                <c:pt idx="3446">
                  <c:v>74.588134199999999</c:v>
                </c:pt>
                <c:pt idx="3447">
                  <c:v>74.618559299999987</c:v>
                </c:pt>
                <c:pt idx="3448">
                  <c:v>74.649072899999993</c:v>
                </c:pt>
                <c:pt idx="3449">
                  <c:v>74.679490000000001</c:v>
                </c:pt>
                <c:pt idx="3450">
                  <c:v>74.709897999999995</c:v>
                </c:pt>
                <c:pt idx="3451">
                  <c:v>74.740383799999989</c:v>
                </c:pt>
                <c:pt idx="3452">
                  <c:v>74.7707616</c:v>
                </c:pt>
                <c:pt idx="3453">
                  <c:v>74.801115600000003</c:v>
                </c:pt>
                <c:pt idx="3454">
                  <c:v>74.831521299999991</c:v>
                </c:pt>
                <c:pt idx="3455">
                  <c:v>74.861795299999997</c:v>
                </c:pt>
                <c:pt idx="3456">
                  <c:v>74.89203599999999</c:v>
                </c:pt>
                <c:pt idx="3457">
                  <c:v>74.922341599999996</c:v>
                </c:pt>
                <c:pt idx="3458">
                  <c:v>74.952536100000003</c:v>
                </c:pt>
                <c:pt idx="3459">
                  <c:v>74.982711100000003</c:v>
                </c:pt>
                <c:pt idx="3460">
                  <c:v>75.012957200000002</c:v>
                </c:pt>
                <c:pt idx="3461">
                  <c:v>75.043093599999992</c:v>
                </c:pt>
                <c:pt idx="3462">
                  <c:v>75.073210399999994</c:v>
                </c:pt>
                <c:pt idx="3463">
                  <c:v>75.103401300000002</c:v>
                </c:pt>
                <c:pt idx="3464">
                  <c:v>75.1334935</c:v>
                </c:pt>
                <c:pt idx="3465">
                  <c:v>75.163584600000007</c:v>
                </c:pt>
                <c:pt idx="3466">
                  <c:v>75.193769199999991</c:v>
                </c:pt>
                <c:pt idx="3467">
                  <c:v>75.223870899999994</c:v>
                </c:pt>
                <c:pt idx="3468">
                  <c:v>75.254008799999994</c:v>
                </c:pt>
                <c:pt idx="3469">
                  <c:v>75.284288799999999</c:v>
                </c:pt>
                <c:pt idx="3470">
                  <c:v>75.314523399999999</c:v>
                </c:pt>
                <c:pt idx="3471">
                  <c:v>75.344790399999994</c:v>
                </c:pt>
                <c:pt idx="3472">
                  <c:v>75.375167499999989</c:v>
                </c:pt>
                <c:pt idx="3473">
                  <c:v>75.405464199999997</c:v>
                </c:pt>
                <c:pt idx="3474">
                  <c:v>75.435768100000004</c:v>
                </c:pt>
                <c:pt idx="3475">
                  <c:v>75.466168499999995</c:v>
                </c:pt>
                <c:pt idx="3476">
                  <c:v>75.496482499999999</c:v>
                </c:pt>
                <c:pt idx="3477">
                  <c:v>75.526801900000009</c:v>
                </c:pt>
                <c:pt idx="3478">
                  <c:v>75.557217899999998</c:v>
                </c:pt>
                <c:pt idx="3479">
                  <c:v>75.5875494</c:v>
                </c:pt>
                <c:pt idx="3480">
                  <c:v>75.617890499999987</c:v>
                </c:pt>
                <c:pt idx="3481">
                  <c:v>75.648334800000001</c:v>
                </c:pt>
                <c:pt idx="3482">
                  <c:v>75.678693699999997</c:v>
                </c:pt>
                <c:pt idx="3483">
                  <c:v>75.709054399999999</c:v>
                </c:pt>
                <c:pt idx="3484">
                  <c:v>75.739510299999992</c:v>
                </c:pt>
                <c:pt idx="3485">
                  <c:v>75.769880900000004</c:v>
                </c:pt>
                <c:pt idx="3486">
                  <c:v>75.800260299999991</c:v>
                </c:pt>
                <c:pt idx="3487">
                  <c:v>75.830740399999996</c:v>
                </c:pt>
                <c:pt idx="3488">
                  <c:v>75.86113610000001</c:v>
                </c:pt>
                <c:pt idx="3489">
                  <c:v>75.891535599999997</c:v>
                </c:pt>
                <c:pt idx="3490">
                  <c:v>75.922027600000007</c:v>
                </c:pt>
                <c:pt idx="3491">
                  <c:v>75.952426200000005</c:v>
                </c:pt>
                <c:pt idx="3492">
                  <c:v>75.982819499999991</c:v>
                </c:pt>
                <c:pt idx="3493">
                  <c:v>76.013296700000012</c:v>
                </c:pt>
                <c:pt idx="3494">
                  <c:v>76.043673400000003</c:v>
                </c:pt>
                <c:pt idx="3495">
                  <c:v>76.074038999999999</c:v>
                </c:pt>
                <c:pt idx="3496">
                  <c:v>76.104495200000002</c:v>
                </c:pt>
                <c:pt idx="3497">
                  <c:v>76.134876199999994</c:v>
                </c:pt>
                <c:pt idx="3498">
                  <c:v>76.165273200000001</c:v>
                </c:pt>
                <c:pt idx="3499">
                  <c:v>76.195772099999999</c:v>
                </c:pt>
                <c:pt idx="3500">
                  <c:v>76.226183599999999</c:v>
                </c:pt>
                <c:pt idx="3501">
                  <c:v>76.256592499999996</c:v>
                </c:pt>
                <c:pt idx="3502">
                  <c:v>76.287087299999996</c:v>
                </c:pt>
                <c:pt idx="3503">
                  <c:v>76.317485099999999</c:v>
                </c:pt>
                <c:pt idx="3504">
                  <c:v>76.347877999999994</c:v>
                </c:pt>
                <c:pt idx="3505">
                  <c:v>76.378359800000013</c:v>
                </c:pt>
                <c:pt idx="3506">
                  <c:v>76.408750600000005</c:v>
                </c:pt>
                <c:pt idx="3507">
                  <c:v>76.439143000000001</c:v>
                </c:pt>
                <c:pt idx="3508">
                  <c:v>76.4696304</c:v>
                </c:pt>
                <c:pt idx="3509">
                  <c:v>76.500032600000011</c:v>
                </c:pt>
                <c:pt idx="3510">
                  <c:v>76.5304371</c:v>
                </c:pt>
                <c:pt idx="3511">
                  <c:v>76.560920299999992</c:v>
                </c:pt>
                <c:pt idx="3512">
                  <c:v>76.591298800000004</c:v>
                </c:pt>
                <c:pt idx="3513">
                  <c:v>76.621668999999997</c:v>
                </c:pt>
                <c:pt idx="3514">
                  <c:v>76.652126699999997</c:v>
                </c:pt>
                <c:pt idx="3515">
                  <c:v>76.682492800000006</c:v>
                </c:pt>
                <c:pt idx="3516">
                  <c:v>76.712859500000008</c:v>
                </c:pt>
                <c:pt idx="3517">
                  <c:v>76.7433166</c:v>
                </c:pt>
                <c:pt idx="3518">
                  <c:v>76.773679999999999</c:v>
                </c:pt>
                <c:pt idx="3519">
                  <c:v>76.804039000000003</c:v>
                </c:pt>
                <c:pt idx="3520">
                  <c:v>76.834482000000008</c:v>
                </c:pt>
                <c:pt idx="3521">
                  <c:v>76.864824400000003</c:v>
                </c:pt>
                <c:pt idx="3522">
                  <c:v>76.895155599999995</c:v>
                </c:pt>
                <c:pt idx="3523">
                  <c:v>76.9255651</c:v>
                </c:pt>
                <c:pt idx="3524">
                  <c:v>76.9558696</c:v>
                </c:pt>
                <c:pt idx="3525">
                  <c:v>76.986157600000013</c:v>
                </c:pt>
                <c:pt idx="3526">
                  <c:v>77.0165188</c:v>
                </c:pt>
                <c:pt idx="3527">
                  <c:v>77.046773400000006</c:v>
                </c:pt>
                <c:pt idx="3528">
                  <c:v>77.077014800000001</c:v>
                </c:pt>
                <c:pt idx="3529">
                  <c:v>77.10733590000001</c:v>
                </c:pt>
                <c:pt idx="3530">
                  <c:v>77.137556899999993</c:v>
                </c:pt>
                <c:pt idx="3531">
                  <c:v>77.167770199999993</c:v>
                </c:pt>
                <c:pt idx="3532">
                  <c:v>77.198067800000004</c:v>
                </c:pt>
                <c:pt idx="3533">
                  <c:v>77.228268800000009</c:v>
                </c:pt>
                <c:pt idx="3534">
                  <c:v>77.258464000000004</c:v>
                </c:pt>
                <c:pt idx="3535">
                  <c:v>77.2887439</c:v>
                </c:pt>
                <c:pt idx="3536">
                  <c:v>77.318926399999995</c:v>
                </c:pt>
                <c:pt idx="3537">
                  <c:v>77.349101700000006</c:v>
                </c:pt>
                <c:pt idx="3538">
                  <c:v>77.379359699999995</c:v>
                </c:pt>
                <c:pt idx="3539">
                  <c:v>77.409514400000006</c:v>
                </c:pt>
                <c:pt idx="3540">
                  <c:v>77.439651599999991</c:v>
                </c:pt>
                <c:pt idx="3541">
                  <c:v>77.469862500000005</c:v>
                </c:pt>
                <c:pt idx="3542">
                  <c:v>77.499968999999993</c:v>
                </c:pt>
                <c:pt idx="3543">
                  <c:v>77.530063999999996</c:v>
                </c:pt>
                <c:pt idx="3544">
                  <c:v>77.560239300000006</c:v>
                </c:pt>
                <c:pt idx="3545">
                  <c:v>77.590315199999992</c:v>
                </c:pt>
                <c:pt idx="3546">
                  <c:v>77.620382899999996</c:v>
                </c:pt>
                <c:pt idx="3547">
                  <c:v>77.650533299999992</c:v>
                </c:pt>
                <c:pt idx="3548">
                  <c:v>77.680587299999999</c:v>
                </c:pt>
                <c:pt idx="3549">
                  <c:v>77.710641600000002</c:v>
                </c:pt>
                <c:pt idx="3550">
                  <c:v>77.740790200000006</c:v>
                </c:pt>
                <c:pt idx="3551">
                  <c:v>77.77085249999999</c:v>
                </c:pt>
                <c:pt idx="3552">
                  <c:v>77.800917499999997</c:v>
                </c:pt>
                <c:pt idx="3553">
                  <c:v>77.831082999999992</c:v>
                </c:pt>
                <c:pt idx="3554">
                  <c:v>77.861198000000002</c:v>
                </c:pt>
                <c:pt idx="3555">
                  <c:v>77.891358499999996</c:v>
                </c:pt>
                <c:pt idx="3556">
                  <c:v>77.921645600000005</c:v>
                </c:pt>
                <c:pt idx="3557">
                  <c:v>77.951863899999992</c:v>
                </c:pt>
                <c:pt idx="3558">
                  <c:v>77.982090100000008</c:v>
                </c:pt>
                <c:pt idx="3559">
                  <c:v>78.012406799999994</c:v>
                </c:pt>
                <c:pt idx="3560">
                  <c:v>78.042630099999997</c:v>
                </c:pt>
                <c:pt idx="3561">
                  <c:v>78.072850699999989</c:v>
                </c:pt>
                <c:pt idx="3562">
                  <c:v>78.103160900000006</c:v>
                </c:pt>
                <c:pt idx="3563">
                  <c:v>78.1333834</c:v>
                </c:pt>
                <c:pt idx="3564">
                  <c:v>78.163612400000005</c:v>
                </c:pt>
                <c:pt idx="3565">
                  <c:v>78.193941300000006</c:v>
                </c:pt>
                <c:pt idx="3566">
                  <c:v>78.224191600000012</c:v>
                </c:pt>
                <c:pt idx="3567">
                  <c:v>78.254455499999992</c:v>
                </c:pt>
                <c:pt idx="3568">
                  <c:v>78.284820000000011</c:v>
                </c:pt>
                <c:pt idx="3569">
                  <c:v>78.315101599999991</c:v>
                </c:pt>
                <c:pt idx="3570">
                  <c:v>78.345392000000004</c:v>
                </c:pt>
                <c:pt idx="3571">
                  <c:v>78.375782600000008</c:v>
                </c:pt>
                <c:pt idx="3572">
                  <c:v>78.4060913</c:v>
                </c:pt>
                <c:pt idx="3573">
                  <c:v>78.436407799999998</c:v>
                </c:pt>
                <c:pt idx="3574">
                  <c:v>78.466819900000004</c:v>
                </c:pt>
                <c:pt idx="3575">
                  <c:v>78.497142699999998</c:v>
                </c:pt>
                <c:pt idx="3576">
                  <c:v>78.527464600000002</c:v>
                </c:pt>
                <c:pt idx="3577">
                  <c:v>78.557872900000007</c:v>
                </c:pt>
                <c:pt idx="3578">
                  <c:v>78.588181200000008</c:v>
                </c:pt>
                <c:pt idx="3579">
                  <c:v>78.618476299999998</c:v>
                </c:pt>
                <c:pt idx="3580">
                  <c:v>78.648845899999998</c:v>
                </c:pt>
                <c:pt idx="3581">
                  <c:v>78.679106300000001</c:v>
                </c:pt>
                <c:pt idx="3582">
                  <c:v>78.709344700000003</c:v>
                </c:pt>
                <c:pt idx="3583">
                  <c:v>78.739637799999997</c:v>
                </c:pt>
                <c:pt idx="3584">
                  <c:v>78.769790799999996</c:v>
                </c:pt>
                <c:pt idx="3585">
                  <c:v>78.799892900000003</c:v>
                </c:pt>
                <c:pt idx="3586">
                  <c:v>78.830041200000011</c:v>
                </c:pt>
                <c:pt idx="3587">
                  <c:v>78.860061599999995</c:v>
                </c:pt>
                <c:pt idx="3588">
                  <c:v>78.89004700000001</c:v>
                </c:pt>
                <c:pt idx="3589">
                  <c:v>78.920086999999995</c:v>
                </c:pt>
                <c:pt idx="3590">
                  <c:v>78.950001200000003</c:v>
                </c:pt>
                <c:pt idx="3591">
                  <c:v>78.981397800000011</c:v>
                </c:pt>
                <c:pt idx="3592">
                  <c:v>79.013566400000002</c:v>
                </c:pt>
                <c:pt idx="3593">
                  <c:v>79.045620999999997</c:v>
                </c:pt>
                <c:pt idx="3594">
                  <c:v>79.077663299999998</c:v>
                </c:pt>
                <c:pt idx="3595">
                  <c:v>79.109797</c:v>
                </c:pt>
                <c:pt idx="3596">
                  <c:v>79.141843100000003</c:v>
                </c:pt>
                <c:pt idx="3597">
                  <c:v>79.173947299999995</c:v>
                </c:pt>
                <c:pt idx="3598">
                  <c:v>79.206229800000003</c:v>
                </c:pt>
                <c:pt idx="3599">
                  <c:v>79.238488800000013</c:v>
                </c:pt>
                <c:pt idx="3600">
                  <c:v>79.270798800000009</c:v>
                </c:pt>
                <c:pt idx="3601">
                  <c:v>79.303228400000009</c:v>
                </c:pt>
                <c:pt idx="3602">
                  <c:v>79.335559500000002</c:v>
                </c:pt>
                <c:pt idx="3603">
                  <c:v>79.367880700000001</c:v>
                </c:pt>
                <c:pt idx="3604">
                  <c:v>79.400286999999992</c:v>
                </c:pt>
                <c:pt idx="3605">
                  <c:v>79.432584800000001</c:v>
                </c:pt>
                <c:pt idx="3606">
                  <c:v>79.464877600000008</c:v>
                </c:pt>
                <c:pt idx="3607">
                  <c:v>79.497269400000008</c:v>
                </c:pt>
                <c:pt idx="3608">
                  <c:v>79.5295706</c:v>
                </c:pt>
                <c:pt idx="3609">
                  <c:v>79.561882299999994</c:v>
                </c:pt>
                <c:pt idx="3610">
                  <c:v>79.594307400000005</c:v>
                </c:pt>
                <c:pt idx="3611">
                  <c:v>79.626650899999987</c:v>
                </c:pt>
                <c:pt idx="3612">
                  <c:v>79.659002900000004</c:v>
                </c:pt>
                <c:pt idx="3613">
                  <c:v>79.691464199999999</c:v>
                </c:pt>
                <c:pt idx="3614">
                  <c:v>79.723843799999997</c:v>
                </c:pt>
                <c:pt idx="3615">
                  <c:v>79.756240599999998</c:v>
                </c:pt>
                <c:pt idx="3616">
                  <c:v>79.788752700000003</c:v>
                </c:pt>
                <c:pt idx="3617">
                  <c:v>79.821182199999996</c:v>
                </c:pt>
                <c:pt idx="3618">
                  <c:v>79.853621899999993</c:v>
                </c:pt>
                <c:pt idx="3619">
                  <c:v>79.886166099999997</c:v>
                </c:pt>
                <c:pt idx="3620">
                  <c:v>79.918615500000001</c:v>
                </c:pt>
                <c:pt idx="3621">
                  <c:v>79.951062999999991</c:v>
                </c:pt>
                <c:pt idx="3622">
                  <c:v>79.98360439999999</c:v>
                </c:pt>
                <c:pt idx="3623">
                  <c:v>80.016043400000001</c:v>
                </c:pt>
                <c:pt idx="3624">
                  <c:v>80.048476399999998</c:v>
                </c:pt>
                <c:pt idx="3625">
                  <c:v>80.081004300000004</c:v>
                </c:pt>
                <c:pt idx="3626">
                  <c:v>80.113454500000003</c:v>
                </c:pt>
                <c:pt idx="3627">
                  <c:v>80.145937799999999</c:v>
                </c:pt>
                <c:pt idx="3628">
                  <c:v>80.178545700000001</c:v>
                </c:pt>
                <c:pt idx="3629">
                  <c:v>80.211072700000003</c:v>
                </c:pt>
                <c:pt idx="3630">
                  <c:v>80.243605000000002</c:v>
                </c:pt>
                <c:pt idx="3631">
                  <c:v>80.276228199999991</c:v>
                </c:pt>
                <c:pt idx="3632">
                  <c:v>80.308740399999991</c:v>
                </c:pt>
                <c:pt idx="3633">
                  <c:v>80.341237200000009</c:v>
                </c:pt>
                <c:pt idx="3634">
                  <c:v>80.373816699999992</c:v>
                </c:pt>
                <c:pt idx="3635">
                  <c:v>80.406288000000004</c:v>
                </c:pt>
                <c:pt idx="3636">
                  <c:v>80.438754199999991</c:v>
                </c:pt>
                <c:pt idx="3637">
                  <c:v>80.471316099999996</c:v>
                </c:pt>
                <c:pt idx="3638">
                  <c:v>80.503781599999996</c:v>
                </c:pt>
                <c:pt idx="3639">
                  <c:v>80.536248600000008</c:v>
                </c:pt>
                <c:pt idx="3640">
                  <c:v>80.568803199999991</c:v>
                </c:pt>
                <c:pt idx="3641">
                  <c:v>80.6012305</c:v>
                </c:pt>
                <c:pt idx="3642">
                  <c:v>80.633626300000003</c:v>
                </c:pt>
                <c:pt idx="3643">
                  <c:v>80.666094099999995</c:v>
                </c:pt>
                <c:pt idx="3644">
                  <c:v>80.69844719999999</c:v>
                </c:pt>
                <c:pt idx="3645">
                  <c:v>80.730787700000008</c:v>
                </c:pt>
                <c:pt idx="3646">
                  <c:v>80.763212199999998</c:v>
                </c:pt>
                <c:pt idx="3647">
                  <c:v>80.795523700000004</c:v>
                </c:pt>
                <c:pt idx="3648">
                  <c:v>80.827817299999992</c:v>
                </c:pt>
                <c:pt idx="3649">
                  <c:v>80.860186900000002</c:v>
                </c:pt>
                <c:pt idx="3650">
                  <c:v>80.892436500000002</c:v>
                </c:pt>
                <c:pt idx="3651">
                  <c:v>80.924664300000003</c:v>
                </c:pt>
                <c:pt idx="3652">
                  <c:v>80.956968200000006</c:v>
                </c:pt>
                <c:pt idx="3653">
                  <c:v>80.989154999999997</c:v>
                </c:pt>
                <c:pt idx="3654">
                  <c:v>81.021323499999994</c:v>
                </c:pt>
                <c:pt idx="3655">
                  <c:v>81.053585099999992</c:v>
                </c:pt>
                <c:pt idx="3656">
                  <c:v>81.085755500000005</c:v>
                </c:pt>
                <c:pt idx="3657">
                  <c:v>81.1179293</c:v>
                </c:pt>
                <c:pt idx="3658">
                  <c:v>81.150198900000007</c:v>
                </c:pt>
                <c:pt idx="3659">
                  <c:v>81.182366700000003</c:v>
                </c:pt>
                <c:pt idx="3660">
                  <c:v>81.214528799999997</c:v>
                </c:pt>
                <c:pt idx="3661">
                  <c:v>81.246783600000001</c:v>
                </c:pt>
                <c:pt idx="3662">
                  <c:v>81.27893850000001</c:v>
                </c:pt>
                <c:pt idx="3663">
                  <c:v>81.311091099999999</c:v>
                </c:pt>
                <c:pt idx="3664">
                  <c:v>81.343339999999998</c:v>
                </c:pt>
                <c:pt idx="3665">
                  <c:v>81.375492899999998</c:v>
                </c:pt>
                <c:pt idx="3666">
                  <c:v>81.407646700000001</c:v>
                </c:pt>
                <c:pt idx="3667">
                  <c:v>81.439898900000003</c:v>
                </c:pt>
                <c:pt idx="3668">
                  <c:v>81.472056100000003</c:v>
                </c:pt>
                <c:pt idx="3669">
                  <c:v>81.504211299999994</c:v>
                </c:pt>
                <c:pt idx="3670">
                  <c:v>81.536451600000007</c:v>
                </c:pt>
                <c:pt idx="3671">
                  <c:v>81.568581600000002</c:v>
                </c:pt>
                <c:pt idx="3672">
                  <c:v>81.600698899999998</c:v>
                </c:pt>
                <c:pt idx="3673">
                  <c:v>81.632901700000005</c:v>
                </c:pt>
                <c:pt idx="3674">
                  <c:v>81.664998800000006</c:v>
                </c:pt>
                <c:pt idx="3675">
                  <c:v>81.6970867</c:v>
                </c:pt>
                <c:pt idx="3676">
                  <c:v>81.729261100000002</c:v>
                </c:pt>
                <c:pt idx="3677">
                  <c:v>81.761329500000002</c:v>
                </c:pt>
                <c:pt idx="3678">
                  <c:v>81.793387799999991</c:v>
                </c:pt>
                <c:pt idx="3679">
                  <c:v>81.825534199999993</c:v>
                </c:pt>
                <c:pt idx="3680">
                  <c:v>81.857581199999998</c:v>
                </c:pt>
                <c:pt idx="3681">
                  <c:v>81.889627299999987</c:v>
                </c:pt>
                <c:pt idx="3682">
                  <c:v>81.921768</c:v>
                </c:pt>
                <c:pt idx="3683">
                  <c:v>81.953809800000002</c:v>
                </c:pt>
                <c:pt idx="3684">
                  <c:v>81.985860799999998</c:v>
                </c:pt>
                <c:pt idx="3685">
                  <c:v>82.018042100000002</c:v>
                </c:pt>
                <c:pt idx="3686">
                  <c:v>82.050162999999998</c:v>
                </c:pt>
                <c:pt idx="3687">
                  <c:v>82.082310300000003</c:v>
                </c:pt>
                <c:pt idx="3688">
                  <c:v>82.114567500000007</c:v>
                </c:pt>
                <c:pt idx="3689">
                  <c:v>82.146731299999999</c:v>
                </c:pt>
                <c:pt idx="3690">
                  <c:v>82.178893299999999</c:v>
                </c:pt>
                <c:pt idx="3691">
                  <c:v>82.211147699999998</c:v>
                </c:pt>
                <c:pt idx="3692">
                  <c:v>82.243301500000001</c:v>
                </c:pt>
                <c:pt idx="3693">
                  <c:v>82.275453899999988</c:v>
                </c:pt>
                <c:pt idx="3694">
                  <c:v>82.307703799999999</c:v>
                </c:pt>
                <c:pt idx="3695">
                  <c:v>82.339859300000001</c:v>
                </c:pt>
                <c:pt idx="3696">
                  <c:v>82.37201970000001</c:v>
                </c:pt>
                <c:pt idx="3697">
                  <c:v>82.404286200000001</c:v>
                </c:pt>
                <c:pt idx="3698">
                  <c:v>82.436465800000008</c:v>
                </c:pt>
                <c:pt idx="3699">
                  <c:v>82.468629300000003</c:v>
                </c:pt>
                <c:pt idx="3700">
                  <c:v>82.500855599999994</c:v>
                </c:pt>
                <c:pt idx="3701">
                  <c:v>82.5329555</c:v>
                </c:pt>
                <c:pt idx="3702">
                  <c:v>82.565033800000009</c:v>
                </c:pt>
                <c:pt idx="3703">
                  <c:v>82.597192899999996</c:v>
                </c:pt>
                <c:pt idx="3704">
                  <c:v>82.629242199999993</c:v>
                </c:pt>
                <c:pt idx="3705">
                  <c:v>82.661276400000006</c:v>
                </c:pt>
                <c:pt idx="3706">
                  <c:v>82.693390499999992</c:v>
                </c:pt>
                <c:pt idx="3707">
                  <c:v>82.7253896</c:v>
                </c:pt>
                <c:pt idx="3708">
                  <c:v>82.757365800000002</c:v>
                </c:pt>
                <c:pt idx="3709">
                  <c:v>82.789418000000012</c:v>
                </c:pt>
                <c:pt idx="3710">
                  <c:v>82.82135980000001</c:v>
                </c:pt>
                <c:pt idx="3711">
                  <c:v>82.853291500000012</c:v>
                </c:pt>
                <c:pt idx="3712">
                  <c:v>82.885311900000005</c:v>
                </c:pt>
                <c:pt idx="3713">
                  <c:v>82.917232600000006</c:v>
                </c:pt>
                <c:pt idx="3714">
                  <c:v>82.949172900000008</c:v>
                </c:pt>
                <c:pt idx="3715">
                  <c:v>82.9812431</c:v>
                </c:pt>
                <c:pt idx="3716">
                  <c:v>83.0132476</c:v>
                </c:pt>
                <c:pt idx="3717">
                  <c:v>83.045271200000002</c:v>
                </c:pt>
                <c:pt idx="3718">
                  <c:v>83.07739819999999</c:v>
                </c:pt>
                <c:pt idx="3719">
                  <c:v>83.109429000000006</c:v>
                </c:pt>
                <c:pt idx="3720">
                  <c:v>83.141458</c:v>
                </c:pt>
                <c:pt idx="3721">
                  <c:v>83.173581600000006</c:v>
                </c:pt>
                <c:pt idx="3722">
                  <c:v>83.205608999999995</c:v>
                </c:pt>
                <c:pt idx="3723">
                  <c:v>83.237639899999991</c:v>
                </c:pt>
                <c:pt idx="3724">
                  <c:v>83.269773900000004</c:v>
                </c:pt>
                <c:pt idx="3725">
                  <c:v>83.301821899999993</c:v>
                </c:pt>
                <c:pt idx="3726">
                  <c:v>83.333883700000001</c:v>
                </c:pt>
                <c:pt idx="3727">
                  <c:v>83.366058199999998</c:v>
                </c:pt>
                <c:pt idx="3728">
                  <c:v>83.398156700000001</c:v>
                </c:pt>
                <c:pt idx="3729">
                  <c:v>83.430292799999989</c:v>
                </c:pt>
                <c:pt idx="3730">
                  <c:v>83.462567699999994</c:v>
                </c:pt>
                <c:pt idx="3731">
                  <c:v>83.494782099999995</c:v>
                </c:pt>
                <c:pt idx="3732">
                  <c:v>83.527022000000002</c:v>
                </c:pt>
                <c:pt idx="3733">
                  <c:v>83.559374099999999</c:v>
                </c:pt>
                <c:pt idx="3734">
                  <c:v>83.591634799999994</c:v>
                </c:pt>
                <c:pt idx="3735">
                  <c:v>83.623893500000008</c:v>
                </c:pt>
                <c:pt idx="3736">
                  <c:v>83.656241399999999</c:v>
                </c:pt>
                <c:pt idx="3737">
                  <c:v>83.688480200000001</c:v>
                </c:pt>
                <c:pt idx="3738">
                  <c:v>83.720704199999986</c:v>
                </c:pt>
                <c:pt idx="3739">
                  <c:v>83.7530079</c:v>
                </c:pt>
                <c:pt idx="3740">
                  <c:v>83.785191499999996</c:v>
                </c:pt>
                <c:pt idx="3741">
                  <c:v>83.817345599999996</c:v>
                </c:pt>
                <c:pt idx="3742">
                  <c:v>83.849563099999997</c:v>
                </c:pt>
                <c:pt idx="3743">
                  <c:v>83.881655100000003</c:v>
                </c:pt>
                <c:pt idx="3744">
                  <c:v>83.913730200000003</c:v>
                </c:pt>
                <c:pt idx="3745">
                  <c:v>83.945890199999994</c:v>
                </c:pt>
                <c:pt idx="3746">
                  <c:v>83.977943299999993</c:v>
                </c:pt>
                <c:pt idx="3747">
                  <c:v>84.009985499999999</c:v>
                </c:pt>
                <c:pt idx="3748">
                  <c:v>84.042112399999993</c:v>
                </c:pt>
                <c:pt idx="3749">
                  <c:v>84.074132399999996</c:v>
                </c:pt>
                <c:pt idx="3750">
                  <c:v>84.106144499999999</c:v>
                </c:pt>
                <c:pt idx="3751">
                  <c:v>84.138248600000011</c:v>
                </c:pt>
                <c:pt idx="3752">
                  <c:v>84.170256500000008</c:v>
                </c:pt>
                <c:pt idx="3753">
                  <c:v>84.202269199999989</c:v>
                </c:pt>
                <c:pt idx="3754">
                  <c:v>84.234387499999997</c:v>
                </c:pt>
                <c:pt idx="3755">
                  <c:v>84.266422599999999</c:v>
                </c:pt>
                <c:pt idx="3756">
                  <c:v>84.298472700000005</c:v>
                </c:pt>
                <c:pt idx="3757">
                  <c:v>84.330635299999997</c:v>
                </c:pt>
                <c:pt idx="3758">
                  <c:v>84.362729600000009</c:v>
                </c:pt>
                <c:pt idx="3759">
                  <c:v>84.394871899999998</c:v>
                </c:pt>
                <c:pt idx="3760">
                  <c:v>84.427157600000001</c:v>
                </c:pt>
                <c:pt idx="3761">
                  <c:v>84.459381899999997</c:v>
                </c:pt>
                <c:pt idx="3762">
                  <c:v>84.491627800000003</c:v>
                </c:pt>
                <c:pt idx="3763">
                  <c:v>84.523978600000007</c:v>
                </c:pt>
                <c:pt idx="3764">
                  <c:v>84.5562288</c:v>
                </c:pt>
                <c:pt idx="3765">
                  <c:v>84.588467199999997</c:v>
                </c:pt>
                <c:pt idx="3766">
                  <c:v>84.620786699999996</c:v>
                </c:pt>
                <c:pt idx="3767">
                  <c:v>84.65299499999999</c:v>
                </c:pt>
                <c:pt idx="3768">
                  <c:v>84.685192599999993</c:v>
                </c:pt>
                <c:pt idx="3769">
                  <c:v>84.717480699999996</c:v>
                </c:pt>
                <c:pt idx="3770">
                  <c:v>84.749670499999993</c:v>
                </c:pt>
                <c:pt idx="3771">
                  <c:v>84.781863099999995</c:v>
                </c:pt>
                <c:pt idx="3772">
                  <c:v>84.814158300000003</c:v>
                </c:pt>
                <c:pt idx="3773">
                  <c:v>84.846359800000002</c:v>
                </c:pt>
                <c:pt idx="3774">
                  <c:v>84.878561000000005</c:v>
                </c:pt>
                <c:pt idx="3775">
                  <c:v>84.910860100000008</c:v>
                </c:pt>
                <c:pt idx="3776">
                  <c:v>84.943065599999997</c:v>
                </c:pt>
                <c:pt idx="3777">
                  <c:v>84.9752759</c:v>
                </c:pt>
                <c:pt idx="3778">
                  <c:v>85.007586700000004</c:v>
                </c:pt>
                <c:pt idx="3779">
                  <c:v>85.039800799999995</c:v>
                </c:pt>
                <c:pt idx="3780">
                  <c:v>85.072009600000001</c:v>
                </c:pt>
                <c:pt idx="3781">
                  <c:v>85.104302300000001</c:v>
                </c:pt>
                <c:pt idx="3782">
                  <c:v>85.136475900000008</c:v>
                </c:pt>
                <c:pt idx="3783">
                  <c:v>85.1686196</c:v>
                </c:pt>
                <c:pt idx="3784">
                  <c:v>85.200826499999991</c:v>
                </c:pt>
                <c:pt idx="3785">
                  <c:v>85.232906900000003</c:v>
                </c:pt>
                <c:pt idx="3786">
                  <c:v>85.264962600000004</c:v>
                </c:pt>
                <c:pt idx="3787">
                  <c:v>85.29709600000001</c:v>
                </c:pt>
                <c:pt idx="3788">
                  <c:v>85.329121499999999</c:v>
                </c:pt>
                <c:pt idx="3789">
                  <c:v>85.361140599999999</c:v>
                </c:pt>
                <c:pt idx="3790">
                  <c:v>85.393252699999991</c:v>
                </c:pt>
                <c:pt idx="3791">
                  <c:v>85.425267200000008</c:v>
                </c:pt>
                <c:pt idx="3792">
                  <c:v>85.457281000000009</c:v>
                </c:pt>
                <c:pt idx="3793">
                  <c:v>85.4893912</c:v>
                </c:pt>
                <c:pt idx="3794">
                  <c:v>85.521405799999997</c:v>
                </c:pt>
                <c:pt idx="3795">
                  <c:v>85.553421100000008</c:v>
                </c:pt>
                <c:pt idx="3796">
                  <c:v>85.585533299999994</c:v>
                </c:pt>
                <c:pt idx="3797">
                  <c:v>85.617550000000008</c:v>
                </c:pt>
                <c:pt idx="3798">
                  <c:v>85.649568899999991</c:v>
                </c:pt>
                <c:pt idx="3799">
                  <c:v>85.681687300000007</c:v>
                </c:pt>
                <c:pt idx="3800">
                  <c:v>85.713712000000001</c:v>
                </c:pt>
                <c:pt idx="3801">
                  <c:v>85.745737399999996</c:v>
                </c:pt>
                <c:pt idx="3802">
                  <c:v>85.777857900000001</c:v>
                </c:pt>
                <c:pt idx="3803">
                  <c:v>85.809891099999987</c:v>
                </c:pt>
                <c:pt idx="3804">
                  <c:v>85.841937300000012</c:v>
                </c:pt>
                <c:pt idx="3805">
                  <c:v>85.874085999999991</c:v>
                </c:pt>
                <c:pt idx="3806">
                  <c:v>85.9061351</c:v>
                </c:pt>
                <c:pt idx="3807">
                  <c:v>85.938172699999996</c:v>
                </c:pt>
                <c:pt idx="3808">
                  <c:v>85.970291200000005</c:v>
                </c:pt>
                <c:pt idx="3809">
                  <c:v>86.002298999999994</c:v>
                </c:pt>
                <c:pt idx="3810">
                  <c:v>86.034295</c:v>
                </c:pt>
                <c:pt idx="3811">
                  <c:v>86.066379299999994</c:v>
                </c:pt>
                <c:pt idx="3812">
                  <c:v>86.0983643</c:v>
                </c:pt>
                <c:pt idx="3813">
                  <c:v>86.130350199999995</c:v>
                </c:pt>
                <c:pt idx="3814">
                  <c:v>86.162436900000003</c:v>
                </c:pt>
                <c:pt idx="3815">
                  <c:v>86.194434799999996</c:v>
                </c:pt>
                <c:pt idx="3816">
                  <c:v>86.226441800000003</c:v>
                </c:pt>
                <c:pt idx="3817">
                  <c:v>86.258552399999999</c:v>
                </c:pt>
                <c:pt idx="3818">
                  <c:v>86.290562999999992</c:v>
                </c:pt>
                <c:pt idx="3819">
                  <c:v>86.322562699999992</c:v>
                </c:pt>
                <c:pt idx="3820">
                  <c:v>86.354646299999999</c:v>
                </c:pt>
                <c:pt idx="3821">
                  <c:v>86.386622399999993</c:v>
                </c:pt>
                <c:pt idx="3822">
                  <c:v>86.418588099999994</c:v>
                </c:pt>
                <c:pt idx="3823">
                  <c:v>86.450639299999992</c:v>
                </c:pt>
                <c:pt idx="3824">
                  <c:v>86.48258349999999</c:v>
                </c:pt>
                <c:pt idx="3825">
                  <c:v>86.5145172</c:v>
                </c:pt>
                <c:pt idx="3826">
                  <c:v>86.54653660000001</c:v>
                </c:pt>
                <c:pt idx="3827">
                  <c:v>86.578451100000009</c:v>
                </c:pt>
                <c:pt idx="3828">
                  <c:v>86.610359299999999</c:v>
                </c:pt>
                <c:pt idx="3829">
                  <c:v>86.642359200000001</c:v>
                </c:pt>
                <c:pt idx="3830">
                  <c:v>86.674260599999997</c:v>
                </c:pt>
                <c:pt idx="3831">
                  <c:v>86.706160399999987</c:v>
                </c:pt>
                <c:pt idx="3832">
                  <c:v>86.738156000000004</c:v>
                </c:pt>
                <c:pt idx="3833">
                  <c:v>86.770065700000004</c:v>
                </c:pt>
                <c:pt idx="3834">
                  <c:v>86.801989199999994</c:v>
                </c:pt>
                <c:pt idx="3835">
                  <c:v>86.834019100000006</c:v>
                </c:pt>
                <c:pt idx="3836">
                  <c:v>86.865957500000007</c:v>
                </c:pt>
                <c:pt idx="3837">
                  <c:v>86.897893800000006</c:v>
                </c:pt>
                <c:pt idx="3838">
                  <c:v>86.929919699999999</c:v>
                </c:pt>
                <c:pt idx="3839">
                  <c:v>86.961841899999996</c:v>
                </c:pt>
                <c:pt idx="3840">
                  <c:v>86.993755699999994</c:v>
                </c:pt>
                <c:pt idx="3841">
                  <c:v>87.025757900000002</c:v>
                </c:pt>
                <c:pt idx="3842">
                  <c:v>87.0576595</c:v>
                </c:pt>
                <c:pt idx="3843">
                  <c:v>87.089558799999992</c:v>
                </c:pt>
                <c:pt idx="3844">
                  <c:v>87.1215543</c:v>
                </c:pt>
                <c:pt idx="3845">
                  <c:v>87.153457899999992</c:v>
                </c:pt>
                <c:pt idx="3846">
                  <c:v>87.185367999999997</c:v>
                </c:pt>
                <c:pt idx="3847">
                  <c:v>87.217380999999989</c:v>
                </c:pt>
                <c:pt idx="3848">
                  <c:v>87.249299199999996</c:v>
                </c:pt>
                <c:pt idx="3849">
                  <c:v>87.281214300000002</c:v>
                </c:pt>
                <c:pt idx="3850">
                  <c:v>87.313222699999997</c:v>
                </c:pt>
                <c:pt idx="3851">
                  <c:v>87.345134300000012</c:v>
                </c:pt>
                <c:pt idx="3852">
                  <c:v>87.377045699999996</c:v>
                </c:pt>
                <c:pt idx="3853">
                  <c:v>87.4090518</c:v>
                </c:pt>
                <c:pt idx="3854">
                  <c:v>87.440959400000011</c:v>
                </c:pt>
                <c:pt idx="3855">
                  <c:v>87.472862800000001</c:v>
                </c:pt>
                <c:pt idx="3856">
                  <c:v>87.504855599999999</c:v>
                </c:pt>
                <c:pt idx="3857">
                  <c:v>87.536744499999998</c:v>
                </c:pt>
                <c:pt idx="3858">
                  <c:v>87.568625299999994</c:v>
                </c:pt>
                <c:pt idx="3859">
                  <c:v>87.600594299999997</c:v>
                </c:pt>
                <c:pt idx="3860">
                  <c:v>87.632460399999999</c:v>
                </c:pt>
                <c:pt idx="3861">
                  <c:v>87.664320000000004</c:v>
                </c:pt>
                <c:pt idx="3862">
                  <c:v>87.696270699999999</c:v>
                </c:pt>
                <c:pt idx="3863">
                  <c:v>87.728133400000004</c:v>
                </c:pt>
                <c:pt idx="3864">
                  <c:v>87.760012700000004</c:v>
                </c:pt>
                <c:pt idx="3865">
                  <c:v>87.7920029</c:v>
                </c:pt>
                <c:pt idx="3866">
                  <c:v>87.823907399999996</c:v>
                </c:pt>
                <c:pt idx="3867">
                  <c:v>87.855816099999998</c:v>
                </c:pt>
                <c:pt idx="3868">
                  <c:v>87.887820900000008</c:v>
                </c:pt>
                <c:pt idx="3869">
                  <c:v>87.91972779999999</c:v>
                </c:pt>
                <c:pt idx="3870">
                  <c:v>87.951631299999988</c:v>
                </c:pt>
                <c:pt idx="3871">
                  <c:v>87.983627800000008</c:v>
                </c:pt>
                <c:pt idx="3872">
                  <c:v>88.015526899999998</c:v>
                </c:pt>
                <c:pt idx="3873">
                  <c:v>88.047424899999996</c:v>
                </c:pt>
                <c:pt idx="3874">
                  <c:v>88.079418799999999</c:v>
                </c:pt>
                <c:pt idx="3875">
                  <c:v>88.111319300000005</c:v>
                </c:pt>
                <c:pt idx="3876">
                  <c:v>88.143223800000001</c:v>
                </c:pt>
                <c:pt idx="3877">
                  <c:v>88.175227799999988</c:v>
                </c:pt>
                <c:pt idx="3878">
                  <c:v>88.207122600000005</c:v>
                </c:pt>
                <c:pt idx="3879">
                  <c:v>88.238989799999999</c:v>
                </c:pt>
                <c:pt idx="3880">
                  <c:v>88.270927999999998</c:v>
                </c:pt>
                <c:pt idx="3881">
                  <c:v>88.302752099999992</c:v>
                </c:pt>
                <c:pt idx="3882">
                  <c:v>88.334562999999989</c:v>
                </c:pt>
                <c:pt idx="3883">
                  <c:v>88.366459300000002</c:v>
                </c:pt>
                <c:pt idx="3884">
                  <c:v>88.398250899999994</c:v>
                </c:pt>
                <c:pt idx="3885">
                  <c:v>88.430033100000003</c:v>
                </c:pt>
                <c:pt idx="3886">
                  <c:v>88.461900499999999</c:v>
                </c:pt>
                <c:pt idx="3887">
                  <c:v>88.4945898</c:v>
                </c:pt>
                <c:pt idx="3888">
                  <c:v>88.528453499999998</c:v>
                </c:pt>
                <c:pt idx="3889">
                  <c:v>88.562416800000008</c:v>
                </c:pt>
                <c:pt idx="3890">
                  <c:v>88.596277900000004</c:v>
                </c:pt>
                <c:pt idx="3891">
                  <c:v>88.630137599999998</c:v>
                </c:pt>
                <c:pt idx="3892">
                  <c:v>88.664098299999992</c:v>
                </c:pt>
                <c:pt idx="3893">
                  <c:v>88.69797770000001</c:v>
                </c:pt>
                <c:pt idx="3894">
                  <c:v>88.731911699999998</c:v>
                </c:pt>
                <c:pt idx="3895">
                  <c:v>88.766001900000006</c:v>
                </c:pt>
                <c:pt idx="3896">
                  <c:v>88.800029999999992</c:v>
                </c:pt>
                <c:pt idx="3897">
                  <c:v>88.834081300000008</c:v>
                </c:pt>
                <c:pt idx="3898">
                  <c:v>88.868242899999998</c:v>
                </c:pt>
                <c:pt idx="3899">
                  <c:v>88.902301000000008</c:v>
                </c:pt>
                <c:pt idx="3900">
                  <c:v>88.936354000000009</c:v>
                </c:pt>
                <c:pt idx="3901">
                  <c:v>88.970503699999995</c:v>
                </c:pt>
                <c:pt idx="3902">
                  <c:v>89.004548899999989</c:v>
                </c:pt>
                <c:pt idx="3903">
                  <c:v>89.038597199999998</c:v>
                </c:pt>
                <c:pt idx="3904">
                  <c:v>89.072755799999996</c:v>
                </c:pt>
                <c:pt idx="3905">
                  <c:v>89.106824900000007</c:v>
                </c:pt>
                <c:pt idx="3906">
                  <c:v>89.140910999999988</c:v>
                </c:pt>
                <c:pt idx="3907">
                  <c:v>89.175118100000006</c:v>
                </c:pt>
                <c:pt idx="3908">
                  <c:v>89.209236099999998</c:v>
                </c:pt>
                <c:pt idx="3909">
                  <c:v>89.243354800000006</c:v>
                </c:pt>
                <c:pt idx="3910">
                  <c:v>89.277576400000001</c:v>
                </c:pt>
                <c:pt idx="3911">
                  <c:v>89.311700500000001</c:v>
                </c:pt>
                <c:pt idx="3912">
                  <c:v>89.345835300000005</c:v>
                </c:pt>
                <c:pt idx="3913">
                  <c:v>89.380085600000001</c:v>
                </c:pt>
                <c:pt idx="3914">
                  <c:v>89.414243499999998</c:v>
                </c:pt>
                <c:pt idx="3915">
                  <c:v>89.448408400000005</c:v>
                </c:pt>
                <c:pt idx="3916">
                  <c:v>89.482679000000005</c:v>
                </c:pt>
                <c:pt idx="3917">
                  <c:v>89.516845000000004</c:v>
                </c:pt>
                <c:pt idx="3918">
                  <c:v>89.551004599999999</c:v>
                </c:pt>
                <c:pt idx="3919">
                  <c:v>89.585256999999999</c:v>
                </c:pt>
                <c:pt idx="3920">
                  <c:v>89.619394100000008</c:v>
                </c:pt>
                <c:pt idx="3921">
                  <c:v>89.6535169</c:v>
                </c:pt>
                <c:pt idx="3922">
                  <c:v>89.687726900000001</c:v>
                </c:pt>
                <c:pt idx="3923">
                  <c:v>89.721823799999996</c:v>
                </c:pt>
                <c:pt idx="3924">
                  <c:v>89.755923500000009</c:v>
                </c:pt>
                <c:pt idx="3925">
                  <c:v>89.790126699999988</c:v>
                </c:pt>
                <c:pt idx="3926">
                  <c:v>89.8242197</c:v>
                </c:pt>
                <c:pt idx="3927">
                  <c:v>89.858294700000002</c:v>
                </c:pt>
                <c:pt idx="3928">
                  <c:v>89.892448399999992</c:v>
                </c:pt>
                <c:pt idx="3929">
                  <c:v>89.926475300000007</c:v>
                </c:pt>
                <c:pt idx="3930">
                  <c:v>89.960478600000002</c:v>
                </c:pt>
                <c:pt idx="3931">
                  <c:v>89.994560399999997</c:v>
                </c:pt>
                <c:pt idx="3932">
                  <c:v>90.028516600000003</c:v>
                </c:pt>
                <c:pt idx="3933">
                  <c:v>90.062449799999996</c:v>
                </c:pt>
                <c:pt idx="3934">
                  <c:v>90.096464699999999</c:v>
                </c:pt>
                <c:pt idx="3935">
                  <c:v>90.130358999999999</c:v>
                </c:pt>
                <c:pt idx="3936">
                  <c:v>90.164235199999993</c:v>
                </c:pt>
                <c:pt idx="3937">
                  <c:v>90.198196299999992</c:v>
                </c:pt>
                <c:pt idx="3938">
                  <c:v>90.232043099999999</c:v>
                </c:pt>
                <c:pt idx="3939">
                  <c:v>90.265899000000005</c:v>
                </c:pt>
                <c:pt idx="3940">
                  <c:v>90.299878100000001</c:v>
                </c:pt>
                <c:pt idx="3941">
                  <c:v>90.333773700000009</c:v>
                </c:pt>
                <c:pt idx="3942">
                  <c:v>90.367679899999999</c:v>
                </c:pt>
                <c:pt idx="3943">
                  <c:v>90.401692400000002</c:v>
                </c:pt>
                <c:pt idx="3944">
                  <c:v>90.435605100000004</c:v>
                </c:pt>
                <c:pt idx="3945">
                  <c:v>90.469518500000007</c:v>
                </c:pt>
                <c:pt idx="3946">
                  <c:v>90.503533899999994</c:v>
                </c:pt>
                <c:pt idx="3947">
                  <c:v>90.537447299999997</c:v>
                </c:pt>
                <c:pt idx="3948">
                  <c:v>90.5713595</c:v>
                </c:pt>
                <c:pt idx="3949">
                  <c:v>90.605371199999993</c:v>
                </c:pt>
                <c:pt idx="3950">
                  <c:v>90.6392776</c:v>
                </c:pt>
                <c:pt idx="3951">
                  <c:v>90.673179999999988</c:v>
                </c:pt>
                <c:pt idx="3952">
                  <c:v>90.707179999999994</c:v>
                </c:pt>
                <c:pt idx="3953">
                  <c:v>90.741074499999996</c:v>
                </c:pt>
                <c:pt idx="3954">
                  <c:v>90.774969100000007</c:v>
                </c:pt>
                <c:pt idx="3955">
                  <c:v>90.808968900000011</c:v>
                </c:pt>
                <c:pt idx="3956">
                  <c:v>90.842872299999996</c:v>
                </c:pt>
                <c:pt idx="3957">
                  <c:v>90.876783399999994</c:v>
                </c:pt>
                <c:pt idx="3958">
                  <c:v>90.910806800000003</c:v>
                </c:pt>
                <c:pt idx="3959">
                  <c:v>90.94474009999999</c:v>
                </c:pt>
                <c:pt idx="3960">
                  <c:v>90.978686400000001</c:v>
                </c:pt>
                <c:pt idx="3961">
                  <c:v>91.012748200000004</c:v>
                </c:pt>
                <c:pt idx="3962">
                  <c:v>91.046720199999996</c:v>
                </c:pt>
                <c:pt idx="3963">
                  <c:v>91.080702600000009</c:v>
                </c:pt>
                <c:pt idx="3964">
                  <c:v>91.114794899999993</c:v>
                </c:pt>
                <c:pt idx="3965">
                  <c:v>91.148789199999996</c:v>
                </c:pt>
                <c:pt idx="3966">
                  <c:v>91.182784100000006</c:v>
                </c:pt>
                <c:pt idx="3967">
                  <c:v>91.216878699999995</c:v>
                </c:pt>
                <c:pt idx="3968">
                  <c:v>91.250865900000008</c:v>
                </c:pt>
                <c:pt idx="3969">
                  <c:v>91.284839200000008</c:v>
                </c:pt>
                <c:pt idx="3970">
                  <c:v>91.318889599999991</c:v>
                </c:pt>
                <c:pt idx="3971">
                  <c:v>91.352814600000002</c:v>
                </c:pt>
                <c:pt idx="3972">
                  <c:v>91.386720799999992</c:v>
                </c:pt>
                <c:pt idx="3973">
                  <c:v>91.420715000000001</c:v>
                </c:pt>
                <c:pt idx="3974">
                  <c:v>91.454597699999994</c:v>
                </c:pt>
                <c:pt idx="3975">
                  <c:v>91.488472999999999</c:v>
                </c:pt>
                <c:pt idx="3976">
                  <c:v>91.522444300000004</c:v>
                </c:pt>
                <c:pt idx="3977">
                  <c:v>91.556309099999993</c:v>
                </c:pt>
                <c:pt idx="3978">
                  <c:v>91.590169099999997</c:v>
                </c:pt>
                <c:pt idx="3979">
                  <c:v>91.624126999999987</c:v>
                </c:pt>
                <c:pt idx="3980">
                  <c:v>91.657985400000001</c:v>
                </c:pt>
                <c:pt idx="3981">
                  <c:v>91.691845299999997</c:v>
                </c:pt>
                <c:pt idx="3982">
                  <c:v>91.725804199999999</c:v>
                </c:pt>
                <c:pt idx="3983">
                  <c:v>91.759658899999991</c:v>
                </c:pt>
                <c:pt idx="3984">
                  <c:v>91.793520999999998</c:v>
                </c:pt>
                <c:pt idx="3985">
                  <c:v>91.827535499999996</c:v>
                </c:pt>
                <c:pt idx="3986">
                  <c:v>91.861509099999992</c:v>
                </c:pt>
                <c:pt idx="3987">
                  <c:v>91.8955275</c:v>
                </c:pt>
                <c:pt idx="3988">
                  <c:v>91.929665599999993</c:v>
                </c:pt>
                <c:pt idx="3989">
                  <c:v>91.963697300000007</c:v>
                </c:pt>
                <c:pt idx="3990">
                  <c:v>91.997711800000005</c:v>
                </c:pt>
                <c:pt idx="3991">
                  <c:v>92.031804699999995</c:v>
                </c:pt>
                <c:pt idx="3992">
                  <c:v>92.065771999999996</c:v>
                </c:pt>
                <c:pt idx="3993">
                  <c:v>92.0997208</c:v>
                </c:pt>
                <c:pt idx="3994">
                  <c:v>92.133756500000004</c:v>
                </c:pt>
                <c:pt idx="3995">
                  <c:v>92.167679000000007</c:v>
                </c:pt>
                <c:pt idx="3996">
                  <c:v>92.201592300000002</c:v>
                </c:pt>
                <c:pt idx="3997">
                  <c:v>92.235594500000005</c:v>
                </c:pt>
                <c:pt idx="3998">
                  <c:v>92.269475200000002</c:v>
                </c:pt>
                <c:pt idx="3999">
                  <c:v>92.303331</c:v>
                </c:pt>
                <c:pt idx="4000">
                  <c:v>92.337269599999999</c:v>
                </c:pt>
                <c:pt idx="4001">
                  <c:v>92.371094800000009</c:v>
                </c:pt>
                <c:pt idx="4002">
                  <c:v>92.404907399999999</c:v>
                </c:pt>
                <c:pt idx="4003">
                  <c:v>92.438805799999997</c:v>
                </c:pt>
                <c:pt idx="4004">
                  <c:v>92.4725854</c:v>
                </c:pt>
                <c:pt idx="4005">
                  <c:v>92.506349700000001</c:v>
                </c:pt>
                <c:pt idx="4006">
                  <c:v>92.540204500000002</c:v>
                </c:pt>
                <c:pt idx="4007">
                  <c:v>92.573952900000009</c:v>
                </c:pt>
                <c:pt idx="4008">
                  <c:v>92.607703400000005</c:v>
                </c:pt>
                <c:pt idx="4009">
                  <c:v>92.641562100000002</c:v>
                </c:pt>
                <c:pt idx="4010">
                  <c:v>92.675328800000003</c:v>
                </c:pt>
                <c:pt idx="4011">
                  <c:v>92.70910640000001</c:v>
                </c:pt>
                <c:pt idx="4012">
                  <c:v>92.742995899999997</c:v>
                </c:pt>
                <c:pt idx="4013">
                  <c:v>92.776791299999999</c:v>
                </c:pt>
                <c:pt idx="4014">
                  <c:v>92.810590599999998</c:v>
                </c:pt>
                <c:pt idx="4015">
                  <c:v>92.844493600000007</c:v>
                </c:pt>
                <c:pt idx="4016">
                  <c:v>92.8782985</c:v>
                </c:pt>
                <c:pt idx="4017">
                  <c:v>92.912103799999997</c:v>
                </c:pt>
                <c:pt idx="4018">
                  <c:v>92.946007500000007</c:v>
                </c:pt>
                <c:pt idx="4019">
                  <c:v>92.979805499999998</c:v>
                </c:pt>
                <c:pt idx="4020">
                  <c:v>93.013599600000006</c:v>
                </c:pt>
                <c:pt idx="4021">
                  <c:v>93.047493599999996</c:v>
                </c:pt>
                <c:pt idx="4022">
                  <c:v>93.081288499999999</c:v>
                </c:pt>
                <c:pt idx="4023">
                  <c:v>93.115089099999992</c:v>
                </c:pt>
                <c:pt idx="4024">
                  <c:v>93.148998999999989</c:v>
                </c:pt>
                <c:pt idx="4025">
                  <c:v>93.182817200000002</c:v>
                </c:pt>
                <c:pt idx="4026">
                  <c:v>93.2166462</c:v>
                </c:pt>
                <c:pt idx="4027">
                  <c:v>93.250586699999999</c:v>
                </c:pt>
                <c:pt idx="4028">
                  <c:v>93.284433199999995</c:v>
                </c:pt>
                <c:pt idx="4029">
                  <c:v>93.318283800000003</c:v>
                </c:pt>
                <c:pt idx="4030">
                  <c:v>93.352237700000003</c:v>
                </c:pt>
                <c:pt idx="4031">
                  <c:v>93.386105000000001</c:v>
                </c:pt>
                <c:pt idx="4032">
                  <c:v>93.419995</c:v>
                </c:pt>
                <c:pt idx="4033">
                  <c:v>93.454004799999993</c:v>
                </c:pt>
                <c:pt idx="4034">
                  <c:v>93.487923599999988</c:v>
                </c:pt>
                <c:pt idx="4035">
                  <c:v>93.521846800000006</c:v>
                </c:pt>
                <c:pt idx="4036">
                  <c:v>93.555872800000003</c:v>
                </c:pt>
                <c:pt idx="4037">
                  <c:v>93.589797900000008</c:v>
                </c:pt>
                <c:pt idx="4038">
                  <c:v>93.623725900000011</c:v>
                </c:pt>
                <c:pt idx="4039">
                  <c:v>93.657761600000001</c:v>
                </c:pt>
                <c:pt idx="4040">
                  <c:v>93.691704700000003</c:v>
                </c:pt>
                <c:pt idx="4041">
                  <c:v>93.725660300000001</c:v>
                </c:pt>
                <c:pt idx="4042">
                  <c:v>93.75973239999999</c:v>
                </c:pt>
                <c:pt idx="4043">
                  <c:v>93.793717000000001</c:v>
                </c:pt>
                <c:pt idx="4044">
                  <c:v>93.827715500000011</c:v>
                </c:pt>
                <c:pt idx="4045">
                  <c:v>93.861829100000008</c:v>
                </c:pt>
                <c:pt idx="4046">
                  <c:v>93.895852700000006</c:v>
                </c:pt>
                <c:pt idx="4047">
                  <c:v>93.929889799999998</c:v>
                </c:pt>
                <c:pt idx="4048">
                  <c:v>93.964041800000004</c:v>
                </c:pt>
                <c:pt idx="4049">
                  <c:v>93.998100999999991</c:v>
                </c:pt>
                <c:pt idx="4050">
                  <c:v>94.03216590000001</c:v>
                </c:pt>
                <c:pt idx="4051">
                  <c:v>94.0663354</c:v>
                </c:pt>
                <c:pt idx="4052">
                  <c:v>94.1004018</c:v>
                </c:pt>
                <c:pt idx="4053">
                  <c:v>94.134465200000008</c:v>
                </c:pt>
                <c:pt idx="4054">
                  <c:v>94.168626799999998</c:v>
                </c:pt>
                <c:pt idx="4055">
                  <c:v>94.202681999999996</c:v>
                </c:pt>
                <c:pt idx="4056">
                  <c:v>94.236733200000003</c:v>
                </c:pt>
                <c:pt idx="4057">
                  <c:v>94.270882500000013</c:v>
                </c:pt>
                <c:pt idx="4058">
                  <c:v>94.304925300000008</c:v>
                </c:pt>
                <c:pt idx="4059">
                  <c:v>94.338963699999994</c:v>
                </c:pt>
                <c:pt idx="4060">
                  <c:v>94.373100199999996</c:v>
                </c:pt>
                <c:pt idx="4061">
                  <c:v>94.4071292</c:v>
                </c:pt>
                <c:pt idx="4062">
                  <c:v>94.441144600000001</c:v>
                </c:pt>
                <c:pt idx="4063">
                  <c:v>94.475247600000003</c:v>
                </c:pt>
                <c:pt idx="4064">
                  <c:v>94.509238800000006</c:v>
                </c:pt>
                <c:pt idx="4065">
                  <c:v>94.543225000000007</c:v>
                </c:pt>
                <c:pt idx="4066">
                  <c:v>94.5773121</c:v>
                </c:pt>
                <c:pt idx="4067">
                  <c:v>94.611296899999999</c:v>
                </c:pt>
                <c:pt idx="4068">
                  <c:v>94.645280799999995</c:v>
                </c:pt>
                <c:pt idx="4069">
                  <c:v>94.679364000000007</c:v>
                </c:pt>
                <c:pt idx="4070">
                  <c:v>94.713339200000007</c:v>
                </c:pt>
                <c:pt idx="4071">
                  <c:v>94.747306500000008</c:v>
                </c:pt>
                <c:pt idx="4072">
                  <c:v>94.781367199999991</c:v>
                </c:pt>
                <c:pt idx="4073">
                  <c:v>94.815316899999999</c:v>
                </c:pt>
                <c:pt idx="4074">
                  <c:v>94.849257399999999</c:v>
                </c:pt>
                <c:pt idx="4075">
                  <c:v>94.883290799999997</c:v>
                </c:pt>
                <c:pt idx="4076">
                  <c:v>94.917213599999997</c:v>
                </c:pt>
                <c:pt idx="4077">
                  <c:v>94.951127700000001</c:v>
                </c:pt>
                <c:pt idx="4078">
                  <c:v>94.985135299999996</c:v>
                </c:pt>
                <c:pt idx="4079">
                  <c:v>95.019032699999997</c:v>
                </c:pt>
                <c:pt idx="4080">
                  <c:v>95.052921600000005</c:v>
                </c:pt>
                <c:pt idx="4081">
                  <c:v>95.08690390000001</c:v>
                </c:pt>
                <c:pt idx="4082">
                  <c:v>95.1207761</c:v>
                </c:pt>
                <c:pt idx="4083">
                  <c:v>95.154640199999989</c:v>
                </c:pt>
                <c:pt idx="4084">
                  <c:v>95.188598499999998</c:v>
                </c:pt>
                <c:pt idx="4085">
                  <c:v>95.222447000000003</c:v>
                </c:pt>
                <c:pt idx="4086">
                  <c:v>95.25628789999999</c:v>
                </c:pt>
                <c:pt idx="4087">
                  <c:v>95.290223900000001</c:v>
                </c:pt>
                <c:pt idx="4088">
                  <c:v>95.324053400000011</c:v>
                </c:pt>
                <c:pt idx="4089">
                  <c:v>95.357879199999999</c:v>
                </c:pt>
                <c:pt idx="4090">
                  <c:v>95.391803899999999</c:v>
                </c:pt>
                <c:pt idx="4091">
                  <c:v>95.425624899999988</c:v>
                </c:pt>
                <c:pt idx="4092">
                  <c:v>95.459444300000001</c:v>
                </c:pt>
                <c:pt idx="4093">
                  <c:v>95.493365999999995</c:v>
                </c:pt>
                <c:pt idx="4094">
                  <c:v>95.527187000000012</c:v>
                </c:pt>
                <c:pt idx="4095">
                  <c:v>95.5610085</c:v>
                </c:pt>
                <c:pt idx="4096">
                  <c:v>95.594931800000012</c:v>
                </c:pt>
                <c:pt idx="4097">
                  <c:v>95.628753000000003</c:v>
                </c:pt>
                <c:pt idx="4098">
                  <c:v>95.662573199999997</c:v>
                </c:pt>
                <c:pt idx="4099">
                  <c:v>95.696493900000007</c:v>
                </c:pt>
                <c:pt idx="4100">
                  <c:v>95.730312000000012</c:v>
                </c:pt>
                <c:pt idx="4101">
                  <c:v>95.764130199999997</c:v>
                </c:pt>
                <c:pt idx="4102">
                  <c:v>95.7980503</c:v>
                </c:pt>
                <c:pt idx="4103">
                  <c:v>95.831869099999992</c:v>
                </c:pt>
                <c:pt idx="4104">
                  <c:v>95.865687800000003</c:v>
                </c:pt>
                <c:pt idx="4105">
                  <c:v>95.899607799999998</c:v>
                </c:pt>
                <c:pt idx="4106">
                  <c:v>95.933425600000007</c:v>
                </c:pt>
                <c:pt idx="4107">
                  <c:v>95.967242599999992</c:v>
                </c:pt>
                <c:pt idx="4108">
                  <c:v>96.001160099999993</c:v>
                </c:pt>
                <c:pt idx="4109">
                  <c:v>96.034975000000003</c:v>
                </c:pt>
                <c:pt idx="4110">
                  <c:v>96.068788600000005</c:v>
                </c:pt>
                <c:pt idx="4111">
                  <c:v>96.102701499999995</c:v>
                </c:pt>
                <c:pt idx="4112">
                  <c:v>96.136510200000004</c:v>
                </c:pt>
                <c:pt idx="4113">
                  <c:v>96.170315799999997</c:v>
                </c:pt>
                <c:pt idx="4114">
                  <c:v>96.204219399999999</c:v>
                </c:pt>
                <c:pt idx="4115">
                  <c:v>96.238018100000005</c:v>
                </c:pt>
                <c:pt idx="4116">
                  <c:v>96.271813599999987</c:v>
                </c:pt>
                <c:pt idx="4117">
                  <c:v>96.305706999999998</c:v>
                </c:pt>
                <c:pt idx="4118">
                  <c:v>96.339495800000009</c:v>
                </c:pt>
                <c:pt idx="4119">
                  <c:v>96.3732823</c:v>
                </c:pt>
                <c:pt idx="4120">
                  <c:v>96.407168999999996</c:v>
                </c:pt>
                <c:pt idx="4121">
                  <c:v>96.44095320000001</c:v>
                </c:pt>
                <c:pt idx="4122">
                  <c:v>96.47473699999999</c:v>
                </c:pt>
                <c:pt idx="4123">
                  <c:v>96.508623999999998</c:v>
                </c:pt>
                <c:pt idx="4124">
                  <c:v>96.542429499999997</c:v>
                </c:pt>
                <c:pt idx="4125">
                  <c:v>96.576264600000002</c:v>
                </c:pt>
                <c:pt idx="4126">
                  <c:v>96.610225200000002</c:v>
                </c:pt>
                <c:pt idx="4127">
                  <c:v>96.644098499999998</c:v>
                </c:pt>
                <c:pt idx="4128">
                  <c:v>96.677975799999999</c:v>
                </c:pt>
                <c:pt idx="4129">
                  <c:v>96.711950200000004</c:v>
                </c:pt>
                <c:pt idx="4130">
                  <c:v>96.745813599999991</c:v>
                </c:pt>
                <c:pt idx="4131">
                  <c:v>96.779665500000007</c:v>
                </c:pt>
                <c:pt idx="4132">
                  <c:v>96.813607199999993</c:v>
                </c:pt>
                <c:pt idx="4133">
                  <c:v>96.847437200000002</c:v>
                </c:pt>
                <c:pt idx="4134">
                  <c:v>96.881259999999997</c:v>
                </c:pt>
                <c:pt idx="4135">
                  <c:v>96.915179699999996</c:v>
                </c:pt>
                <c:pt idx="4136">
                  <c:v>96.948995400000001</c:v>
                </c:pt>
                <c:pt idx="4137">
                  <c:v>96.982810100000009</c:v>
                </c:pt>
                <c:pt idx="4138">
                  <c:v>97.0167249</c:v>
                </c:pt>
                <c:pt idx="4139">
                  <c:v>97.050537700000007</c:v>
                </c:pt>
                <c:pt idx="4140">
                  <c:v>97.084353300000004</c:v>
                </c:pt>
                <c:pt idx="4141">
                  <c:v>97.118271399999998</c:v>
                </c:pt>
                <c:pt idx="4142">
                  <c:v>97.152085</c:v>
                </c:pt>
                <c:pt idx="4143">
                  <c:v>97.185890799999996</c:v>
                </c:pt>
                <c:pt idx="4144">
                  <c:v>97.219784799999999</c:v>
                </c:pt>
                <c:pt idx="4145">
                  <c:v>97.253559699999997</c:v>
                </c:pt>
                <c:pt idx="4146">
                  <c:v>97.287314199999997</c:v>
                </c:pt>
                <c:pt idx="4147">
                  <c:v>97.321146800000008</c:v>
                </c:pt>
                <c:pt idx="4148">
                  <c:v>97.354853800000001</c:v>
                </c:pt>
                <c:pt idx="4149">
                  <c:v>97.388537400000004</c:v>
                </c:pt>
                <c:pt idx="4150">
                  <c:v>97.422302200000004</c:v>
                </c:pt>
                <c:pt idx="4151">
                  <c:v>97.455950099999995</c:v>
                </c:pt>
                <c:pt idx="4152">
                  <c:v>97.489586000000003</c:v>
                </c:pt>
                <c:pt idx="4153">
                  <c:v>97.523313899999991</c:v>
                </c:pt>
                <c:pt idx="4154">
                  <c:v>97.556934499999997</c:v>
                </c:pt>
                <c:pt idx="4155">
                  <c:v>97.590558699999988</c:v>
                </c:pt>
                <c:pt idx="4156">
                  <c:v>97.624301300000013</c:v>
                </c:pt>
                <c:pt idx="4157">
                  <c:v>97.65796060000001</c:v>
                </c:pt>
                <c:pt idx="4158">
                  <c:v>97.69163189999999</c:v>
                </c:pt>
                <c:pt idx="4159">
                  <c:v>97.725409600000006</c:v>
                </c:pt>
                <c:pt idx="4160">
                  <c:v>97.759085900000002</c:v>
                </c:pt>
                <c:pt idx="4161">
                  <c:v>97.792758800000001</c:v>
                </c:pt>
                <c:pt idx="4162">
                  <c:v>97.826527799999994</c:v>
                </c:pt>
                <c:pt idx="4163">
                  <c:v>97.860191</c:v>
                </c:pt>
                <c:pt idx="4164">
                  <c:v>97.893850900000004</c:v>
                </c:pt>
                <c:pt idx="4165">
                  <c:v>97.92761019999999</c:v>
                </c:pt>
                <c:pt idx="4166">
                  <c:v>97.9612683</c:v>
                </c:pt>
                <c:pt idx="4167">
                  <c:v>97.994928299999998</c:v>
                </c:pt>
                <c:pt idx="4168">
                  <c:v>98.028692800000002</c:v>
                </c:pt>
                <c:pt idx="4169">
                  <c:v>98.062360699999999</c:v>
                </c:pt>
                <c:pt idx="4170">
                  <c:v>98.096034700000004</c:v>
                </c:pt>
                <c:pt idx="4171">
                  <c:v>98.129815899999997</c:v>
                </c:pt>
                <c:pt idx="4172">
                  <c:v>98.163501499999995</c:v>
                </c:pt>
                <c:pt idx="4173">
                  <c:v>98.19719289999999</c:v>
                </c:pt>
                <c:pt idx="4174">
                  <c:v>98.230990900000009</c:v>
                </c:pt>
                <c:pt idx="4175">
                  <c:v>98.26469250000001</c:v>
                </c:pt>
                <c:pt idx="4176">
                  <c:v>98.298397399999999</c:v>
                </c:pt>
                <c:pt idx="4177">
                  <c:v>98.332205599999995</c:v>
                </c:pt>
                <c:pt idx="4178">
                  <c:v>98.365913000000006</c:v>
                </c:pt>
                <c:pt idx="4179">
                  <c:v>98.399619099999995</c:v>
                </c:pt>
                <c:pt idx="4180">
                  <c:v>98.4334238</c:v>
                </c:pt>
                <c:pt idx="4181">
                  <c:v>98.467122900000007</c:v>
                </c:pt>
                <c:pt idx="4182">
                  <c:v>98.500815799999998</c:v>
                </c:pt>
                <c:pt idx="4183">
                  <c:v>98.534601800000004</c:v>
                </c:pt>
                <c:pt idx="4184">
                  <c:v>98.568277199999997</c:v>
                </c:pt>
                <c:pt idx="4185">
                  <c:v>98.601941699999998</c:v>
                </c:pt>
                <c:pt idx="4186">
                  <c:v>98.635692200000008</c:v>
                </c:pt>
                <c:pt idx="4187">
                  <c:v>98.669312500000004</c:v>
                </c:pt>
                <c:pt idx="4188">
                  <c:v>98.702899799999997</c:v>
                </c:pt>
                <c:pt idx="4189">
                  <c:v>98.736559800000009</c:v>
                </c:pt>
                <c:pt idx="4190">
                  <c:v>98.770098000000004</c:v>
                </c:pt>
                <c:pt idx="4191">
                  <c:v>98.803619999999995</c:v>
                </c:pt>
                <c:pt idx="4192">
                  <c:v>98.837228400000001</c:v>
                </c:pt>
                <c:pt idx="4193">
                  <c:v>98.87072289999999</c:v>
                </c:pt>
                <c:pt idx="4194">
                  <c:v>98.904204399999998</c:v>
                </c:pt>
                <c:pt idx="4195">
                  <c:v>98.937773700000008</c:v>
                </c:pt>
                <c:pt idx="4196">
                  <c:v>98.971999999999994</c:v>
                </c:pt>
                <c:pt idx="4197">
                  <c:v>99.007554600000006</c:v>
                </c:pt>
                <c:pt idx="4198">
                  <c:v>99.043212799999992</c:v>
                </c:pt>
                <c:pt idx="4199">
                  <c:v>99.078765799999999</c:v>
                </c:pt>
                <c:pt idx="4200">
                  <c:v>99.114322799999997</c:v>
                </c:pt>
                <c:pt idx="4201">
                  <c:v>99.149991400000005</c:v>
                </c:pt>
                <c:pt idx="4202">
                  <c:v>99.185562399999995</c:v>
                </c:pt>
                <c:pt idx="4203">
                  <c:v>99.221158799999998</c:v>
                </c:pt>
                <c:pt idx="4204">
                  <c:v>99.25689100000001</c:v>
                </c:pt>
                <c:pt idx="4205">
                  <c:v>99.292539000000005</c:v>
                </c:pt>
                <c:pt idx="4206">
                  <c:v>99.328201700000008</c:v>
                </c:pt>
                <c:pt idx="4207">
                  <c:v>99.363980699999999</c:v>
                </c:pt>
                <c:pt idx="4208">
                  <c:v>99.399658599999995</c:v>
                </c:pt>
                <c:pt idx="4209">
                  <c:v>99.435341399999999</c:v>
                </c:pt>
                <c:pt idx="4210">
                  <c:v>99.471135700000005</c:v>
                </c:pt>
                <c:pt idx="4211">
                  <c:v>99.506827600000008</c:v>
                </c:pt>
                <c:pt idx="4212">
                  <c:v>99.5425252</c:v>
                </c:pt>
                <c:pt idx="4213">
                  <c:v>99.578336699999994</c:v>
                </c:pt>
                <c:pt idx="4214">
                  <c:v>99.61404859999999</c:v>
                </c:pt>
                <c:pt idx="4215">
                  <c:v>99.649769300000003</c:v>
                </c:pt>
                <c:pt idx="4216">
                  <c:v>99.685606199999995</c:v>
                </c:pt>
                <c:pt idx="4217">
                  <c:v>99.721345400000004</c:v>
                </c:pt>
                <c:pt idx="4218">
                  <c:v>99.757094800000004</c:v>
                </c:pt>
                <c:pt idx="4219">
                  <c:v>99.792961200000008</c:v>
                </c:pt>
                <c:pt idx="4220">
                  <c:v>99.828728799999993</c:v>
                </c:pt>
                <c:pt idx="4221">
                  <c:v>99.864504199999999</c:v>
                </c:pt>
                <c:pt idx="4222">
                  <c:v>99.900393699999995</c:v>
                </c:pt>
                <c:pt idx="4223">
                  <c:v>99.936180399999998</c:v>
                </c:pt>
                <c:pt idx="4224">
                  <c:v>99.971970100000007</c:v>
                </c:pt>
                <c:pt idx="4225">
                  <c:v>100.007869</c:v>
                </c:pt>
                <c:pt idx="4226">
                  <c:v>100.04366099999999</c:v>
                </c:pt>
                <c:pt idx="4227">
                  <c:v>100.07945100000001</c:v>
                </c:pt>
                <c:pt idx="4228">
                  <c:v>100.115346</c:v>
                </c:pt>
                <c:pt idx="4229">
                  <c:v>100.15113099999999</c:v>
                </c:pt>
                <c:pt idx="4230">
                  <c:v>100.18691099999999</c:v>
                </c:pt>
                <c:pt idx="4231">
                  <c:v>100.22279399999999</c:v>
                </c:pt>
                <c:pt idx="4232">
                  <c:v>100.258563</c:v>
                </c:pt>
                <c:pt idx="4233">
                  <c:v>100.29432700000001</c:v>
                </c:pt>
                <c:pt idx="4234">
                  <c:v>100.330186</c:v>
                </c:pt>
                <c:pt idx="4235">
                  <c:v>100.365917</c:v>
                </c:pt>
                <c:pt idx="4236">
                  <c:v>100.40162699999999</c:v>
                </c:pt>
                <c:pt idx="4237">
                  <c:v>100.437428</c:v>
                </c:pt>
                <c:pt idx="4238">
                  <c:v>100.47310899999999</c:v>
                </c:pt>
                <c:pt idx="4239">
                  <c:v>100.50878</c:v>
                </c:pt>
                <c:pt idx="4240">
                  <c:v>100.54455</c:v>
                </c:pt>
                <c:pt idx="4241">
                  <c:v>100.58020500000001</c:v>
                </c:pt>
                <c:pt idx="4242">
                  <c:v>100.615853</c:v>
                </c:pt>
                <c:pt idx="4243">
                  <c:v>100.6516</c:v>
                </c:pt>
                <c:pt idx="4244">
                  <c:v>100.687234</c:v>
                </c:pt>
                <c:pt idx="4245">
                  <c:v>100.722865</c:v>
                </c:pt>
                <c:pt idx="4246">
                  <c:v>100.758601</c:v>
                </c:pt>
                <c:pt idx="4247">
                  <c:v>100.79423</c:v>
                </c:pt>
                <c:pt idx="4248">
                  <c:v>100.829857</c:v>
                </c:pt>
                <c:pt idx="4249">
                  <c:v>100.86558900000001</c:v>
                </c:pt>
                <c:pt idx="4250">
                  <c:v>100.901229</c:v>
                </c:pt>
                <c:pt idx="4251">
                  <c:v>100.936909</c:v>
                </c:pt>
                <c:pt idx="4252">
                  <c:v>100.97273799999999</c:v>
                </c:pt>
                <c:pt idx="4253">
                  <c:v>101.00849099999999</c:v>
                </c:pt>
                <c:pt idx="4254">
                  <c:v>101.04426099999999</c:v>
                </c:pt>
                <c:pt idx="4255">
                  <c:v>101.080144</c:v>
                </c:pt>
                <c:pt idx="4256">
                  <c:v>101.11591899999999</c:v>
                </c:pt>
                <c:pt idx="4257">
                  <c:v>101.151691</c:v>
                </c:pt>
                <c:pt idx="4258">
                  <c:v>101.187566</c:v>
                </c:pt>
                <c:pt idx="4259">
                  <c:v>101.22333500000001</c:v>
                </c:pt>
                <c:pt idx="4260">
                  <c:v>101.259107</c:v>
                </c:pt>
                <c:pt idx="4261">
                  <c:v>101.294995</c:v>
                </c:pt>
                <c:pt idx="4262">
                  <c:v>101.330787</c:v>
                </c:pt>
                <c:pt idx="4263">
                  <c:v>101.36659299999999</c:v>
                </c:pt>
                <c:pt idx="4264">
                  <c:v>101.402523</c:v>
                </c:pt>
                <c:pt idx="4265">
                  <c:v>101.438363</c:v>
                </c:pt>
                <c:pt idx="4266">
                  <c:v>101.47422</c:v>
                </c:pt>
                <c:pt idx="4267">
                  <c:v>101.51020299999999</c:v>
                </c:pt>
                <c:pt idx="4268">
                  <c:v>101.546094</c:v>
                </c:pt>
                <c:pt idx="4269">
                  <c:v>101.58200100000001</c:v>
                </c:pt>
                <c:pt idx="4270">
                  <c:v>101.618027</c:v>
                </c:pt>
                <c:pt idx="4271">
                  <c:v>101.65395299999999</c:v>
                </c:pt>
                <c:pt idx="4272">
                  <c:v>101.68988400000001</c:v>
                </c:pt>
                <c:pt idx="4273">
                  <c:v>101.725921</c:v>
                </c:pt>
                <c:pt idx="4274">
                  <c:v>101.76184699999999</c:v>
                </c:pt>
                <c:pt idx="4275">
                  <c:v>101.797763</c:v>
                </c:pt>
                <c:pt idx="4276">
                  <c:v>101.833777</c:v>
                </c:pt>
                <c:pt idx="4277">
                  <c:v>101.86966700000001</c:v>
                </c:pt>
                <c:pt idx="4278">
                  <c:v>101.905537</c:v>
                </c:pt>
                <c:pt idx="4279">
                  <c:v>101.941491</c:v>
                </c:pt>
                <c:pt idx="4280">
                  <c:v>101.97731</c:v>
                </c:pt>
                <c:pt idx="4281">
                  <c:v>102.013102</c:v>
                </c:pt>
                <c:pt idx="4282">
                  <c:v>102.048976</c:v>
                </c:pt>
                <c:pt idx="4283">
                  <c:v>102.084723</c:v>
                </c:pt>
                <c:pt idx="4284">
                  <c:v>102.120454</c:v>
                </c:pt>
                <c:pt idx="4285">
                  <c:v>102.156279</c:v>
                </c:pt>
                <c:pt idx="4286">
                  <c:v>102.191985</c:v>
                </c:pt>
                <c:pt idx="4287">
                  <c:v>102.22767999999999</c:v>
                </c:pt>
                <c:pt idx="4288">
                  <c:v>102.263473</c:v>
                </c:pt>
                <c:pt idx="4289">
                  <c:v>102.29915</c:v>
                </c:pt>
                <c:pt idx="4290">
                  <c:v>102.33481900000001</c:v>
                </c:pt>
                <c:pt idx="4291">
                  <c:v>102.370588</c:v>
                </c:pt>
                <c:pt idx="4292">
                  <c:v>102.406246</c:v>
                </c:pt>
                <c:pt idx="4293">
                  <c:v>102.44190500000001</c:v>
                </c:pt>
                <c:pt idx="4294">
                  <c:v>102.477675</c:v>
                </c:pt>
                <c:pt idx="4295">
                  <c:v>102.513344</c:v>
                </c:pt>
                <c:pt idx="4296">
                  <c:v>102.549019</c:v>
                </c:pt>
                <c:pt idx="4297">
                  <c:v>102.58480499999999</c:v>
                </c:pt>
                <c:pt idx="4298">
                  <c:v>102.620504</c:v>
                </c:pt>
                <c:pt idx="4299">
                  <c:v>102.656234</c:v>
                </c:pt>
                <c:pt idx="4300">
                  <c:v>102.692099</c:v>
                </c:pt>
                <c:pt idx="4301">
                  <c:v>102.72787099999999</c:v>
                </c:pt>
                <c:pt idx="4302">
                  <c:v>102.763648</c:v>
                </c:pt>
                <c:pt idx="4303">
                  <c:v>102.79952499999999</c:v>
                </c:pt>
                <c:pt idx="4304">
                  <c:v>102.835279</c:v>
                </c:pt>
                <c:pt idx="4305">
                  <c:v>102.871016</c:v>
                </c:pt>
                <c:pt idx="4306">
                  <c:v>102.906842</c:v>
                </c:pt>
                <c:pt idx="4307">
                  <c:v>102.942549</c:v>
                </c:pt>
                <c:pt idx="4308">
                  <c:v>102.97825</c:v>
                </c:pt>
                <c:pt idx="4309">
                  <c:v>103.01405699999999</c:v>
                </c:pt>
                <c:pt idx="4310">
                  <c:v>103.049761</c:v>
                </c:pt>
                <c:pt idx="4311">
                  <c:v>103.085476</c:v>
                </c:pt>
                <c:pt idx="4312">
                  <c:v>103.121312</c:v>
                </c:pt>
                <c:pt idx="4313">
                  <c:v>103.15705899999999</c:v>
                </c:pt>
                <c:pt idx="4314">
                  <c:v>103.192814</c:v>
                </c:pt>
                <c:pt idx="4315">
                  <c:v>103.22867699999999</c:v>
                </c:pt>
                <c:pt idx="4316">
                  <c:v>103.264431</c:v>
                </c:pt>
                <c:pt idx="4317">
                  <c:v>103.30018399999999</c:v>
                </c:pt>
                <c:pt idx="4318">
                  <c:v>103.336046</c:v>
                </c:pt>
                <c:pt idx="4319">
                  <c:v>103.37180000000001</c:v>
                </c:pt>
                <c:pt idx="4320">
                  <c:v>103.40755299999999</c:v>
                </c:pt>
                <c:pt idx="4321">
                  <c:v>103.443409</c:v>
                </c:pt>
                <c:pt idx="4322">
                  <c:v>103.47914999999999</c:v>
                </c:pt>
                <c:pt idx="4323">
                  <c:v>103.51488099999999</c:v>
                </c:pt>
                <c:pt idx="4324">
                  <c:v>103.55071000000001</c:v>
                </c:pt>
                <c:pt idx="4325">
                  <c:v>103.58641899999999</c:v>
                </c:pt>
                <c:pt idx="4326">
                  <c:v>103.62211900000001</c:v>
                </c:pt>
                <c:pt idx="4327">
                  <c:v>103.657916</c:v>
                </c:pt>
                <c:pt idx="4328">
                  <c:v>103.69359799999999</c:v>
                </c:pt>
                <c:pt idx="4329">
                  <c:v>103.72927300000001</c:v>
                </c:pt>
                <c:pt idx="4330">
                  <c:v>103.765062</c:v>
                </c:pt>
                <c:pt idx="4331">
                  <c:v>103.80076200000001</c:v>
                </c:pt>
                <c:pt idx="4332">
                  <c:v>103.83647999999999</c:v>
                </c:pt>
                <c:pt idx="4333">
                  <c:v>103.87231799999999</c:v>
                </c:pt>
                <c:pt idx="4334">
                  <c:v>103.908053</c:v>
                </c:pt>
                <c:pt idx="4335">
                  <c:v>103.943787</c:v>
                </c:pt>
                <c:pt idx="4336">
                  <c:v>103.979624</c:v>
                </c:pt>
                <c:pt idx="4337">
                  <c:v>104.01534699999999</c:v>
                </c:pt>
                <c:pt idx="4338">
                  <c:v>104.051064</c:v>
                </c:pt>
                <c:pt idx="4339">
                  <c:v>104.086883</c:v>
                </c:pt>
                <c:pt idx="4340">
                  <c:v>104.122592</c:v>
                </c:pt>
                <c:pt idx="4341">
                  <c:v>104.1583</c:v>
                </c:pt>
                <c:pt idx="4342">
                  <c:v>104.19411699999999</c:v>
                </c:pt>
                <c:pt idx="4343">
                  <c:v>104.229832</c:v>
                </c:pt>
                <c:pt idx="4344">
                  <c:v>104.26555400000001</c:v>
                </c:pt>
                <c:pt idx="4345">
                  <c:v>104.30139200000001</c:v>
                </c:pt>
                <c:pt idx="4346">
                  <c:v>104.33712200000001</c:v>
                </c:pt>
                <c:pt idx="4347">
                  <c:v>104.37283900000001</c:v>
                </c:pt>
                <c:pt idx="4348">
                  <c:v>104.408648</c:v>
                </c:pt>
                <c:pt idx="4349">
                  <c:v>104.44434099999999</c:v>
                </c:pt>
                <c:pt idx="4350">
                  <c:v>104.480026</c:v>
                </c:pt>
                <c:pt idx="4351">
                  <c:v>104.51581399999999</c:v>
                </c:pt>
                <c:pt idx="4352">
                  <c:v>104.55148799999999</c:v>
                </c:pt>
                <c:pt idx="4353">
                  <c:v>104.58715600000001</c:v>
                </c:pt>
                <c:pt idx="4354">
                  <c:v>104.62291999999999</c:v>
                </c:pt>
                <c:pt idx="4355">
                  <c:v>104.658565</c:v>
                </c:pt>
                <c:pt idx="4356">
                  <c:v>104.69419599999999</c:v>
                </c:pt>
                <c:pt idx="4357">
                  <c:v>104.729922</c:v>
                </c:pt>
                <c:pt idx="4358">
                  <c:v>104.76553299999999</c:v>
                </c:pt>
                <c:pt idx="4359">
                  <c:v>104.801134</c:v>
                </c:pt>
                <c:pt idx="4360">
                  <c:v>104.83683500000001</c:v>
                </c:pt>
                <c:pt idx="4361">
                  <c:v>104.87242500000001</c:v>
                </c:pt>
                <c:pt idx="4362">
                  <c:v>104.90803699999999</c:v>
                </c:pt>
                <c:pt idx="4363">
                  <c:v>104.94382</c:v>
                </c:pt>
                <c:pt idx="4364">
                  <c:v>104.979561</c:v>
                </c:pt>
                <c:pt idx="4365">
                  <c:v>105.01535199999999</c:v>
                </c:pt>
                <c:pt idx="4366">
                  <c:v>105.051281</c:v>
                </c:pt>
                <c:pt idx="4367">
                  <c:v>105.087114</c:v>
                </c:pt>
                <c:pt idx="4368">
                  <c:v>105.122939</c:v>
                </c:pt>
                <c:pt idx="4369">
                  <c:v>105.15885300000001</c:v>
                </c:pt>
                <c:pt idx="4370">
                  <c:v>105.19463499999999</c:v>
                </c:pt>
                <c:pt idx="4371">
                  <c:v>105.230394</c:v>
                </c:pt>
                <c:pt idx="4372">
                  <c:v>105.266243</c:v>
                </c:pt>
                <c:pt idx="4373">
                  <c:v>105.30197699999999</c:v>
                </c:pt>
                <c:pt idx="4374">
                  <c:v>105.337711</c:v>
                </c:pt>
                <c:pt idx="4375">
                  <c:v>105.373559</c:v>
                </c:pt>
                <c:pt idx="4376">
                  <c:v>105.40930499999999</c:v>
                </c:pt>
                <c:pt idx="4377">
                  <c:v>105.44505000000001</c:v>
                </c:pt>
                <c:pt idx="4378">
                  <c:v>105.48089</c:v>
                </c:pt>
                <c:pt idx="4379">
                  <c:v>105.516603</c:v>
                </c:pt>
                <c:pt idx="4380">
                  <c:v>105.552299</c:v>
                </c:pt>
                <c:pt idx="4381">
                  <c:v>105.58809299999999</c:v>
                </c:pt>
                <c:pt idx="4382">
                  <c:v>105.62377599999999</c:v>
                </c:pt>
                <c:pt idx="4383">
                  <c:v>105.65945500000001</c:v>
                </c:pt>
                <c:pt idx="4384">
                  <c:v>105.695235</c:v>
                </c:pt>
                <c:pt idx="4385">
                  <c:v>105.73089900000001</c:v>
                </c:pt>
                <c:pt idx="4386">
                  <c:v>105.76655000000001</c:v>
                </c:pt>
                <c:pt idx="4387">
                  <c:v>105.802296</c:v>
                </c:pt>
                <c:pt idx="4388">
                  <c:v>105.837924</c:v>
                </c:pt>
                <c:pt idx="4389">
                  <c:v>105.87354300000001</c:v>
                </c:pt>
                <c:pt idx="4390">
                  <c:v>105.90926399999999</c:v>
                </c:pt>
                <c:pt idx="4391">
                  <c:v>105.944879</c:v>
                </c:pt>
                <c:pt idx="4392">
                  <c:v>105.980504</c:v>
                </c:pt>
                <c:pt idx="4393">
                  <c:v>106.016249</c:v>
                </c:pt>
                <c:pt idx="4394">
                  <c:v>106.05190399999999</c:v>
                </c:pt>
                <c:pt idx="4395">
                  <c:v>106.087575</c:v>
                </c:pt>
                <c:pt idx="4396">
                  <c:v>106.12336599999999</c:v>
                </c:pt>
                <c:pt idx="4397">
                  <c:v>106.15905599999999</c:v>
                </c:pt>
                <c:pt idx="4398">
                  <c:v>106.194744</c:v>
                </c:pt>
                <c:pt idx="4399">
                  <c:v>106.23052300000001</c:v>
                </c:pt>
                <c:pt idx="4400">
                  <c:v>106.26616800000001</c:v>
                </c:pt>
                <c:pt idx="4401">
                  <c:v>106.301777</c:v>
                </c:pt>
                <c:pt idx="4402">
                  <c:v>106.337456</c:v>
                </c:pt>
                <c:pt idx="4403">
                  <c:v>106.37299800000001</c:v>
                </c:pt>
                <c:pt idx="4404">
                  <c:v>106.40851600000001</c:v>
                </c:pt>
                <c:pt idx="4405">
                  <c:v>106.44412799999999</c:v>
                </c:pt>
                <c:pt idx="4406">
                  <c:v>106.47963300000001</c:v>
                </c:pt>
                <c:pt idx="4407">
                  <c:v>106.51514299999999</c:v>
                </c:pt>
                <c:pt idx="4408">
                  <c:v>106.55076799999999</c:v>
                </c:pt>
                <c:pt idx="4409">
                  <c:v>106.586296</c:v>
                </c:pt>
                <c:pt idx="4410">
                  <c:v>106.621831</c:v>
                </c:pt>
                <c:pt idx="4411">
                  <c:v>106.65746899999999</c:v>
                </c:pt>
                <c:pt idx="4412">
                  <c:v>106.692992</c:v>
                </c:pt>
                <c:pt idx="4413">
                  <c:v>106.728505</c:v>
                </c:pt>
                <c:pt idx="4414">
                  <c:v>106.764116</c:v>
                </c:pt>
                <c:pt idx="4415">
                  <c:v>106.79961</c:v>
                </c:pt>
                <c:pt idx="4416">
                  <c:v>106.835092</c:v>
                </c:pt>
                <c:pt idx="4417">
                  <c:v>106.870666</c:v>
                </c:pt>
                <c:pt idx="4418">
                  <c:v>106.906116</c:v>
                </c:pt>
                <c:pt idx="4419">
                  <c:v>106.941546</c:v>
                </c:pt>
                <c:pt idx="4420">
                  <c:v>106.977058</c:v>
                </c:pt>
                <c:pt idx="4421">
                  <c:v>107.01244</c:v>
                </c:pt>
                <c:pt idx="4422">
                  <c:v>107.047803</c:v>
                </c:pt>
                <c:pt idx="4423">
                  <c:v>107.08325900000001</c:v>
                </c:pt>
                <c:pt idx="4424">
                  <c:v>107.118601</c:v>
                </c:pt>
                <c:pt idx="4425">
                  <c:v>107.153937</c:v>
                </c:pt>
                <c:pt idx="4426">
                  <c:v>107.18937699999999</c:v>
                </c:pt>
                <c:pt idx="4427">
                  <c:v>107.22471899999999</c:v>
                </c:pt>
                <c:pt idx="4428">
                  <c:v>107.26008299999999</c:v>
                </c:pt>
                <c:pt idx="4429">
                  <c:v>107.295575</c:v>
                </c:pt>
                <c:pt idx="4430">
                  <c:v>107.33097599999999</c:v>
                </c:pt>
                <c:pt idx="4431">
                  <c:v>107.36639</c:v>
                </c:pt>
                <c:pt idx="4432">
                  <c:v>107.401917</c:v>
                </c:pt>
                <c:pt idx="4433">
                  <c:v>107.437343</c:v>
                </c:pt>
                <c:pt idx="4434">
                  <c:v>107.472774</c:v>
                </c:pt>
                <c:pt idx="4435">
                  <c:v>107.50831600000001</c:v>
                </c:pt>
                <c:pt idx="4436">
                  <c:v>107.543755</c:v>
                </c:pt>
                <c:pt idx="4437">
                  <c:v>107.57919899999999</c:v>
                </c:pt>
                <c:pt idx="4438">
                  <c:v>107.614757</c:v>
                </c:pt>
                <c:pt idx="4439">
                  <c:v>107.650215</c:v>
                </c:pt>
                <c:pt idx="4440">
                  <c:v>107.685681</c:v>
                </c:pt>
                <c:pt idx="4441">
                  <c:v>107.72126300000001</c:v>
                </c:pt>
                <c:pt idx="4442">
                  <c:v>107.756749</c:v>
                </c:pt>
                <c:pt idx="4443">
                  <c:v>107.79225</c:v>
                </c:pt>
                <c:pt idx="4444">
                  <c:v>107.827898</c:v>
                </c:pt>
                <c:pt idx="4445">
                  <c:v>107.863484</c:v>
                </c:pt>
                <c:pt idx="4446">
                  <c:v>107.89910499999999</c:v>
                </c:pt>
                <c:pt idx="4447">
                  <c:v>107.934859</c:v>
                </c:pt>
                <c:pt idx="4448">
                  <c:v>107.97052099999999</c:v>
                </c:pt>
                <c:pt idx="4449">
                  <c:v>108.006191</c:v>
                </c:pt>
                <c:pt idx="4450">
                  <c:v>108.041972</c:v>
                </c:pt>
                <c:pt idx="4451">
                  <c:v>108.077648</c:v>
                </c:pt>
                <c:pt idx="4452">
                  <c:v>108.11332300000001</c:v>
                </c:pt>
                <c:pt idx="4453">
                  <c:v>108.149106</c:v>
                </c:pt>
                <c:pt idx="4454">
                  <c:v>108.18478399999999</c:v>
                </c:pt>
                <c:pt idx="4455">
                  <c:v>108.22046400000001</c:v>
                </c:pt>
                <c:pt idx="4456">
                  <c:v>108.25625500000001</c:v>
                </c:pt>
                <c:pt idx="4457">
                  <c:v>108.291943</c:v>
                </c:pt>
                <c:pt idx="4458">
                  <c:v>108.327636</c:v>
                </c:pt>
                <c:pt idx="4459">
                  <c:v>108.36344100000001</c:v>
                </c:pt>
                <c:pt idx="4460">
                  <c:v>108.39914200000001</c:v>
                </c:pt>
                <c:pt idx="4461">
                  <c:v>108.43484299999999</c:v>
                </c:pt>
                <c:pt idx="4462">
                  <c:v>108.470654</c:v>
                </c:pt>
                <c:pt idx="4463">
                  <c:v>108.50635799999999</c:v>
                </c:pt>
                <c:pt idx="4464">
                  <c:v>108.542063</c:v>
                </c:pt>
                <c:pt idx="4465">
                  <c:v>108.577876</c:v>
                </c:pt>
                <c:pt idx="4466">
                  <c:v>108.61358100000001</c:v>
                </c:pt>
                <c:pt idx="4467">
                  <c:v>108.649283</c:v>
                </c:pt>
                <c:pt idx="4468">
                  <c:v>108.68508800000001</c:v>
                </c:pt>
                <c:pt idx="4469">
                  <c:v>108.720781</c:v>
                </c:pt>
                <c:pt idx="4470">
                  <c:v>108.75646499999999</c:v>
                </c:pt>
                <c:pt idx="4471">
                  <c:v>108.79224499999999</c:v>
                </c:pt>
                <c:pt idx="4472">
                  <c:v>108.82790399999999</c:v>
                </c:pt>
                <c:pt idx="4473">
                  <c:v>108.86354700000001</c:v>
                </c:pt>
                <c:pt idx="4474">
                  <c:v>108.899281</c:v>
                </c:pt>
                <c:pt idx="4475">
                  <c:v>108.93489100000001</c:v>
                </c:pt>
                <c:pt idx="4476">
                  <c:v>108.970489</c:v>
                </c:pt>
                <c:pt idx="4477">
                  <c:v>109.00618399999999</c:v>
                </c:pt>
                <c:pt idx="4478">
                  <c:v>109.04176700000001</c:v>
                </c:pt>
                <c:pt idx="4479">
                  <c:v>109.07734500000001</c:v>
                </c:pt>
                <c:pt idx="4480">
                  <c:v>109.113027</c:v>
                </c:pt>
                <c:pt idx="4481">
                  <c:v>109.148599</c:v>
                </c:pt>
                <c:pt idx="4482">
                  <c:v>109.184168</c:v>
                </c:pt>
                <c:pt idx="4483">
                  <c:v>109.219843</c:v>
                </c:pt>
                <c:pt idx="4484">
                  <c:v>109.25541</c:v>
                </c:pt>
                <c:pt idx="4485">
                  <c:v>109.290976</c:v>
                </c:pt>
                <c:pt idx="4486">
                  <c:v>109.32664699999999</c:v>
                </c:pt>
                <c:pt idx="4487">
                  <c:v>109.36221</c:v>
                </c:pt>
                <c:pt idx="4488">
                  <c:v>109.397773</c:v>
                </c:pt>
                <c:pt idx="4489">
                  <c:v>109.433441</c:v>
                </c:pt>
                <c:pt idx="4490">
                  <c:v>109.46899999999999</c:v>
                </c:pt>
                <c:pt idx="4491">
                  <c:v>109.50455599999999</c:v>
                </c:pt>
                <c:pt idx="4492">
                  <c:v>109.540215</c:v>
                </c:pt>
                <c:pt idx="4493">
                  <c:v>109.57576899999999</c:v>
                </c:pt>
                <c:pt idx="4494">
                  <c:v>109.611323</c:v>
                </c:pt>
                <c:pt idx="4495">
                  <c:v>109.64698</c:v>
                </c:pt>
                <c:pt idx="4496">
                  <c:v>109.682524</c:v>
                </c:pt>
                <c:pt idx="4497">
                  <c:v>109.71805999999999</c:v>
                </c:pt>
                <c:pt idx="4498">
                  <c:v>109.753692</c:v>
                </c:pt>
                <c:pt idx="4499">
                  <c:v>109.78921000000001</c:v>
                </c:pt>
                <c:pt idx="4500">
                  <c:v>109.82472299999999</c:v>
                </c:pt>
                <c:pt idx="4501">
                  <c:v>109.86033999999999</c:v>
                </c:pt>
                <c:pt idx="4502">
                  <c:v>109.89585000000001</c:v>
                </c:pt>
                <c:pt idx="4503">
                  <c:v>109.931364</c:v>
                </c:pt>
                <c:pt idx="4504">
                  <c:v>109.96699000000001</c:v>
                </c:pt>
                <c:pt idx="4505">
                  <c:v>110.00251799999999</c:v>
                </c:pt>
                <c:pt idx="4506">
                  <c:v>110.038054</c:v>
                </c:pt>
                <c:pt idx="4507">
                  <c:v>110.073705</c:v>
                </c:pt>
                <c:pt idx="4508">
                  <c:v>110.10925599999999</c:v>
                </c:pt>
                <c:pt idx="4509">
                  <c:v>110.14482700000001</c:v>
                </c:pt>
                <c:pt idx="4510">
                  <c:v>110.18053399999999</c:v>
                </c:pt>
                <c:pt idx="4511">
                  <c:v>110.21615799999999</c:v>
                </c:pt>
                <c:pt idx="4512">
                  <c:v>110.25179900000001</c:v>
                </c:pt>
                <c:pt idx="4513">
                  <c:v>110.28755700000001</c:v>
                </c:pt>
                <c:pt idx="4514">
                  <c:v>110.323212</c:v>
                </c:pt>
                <c:pt idx="4515">
                  <c:v>110.358868</c:v>
                </c:pt>
                <c:pt idx="4516">
                  <c:v>110.39463000000001</c:v>
                </c:pt>
                <c:pt idx="4517">
                  <c:v>110.430284</c:v>
                </c:pt>
                <c:pt idx="4518">
                  <c:v>110.46593799999999</c:v>
                </c:pt>
                <c:pt idx="4519">
                  <c:v>110.502852</c:v>
                </c:pt>
                <c:pt idx="4520">
                  <c:v>110.540081</c:v>
                </c:pt>
                <c:pt idx="4521">
                  <c:v>110.57731</c:v>
                </c:pt>
                <c:pt idx="4522">
                  <c:v>110.61465</c:v>
                </c:pt>
                <c:pt idx="4523">
                  <c:v>110.651876</c:v>
                </c:pt>
                <c:pt idx="4524">
                  <c:v>110.68909699999999</c:v>
                </c:pt>
                <c:pt idx="4525">
                  <c:v>110.72641899999999</c:v>
                </c:pt>
                <c:pt idx="4526">
                  <c:v>110.763604</c:v>
                </c:pt>
                <c:pt idx="4527">
                  <c:v>110.800765</c:v>
                </c:pt>
                <c:pt idx="4528">
                  <c:v>110.83802</c:v>
                </c:pt>
                <c:pt idx="4529">
                  <c:v>110.875152</c:v>
                </c:pt>
                <c:pt idx="4530">
                  <c:v>110.91227499999999</c:v>
                </c:pt>
                <c:pt idx="4531">
                  <c:v>110.949504</c:v>
                </c:pt>
                <c:pt idx="4532">
                  <c:v>110.986615</c:v>
                </c:pt>
                <c:pt idx="4533">
                  <c:v>111.02371799999999</c:v>
                </c:pt>
                <c:pt idx="4534">
                  <c:v>111.060924</c:v>
                </c:pt>
                <c:pt idx="4535">
                  <c:v>111.098006</c:v>
                </c:pt>
                <c:pt idx="4536">
                  <c:v>111.13507700000001</c:v>
                </c:pt>
                <c:pt idx="4537">
                  <c:v>111.17224400000001</c:v>
                </c:pt>
                <c:pt idx="4538">
                  <c:v>111.20928599999999</c:v>
                </c:pt>
                <c:pt idx="4539">
                  <c:v>111.246313</c:v>
                </c:pt>
                <c:pt idx="4540">
                  <c:v>111.28343599999999</c:v>
                </c:pt>
                <c:pt idx="4541">
                  <c:v>111.32043399999999</c:v>
                </c:pt>
                <c:pt idx="4542">
                  <c:v>111.357435</c:v>
                </c:pt>
                <c:pt idx="4543">
                  <c:v>111.39456</c:v>
                </c:pt>
                <c:pt idx="4544">
                  <c:v>111.431586</c:v>
                </c:pt>
                <c:pt idx="4545">
                  <c:v>111.468619</c:v>
                </c:pt>
                <c:pt idx="4546">
                  <c:v>111.50576700000001</c:v>
                </c:pt>
                <c:pt idx="4547">
                  <c:v>111.54280499999999</c:v>
                </c:pt>
                <c:pt idx="4548">
                  <c:v>111.579843</c:v>
                </c:pt>
                <c:pt idx="4549">
                  <c:v>111.61699300000001</c:v>
                </c:pt>
                <c:pt idx="4550">
                  <c:v>111.654034</c:v>
                </c:pt>
                <c:pt idx="4551">
                  <c:v>111.69107700000001</c:v>
                </c:pt>
                <c:pt idx="4552">
                  <c:v>111.72823600000001</c:v>
                </c:pt>
                <c:pt idx="4553">
                  <c:v>111.76528900000001</c:v>
                </c:pt>
                <c:pt idx="4554">
                  <c:v>111.80234799999999</c:v>
                </c:pt>
                <c:pt idx="4555">
                  <c:v>111.83952400000001</c:v>
                </c:pt>
                <c:pt idx="4556">
                  <c:v>111.876594</c:v>
                </c:pt>
                <c:pt idx="4557">
                  <c:v>111.91367</c:v>
                </c:pt>
                <c:pt idx="4558">
                  <c:v>111.95085899999999</c:v>
                </c:pt>
                <c:pt idx="4559">
                  <c:v>111.987931</c:v>
                </c:pt>
                <c:pt idx="4560">
                  <c:v>112.02499499999999</c:v>
                </c:pt>
                <c:pt idx="4561">
                  <c:v>112.06216599999999</c:v>
                </c:pt>
                <c:pt idx="4562">
                  <c:v>112.09922400000001</c:v>
                </c:pt>
                <c:pt idx="4563">
                  <c:v>112.13628200000001</c:v>
                </c:pt>
                <c:pt idx="4564">
                  <c:v>112.17345399999999</c:v>
                </c:pt>
                <c:pt idx="4565">
                  <c:v>112.21051399999999</c:v>
                </c:pt>
                <c:pt idx="4566">
                  <c:v>112.247574</c:v>
                </c:pt>
                <c:pt idx="4567">
                  <c:v>112.284744</c:v>
                </c:pt>
                <c:pt idx="4568">
                  <c:v>112.3218</c:v>
                </c:pt>
                <c:pt idx="4569">
                  <c:v>112.358852</c:v>
                </c:pt>
                <c:pt idx="4570">
                  <c:v>112.396011</c:v>
                </c:pt>
                <c:pt idx="4571">
                  <c:v>112.433055</c:v>
                </c:pt>
                <c:pt idx="4572">
                  <c:v>112.47009200000001</c:v>
                </c:pt>
                <c:pt idx="4573">
                  <c:v>112.50723600000001</c:v>
                </c:pt>
                <c:pt idx="4574">
                  <c:v>112.544265</c:v>
                </c:pt>
                <c:pt idx="4575">
                  <c:v>112.581307</c:v>
                </c:pt>
                <c:pt idx="4576">
                  <c:v>112.61848699999999</c:v>
                </c:pt>
                <c:pt idx="4577">
                  <c:v>112.65558</c:v>
                </c:pt>
                <c:pt idx="4578">
                  <c:v>112.69269199999999</c:v>
                </c:pt>
                <c:pt idx="4579">
                  <c:v>112.72992600000001</c:v>
                </c:pt>
                <c:pt idx="4580">
                  <c:v>112.767054</c:v>
                </c:pt>
                <c:pt idx="4581">
                  <c:v>112.804185</c:v>
                </c:pt>
                <c:pt idx="4582">
                  <c:v>112.84142799999999</c:v>
                </c:pt>
                <c:pt idx="4583">
                  <c:v>112.878562</c:v>
                </c:pt>
                <c:pt idx="4584">
                  <c:v>112.91569699999999</c:v>
                </c:pt>
                <c:pt idx="4585">
                  <c:v>112.95294699999999</c:v>
                </c:pt>
                <c:pt idx="4586">
                  <c:v>112.990088</c:v>
                </c:pt>
                <c:pt idx="4587">
                  <c:v>113.027233</c:v>
                </c:pt>
                <c:pt idx="4588">
                  <c:v>113.06449400000001</c:v>
                </c:pt>
                <c:pt idx="4589">
                  <c:v>113.10164900000001</c:v>
                </c:pt>
                <c:pt idx="4590">
                  <c:v>113.13880800000001</c:v>
                </c:pt>
                <c:pt idx="4591">
                  <c:v>113.176069</c:v>
                </c:pt>
                <c:pt idx="4592">
                  <c:v>113.213176</c:v>
                </c:pt>
                <c:pt idx="4593">
                  <c:v>113.250237</c:v>
                </c:pt>
                <c:pt idx="4594">
                  <c:v>113.287373</c:v>
                </c:pt>
                <c:pt idx="4595">
                  <c:v>113.324369</c:v>
                </c:pt>
                <c:pt idx="4596">
                  <c:v>113.36134200000001</c:v>
                </c:pt>
                <c:pt idx="4597">
                  <c:v>113.39840700000001</c:v>
                </c:pt>
                <c:pt idx="4598">
                  <c:v>113.43534</c:v>
                </c:pt>
                <c:pt idx="4599">
                  <c:v>113.472251</c:v>
                </c:pt>
                <c:pt idx="4600">
                  <c:v>113.509249</c:v>
                </c:pt>
                <c:pt idx="4601">
                  <c:v>113.54611</c:v>
                </c:pt>
                <c:pt idx="4602">
                  <c:v>113.582948</c:v>
                </c:pt>
                <c:pt idx="4603">
                  <c:v>113.619876</c:v>
                </c:pt>
                <c:pt idx="4604">
                  <c:v>113.656679</c:v>
                </c:pt>
                <c:pt idx="4605">
                  <c:v>113.693473</c:v>
                </c:pt>
                <c:pt idx="4606">
                  <c:v>113.730374</c:v>
                </c:pt>
                <c:pt idx="4607">
                  <c:v>113.76716099999999</c:v>
                </c:pt>
                <c:pt idx="4608">
                  <c:v>113.80395799999999</c:v>
                </c:pt>
                <c:pt idx="4609">
                  <c:v>113.84088899999999</c:v>
                </c:pt>
                <c:pt idx="4610">
                  <c:v>113.877729</c:v>
                </c:pt>
                <c:pt idx="4611">
                  <c:v>113.914584</c:v>
                </c:pt>
                <c:pt idx="4612">
                  <c:v>113.95155899999999</c:v>
                </c:pt>
                <c:pt idx="4613">
                  <c:v>113.988427</c:v>
                </c:pt>
                <c:pt idx="4614">
                  <c:v>114.02529700000001</c:v>
                </c:pt>
                <c:pt idx="4615">
                  <c:v>114.06227899999999</c:v>
                </c:pt>
                <c:pt idx="4616">
                  <c:v>114.09915099999999</c:v>
                </c:pt>
                <c:pt idx="4617">
                  <c:v>114.136027</c:v>
                </c:pt>
                <c:pt idx="4618">
                  <c:v>114.173018</c:v>
                </c:pt>
                <c:pt idx="4619">
                  <c:v>114.209907</c:v>
                </c:pt>
                <c:pt idx="4620">
                  <c:v>114.24680599999999</c:v>
                </c:pt>
                <c:pt idx="4621">
                  <c:v>114.283827</c:v>
                </c:pt>
                <c:pt idx="4622">
                  <c:v>114.32074800000001</c:v>
                </c:pt>
                <c:pt idx="4623">
                  <c:v>114.35767999999999</c:v>
                </c:pt>
                <c:pt idx="4624">
                  <c:v>114.39473600000001</c:v>
                </c:pt>
                <c:pt idx="4625">
                  <c:v>114.43170699999999</c:v>
                </c:pt>
                <c:pt idx="4626">
                  <c:v>114.46871300000001</c:v>
                </c:pt>
                <c:pt idx="4627">
                  <c:v>114.505864</c:v>
                </c:pt>
                <c:pt idx="4628">
                  <c:v>114.54292699999999</c:v>
                </c:pt>
                <c:pt idx="4629">
                  <c:v>114.580006</c:v>
                </c:pt>
                <c:pt idx="4630">
                  <c:v>114.617204</c:v>
                </c:pt>
                <c:pt idx="4631">
                  <c:v>114.65429399999999</c:v>
                </c:pt>
                <c:pt idx="4632">
                  <c:v>114.69138700000001</c:v>
                </c:pt>
                <c:pt idx="4633">
                  <c:v>114.72859200000001</c:v>
                </c:pt>
                <c:pt idx="4634">
                  <c:v>114.765688</c:v>
                </c:pt>
                <c:pt idx="4635">
                  <c:v>114.80278800000001</c:v>
                </c:pt>
                <c:pt idx="4636">
                  <c:v>114.840005</c:v>
                </c:pt>
                <c:pt idx="4637">
                  <c:v>114.877118</c:v>
                </c:pt>
                <c:pt idx="4638">
                  <c:v>114.91424000000001</c:v>
                </c:pt>
                <c:pt idx="4639">
                  <c:v>114.951482</c:v>
                </c:pt>
                <c:pt idx="4640">
                  <c:v>114.98862200000001</c:v>
                </c:pt>
                <c:pt idx="4641">
                  <c:v>115.025772</c:v>
                </c:pt>
                <c:pt idx="4642">
                  <c:v>115.063046</c:v>
                </c:pt>
                <c:pt idx="4643">
                  <c:v>115.10022199999999</c:v>
                </c:pt>
                <c:pt idx="4644">
                  <c:v>115.13740799999999</c:v>
                </c:pt>
                <c:pt idx="4645">
                  <c:v>115.174712</c:v>
                </c:pt>
                <c:pt idx="4646">
                  <c:v>115.211906</c:v>
                </c:pt>
                <c:pt idx="4647">
                  <c:v>115.24910000000001</c:v>
                </c:pt>
                <c:pt idx="4648">
                  <c:v>115.286401</c:v>
                </c:pt>
                <c:pt idx="4649">
                  <c:v>115.32358500000001</c:v>
                </c:pt>
                <c:pt idx="4650">
                  <c:v>115.36076</c:v>
                </c:pt>
                <c:pt idx="4651">
                  <c:v>115.39803599999999</c:v>
                </c:pt>
                <c:pt idx="4652">
                  <c:v>115.43518899999999</c:v>
                </c:pt>
                <c:pt idx="4653">
                  <c:v>115.472329</c:v>
                </c:pt>
                <c:pt idx="4654">
                  <c:v>115.509568</c:v>
                </c:pt>
                <c:pt idx="4655">
                  <c:v>115.546682</c:v>
                </c:pt>
                <c:pt idx="4656">
                  <c:v>115.58378399999999</c:v>
                </c:pt>
                <c:pt idx="4657">
                  <c:v>115.620985</c:v>
                </c:pt>
                <c:pt idx="4658">
                  <c:v>115.65806600000001</c:v>
                </c:pt>
                <c:pt idx="4659">
                  <c:v>115.69514599999999</c:v>
                </c:pt>
                <c:pt idx="4660">
                  <c:v>115.73234100000001</c:v>
                </c:pt>
                <c:pt idx="4661">
                  <c:v>115.769429</c:v>
                </c:pt>
                <c:pt idx="4662">
                  <c:v>115.80652000000001</c:v>
                </c:pt>
                <c:pt idx="4663">
                  <c:v>115.843723</c:v>
                </c:pt>
                <c:pt idx="4664">
                  <c:v>115.880815</c:v>
                </c:pt>
                <c:pt idx="4665">
                  <c:v>115.917906</c:v>
                </c:pt>
                <c:pt idx="4666">
                  <c:v>115.955107</c:v>
                </c:pt>
                <c:pt idx="4667">
                  <c:v>115.992193</c:v>
                </c:pt>
                <c:pt idx="4668">
                  <c:v>116.029276</c:v>
                </c:pt>
                <c:pt idx="4669">
                  <c:v>116.066467</c:v>
                </c:pt>
                <c:pt idx="4670">
                  <c:v>116.10354</c:v>
                </c:pt>
                <c:pt idx="4671">
                  <c:v>116.140607</c:v>
                </c:pt>
                <c:pt idx="4672">
                  <c:v>116.17777700000001</c:v>
                </c:pt>
                <c:pt idx="4673">
                  <c:v>116.21482499999999</c:v>
                </c:pt>
                <c:pt idx="4674">
                  <c:v>116.251858</c:v>
                </c:pt>
                <c:pt idx="4675">
                  <c:v>116.288977</c:v>
                </c:pt>
                <c:pt idx="4676">
                  <c:v>116.325951</c:v>
                </c:pt>
                <c:pt idx="4677">
                  <c:v>116.362894</c:v>
                </c:pt>
                <c:pt idx="4678">
                  <c:v>116.399923</c:v>
                </c:pt>
                <c:pt idx="4679">
                  <c:v>116.43682200000001</c:v>
                </c:pt>
                <c:pt idx="4680">
                  <c:v>116.473704</c:v>
                </c:pt>
                <c:pt idx="4681">
                  <c:v>116.510684</c:v>
                </c:pt>
                <c:pt idx="4682">
                  <c:v>116.547541</c:v>
                </c:pt>
                <c:pt idx="4683">
                  <c:v>116.584388</c:v>
                </c:pt>
                <c:pt idx="4684">
                  <c:v>116.621334</c:v>
                </c:pt>
                <c:pt idx="4685">
                  <c:v>116.64124099999999</c:v>
                </c:pt>
                <c:pt idx="4686">
                  <c:v>116.65872299999999</c:v>
                </c:pt>
                <c:pt idx="4687">
                  <c:v>116.696766</c:v>
                </c:pt>
                <c:pt idx="4688">
                  <c:v>116.73491800000001</c:v>
                </c:pt>
                <c:pt idx="4689">
                  <c:v>116.77295100000001</c:v>
                </c:pt>
                <c:pt idx="4690">
                  <c:v>116.81097800000001</c:v>
                </c:pt>
                <c:pt idx="4691">
                  <c:v>116.84911199999999</c:v>
                </c:pt>
                <c:pt idx="4692">
                  <c:v>116.88712799999999</c:v>
                </c:pt>
                <c:pt idx="4693">
                  <c:v>116.92516400000001</c:v>
                </c:pt>
                <c:pt idx="4694">
                  <c:v>116.96334900000001</c:v>
                </c:pt>
                <c:pt idx="4695">
                  <c:v>117.001453</c:v>
                </c:pt>
                <c:pt idx="4696">
                  <c:v>117.039579</c:v>
                </c:pt>
                <c:pt idx="4697">
                  <c:v>117.07783000000001</c:v>
                </c:pt>
                <c:pt idx="4698">
                  <c:v>117.11597</c:v>
                </c:pt>
                <c:pt idx="4699">
                  <c:v>117.15410799999999</c:v>
                </c:pt>
                <c:pt idx="4700">
                  <c:v>117.192358</c:v>
                </c:pt>
                <c:pt idx="4701">
                  <c:v>117.230492</c:v>
                </c:pt>
                <c:pt idx="4702">
                  <c:v>117.268627</c:v>
                </c:pt>
                <c:pt idx="4703">
                  <c:v>117.30688099999999</c:v>
                </c:pt>
                <c:pt idx="4704">
                  <c:v>117.345026</c:v>
                </c:pt>
                <c:pt idx="4705">
                  <c:v>117.38318099999999</c:v>
                </c:pt>
                <c:pt idx="4706">
                  <c:v>117.42146099999999</c:v>
                </c:pt>
                <c:pt idx="4707">
                  <c:v>117.45963800000001</c:v>
                </c:pt>
                <c:pt idx="4708">
                  <c:v>117.497827</c:v>
                </c:pt>
                <c:pt idx="4709">
                  <c:v>117.536143</c:v>
                </c:pt>
                <c:pt idx="4710">
                  <c:v>117.57435599999999</c:v>
                </c:pt>
                <c:pt idx="4711">
                  <c:v>117.61258000000001</c:v>
                </c:pt>
                <c:pt idx="4712">
                  <c:v>117.65092600000001</c:v>
                </c:pt>
                <c:pt idx="4713">
                  <c:v>117.689159</c:v>
                </c:pt>
                <c:pt idx="4714">
                  <c:v>117.72739</c:v>
                </c:pt>
                <c:pt idx="4715">
                  <c:v>117.76572900000001</c:v>
                </c:pt>
                <c:pt idx="4716">
                  <c:v>117.800043</c:v>
                </c:pt>
                <c:pt idx="4717">
                  <c:v>117.80393600000001</c:v>
                </c:pt>
                <c:pt idx="4718">
                  <c:v>117.84544899999999</c:v>
                </c:pt>
                <c:pt idx="4719">
                  <c:v>117.891757</c:v>
                </c:pt>
                <c:pt idx="4720">
                  <c:v>117.942044</c:v>
                </c:pt>
                <c:pt idx="4721">
                  <c:v>117.99558500000001</c:v>
                </c:pt>
                <c:pt idx="4722">
                  <c:v>118.05174599999999</c:v>
                </c:pt>
                <c:pt idx="4723">
                  <c:v>118.089342</c:v>
                </c:pt>
                <c:pt idx="4724">
                  <c:v>118.109996</c:v>
                </c:pt>
                <c:pt idx="4725">
                  <c:v>118.16574899999999</c:v>
                </c:pt>
                <c:pt idx="4726">
                  <c:v>118.20592600000001</c:v>
                </c:pt>
                <c:pt idx="4727">
                  <c:v>118.206492</c:v>
                </c:pt>
                <c:pt idx="4728">
                  <c:v>118.23703399999999</c:v>
                </c:pt>
                <c:pt idx="4729">
                  <c:v>118.26391000000001</c:v>
                </c:pt>
                <c:pt idx="4730">
                  <c:v>118.288709</c:v>
                </c:pt>
                <c:pt idx="4731">
                  <c:v>118.312253</c:v>
                </c:pt>
                <c:pt idx="4732">
                  <c:v>118.335024</c:v>
                </c:pt>
                <c:pt idx="4733">
                  <c:v>118.35728399999999</c:v>
                </c:pt>
                <c:pt idx="4734">
                  <c:v>118.37921</c:v>
                </c:pt>
                <c:pt idx="4735">
                  <c:v>118.400875</c:v>
                </c:pt>
                <c:pt idx="4736">
                  <c:v>118.422341</c:v>
                </c:pt>
                <c:pt idx="4737">
                  <c:v>118.44366099999999</c:v>
                </c:pt>
                <c:pt idx="4738">
                  <c:v>118.46486299999999</c:v>
                </c:pt>
                <c:pt idx="4739">
                  <c:v>118.48598200000001</c:v>
                </c:pt>
                <c:pt idx="4740">
                  <c:v>118.504921</c:v>
                </c:pt>
                <c:pt idx="4741">
                  <c:v>118.507048</c:v>
                </c:pt>
                <c:pt idx="4742">
                  <c:v>118.528092</c:v>
                </c:pt>
                <c:pt idx="4743">
                  <c:v>118.54913400000001</c:v>
                </c:pt>
                <c:pt idx="4744">
                  <c:v>118.570184</c:v>
                </c:pt>
                <c:pt idx="4745">
                  <c:v>118.59125900000001</c:v>
                </c:pt>
                <c:pt idx="4746">
                  <c:v>118.61235099999999</c:v>
                </c:pt>
                <c:pt idx="4747">
                  <c:v>118.63346899999999</c:v>
                </c:pt>
                <c:pt idx="4748">
                  <c:v>118.654595</c:v>
                </c:pt>
                <c:pt idx="4749">
                  <c:v>118.67573</c:v>
                </c:pt>
                <c:pt idx="4750">
                  <c:v>118.696856</c:v>
                </c:pt>
                <c:pt idx="4751">
                  <c:v>118.717967</c:v>
                </c:pt>
                <c:pt idx="4752">
                  <c:v>118.739052</c:v>
                </c:pt>
                <c:pt idx="4753">
                  <c:v>118.760113</c:v>
                </c:pt>
                <c:pt idx="4754">
                  <c:v>118.781147</c:v>
                </c:pt>
                <c:pt idx="4755">
                  <c:v>118.802166</c:v>
                </c:pt>
                <c:pt idx="4756">
                  <c:v>118.82317399999999</c:v>
                </c:pt>
                <c:pt idx="4757">
                  <c:v>118.844193</c:v>
                </c:pt>
                <c:pt idx="4758">
                  <c:v>118.86523299999999</c:v>
                </c:pt>
                <c:pt idx="4759">
                  <c:v>118.886308</c:v>
                </c:pt>
                <c:pt idx="4760">
                  <c:v>118.907426</c:v>
                </c:pt>
                <c:pt idx="4761">
                  <c:v>118.928594</c:v>
                </c:pt>
                <c:pt idx="4762">
                  <c:v>118.949805</c:v>
                </c:pt>
                <c:pt idx="4763">
                  <c:v>118.97105000000001</c:v>
                </c:pt>
                <c:pt idx="4764">
                  <c:v>118.99231900000001</c:v>
                </c:pt>
                <c:pt idx="4765">
                  <c:v>119.013593</c:v>
                </c:pt>
                <c:pt idx="4766">
                  <c:v>119.03485499999999</c:v>
                </c:pt>
                <c:pt idx="4767">
                  <c:v>119.05609200000001</c:v>
                </c:pt>
                <c:pt idx="4768">
                  <c:v>119.07729300000001</c:v>
                </c:pt>
                <c:pt idx="4769">
                  <c:v>119.09844899999999</c:v>
                </c:pt>
                <c:pt idx="4770">
                  <c:v>119.119559</c:v>
                </c:pt>
                <c:pt idx="4771">
                  <c:v>119.140631</c:v>
                </c:pt>
                <c:pt idx="4772">
                  <c:v>119.16166800000001</c:v>
                </c:pt>
                <c:pt idx="4773">
                  <c:v>119.18268499999999</c:v>
                </c:pt>
                <c:pt idx="4774">
                  <c:v>119.20369199999999</c:v>
                </c:pt>
                <c:pt idx="4775">
                  <c:v>119.22470299999999</c:v>
                </c:pt>
                <c:pt idx="4776">
                  <c:v>119.24572599999999</c:v>
                </c:pt>
                <c:pt idx="4777">
                  <c:v>119.26677099999999</c:v>
                </c:pt>
                <c:pt idx="4778">
                  <c:v>119.287841</c:v>
                </c:pt>
                <c:pt idx="4779">
                  <c:v>119.308937</c:v>
                </c:pt>
                <c:pt idx="4780">
                  <c:v>119.330057</c:v>
                </c:pt>
                <c:pt idx="4781">
                  <c:v>119.35119299999999</c:v>
                </c:pt>
                <c:pt idx="4782">
                  <c:v>119.37233400000001</c:v>
                </c:pt>
                <c:pt idx="4783">
                  <c:v>119.39347000000001</c:v>
                </c:pt>
                <c:pt idx="4784">
                  <c:v>119.414593</c:v>
                </c:pt>
                <c:pt idx="4785">
                  <c:v>119.435694</c:v>
                </c:pt>
                <c:pt idx="4786">
                  <c:v>119.456772</c:v>
                </c:pt>
                <c:pt idx="4787">
                  <c:v>119.47782799999999</c:v>
                </c:pt>
                <c:pt idx="4788">
                  <c:v>119.498867</c:v>
                </c:pt>
                <c:pt idx="4789">
                  <c:v>119.51989500000001</c:v>
                </c:pt>
                <c:pt idx="4790">
                  <c:v>119.54092</c:v>
                </c:pt>
                <c:pt idx="4791">
                  <c:v>119.56195200000001</c:v>
                </c:pt>
                <c:pt idx="4792">
                  <c:v>119.582998</c:v>
                </c:pt>
                <c:pt idx="4793">
                  <c:v>119.60406500000001</c:v>
                </c:pt>
                <c:pt idx="4794">
                  <c:v>119.62515300000001</c:v>
                </c:pt>
                <c:pt idx="4795">
                  <c:v>119.646264</c:v>
                </c:pt>
                <c:pt idx="4796">
                  <c:v>119.667395</c:v>
                </c:pt>
                <c:pt idx="4797">
                  <c:v>119.688537</c:v>
                </c:pt>
                <c:pt idx="4798">
                  <c:v>119.709681</c:v>
                </c:pt>
                <c:pt idx="4799">
                  <c:v>119.730817</c:v>
                </c:pt>
                <c:pt idx="4800">
                  <c:v>119.75193399999999</c:v>
                </c:pt>
                <c:pt idx="4801">
                  <c:v>119.773027</c:v>
                </c:pt>
                <c:pt idx="4802">
                  <c:v>119.79409</c:v>
                </c:pt>
                <c:pt idx="4803">
                  <c:v>119.815122</c:v>
                </c:pt>
                <c:pt idx="4804">
                  <c:v>119.836124</c:v>
                </c:pt>
                <c:pt idx="4805">
                  <c:v>119.857102</c:v>
                </c:pt>
                <c:pt idx="4806">
                  <c:v>119.87806399999999</c:v>
                </c:pt>
                <c:pt idx="4807">
                  <c:v>119.899019</c:v>
                </c:pt>
                <c:pt idx="4808">
                  <c:v>119.91997599999999</c:v>
                </c:pt>
                <c:pt idx="4809">
                  <c:v>119.940943</c:v>
                </c:pt>
                <c:pt idx="4810">
                  <c:v>119.96192600000001</c:v>
                </c:pt>
                <c:pt idx="4811">
                  <c:v>119.98293200000001</c:v>
                </c:pt>
                <c:pt idx="4812">
                  <c:v>120.003962</c:v>
                </c:pt>
                <c:pt idx="4813">
                  <c:v>120.025012</c:v>
                </c:pt>
                <c:pt idx="4814">
                  <c:v>120.04607899999999</c:v>
                </c:pt>
                <c:pt idx="4815">
                  <c:v>120.06715399999999</c:v>
                </c:pt>
                <c:pt idx="4816">
                  <c:v>120.088228</c:v>
                </c:pt>
                <c:pt idx="4817">
                  <c:v>120.10929399999999</c:v>
                </c:pt>
                <c:pt idx="4818">
                  <c:v>120.130346</c:v>
                </c:pt>
                <c:pt idx="4819">
                  <c:v>120.15137799999999</c:v>
                </c:pt>
                <c:pt idx="4820">
                  <c:v>120.172386</c:v>
                </c:pt>
                <c:pt idx="4821">
                  <c:v>120.19337300000001</c:v>
                </c:pt>
                <c:pt idx="4822">
                  <c:v>120.214342</c:v>
                </c:pt>
                <c:pt idx="4823">
                  <c:v>120.235299</c:v>
                </c:pt>
                <c:pt idx="4824">
                  <c:v>120.25624999999999</c:v>
                </c:pt>
                <c:pt idx="4825">
                  <c:v>120.277203</c:v>
                </c:pt>
                <c:pt idx="4826">
                  <c:v>120.29816599999999</c:v>
                </c:pt>
                <c:pt idx="4827">
                  <c:v>120.31914200000001</c:v>
                </c:pt>
                <c:pt idx="4828">
                  <c:v>120.34013499999999</c:v>
                </c:pt>
                <c:pt idx="4829">
                  <c:v>120.361143</c:v>
                </c:pt>
                <c:pt idx="4830">
                  <c:v>120.382164</c:v>
                </c:pt>
                <c:pt idx="4831">
                  <c:v>120.40319100000001</c:v>
                </c:pt>
                <c:pt idx="4832">
                  <c:v>120.424217</c:v>
                </c:pt>
                <c:pt idx="4833">
                  <c:v>120.44523100000001</c:v>
                </c:pt>
                <c:pt idx="4834">
                  <c:v>120.46622599999999</c:v>
                </c:pt>
                <c:pt idx="4835">
                  <c:v>120.48719699999999</c:v>
                </c:pt>
                <c:pt idx="4836">
                  <c:v>120.50814200000001</c:v>
                </c:pt>
                <c:pt idx="4837">
                  <c:v>120.529061</c:v>
                </c:pt>
                <c:pt idx="4838">
                  <c:v>120.54995699999999</c:v>
                </c:pt>
                <c:pt idx="4839">
                  <c:v>120.570834</c:v>
                </c:pt>
                <c:pt idx="4840">
                  <c:v>120.5917</c:v>
                </c:pt>
                <c:pt idx="4841">
                  <c:v>120.61256</c:v>
                </c:pt>
                <c:pt idx="4842">
                  <c:v>120.63342400000001</c:v>
                </c:pt>
                <c:pt idx="4843">
                  <c:v>120.65429899999999</c:v>
                </c:pt>
                <c:pt idx="4844">
                  <c:v>120.67518799999999</c:v>
                </c:pt>
                <c:pt idx="4845">
                  <c:v>120.696094</c:v>
                </c:pt>
                <c:pt idx="4846">
                  <c:v>120.71701399999999</c:v>
                </c:pt>
                <c:pt idx="4847">
                  <c:v>120.735854</c:v>
                </c:pt>
                <c:pt idx="4848">
                  <c:v>120.735967</c:v>
                </c:pt>
                <c:pt idx="4849">
                  <c:v>120.73680400000001</c:v>
                </c:pt>
                <c:pt idx="4850">
                  <c:v>120.737016</c:v>
                </c:pt>
                <c:pt idx="4851">
                  <c:v>120.753884</c:v>
                </c:pt>
                <c:pt idx="4852">
                  <c:v>120.75578299999999</c:v>
                </c:pt>
                <c:pt idx="4853">
                  <c:v>120.774754</c:v>
                </c:pt>
                <c:pt idx="4854">
                  <c:v>120.79337699999999</c:v>
                </c:pt>
                <c:pt idx="4855">
                  <c:v>120.81177199999999</c:v>
                </c:pt>
                <c:pt idx="4856">
                  <c:v>120.83001700000001</c:v>
                </c:pt>
                <c:pt idx="4857">
                  <c:v>120.848167</c:v>
                </c:pt>
                <c:pt idx="4858">
                  <c:v>120.86624800000001</c:v>
                </c:pt>
                <c:pt idx="4859">
                  <c:v>120.88427899999999</c:v>
                </c:pt>
                <c:pt idx="4860">
                  <c:v>120.90228900000001</c:v>
                </c:pt>
                <c:pt idx="4861">
                  <c:v>120.92029099999999</c:v>
                </c:pt>
                <c:pt idx="4862">
                  <c:v>120.938289</c:v>
                </c:pt>
                <c:pt idx="4863">
                  <c:v>120.956295</c:v>
                </c:pt>
                <c:pt idx="4864">
                  <c:v>120.974327</c:v>
                </c:pt>
                <c:pt idx="4865">
                  <c:v>120.99238000000001</c:v>
                </c:pt>
                <c:pt idx="4866">
                  <c:v>121.010454</c:v>
                </c:pt>
                <c:pt idx="4867">
                  <c:v>121.02854499999999</c:v>
                </c:pt>
                <c:pt idx="4868">
                  <c:v>121.04665399999999</c:v>
                </c:pt>
                <c:pt idx="4869">
                  <c:v>121.06477000000001</c:v>
                </c:pt>
                <c:pt idx="4870">
                  <c:v>121.08288499999999</c:v>
                </c:pt>
                <c:pt idx="4871">
                  <c:v>121.100993</c:v>
                </c:pt>
                <c:pt idx="4872">
                  <c:v>121.119096</c:v>
                </c:pt>
                <c:pt idx="4873">
                  <c:v>121.137182</c:v>
                </c:pt>
                <c:pt idx="4874">
                  <c:v>121.155248</c:v>
                </c:pt>
                <c:pt idx="4875">
                  <c:v>121.173283</c:v>
                </c:pt>
                <c:pt idx="4876">
                  <c:v>121.19128500000001</c:v>
                </c:pt>
                <c:pt idx="4877">
                  <c:v>121.20925199999999</c:v>
                </c:pt>
                <c:pt idx="4878">
                  <c:v>121.227192</c:v>
                </c:pt>
                <c:pt idx="4879">
                  <c:v>121.24510799999999</c:v>
                </c:pt>
                <c:pt idx="4880">
                  <c:v>121.26302099999999</c:v>
                </c:pt>
                <c:pt idx="4881">
                  <c:v>121.279151</c:v>
                </c:pt>
                <c:pt idx="4882">
                  <c:v>121.28094400000001</c:v>
                </c:pt>
                <c:pt idx="4883">
                  <c:v>121.298884</c:v>
                </c:pt>
                <c:pt idx="4884">
                  <c:v>121.316852</c:v>
                </c:pt>
                <c:pt idx="4885">
                  <c:v>121.33485300000001</c:v>
                </c:pt>
                <c:pt idx="4886">
                  <c:v>121.35288800000001</c:v>
                </c:pt>
                <c:pt idx="4887">
                  <c:v>121.37095100000001</c:v>
                </c:pt>
                <c:pt idx="4888">
                  <c:v>121.38901799999999</c:v>
                </c:pt>
                <c:pt idx="4889">
                  <c:v>121.40707</c:v>
                </c:pt>
                <c:pt idx="4890">
                  <c:v>121.425104</c:v>
                </c:pt>
                <c:pt idx="4891">
                  <c:v>121.443105</c:v>
                </c:pt>
                <c:pt idx="4892">
                  <c:v>121.461073</c:v>
                </c:pt>
                <c:pt idx="4893">
                  <c:v>121.47901700000001</c:v>
                </c:pt>
                <c:pt idx="4894">
                  <c:v>121.49695299999999</c:v>
                </c:pt>
                <c:pt idx="4895">
                  <c:v>121.514887</c:v>
                </c:pt>
                <c:pt idx="4896">
                  <c:v>121.53283400000001</c:v>
                </c:pt>
                <c:pt idx="4897">
                  <c:v>121.550798</c:v>
                </c:pt>
                <c:pt idx="4898">
                  <c:v>121.56879600000001</c:v>
                </c:pt>
                <c:pt idx="4899">
                  <c:v>121.586828</c:v>
                </c:pt>
                <c:pt idx="4900">
                  <c:v>121.60489</c:v>
                </c:pt>
                <c:pt idx="4901">
                  <c:v>121.622978</c:v>
                </c:pt>
                <c:pt idx="4902">
                  <c:v>121.641094</c:v>
                </c:pt>
                <c:pt idx="4903">
                  <c:v>121.659217</c:v>
                </c:pt>
                <c:pt idx="4904">
                  <c:v>121.677339</c:v>
                </c:pt>
                <c:pt idx="4905">
                  <c:v>121.695455</c:v>
                </c:pt>
                <c:pt idx="4906">
                  <c:v>121.713556</c:v>
                </c:pt>
                <c:pt idx="4907">
                  <c:v>121.731633</c:v>
                </c:pt>
                <c:pt idx="4908">
                  <c:v>121.749697</c:v>
                </c:pt>
                <c:pt idx="4909">
                  <c:v>121.767747</c:v>
                </c:pt>
                <c:pt idx="4910">
                  <c:v>121.78578900000001</c:v>
                </c:pt>
                <c:pt idx="4911">
                  <c:v>121.80383999999999</c:v>
                </c:pt>
                <c:pt idx="4912">
                  <c:v>121.82191099999999</c:v>
                </c:pt>
                <c:pt idx="4913">
                  <c:v>121.83999800000001</c:v>
                </c:pt>
                <c:pt idx="4914">
                  <c:v>121.858081</c:v>
                </c:pt>
                <c:pt idx="4915">
                  <c:v>121.87615</c:v>
                </c:pt>
                <c:pt idx="4916">
                  <c:v>121.894189</c:v>
                </c:pt>
                <c:pt idx="4917">
                  <c:v>121.912171</c:v>
                </c:pt>
                <c:pt idx="4918">
                  <c:v>121.930092</c:v>
                </c:pt>
                <c:pt idx="4919">
                  <c:v>121.947963</c:v>
                </c:pt>
                <c:pt idx="4920">
                  <c:v>121.965766</c:v>
                </c:pt>
                <c:pt idx="4921">
                  <c:v>121.983503</c:v>
                </c:pt>
                <c:pt idx="4922">
                  <c:v>122.00119000000001</c:v>
                </c:pt>
                <c:pt idx="4923">
                  <c:v>122.018828</c:v>
                </c:pt>
                <c:pt idx="4924">
                  <c:v>122.036422</c:v>
                </c:pt>
                <c:pt idx="4925">
                  <c:v>122.05400599999999</c:v>
                </c:pt>
                <c:pt idx="4926">
                  <c:v>122.07159799999999</c:v>
                </c:pt>
                <c:pt idx="4927">
                  <c:v>122.089202</c:v>
                </c:pt>
                <c:pt idx="4928">
                  <c:v>122.106843</c:v>
                </c:pt>
                <c:pt idx="4929">
                  <c:v>122.12455300000001</c:v>
                </c:pt>
                <c:pt idx="4930">
                  <c:v>122.142318</c:v>
                </c:pt>
                <c:pt idx="4931">
                  <c:v>122.16014</c:v>
                </c:pt>
                <c:pt idx="4932">
                  <c:v>122.17802</c:v>
                </c:pt>
                <c:pt idx="4933">
                  <c:v>122.195948</c:v>
                </c:pt>
                <c:pt idx="4934">
                  <c:v>122.2139</c:v>
                </c:pt>
                <c:pt idx="4935">
                  <c:v>122.231875</c:v>
                </c:pt>
                <c:pt idx="4936">
                  <c:v>122.249848</c:v>
                </c:pt>
                <c:pt idx="4937">
                  <c:v>122.26782</c:v>
                </c:pt>
                <c:pt idx="4938">
                  <c:v>122.28578999999999</c:v>
                </c:pt>
                <c:pt idx="4939">
                  <c:v>122.303753</c:v>
                </c:pt>
                <c:pt idx="4940">
                  <c:v>122.32171700000001</c:v>
                </c:pt>
                <c:pt idx="4941">
                  <c:v>122.339705</c:v>
                </c:pt>
                <c:pt idx="4942">
                  <c:v>122.357708</c:v>
                </c:pt>
                <c:pt idx="4943">
                  <c:v>122.375727</c:v>
                </c:pt>
                <c:pt idx="4944">
                  <c:v>122.39377</c:v>
                </c:pt>
                <c:pt idx="4945">
                  <c:v>122.41183599999999</c:v>
                </c:pt>
                <c:pt idx="4946">
                  <c:v>122.429929</c:v>
                </c:pt>
                <c:pt idx="4947">
                  <c:v>122.44805199999999</c:v>
                </c:pt>
                <c:pt idx="4948">
                  <c:v>122.466201</c:v>
                </c:pt>
                <c:pt idx="4949">
                  <c:v>122.48436699999999</c:v>
                </c:pt>
                <c:pt idx="4950">
                  <c:v>122.50254200000001</c:v>
                </c:pt>
                <c:pt idx="4951">
                  <c:v>122.520706</c:v>
                </c:pt>
                <c:pt idx="4952">
                  <c:v>122.53885000000001</c:v>
                </c:pt>
                <c:pt idx="4953">
                  <c:v>122.556961</c:v>
                </c:pt>
                <c:pt idx="4954">
                  <c:v>122.57505</c:v>
                </c:pt>
                <c:pt idx="4955">
                  <c:v>122.593103</c:v>
                </c:pt>
                <c:pt idx="4956">
                  <c:v>122.611109</c:v>
                </c:pt>
                <c:pt idx="4957">
                  <c:v>122.62907199999999</c:v>
                </c:pt>
                <c:pt idx="4958">
                  <c:v>122.646996</c:v>
                </c:pt>
                <c:pt idx="4959">
                  <c:v>122.664878</c:v>
                </c:pt>
                <c:pt idx="4960">
                  <c:v>122.682748</c:v>
                </c:pt>
                <c:pt idx="4961">
                  <c:v>122.70061800000001</c:v>
                </c:pt>
                <c:pt idx="4962">
                  <c:v>122.718518</c:v>
                </c:pt>
                <c:pt idx="4963">
                  <c:v>122.736459</c:v>
                </c:pt>
                <c:pt idx="4964">
                  <c:v>122.754451</c:v>
                </c:pt>
                <c:pt idx="4965">
                  <c:v>122.772492</c:v>
                </c:pt>
                <c:pt idx="4966">
                  <c:v>122.790588</c:v>
                </c:pt>
                <c:pt idx="4967">
                  <c:v>122.808713</c:v>
                </c:pt>
                <c:pt idx="4968">
                  <c:v>122.82685000000001</c:v>
                </c:pt>
                <c:pt idx="4969">
                  <c:v>122.844993</c:v>
                </c:pt>
                <c:pt idx="4970">
                  <c:v>122.86311900000001</c:v>
                </c:pt>
                <c:pt idx="4971">
                  <c:v>122.88119400000001</c:v>
                </c:pt>
                <c:pt idx="4972">
                  <c:v>122.89750500000001</c:v>
                </c:pt>
                <c:pt idx="4973">
                  <c:v>122.903181</c:v>
                </c:pt>
                <c:pt idx="4974">
                  <c:v>122.921239</c:v>
                </c:pt>
                <c:pt idx="4975">
                  <c:v>122.939357</c:v>
                </c:pt>
                <c:pt idx="4976">
                  <c:v>122.95750100000001</c:v>
                </c:pt>
                <c:pt idx="4977">
                  <c:v>122.975674</c:v>
                </c:pt>
                <c:pt idx="4978">
                  <c:v>122.99386199999999</c:v>
                </c:pt>
                <c:pt idx="4979">
                  <c:v>123.01207000000001</c:v>
                </c:pt>
                <c:pt idx="4980">
                  <c:v>123.030293</c:v>
                </c:pt>
                <c:pt idx="4981">
                  <c:v>123.048551</c:v>
                </c:pt>
                <c:pt idx="4982">
                  <c:v>123.06683699999999</c:v>
                </c:pt>
                <c:pt idx="4983">
                  <c:v>123.085139</c:v>
                </c:pt>
                <c:pt idx="4984">
                  <c:v>123.10345100000001</c:v>
                </c:pt>
                <c:pt idx="4985">
                  <c:v>123.116083</c:v>
                </c:pt>
                <c:pt idx="4986">
                  <c:v>123.121892</c:v>
                </c:pt>
                <c:pt idx="4987">
                  <c:v>123.140618</c:v>
                </c:pt>
                <c:pt idx="4988">
                  <c:v>123.159306</c:v>
                </c:pt>
                <c:pt idx="4989">
                  <c:v>123.177965</c:v>
                </c:pt>
                <c:pt idx="4990">
                  <c:v>123.19658100000001</c:v>
                </c:pt>
                <c:pt idx="4991">
                  <c:v>123.215175</c:v>
                </c:pt>
                <c:pt idx="4992">
                  <c:v>123.23373699999999</c:v>
                </c:pt>
                <c:pt idx="4993">
                  <c:v>123.252281</c:v>
                </c:pt>
                <c:pt idx="4994">
                  <c:v>123.27081800000001</c:v>
                </c:pt>
                <c:pt idx="4995">
                  <c:v>123.289365</c:v>
                </c:pt>
                <c:pt idx="4996">
                  <c:v>123.30793700000001</c:v>
                </c:pt>
                <c:pt idx="4997">
                  <c:v>123.32653500000001</c:v>
                </c:pt>
                <c:pt idx="4998">
                  <c:v>123.345179</c:v>
                </c:pt>
                <c:pt idx="4999">
                  <c:v>123.363861</c:v>
                </c:pt>
                <c:pt idx="5000">
                  <c:v>123.382592</c:v>
                </c:pt>
                <c:pt idx="5001">
                  <c:v>123.40135599999999</c:v>
                </c:pt>
                <c:pt idx="5002">
                  <c:v>123.420152</c:v>
                </c:pt>
                <c:pt idx="5003">
                  <c:v>123.43896400000001</c:v>
                </c:pt>
                <c:pt idx="5004">
                  <c:v>123.45777899999999</c:v>
                </c:pt>
                <c:pt idx="5005">
                  <c:v>123.476575</c:v>
                </c:pt>
                <c:pt idx="5006">
                  <c:v>123.49532499999999</c:v>
                </c:pt>
                <c:pt idx="5007">
                  <c:v>123.51403599999999</c:v>
                </c:pt>
                <c:pt idx="5008">
                  <c:v>123.532695</c:v>
                </c:pt>
                <c:pt idx="5009">
                  <c:v>123.55131200000001</c:v>
                </c:pt>
                <c:pt idx="5010">
                  <c:v>123.569879</c:v>
                </c:pt>
                <c:pt idx="5011">
                  <c:v>123.58842299999999</c:v>
                </c:pt>
                <c:pt idx="5012">
                  <c:v>123.606961</c:v>
                </c:pt>
                <c:pt idx="5013">
                  <c:v>123.625507</c:v>
                </c:pt>
                <c:pt idx="5014">
                  <c:v>123.644091</c:v>
                </c:pt>
                <c:pt idx="5015">
                  <c:v>123.662723</c:v>
                </c:pt>
                <c:pt idx="5016">
                  <c:v>123.681432</c:v>
                </c:pt>
                <c:pt idx="5017">
                  <c:v>123.700199</c:v>
                </c:pt>
                <c:pt idx="5018">
                  <c:v>123.71903399999999</c:v>
                </c:pt>
                <c:pt idx="5019">
                  <c:v>123.737903</c:v>
                </c:pt>
                <c:pt idx="5020">
                  <c:v>123.75680699999999</c:v>
                </c:pt>
                <c:pt idx="5021">
                  <c:v>123.77570799999999</c:v>
                </c:pt>
                <c:pt idx="5022">
                  <c:v>123.794591</c:v>
                </c:pt>
                <c:pt idx="5023">
                  <c:v>123.81343099999999</c:v>
                </c:pt>
                <c:pt idx="5024">
                  <c:v>123.83221899999999</c:v>
                </c:pt>
                <c:pt idx="5025">
                  <c:v>123.850955</c:v>
                </c:pt>
                <c:pt idx="5026">
                  <c:v>123.869637</c:v>
                </c:pt>
                <c:pt idx="5027">
                  <c:v>123.88829399999999</c:v>
                </c:pt>
                <c:pt idx="5028">
                  <c:v>123.906942</c:v>
                </c:pt>
                <c:pt idx="5029">
                  <c:v>123.92561500000001</c:v>
                </c:pt>
                <c:pt idx="5030">
                  <c:v>123.94432499999999</c:v>
                </c:pt>
                <c:pt idx="5031">
                  <c:v>123.963099</c:v>
                </c:pt>
                <c:pt idx="5032">
                  <c:v>123.98195</c:v>
                </c:pt>
                <c:pt idx="5033">
                  <c:v>124.00086900000001</c:v>
                </c:pt>
                <c:pt idx="5034">
                  <c:v>124.019841</c:v>
                </c:pt>
                <c:pt idx="5035">
                  <c:v>124.038827</c:v>
                </c:pt>
                <c:pt idx="5036">
                  <c:v>124.057818</c:v>
                </c:pt>
                <c:pt idx="5037">
                  <c:v>124.07676499999999</c:v>
                </c:pt>
                <c:pt idx="5038">
                  <c:v>124.09564599999999</c:v>
                </c:pt>
                <c:pt idx="5039">
                  <c:v>124.11443</c:v>
                </c:pt>
                <c:pt idx="5040">
                  <c:v>124.133124</c:v>
                </c:pt>
                <c:pt idx="5041">
                  <c:v>124.15172800000001</c:v>
                </c:pt>
                <c:pt idx="5042">
                  <c:v>124.17026</c:v>
                </c:pt>
                <c:pt idx="5043">
                  <c:v>124.18875100000001</c:v>
                </c:pt>
                <c:pt idx="5044">
                  <c:v>124.20722599999999</c:v>
                </c:pt>
                <c:pt idx="5045">
                  <c:v>124.225736</c:v>
                </c:pt>
                <c:pt idx="5046">
                  <c:v>124.244287</c:v>
                </c:pt>
                <c:pt idx="5047">
                  <c:v>124.262913</c:v>
                </c:pt>
                <c:pt idx="5048">
                  <c:v>124.28160199999999</c:v>
                </c:pt>
                <c:pt idx="5049">
                  <c:v>124.30037399999999</c:v>
                </c:pt>
                <c:pt idx="5050">
                  <c:v>124.319186</c:v>
                </c:pt>
                <c:pt idx="5051">
                  <c:v>124.33801799999999</c:v>
                </c:pt>
                <c:pt idx="5052">
                  <c:v>124.356841</c:v>
                </c:pt>
                <c:pt idx="5053">
                  <c:v>124.375623</c:v>
                </c:pt>
                <c:pt idx="5054">
                  <c:v>124.394334</c:v>
                </c:pt>
                <c:pt idx="5055">
                  <c:v>124.412925</c:v>
                </c:pt>
                <c:pt idx="5056">
                  <c:v>124.431391</c:v>
                </c:pt>
                <c:pt idx="5057">
                  <c:v>124.44971099999999</c:v>
                </c:pt>
                <c:pt idx="5058">
                  <c:v>124.467912</c:v>
                </c:pt>
                <c:pt idx="5059">
                  <c:v>124.486012</c:v>
                </c:pt>
                <c:pt idx="5060">
                  <c:v>124.50407799999999</c:v>
                </c:pt>
                <c:pt idx="5061">
                  <c:v>124.522175</c:v>
                </c:pt>
                <c:pt idx="5062">
                  <c:v>124.540347</c:v>
                </c:pt>
                <c:pt idx="5063">
                  <c:v>124.558632</c:v>
                </c:pt>
                <c:pt idx="5064">
                  <c:v>124.577045</c:v>
                </c:pt>
                <c:pt idx="5065">
                  <c:v>124.595614</c:v>
                </c:pt>
                <c:pt idx="5066">
                  <c:v>124.61430800000001</c:v>
                </c:pt>
                <c:pt idx="5067">
                  <c:v>124.633105</c:v>
                </c:pt>
                <c:pt idx="5068">
                  <c:v>124.651951</c:v>
                </c:pt>
                <c:pt idx="5069">
                  <c:v>124.67080800000001</c:v>
                </c:pt>
                <c:pt idx="5070">
                  <c:v>124.689632</c:v>
                </c:pt>
                <c:pt idx="5071">
                  <c:v>124.708372</c:v>
                </c:pt>
                <c:pt idx="5072">
                  <c:v>124.727011</c:v>
                </c:pt>
                <c:pt idx="5073">
                  <c:v>124.74553200000001</c:v>
                </c:pt>
                <c:pt idx="5074">
                  <c:v>124.763975</c:v>
                </c:pt>
                <c:pt idx="5075">
                  <c:v>124.78234699999999</c:v>
                </c:pt>
                <c:pt idx="5076">
                  <c:v>124.80071099999999</c:v>
                </c:pt>
                <c:pt idx="5077">
                  <c:v>124.819098</c:v>
                </c:pt>
                <c:pt idx="5078">
                  <c:v>124.83757899999999</c:v>
                </c:pt>
                <c:pt idx="5079">
                  <c:v>124.85618099999999</c:v>
                </c:pt>
                <c:pt idx="5080">
                  <c:v>124.874921</c:v>
                </c:pt>
                <c:pt idx="5081">
                  <c:v>124.89379600000001</c:v>
                </c:pt>
                <c:pt idx="5082">
                  <c:v>124.91278299999999</c:v>
                </c:pt>
                <c:pt idx="5083">
                  <c:v>124.931856</c:v>
                </c:pt>
                <c:pt idx="5084">
                  <c:v>124.950936</c:v>
                </c:pt>
                <c:pt idx="5085">
                  <c:v>124.96999099999999</c:v>
                </c:pt>
                <c:pt idx="5086">
                  <c:v>124.988956</c:v>
                </c:pt>
                <c:pt idx="5087">
                  <c:v>125.00780899999999</c:v>
                </c:pt>
                <c:pt idx="5088">
                  <c:v>125.026505</c:v>
                </c:pt>
                <c:pt idx="5089">
                  <c:v>125.045056</c:v>
                </c:pt>
                <c:pt idx="5090">
                  <c:v>125.06348799999999</c:v>
                </c:pt>
                <c:pt idx="5091">
                  <c:v>125.08182600000001</c:v>
                </c:pt>
                <c:pt idx="5092">
                  <c:v>125.10011900000001</c:v>
                </c:pt>
                <c:pt idx="5093">
                  <c:v>125.118415</c:v>
                </c:pt>
                <c:pt idx="5094">
                  <c:v>125.135137</c:v>
                </c:pt>
                <c:pt idx="5095">
                  <c:v>125.13532099999999</c:v>
                </c:pt>
                <c:pt idx="5096">
                  <c:v>125.136796</c:v>
                </c:pt>
                <c:pt idx="5097">
                  <c:v>125.155254</c:v>
                </c:pt>
                <c:pt idx="5098">
                  <c:v>125.17355000000001</c:v>
                </c:pt>
                <c:pt idx="5099">
                  <c:v>125.191698</c:v>
                </c:pt>
                <c:pt idx="5100">
                  <c:v>125.20978100000001</c:v>
                </c:pt>
                <c:pt idx="5101">
                  <c:v>125.22782600000001</c:v>
                </c:pt>
                <c:pt idx="5102">
                  <c:v>125.232597</c:v>
                </c:pt>
                <c:pt idx="5103">
                  <c:v>125.24580400000001</c:v>
                </c:pt>
                <c:pt idx="5104">
                  <c:v>125.263711</c:v>
                </c:pt>
                <c:pt idx="5105">
                  <c:v>125.28149999999999</c:v>
                </c:pt>
                <c:pt idx="5106">
                  <c:v>125.29686599999999</c:v>
                </c:pt>
                <c:pt idx="5107">
                  <c:v>125.299153</c:v>
                </c:pt>
                <c:pt idx="5108">
                  <c:v>125.31680100000001</c:v>
                </c:pt>
                <c:pt idx="5109">
                  <c:v>125.33477000000001</c:v>
                </c:pt>
                <c:pt idx="5110">
                  <c:v>125.352946</c:v>
                </c:pt>
                <c:pt idx="5111">
                  <c:v>125.37121499999999</c:v>
                </c:pt>
                <c:pt idx="5112">
                  <c:v>125.38953599999999</c:v>
                </c:pt>
                <c:pt idx="5113">
                  <c:v>125.407894</c:v>
                </c:pt>
                <c:pt idx="5114">
                  <c:v>125.42631299999999</c:v>
                </c:pt>
                <c:pt idx="5115">
                  <c:v>125.444811</c:v>
                </c:pt>
                <c:pt idx="5116">
                  <c:v>125.46342999999999</c:v>
                </c:pt>
                <c:pt idx="5117">
                  <c:v>125.482162</c:v>
                </c:pt>
                <c:pt idx="5118">
                  <c:v>125.50102000000001</c:v>
                </c:pt>
                <c:pt idx="5119">
                  <c:v>125.51998500000001</c:v>
                </c:pt>
                <c:pt idx="5120">
                  <c:v>125.539035</c:v>
                </c:pt>
                <c:pt idx="5121">
                  <c:v>125.55809699999999</c:v>
                </c:pt>
                <c:pt idx="5122">
                  <c:v>125.57711399999999</c:v>
                </c:pt>
                <c:pt idx="5123">
                  <c:v>125.59604700000001</c:v>
                </c:pt>
                <c:pt idx="5124">
                  <c:v>125.61485400000001</c:v>
                </c:pt>
                <c:pt idx="5125">
                  <c:v>125.63351</c:v>
                </c:pt>
                <c:pt idx="5126">
                  <c:v>125.65199000000001</c:v>
                </c:pt>
                <c:pt idx="5127">
                  <c:v>125.67032300000001</c:v>
                </c:pt>
                <c:pt idx="5128">
                  <c:v>125.688536</c:v>
                </c:pt>
                <c:pt idx="5129">
                  <c:v>125.706682</c:v>
                </c:pt>
                <c:pt idx="5130">
                  <c:v>125.724811</c:v>
                </c:pt>
                <c:pt idx="5131">
                  <c:v>125.742993</c:v>
                </c:pt>
                <c:pt idx="5132">
                  <c:v>125.76128200000001</c:v>
                </c:pt>
                <c:pt idx="5133">
                  <c:v>125.779708</c:v>
                </c:pt>
                <c:pt idx="5134">
                  <c:v>125.798303</c:v>
                </c:pt>
                <c:pt idx="5135">
                  <c:v>125.817069</c:v>
                </c:pt>
                <c:pt idx="5136">
                  <c:v>125.835998</c:v>
                </c:pt>
                <c:pt idx="5137">
                  <c:v>125.85503800000001</c:v>
                </c:pt>
                <c:pt idx="5138">
                  <c:v>125.874151</c:v>
                </c:pt>
                <c:pt idx="5139">
                  <c:v>125.893276</c:v>
                </c:pt>
                <c:pt idx="5140">
                  <c:v>125.91237</c:v>
                </c:pt>
                <c:pt idx="5141">
                  <c:v>125.931383</c:v>
                </c:pt>
                <c:pt idx="5142">
                  <c:v>125.950276</c:v>
                </c:pt>
                <c:pt idx="5143">
                  <c:v>125.969043</c:v>
                </c:pt>
                <c:pt idx="5144">
                  <c:v>125.98769</c:v>
                </c:pt>
                <c:pt idx="5145">
                  <c:v>126.006254</c:v>
                </c:pt>
                <c:pt idx="5146">
                  <c:v>126.024755</c:v>
                </c:pt>
                <c:pt idx="5147">
                  <c:v>126.043255</c:v>
                </c:pt>
                <c:pt idx="5148">
                  <c:v>126.061778</c:v>
                </c:pt>
                <c:pt idx="5149">
                  <c:v>126.080372</c:v>
                </c:pt>
                <c:pt idx="5150">
                  <c:v>126.099039</c:v>
                </c:pt>
                <c:pt idx="5151">
                  <c:v>126.11780499999999</c:v>
                </c:pt>
                <c:pt idx="5152">
                  <c:v>126.136635</c:v>
                </c:pt>
                <c:pt idx="5153">
                  <c:v>126.155503</c:v>
                </c:pt>
                <c:pt idx="5154">
                  <c:v>126.174361</c:v>
                </c:pt>
                <c:pt idx="5155">
                  <c:v>126.193158</c:v>
                </c:pt>
                <c:pt idx="5156">
                  <c:v>126.211831</c:v>
                </c:pt>
                <c:pt idx="5157">
                  <c:v>126.230327</c:v>
                </c:pt>
                <c:pt idx="5158">
                  <c:v>126.24699000000001</c:v>
                </c:pt>
                <c:pt idx="5159">
                  <c:v>126.24863000000001</c:v>
                </c:pt>
                <c:pt idx="5160">
                  <c:v>126.266738</c:v>
                </c:pt>
                <c:pt idx="5161">
                  <c:v>126.28466800000001</c:v>
                </c:pt>
                <c:pt idx="5162">
                  <c:v>126.302449</c:v>
                </c:pt>
                <c:pt idx="5163">
                  <c:v>126.320143</c:v>
                </c:pt>
                <c:pt idx="5164">
                  <c:v>126.337833</c:v>
                </c:pt>
                <c:pt idx="5165">
                  <c:v>126.355558</c:v>
                </c:pt>
                <c:pt idx="5166">
                  <c:v>126.37338700000001</c:v>
                </c:pt>
                <c:pt idx="5167">
                  <c:v>126.391367</c:v>
                </c:pt>
                <c:pt idx="5168">
                  <c:v>126.40955599999999</c:v>
                </c:pt>
                <c:pt idx="5169">
                  <c:v>126.42791800000001</c:v>
                </c:pt>
                <c:pt idx="5170">
                  <c:v>126.44645200000001</c:v>
                </c:pt>
                <c:pt idx="5171">
                  <c:v>126.46511100000001</c:v>
                </c:pt>
                <c:pt idx="5172">
                  <c:v>126.48386900000001</c:v>
                </c:pt>
                <c:pt idx="5173">
                  <c:v>126.50265300000001</c:v>
                </c:pt>
                <c:pt idx="5174">
                  <c:v>126.521413</c:v>
                </c:pt>
                <c:pt idx="5175">
                  <c:v>126.54011199999999</c:v>
                </c:pt>
                <c:pt idx="5176">
                  <c:v>126.558724</c:v>
                </c:pt>
                <c:pt idx="5177">
                  <c:v>126.577257</c:v>
                </c:pt>
                <c:pt idx="5178">
                  <c:v>126.59569999999999</c:v>
                </c:pt>
                <c:pt idx="5179">
                  <c:v>126.61410099999999</c:v>
                </c:pt>
                <c:pt idx="5180">
                  <c:v>126.632485</c:v>
                </c:pt>
                <c:pt idx="5181">
                  <c:v>126.65091700000001</c:v>
                </c:pt>
                <c:pt idx="5182">
                  <c:v>126.66941</c:v>
                </c:pt>
                <c:pt idx="5183">
                  <c:v>126.688018</c:v>
                </c:pt>
                <c:pt idx="5184">
                  <c:v>126.706728</c:v>
                </c:pt>
                <c:pt idx="5185">
                  <c:v>126.72554799999999</c:v>
                </c:pt>
                <c:pt idx="5186">
                  <c:v>126.74445200000001</c:v>
                </c:pt>
                <c:pt idx="5187">
                  <c:v>126.763431</c:v>
                </c:pt>
                <c:pt idx="5188">
                  <c:v>126.78242999999999</c:v>
                </c:pt>
                <c:pt idx="5189">
                  <c:v>126.801405</c:v>
                </c:pt>
                <c:pt idx="5190">
                  <c:v>126.820334</c:v>
                </c:pt>
                <c:pt idx="5191">
                  <c:v>126.839206</c:v>
                </c:pt>
                <c:pt idx="5192">
                  <c:v>126.858036</c:v>
                </c:pt>
                <c:pt idx="5193">
                  <c:v>126.876836</c:v>
                </c:pt>
                <c:pt idx="5194">
                  <c:v>126.895635</c:v>
                </c:pt>
                <c:pt idx="5195">
                  <c:v>126.914446</c:v>
                </c:pt>
                <c:pt idx="5196">
                  <c:v>126.93327499999999</c:v>
                </c:pt>
                <c:pt idx="5197">
                  <c:v>126.95211900000001</c:v>
                </c:pt>
                <c:pt idx="5198">
                  <c:v>126.970984</c:v>
                </c:pt>
                <c:pt idx="5199">
                  <c:v>126.989893</c:v>
                </c:pt>
                <c:pt idx="5200">
                  <c:v>127.00886299999999</c:v>
                </c:pt>
                <c:pt idx="5201">
                  <c:v>127.027908</c:v>
                </c:pt>
                <c:pt idx="5202">
                  <c:v>127.046997</c:v>
                </c:pt>
                <c:pt idx="5203">
                  <c:v>127.06612200000001</c:v>
                </c:pt>
                <c:pt idx="5204">
                  <c:v>127.085246</c:v>
                </c:pt>
                <c:pt idx="5205">
                  <c:v>127.104354</c:v>
                </c:pt>
                <c:pt idx="5206">
                  <c:v>127.123394</c:v>
                </c:pt>
                <c:pt idx="5207">
                  <c:v>127.142346</c:v>
                </c:pt>
                <c:pt idx="5208">
                  <c:v>127.161193</c:v>
                </c:pt>
                <c:pt idx="5209">
                  <c:v>127.179928</c:v>
                </c:pt>
                <c:pt idx="5210">
                  <c:v>127.19856200000001</c:v>
                </c:pt>
                <c:pt idx="5211">
                  <c:v>127.217106</c:v>
                </c:pt>
                <c:pt idx="5212">
                  <c:v>127.235636</c:v>
                </c:pt>
                <c:pt idx="5213">
                  <c:v>127.25416800000001</c:v>
                </c:pt>
                <c:pt idx="5214">
                  <c:v>127.272767</c:v>
                </c:pt>
                <c:pt idx="5215">
                  <c:v>127.291455</c:v>
                </c:pt>
                <c:pt idx="5216">
                  <c:v>127.31029600000001</c:v>
                </c:pt>
                <c:pt idx="5217">
                  <c:v>127.32928</c:v>
                </c:pt>
                <c:pt idx="5218">
                  <c:v>127.34843499999999</c:v>
                </c:pt>
                <c:pt idx="5219">
                  <c:v>127.36772000000001</c:v>
                </c:pt>
                <c:pt idx="5220">
                  <c:v>127.38708</c:v>
                </c:pt>
                <c:pt idx="5221">
                  <c:v>127.40643399999999</c:v>
                </c:pt>
                <c:pt idx="5222">
                  <c:v>127.42571700000001</c:v>
                </c:pt>
                <c:pt idx="5223">
                  <c:v>127.444874</c:v>
                </c:pt>
                <c:pt idx="5224">
                  <c:v>127.463892</c:v>
                </c:pt>
                <c:pt idx="5225">
                  <c:v>127.482794</c:v>
                </c:pt>
                <c:pt idx="5226">
                  <c:v>127.501594</c:v>
                </c:pt>
                <c:pt idx="5227">
                  <c:v>127.520329</c:v>
                </c:pt>
                <c:pt idx="5228">
                  <c:v>127.53903299999999</c:v>
                </c:pt>
                <c:pt idx="5229">
                  <c:v>127.557757</c:v>
                </c:pt>
                <c:pt idx="5230">
                  <c:v>127.576533</c:v>
                </c:pt>
                <c:pt idx="5231">
                  <c:v>127.595403</c:v>
                </c:pt>
                <c:pt idx="5232">
                  <c:v>127.614383</c:v>
                </c:pt>
                <c:pt idx="5233">
                  <c:v>127.63345699999999</c:v>
                </c:pt>
                <c:pt idx="5234">
                  <c:v>127.65260499999999</c:v>
                </c:pt>
                <c:pt idx="5235">
                  <c:v>127.67179899999999</c:v>
                </c:pt>
                <c:pt idx="5236">
                  <c:v>127.69100400000001</c:v>
                </c:pt>
                <c:pt idx="5237">
                  <c:v>127.71015200000001</c:v>
                </c:pt>
                <c:pt idx="5238">
                  <c:v>127.72921000000001</c:v>
                </c:pt>
                <c:pt idx="5239">
                  <c:v>127.748144</c:v>
                </c:pt>
                <c:pt idx="5240">
                  <c:v>127.766947</c:v>
                </c:pt>
                <c:pt idx="5241">
                  <c:v>127.785612</c:v>
                </c:pt>
                <c:pt idx="5242">
                  <c:v>127.80415600000001</c:v>
                </c:pt>
                <c:pt idx="5243">
                  <c:v>127.82263499999999</c:v>
                </c:pt>
                <c:pt idx="5244">
                  <c:v>127.84108900000001</c:v>
                </c:pt>
                <c:pt idx="5245">
                  <c:v>127.85958000000001</c:v>
                </c:pt>
                <c:pt idx="5246">
                  <c:v>127.878129</c:v>
                </c:pt>
                <c:pt idx="5247">
                  <c:v>127.89680499999999</c:v>
                </c:pt>
                <c:pt idx="5248">
                  <c:v>127.915595</c:v>
                </c:pt>
                <c:pt idx="5249">
                  <c:v>127.934532</c:v>
                </c:pt>
                <c:pt idx="5250">
                  <c:v>127.95357199999999</c:v>
                </c:pt>
                <c:pt idx="5251">
                  <c:v>127.97271000000001</c:v>
                </c:pt>
                <c:pt idx="5252">
                  <c:v>127.991878</c:v>
                </c:pt>
                <c:pt idx="5253">
                  <c:v>128.01105100000001</c:v>
                </c:pt>
                <c:pt idx="5254">
                  <c:v>128.03016400000001</c:v>
                </c:pt>
                <c:pt idx="5255">
                  <c:v>128.04919599999999</c:v>
                </c:pt>
                <c:pt idx="5256">
                  <c:v>128.06812500000001</c:v>
                </c:pt>
                <c:pt idx="5257">
                  <c:v>128.08694700000001</c:v>
                </c:pt>
                <c:pt idx="5258">
                  <c:v>128.10567800000001</c:v>
                </c:pt>
                <c:pt idx="5259">
                  <c:v>128.12434299999998</c:v>
                </c:pt>
                <c:pt idx="5260">
                  <c:v>128.14299299999999</c:v>
                </c:pt>
                <c:pt idx="5261">
                  <c:v>128.161655</c:v>
                </c:pt>
                <c:pt idx="5262">
                  <c:v>128.18039400000001</c:v>
                </c:pt>
                <c:pt idx="5263">
                  <c:v>128.19922800000001</c:v>
                </c:pt>
                <c:pt idx="5264">
                  <c:v>128.218177</c:v>
                </c:pt>
                <c:pt idx="5265">
                  <c:v>128.23722000000001</c:v>
                </c:pt>
                <c:pt idx="5266">
                  <c:v>128.25635800000001</c:v>
                </c:pt>
                <c:pt idx="5267">
                  <c:v>128.27553900000001</c:v>
                </c:pt>
                <c:pt idx="5268">
                  <c:v>128.29469399999999</c:v>
                </c:pt>
                <c:pt idx="5269">
                  <c:v>128.31377599999999</c:v>
                </c:pt>
                <c:pt idx="5270">
                  <c:v>128.33274599999999</c:v>
                </c:pt>
                <c:pt idx="5271">
                  <c:v>128.351584</c:v>
                </c:pt>
                <c:pt idx="5272">
                  <c:v>128.370249</c:v>
                </c:pt>
                <c:pt idx="5273">
                  <c:v>128.38875400000001</c:v>
                </c:pt>
                <c:pt idx="5274">
                  <c:v>128.40713700000001</c:v>
                </c:pt>
                <c:pt idx="5275">
                  <c:v>128.42545799999999</c:v>
                </c:pt>
                <c:pt idx="5276">
                  <c:v>128.44376399999999</c:v>
                </c:pt>
                <c:pt idx="5277">
                  <c:v>128.46209400000001</c:v>
                </c:pt>
                <c:pt idx="5278">
                  <c:v>128.48051700000002</c:v>
                </c:pt>
                <c:pt idx="5279">
                  <c:v>128.499045</c:v>
                </c:pt>
                <c:pt idx="5280">
                  <c:v>128.51772</c:v>
                </c:pt>
                <c:pt idx="5281">
                  <c:v>128.536506</c:v>
                </c:pt>
                <c:pt idx="5282">
                  <c:v>128.555421</c:v>
                </c:pt>
                <c:pt idx="5283">
                  <c:v>128.57440800000001</c:v>
                </c:pt>
                <c:pt idx="5284">
                  <c:v>128.59346400000001</c:v>
                </c:pt>
                <c:pt idx="5285">
                  <c:v>128.61251899999999</c:v>
                </c:pt>
                <c:pt idx="5286">
                  <c:v>128.631564</c:v>
                </c:pt>
                <c:pt idx="5287">
                  <c:v>128.650541</c:v>
                </c:pt>
                <c:pt idx="5288">
                  <c:v>128.669445</c:v>
                </c:pt>
                <c:pt idx="5289">
                  <c:v>128.68826200000001</c:v>
                </c:pt>
                <c:pt idx="5290">
                  <c:v>128.70701099999999</c:v>
                </c:pt>
                <c:pt idx="5291">
                  <c:v>128.72571300000001</c:v>
                </c:pt>
                <c:pt idx="5292">
                  <c:v>128.74438899999998</c:v>
                </c:pt>
                <c:pt idx="5293">
                  <c:v>128.763102</c:v>
                </c:pt>
                <c:pt idx="5294">
                  <c:v>128.78186400000001</c:v>
                </c:pt>
                <c:pt idx="5295">
                  <c:v>128.800702</c:v>
                </c:pt>
                <c:pt idx="5296">
                  <c:v>128.819602</c:v>
                </c:pt>
                <c:pt idx="5297">
                  <c:v>128.83859799999999</c:v>
                </c:pt>
                <c:pt idx="5298">
                  <c:v>128.85763499999999</c:v>
                </c:pt>
                <c:pt idx="5299">
                  <c:v>128.87666899999999</c:v>
                </c:pt>
                <c:pt idx="5300">
                  <c:v>128.895657</c:v>
                </c:pt>
                <c:pt idx="5301">
                  <c:v>128.91458399999999</c:v>
                </c:pt>
                <c:pt idx="5302">
                  <c:v>128.93341599999999</c:v>
                </c:pt>
                <c:pt idx="5303">
                  <c:v>128.95210499999999</c:v>
                </c:pt>
                <c:pt idx="5304">
                  <c:v>128.97066100000001</c:v>
                </c:pt>
                <c:pt idx="5305">
                  <c:v>128.98909699999999</c:v>
                </c:pt>
                <c:pt idx="5306">
                  <c:v>129.00744800000001</c:v>
                </c:pt>
                <c:pt idx="5307">
                  <c:v>129.02573599999999</c:v>
                </c:pt>
                <c:pt idx="5308">
                  <c:v>129.044006</c:v>
                </c:pt>
                <c:pt idx="5309">
                  <c:v>129.06231099999999</c:v>
                </c:pt>
                <c:pt idx="5310">
                  <c:v>129.08067399999999</c:v>
                </c:pt>
                <c:pt idx="5311">
                  <c:v>129.099132</c:v>
                </c:pt>
                <c:pt idx="5312">
                  <c:v>129.117661</c:v>
                </c:pt>
                <c:pt idx="5313">
                  <c:v>129.13628599999998</c:v>
                </c:pt>
                <c:pt idx="5314">
                  <c:v>129.154967</c:v>
                </c:pt>
                <c:pt idx="5315">
                  <c:v>129.17372800000001</c:v>
                </c:pt>
                <c:pt idx="5316">
                  <c:v>129.19250400000001</c:v>
                </c:pt>
                <c:pt idx="5317">
                  <c:v>129.21130199999999</c:v>
                </c:pt>
                <c:pt idx="5318">
                  <c:v>129.230073</c:v>
                </c:pt>
                <c:pt idx="5319">
                  <c:v>129.24883599999998</c:v>
                </c:pt>
                <c:pt idx="5320">
                  <c:v>129.267563</c:v>
                </c:pt>
                <c:pt idx="5321">
                  <c:v>129.28626800000001</c:v>
                </c:pt>
                <c:pt idx="5322">
                  <c:v>129.304957</c:v>
                </c:pt>
                <c:pt idx="5323">
                  <c:v>129.32365099999998</c:v>
                </c:pt>
                <c:pt idx="5324">
                  <c:v>129.342386</c:v>
                </c:pt>
                <c:pt idx="5325">
                  <c:v>129.36115799999999</c:v>
                </c:pt>
                <c:pt idx="5326">
                  <c:v>129.379988</c:v>
                </c:pt>
                <c:pt idx="5327">
                  <c:v>129.39886100000001</c:v>
                </c:pt>
                <c:pt idx="5328">
                  <c:v>129.417811</c:v>
                </c:pt>
                <c:pt idx="5329">
                  <c:v>129.43678599999998</c:v>
                </c:pt>
                <c:pt idx="5330">
                  <c:v>129.45577599999999</c:v>
                </c:pt>
                <c:pt idx="5331">
                  <c:v>129.47474299999999</c:v>
                </c:pt>
                <c:pt idx="5332">
                  <c:v>129.493707</c:v>
                </c:pt>
                <c:pt idx="5333">
                  <c:v>129.51262300000002</c:v>
                </c:pt>
                <c:pt idx="5334">
                  <c:v>129.531475</c:v>
                </c:pt>
                <c:pt idx="5335">
                  <c:v>129.55026599999999</c:v>
                </c:pt>
                <c:pt idx="5336">
                  <c:v>129.56902099999999</c:v>
                </c:pt>
                <c:pt idx="5337">
                  <c:v>129.58776399999999</c:v>
                </c:pt>
                <c:pt idx="5338">
                  <c:v>129.60650699999999</c:v>
                </c:pt>
                <c:pt idx="5339">
                  <c:v>129.62528900000001</c:v>
                </c:pt>
                <c:pt idx="5340">
                  <c:v>129.64412300000001</c:v>
                </c:pt>
                <c:pt idx="5341">
                  <c:v>129.663028</c:v>
                </c:pt>
                <c:pt idx="5342">
                  <c:v>129.68200300000001</c:v>
                </c:pt>
                <c:pt idx="5343">
                  <c:v>129.70104499999999</c:v>
                </c:pt>
                <c:pt idx="5344">
                  <c:v>129.72013800000002</c:v>
                </c:pt>
                <c:pt idx="5345">
                  <c:v>129.73924700000001</c:v>
                </c:pt>
                <c:pt idx="5346">
                  <c:v>129.75835899999998</c:v>
                </c:pt>
                <c:pt idx="5347">
                  <c:v>129.77742600000002</c:v>
                </c:pt>
                <c:pt idx="5348">
                  <c:v>129.79645200000002</c:v>
                </c:pt>
                <c:pt idx="5349">
                  <c:v>129.815415</c:v>
                </c:pt>
                <c:pt idx="5350">
                  <c:v>129.83434199999999</c:v>
                </c:pt>
                <c:pt idx="5351">
                  <c:v>129.853217</c:v>
                </c:pt>
                <c:pt idx="5352">
                  <c:v>129.87236999999999</c:v>
                </c:pt>
                <c:pt idx="5353">
                  <c:v>129.89153999999999</c:v>
                </c:pt>
                <c:pt idx="5354">
                  <c:v>129.91073399999999</c:v>
                </c:pt>
                <c:pt idx="5355">
                  <c:v>129.92996400000001</c:v>
                </c:pt>
                <c:pt idx="5356">
                  <c:v>129.94923900000001</c:v>
                </c:pt>
                <c:pt idx="5357">
                  <c:v>129.96857299999999</c:v>
                </c:pt>
                <c:pt idx="5358">
                  <c:v>129.987953</c:v>
                </c:pt>
                <c:pt idx="5359">
                  <c:v>130.00739799999999</c:v>
                </c:pt>
                <c:pt idx="5360">
                  <c:v>130.02684400000001</c:v>
                </c:pt>
                <c:pt idx="5361">
                  <c:v>130.04629499999999</c:v>
                </c:pt>
                <c:pt idx="5362">
                  <c:v>130.065696</c:v>
                </c:pt>
                <c:pt idx="5363">
                  <c:v>130.08507799999998</c:v>
                </c:pt>
                <c:pt idx="5364">
                  <c:v>130.104366</c:v>
                </c:pt>
                <c:pt idx="5365">
                  <c:v>130.123583</c:v>
                </c:pt>
                <c:pt idx="5366">
                  <c:v>130.142709</c:v>
                </c:pt>
                <c:pt idx="5367">
                  <c:v>130.16179500000001</c:v>
                </c:pt>
                <c:pt idx="5368">
                  <c:v>130.18082699999999</c:v>
                </c:pt>
                <c:pt idx="5369">
                  <c:v>130.199825</c:v>
                </c:pt>
                <c:pt idx="5370">
                  <c:v>130.21881200000001</c:v>
                </c:pt>
                <c:pt idx="5371">
                  <c:v>130.23780600000001</c:v>
                </c:pt>
                <c:pt idx="5372">
                  <c:v>130.25683100000001</c:v>
                </c:pt>
                <c:pt idx="5373">
                  <c:v>130.27587199999999</c:v>
                </c:pt>
                <c:pt idx="5374">
                  <c:v>130.29495</c:v>
                </c:pt>
                <c:pt idx="5375">
                  <c:v>130.31404499999999</c:v>
                </c:pt>
                <c:pt idx="5376">
                  <c:v>130.33318199999999</c:v>
                </c:pt>
                <c:pt idx="5377">
                  <c:v>130.352327</c:v>
                </c:pt>
                <c:pt idx="5378">
                  <c:v>130.37147300000001</c:v>
                </c:pt>
                <c:pt idx="5379">
                  <c:v>130.39059900000001</c:v>
                </c:pt>
                <c:pt idx="5380">
                  <c:v>130.409716</c:v>
                </c:pt>
                <c:pt idx="5381">
                  <c:v>130.42881800000001</c:v>
                </c:pt>
                <c:pt idx="5382">
                  <c:v>130.44788499999999</c:v>
                </c:pt>
                <c:pt idx="5383">
                  <c:v>130.46692999999999</c:v>
                </c:pt>
                <c:pt idx="5384">
                  <c:v>130.48596700000002</c:v>
                </c:pt>
                <c:pt idx="5385">
                  <c:v>130.50502499999999</c:v>
                </c:pt>
                <c:pt idx="5386">
                  <c:v>130.52409299999999</c:v>
                </c:pt>
                <c:pt idx="5387">
                  <c:v>130.54318599999999</c:v>
                </c:pt>
                <c:pt idx="5388">
                  <c:v>130.562309</c:v>
                </c:pt>
                <c:pt idx="5389">
                  <c:v>130.581478</c:v>
                </c:pt>
                <c:pt idx="5390">
                  <c:v>130.60069000000001</c:v>
                </c:pt>
                <c:pt idx="5391">
                  <c:v>130.61990700000001</c:v>
                </c:pt>
                <c:pt idx="5392">
                  <c:v>130.63912999999999</c:v>
                </c:pt>
                <c:pt idx="5393">
                  <c:v>130.65833599999999</c:v>
                </c:pt>
                <c:pt idx="5394">
                  <c:v>130.677547</c:v>
                </c:pt>
                <c:pt idx="5395">
                  <c:v>130.69668899999999</c:v>
                </c:pt>
                <c:pt idx="5396">
                  <c:v>130.71578700000001</c:v>
                </c:pt>
                <c:pt idx="5397">
                  <c:v>130.734815</c:v>
                </c:pt>
                <c:pt idx="5398">
                  <c:v>130.75383199999999</c:v>
                </c:pt>
                <c:pt idx="5399">
                  <c:v>130.772794</c:v>
                </c:pt>
                <c:pt idx="5400">
                  <c:v>130.79173399999999</c:v>
                </c:pt>
                <c:pt idx="5401">
                  <c:v>130.81065700000002</c:v>
                </c:pt>
                <c:pt idx="5402">
                  <c:v>130.82960400000002</c:v>
                </c:pt>
                <c:pt idx="5403">
                  <c:v>130.84858800000001</c:v>
                </c:pt>
                <c:pt idx="5404">
                  <c:v>130.86760200000001</c:v>
                </c:pt>
                <c:pt idx="5405">
                  <c:v>130.88666800000001</c:v>
                </c:pt>
                <c:pt idx="5406">
                  <c:v>130.905767</c:v>
                </c:pt>
                <c:pt idx="5407">
                  <c:v>130.924936</c:v>
                </c:pt>
                <c:pt idx="5408">
                  <c:v>130.94412</c:v>
                </c:pt>
                <c:pt idx="5409">
                  <c:v>130.96333200000001</c:v>
                </c:pt>
                <c:pt idx="5410">
                  <c:v>130.98252300000001</c:v>
                </c:pt>
                <c:pt idx="5411">
                  <c:v>131.001735</c:v>
                </c:pt>
                <c:pt idx="5412">
                  <c:v>131.020917</c:v>
                </c:pt>
                <c:pt idx="5413">
                  <c:v>131.04007300000001</c:v>
                </c:pt>
                <c:pt idx="5414">
                  <c:v>131.059192</c:v>
                </c:pt>
                <c:pt idx="5415">
                  <c:v>131.078306</c:v>
                </c:pt>
                <c:pt idx="5416">
                  <c:v>131.09741699999998</c:v>
                </c:pt>
                <c:pt idx="5417">
                  <c:v>131.116522</c:v>
                </c:pt>
                <c:pt idx="5418">
                  <c:v>131.13564400000001</c:v>
                </c:pt>
                <c:pt idx="5419">
                  <c:v>131.154796</c:v>
                </c:pt>
                <c:pt idx="5420">
                  <c:v>131.17400000000001</c:v>
                </c:pt>
                <c:pt idx="5421">
                  <c:v>131.19324</c:v>
                </c:pt>
                <c:pt idx="5422">
                  <c:v>131.21251899999999</c:v>
                </c:pt>
                <c:pt idx="5423">
                  <c:v>131.23182500000001</c:v>
                </c:pt>
                <c:pt idx="5424">
                  <c:v>131.251158</c:v>
                </c:pt>
                <c:pt idx="5425">
                  <c:v>131.27050299999999</c:v>
                </c:pt>
                <c:pt idx="5426">
                  <c:v>131.289815</c:v>
                </c:pt>
                <c:pt idx="5427">
                  <c:v>131.30909700000001</c:v>
                </c:pt>
                <c:pt idx="5428">
                  <c:v>131.328327</c:v>
                </c:pt>
                <c:pt idx="5429">
                  <c:v>131.34753400000002</c:v>
                </c:pt>
                <c:pt idx="5430">
                  <c:v>131.366669</c:v>
                </c:pt>
                <c:pt idx="5431">
                  <c:v>131.38576500000002</c:v>
                </c:pt>
                <c:pt idx="5432">
                  <c:v>131.40481599999998</c:v>
                </c:pt>
                <c:pt idx="5433">
                  <c:v>131.42387100000002</c:v>
                </c:pt>
                <c:pt idx="5434">
                  <c:v>131.44292100000001</c:v>
                </c:pt>
                <c:pt idx="5435">
                  <c:v>131.461983</c:v>
                </c:pt>
                <c:pt idx="5436">
                  <c:v>131.48107099999999</c:v>
                </c:pt>
                <c:pt idx="5437">
                  <c:v>131.50019399999999</c:v>
                </c:pt>
                <c:pt idx="5438">
                  <c:v>131.519383</c:v>
                </c:pt>
                <c:pt idx="5439">
                  <c:v>131.53859</c:v>
                </c:pt>
                <c:pt idx="5440">
                  <c:v>131.55783600000001</c:v>
                </c:pt>
                <c:pt idx="5441">
                  <c:v>131.57707500000001</c:v>
                </c:pt>
                <c:pt idx="5442">
                  <c:v>131.596361</c:v>
                </c:pt>
                <c:pt idx="5443">
                  <c:v>131.61560600000001</c:v>
                </c:pt>
                <c:pt idx="5444">
                  <c:v>131.63483100000002</c:v>
                </c:pt>
                <c:pt idx="5445">
                  <c:v>131.65399199999999</c:v>
                </c:pt>
                <c:pt idx="5446">
                  <c:v>131.673149</c:v>
                </c:pt>
                <c:pt idx="5447">
                  <c:v>131.692251</c:v>
                </c:pt>
                <c:pt idx="5448">
                  <c:v>131.711308</c:v>
                </c:pt>
                <c:pt idx="5449">
                  <c:v>131.730335</c:v>
                </c:pt>
                <c:pt idx="5450">
                  <c:v>131.74936400000001</c:v>
                </c:pt>
                <c:pt idx="5451">
                  <c:v>131.76841099999999</c:v>
                </c:pt>
                <c:pt idx="5452">
                  <c:v>131.78745999999998</c:v>
                </c:pt>
                <c:pt idx="5453">
                  <c:v>131.80655100000001</c:v>
                </c:pt>
                <c:pt idx="5454">
                  <c:v>131.82567699999998</c:v>
                </c:pt>
                <c:pt idx="5455">
                  <c:v>131.844863</c:v>
                </c:pt>
                <c:pt idx="5456">
                  <c:v>131.86407299999999</c:v>
                </c:pt>
                <c:pt idx="5457">
                  <c:v>131.88330400000001</c:v>
                </c:pt>
                <c:pt idx="5458">
                  <c:v>131.902536</c:v>
                </c:pt>
                <c:pt idx="5459">
                  <c:v>131.921763</c:v>
                </c:pt>
                <c:pt idx="5460">
                  <c:v>131.94098099999999</c:v>
                </c:pt>
                <c:pt idx="5461">
                  <c:v>131.96014400000001</c:v>
                </c:pt>
                <c:pt idx="5462">
                  <c:v>131.97926699999999</c:v>
                </c:pt>
                <c:pt idx="5463">
                  <c:v>131.998334</c:v>
                </c:pt>
                <c:pt idx="5464">
                  <c:v>132.017391</c:v>
                </c:pt>
                <c:pt idx="5465">
                  <c:v>132.03641099999999</c:v>
                </c:pt>
                <c:pt idx="5466">
                  <c:v>132.055421</c:v>
                </c:pt>
                <c:pt idx="5467">
                  <c:v>132.07442600000002</c:v>
                </c:pt>
                <c:pt idx="5468">
                  <c:v>132.09346599999998</c:v>
                </c:pt>
                <c:pt idx="5469">
                  <c:v>132.11255799999998</c:v>
                </c:pt>
                <c:pt idx="5470">
                  <c:v>132.131685</c:v>
                </c:pt>
                <c:pt idx="5471">
                  <c:v>132.15086400000001</c:v>
                </c:pt>
                <c:pt idx="5472">
                  <c:v>132.17007699999999</c:v>
                </c:pt>
                <c:pt idx="5473">
                  <c:v>132.189369</c:v>
                </c:pt>
                <c:pt idx="5474">
                  <c:v>132.208654</c:v>
                </c:pt>
                <c:pt idx="5475">
                  <c:v>132.22796</c:v>
                </c:pt>
                <c:pt idx="5476">
                  <c:v>132.247231</c:v>
                </c:pt>
                <c:pt idx="5477">
                  <c:v>132.266524</c:v>
                </c:pt>
                <c:pt idx="5478">
                  <c:v>132.285753</c:v>
                </c:pt>
                <c:pt idx="5479">
                  <c:v>132.304946</c:v>
                </c:pt>
                <c:pt idx="5480">
                  <c:v>132.324085</c:v>
                </c:pt>
                <c:pt idx="5481">
                  <c:v>132.34321700000001</c:v>
                </c:pt>
                <c:pt idx="5482">
                  <c:v>132.362323</c:v>
                </c:pt>
                <c:pt idx="5483">
                  <c:v>132.38141099999999</c:v>
                </c:pt>
                <c:pt idx="5484">
                  <c:v>132.40052700000001</c:v>
                </c:pt>
                <c:pt idx="5485">
                  <c:v>132.41967000000002</c:v>
                </c:pt>
                <c:pt idx="5486">
                  <c:v>132.43887700000002</c:v>
                </c:pt>
                <c:pt idx="5487">
                  <c:v>132.45810999999998</c:v>
                </c:pt>
                <c:pt idx="5488">
                  <c:v>132.47741399999998</c:v>
                </c:pt>
                <c:pt idx="5489">
                  <c:v>132.49674299999998</c:v>
                </c:pt>
                <c:pt idx="5490">
                  <c:v>132.51612599999999</c:v>
                </c:pt>
                <c:pt idx="5491">
                  <c:v>132.53550899999999</c:v>
                </c:pt>
                <c:pt idx="5492">
                  <c:v>132.55488800000001</c:v>
                </c:pt>
                <c:pt idx="5493">
                  <c:v>132.57422700000001</c:v>
                </c:pt>
                <c:pt idx="5494">
                  <c:v>132.59352900000002</c:v>
                </c:pt>
                <c:pt idx="5495">
                  <c:v>132.61279000000002</c:v>
                </c:pt>
                <c:pt idx="5496">
                  <c:v>132.63198600000001</c:v>
                </c:pt>
                <c:pt idx="5497">
                  <c:v>132.65113500000001</c:v>
                </c:pt>
                <c:pt idx="5498">
                  <c:v>132.67023600000002</c:v>
                </c:pt>
                <c:pt idx="5499">
                  <c:v>132.68934299999998</c:v>
                </c:pt>
                <c:pt idx="5500">
                  <c:v>132.70844500000001</c:v>
                </c:pt>
                <c:pt idx="5501">
                  <c:v>132.72757000000001</c:v>
                </c:pt>
                <c:pt idx="5502">
                  <c:v>132.74672099999998</c:v>
                </c:pt>
                <c:pt idx="5503">
                  <c:v>132.76593400000002</c:v>
                </c:pt>
                <c:pt idx="5504">
                  <c:v>132.78521499999999</c:v>
                </c:pt>
                <c:pt idx="5505">
                  <c:v>132.80453599999998</c:v>
                </c:pt>
                <c:pt idx="5506">
                  <c:v>132.823903</c:v>
                </c:pt>
                <c:pt idx="5507">
                  <c:v>132.84329</c:v>
                </c:pt>
                <c:pt idx="5508">
                  <c:v>132.86271500000001</c:v>
                </c:pt>
                <c:pt idx="5509">
                  <c:v>132.88209899999998</c:v>
                </c:pt>
                <c:pt idx="5510">
                  <c:v>132.901465</c:v>
                </c:pt>
                <c:pt idx="5511">
                  <c:v>132.920771</c:v>
                </c:pt>
                <c:pt idx="5512">
                  <c:v>132.94005200000001</c:v>
                </c:pt>
                <c:pt idx="5513">
                  <c:v>132.95925399999999</c:v>
                </c:pt>
                <c:pt idx="5514">
                  <c:v>132.97841399999999</c:v>
                </c:pt>
                <c:pt idx="5515">
                  <c:v>132.99754800000002</c:v>
                </c:pt>
                <c:pt idx="5516">
                  <c:v>133.01667499999999</c:v>
                </c:pt>
                <c:pt idx="5517">
                  <c:v>133.03581299999999</c:v>
                </c:pt>
                <c:pt idx="5518">
                  <c:v>133.05496100000002</c:v>
                </c:pt>
                <c:pt idx="5519">
                  <c:v>133.07417999999998</c:v>
                </c:pt>
                <c:pt idx="5520">
                  <c:v>133.09342999999998</c:v>
                </c:pt>
                <c:pt idx="5521">
                  <c:v>133.11276500000002</c:v>
                </c:pt>
                <c:pt idx="5522">
                  <c:v>133.132116</c:v>
                </c:pt>
                <c:pt idx="5523">
                  <c:v>133.15153700000002</c:v>
                </c:pt>
                <c:pt idx="5524">
                  <c:v>133.170942</c:v>
                </c:pt>
                <c:pt idx="5525">
                  <c:v>133.19037400000002</c:v>
                </c:pt>
                <c:pt idx="5526">
                  <c:v>133.20976000000002</c:v>
                </c:pt>
                <c:pt idx="5527">
                  <c:v>133.229116</c:v>
                </c:pt>
                <c:pt idx="5528">
                  <c:v>133.24839700000001</c:v>
                </c:pt>
                <c:pt idx="5529">
                  <c:v>133.267627</c:v>
                </c:pt>
                <c:pt idx="5530">
                  <c:v>133.286811</c:v>
                </c:pt>
                <c:pt idx="5531">
                  <c:v>133.30593900000002</c:v>
                </c:pt>
                <c:pt idx="5532">
                  <c:v>133.32504500000002</c:v>
                </c:pt>
                <c:pt idx="5533">
                  <c:v>133.34412799999998</c:v>
                </c:pt>
                <c:pt idx="5534">
                  <c:v>133.36326</c:v>
                </c:pt>
                <c:pt idx="5535">
                  <c:v>133.38241099999999</c:v>
                </c:pt>
                <c:pt idx="5536">
                  <c:v>133.40163099999998</c:v>
                </c:pt>
                <c:pt idx="5537">
                  <c:v>133.42088699999999</c:v>
                </c:pt>
                <c:pt idx="5538">
                  <c:v>133.44023800000002</c:v>
                </c:pt>
                <c:pt idx="5539">
                  <c:v>133.459632</c:v>
                </c:pt>
                <c:pt idx="5540">
                  <c:v>133.47907000000001</c:v>
                </c:pt>
                <c:pt idx="5541">
                  <c:v>133.49851699999999</c:v>
                </c:pt>
                <c:pt idx="5542">
                  <c:v>133.517967</c:v>
                </c:pt>
                <c:pt idx="5543">
                  <c:v>133.53739199999998</c:v>
                </c:pt>
                <c:pt idx="5544">
                  <c:v>133.556757</c:v>
                </c:pt>
                <c:pt idx="5545">
                  <c:v>133.57607300000001</c:v>
                </c:pt>
                <c:pt idx="5546">
                  <c:v>133.59532799999999</c:v>
                </c:pt>
                <c:pt idx="5547">
                  <c:v>133.614531</c:v>
                </c:pt>
                <c:pt idx="5548">
                  <c:v>133.63367000000002</c:v>
                </c:pt>
                <c:pt idx="5549">
                  <c:v>133.65278799999999</c:v>
                </c:pt>
                <c:pt idx="5550">
                  <c:v>133.67191200000002</c:v>
                </c:pt>
                <c:pt idx="5551">
                  <c:v>133.69104800000002</c:v>
                </c:pt>
                <c:pt idx="5552">
                  <c:v>133.71021900000002</c:v>
                </c:pt>
                <c:pt idx="5553">
                  <c:v>133.729423</c:v>
                </c:pt>
                <c:pt idx="5554">
                  <c:v>133.74871100000001</c:v>
                </c:pt>
                <c:pt idx="5555">
                  <c:v>133.768023</c:v>
                </c:pt>
                <c:pt idx="5556">
                  <c:v>133.78740100000002</c:v>
                </c:pt>
                <c:pt idx="5557">
                  <c:v>133.80677299999999</c:v>
                </c:pt>
                <c:pt idx="5558">
                  <c:v>133.82618199999999</c:v>
                </c:pt>
                <c:pt idx="5559">
                  <c:v>133.84553</c:v>
                </c:pt>
                <c:pt idx="5560">
                  <c:v>133.86486300000001</c:v>
                </c:pt>
                <c:pt idx="5561">
                  <c:v>133.88412500000001</c:v>
                </c:pt>
                <c:pt idx="5562">
                  <c:v>133.90334099999998</c:v>
                </c:pt>
                <c:pt idx="5563">
                  <c:v>133.922472</c:v>
                </c:pt>
                <c:pt idx="5564">
                  <c:v>133.94155499999999</c:v>
                </c:pt>
                <c:pt idx="5565">
                  <c:v>133.96062799999999</c:v>
                </c:pt>
                <c:pt idx="5566">
                  <c:v>133.97967499999999</c:v>
                </c:pt>
                <c:pt idx="5567">
                  <c:v>133.99874400000002</c:v>
                </c:pt>
                <c:pt idx="5568">
                  <c:v>134.017821</c:v>
                </c:pt>
                <c:pt idx="5569">
                  <c:v>134.037002</c:v>
                </c:pt>
                <c:pt idx="5570">
                  <c:v>134.056218</c:v>
                </c:pt>
                <c:pt idx="5571">
                  <c:v>134.07553300000001</c:v>
                </c:pt>
                <c:pt idx="5572">
                  <c:v>134.09487799999999</c:v>
                </c:pt>
                <c:pt idx="5573">
                  <c:v>134.114318</c:v>
                </c:pt>
                <c:pt idx="5574">
                  <c:v>134.133758</c:v>
                </c:pt>
                <c:pt idx="5575">
                  <c:v>134.15322599999999</c:v>
                </c:pt>
                <c:pt idx="5576">
                  <c:v>134.17266100000001</c:v>
                </c:pt>
                <c:pt idx="5577">
                  <c:v>134.19207500000002</c:v>
                </c:pt>
                <c:pt idx="5578">
                  <c:v>134.21142600000002</c:v>
                </c:pt>
                <c:pt idx="5579">
                  <c:v>134.230715</c:v>
                </c:pt>
                <c:pt idx="5580">
                  <c:v>134.24995999999999</c:v>
                </c:pt>
                <c:pt idx="5581">
                  <c:v>134.26915400000001</c:v>
                </c:pt>
                <c:pt idx="5582">
                  <c:v>134.28832500000001</c:v>
                </c:pt>
                <c:pt idx="5583">
                  <c:v>134.30747200000002</c:v>
                </c:pt>
                <c:pt idx="5584">
                  <c:v>134.32665800000001</c:v>
                </c:pt>
                <c:pt idx="5585">
                  <c:v>134.345879</c:v>
                </c:pt>
                <c:pt idx="5586">
                  <c:v>134.36516500000002</c:v>
                </c:pt>
                <c:pt idx="5587">
                  <c:v>134.38450399999999</c:v>
                </c:pt>
                <c:pt idx="5588">
                  <c:v>134.40391600000001</c:v>
                </c:pt>
                <c:pt idx="5589">
                  <c:v>134.423383</c:v>
                </c:pt>
                <c:pt idx="5590">
                  <c:v>134.44287299999999</c:v>
                </c:pt>
                <c:pt idx="5591">
                  <c:v>134.46238200000002</c:v>
                </c:pt>
                <c:pt idx="5592">
                  <c:v>134.481865</c:v>
                </c:pt>
                <c:pt idx="5593">
                  <c:v>134.50132000000002</c:v>
                </c:pt>
                <c:pt idx="5594">
                  <c:v>134.52069500000002</c:v>
                </c:pt>
                <c:pt idx="5595">
                  <c:v>134.54002799999998</c:v>
                </c:pt>
                <c:pt idx="5596">
                  <c:v>134.559292</c:v>
                </c:pt>
                <c:pt idx="5597">
                  <c:v>134.57849999999999</c:v>
                </c:pt>
                <c:pt idx="5598">
                  <c:v>134.59765400000001</c:v>
                </c:pt>
                <c:pt idx="5599">
                  <c:v>134.61679500000002</c:v>
                </c:pt>
                <c:pt idx="5600">
                  <c:v>134.63595900000001</c:v>
                </c:pt>
                <c:pt idx="5601">
                  <c:v>134.65513000000001</c:v>
                </c:pt>
                <c:pt idx="5602">
                  <c:v>134.674364</c:v>
                </c:pt>
                <c:pt idx="5603">
                  <c:v>134.69363899999999</c:v>
                </c:pt>
                <c:pt idx="5604">
                  <c:v>134.71302700000001</c:v>
                </c:pt>
                <c:pt idx="5605">
                  <c:v>134.732449</c:v>
                </c:pt>
                <c:pt idx="5606">
                  <c:v>134.75196800000001</c:v>
                </c:pt>
                <c:pt idx="5607">
                  <c:v>134.771501</c:v>
                </c:pt>
                <c:pt idx="5608">
                  <c:v>134.79109299999999</c:v>
                </c:pt>
                <c:pt idx="5609">
                  <c:v>134.80879899999999</c:v>
                </c:pt>
                <c:pt idx="5610">
                  <c:v>134.81065799999999</c:v>
                </c:pt>
                <c:pt idx="5611">
                  <c:v>134.83022800000001</c:v>
                </c:pt>
                <c:pt idx="5612">
                  <c:v>134.84974</c:v>
                </c:pt>
                <c:pt idx="5613">
                  <c:v>134.869204</c:v>
                </c:pt>
                <c:pt idx="5614">
                  <c:v>134.888611</c:v>
                </c:pt>
                <c:pt idx="5615">
                  <c:v>134.907962</c:v>
                </c:pt>
                <c:pt idx="5616">
                  <c:v>134.92729800000001</c:v>
                </c:pt>
                <c:pt idx="5617">
                  <c:v>134.946594</c:v>
                </c:pt>
                <c:pt idx="5618">
                  <c:v>134.965923</c:v>
                </c:pt>
                <c:pt idx="5619">
                  <c:v>134.985241</c:v>
                </c:pt>
                <c:pt idx="5620">
                  <c:v>135.00465</c:v>
                </c:pt>
                <c:pt idx="5621">
                  <c:v>135.02407600000001</c:v>
                </c:pt>
                <c:pt idx="5622">
                  <c:v>135.04359200000002</c:v>
                </c:pt>
                <c:pt idx="5623">
                  <c:v>135.06311600000001</c:v>
                </c:pt>
                <c:pt idx="5624">
                  <c:v>135.08270899999999</c:v>
                </c:pt>
                <c:pt idx="5625">
                  <c:v>135.10227499999999</c:v>
                </c:pt>
                <c:pt idx="5626">
                  <c:v>135.12183199999998</c:v>
                </c:pt>
                <c:pt idx="5627">
                  <c:v>135.141333</c:v>
                </c:pt>
                <c:pt idx="5628">
                  <c:v>135.160777</c:v>
                </c:pt>
                <c:pt idx="5629">
                  <c:v>135.18013399999998</c:v>
                </c:pt>
                <c:pt idx="5630">
                  <c:v>135.19939799999997</c:v>
                </c:pt>
                <c:pt idx="5631">
                  <c:v>135.21862299999998</c:v>
                </c:pt>
                <c:pt idx="5632">
                  <c:v>135.237797</c:v>
                </c:pt>
                <c:pt idx="5633">
                  <c:v>135.25695400000001</c:v>
                </c:pt>
                <c:pt idx="5634">
                  <c:v>135.276093</c:v>
                </c:pt>
                <c:pt idx="5635">
                  <c:v>135.29528099999999</c:v>
                </c:pt>
                <c:pt idx="5636">
                  <c:v>135.314505</c:v>
                </c:pt>
                <c:pt idx="5637">
                  <c:v>135.33377400000001</c:v>
                </c:pt>
                <c:pt idx="5638">
                  <c:v>135.353084</c:v>
                </c:pt>
                <c:pt idx="5639">
                  <c:v>135.37244699999999</c:v>
                </c:pt>
                <c:pt idx="5640">
                  <c:v>135.391863</c:v>
                </c:pt>
                <c:pt idx="5641">
                  <c:v>135.41129899999999</c:v>
                </c:pt>
                <c:pt idx="5642">
                  <c:v>135.43076600000001</c:v>
                </c:pt>
                <c:pt idx="5643">
                  <c:v>135.450232</c:v>
                </c:pt>
                <c:pt idx="5644">
                  <c:v>135.46970499999998</c:v>
                </c:pt>
                <c:pt idx="5645">
                  <c:v>135.48914600000001</c:v>
                </c:pt>
                <c:pt idx="5646">
                  <c:v>135.508565</c:v>
                </c:pt>
                <c:pt idx="5647">
                  <c:v>135.52795699999999</c:v>
                </c:pt>
                <c:pt idx="5648">
                  <c:v>135.54731700000002</c:v>
                </c:pt>
                <c:pt idx="5649">
                  <c:v>135.56666200000001</c:v>
                </c:pt>
                <c:pt idx="5650">
                  <c:v>135.585981</c:v>
                </c:pt>
                <c:pt idx="5651">
                  <c:v>135.605346</c:v>
                </c:pt>
                <c:pt idx="5652">
                  <c:v>135.62469200000001</c:v>
                </c:pt>
                <c:pt idx="5653">
                  <c:v>135.64408799999998</c:v>
                </c:pt>
                <c:pt idx="5654">
                  <c:v>135.66347099999999</c:v>
                </c:pt>
                <c:pt idx="5655">
                  <c:v>135.682942</c:v>
                </c:pt>
                <c:pt idx="5656">
                  <c:v>135.70237700000001</c:v>
                </c:pt>
                <c:pt idx="5657">
                  <c:v>135.72184099999998</c:v>
                </c:pt>
                <c:pt idx="5658">
                  <c:v>135.74125099999998</c:v>
                </c:pt>
                <c:pt idx="5659">
                  <c:v>135.76068100000001</c:v>
                </c:pt>
                <c:pt idx="5660">
                  <c:v>135.78002900000001</c:v>
                </c:pt>
                <c:pt idx="5661">
                  <c:v>135.79932699999998</c:v>
                </c:pt>
                <c:pt idx="5662">
                  <c:v>135.81856299999998</c:v>
                </c:pt>
                <c:pt idx="5663">
                  <c:v>135.83775800000001</c:v>
                </c:pt>
                <c:pt idx="5664">
                  <c:v>135.85691200000002</c:v>
                </c:pt>
                <c:pt idx="5665">
                  <c:v>135.87600800000001</c:v>
                </c:pt>
                <c:pt idx="5666">
                  <c:v>135.89512200000001</c:v>
                </c:pt>
                <c:pt idx="5667">
                  <c:v>135.914209</c:v>
                </c:pt>
                <c:pt idx="5668">
                  <c:v>135.93333799999999</c:v>
                </c:pt>
                <c:pt idx="5669">
                  <c:v>135.95245199999999</c:v>
                </c:pt>
                <c:pt idx="5670">
                  <c:v>135.971642</c:v>
                </c:pt>
                <c:pt idx="5671">
                  <c:v>135.990837</c:v>
                </c:pt>
                <c:pt idx="5672">
                  <c:v>136.01010200000002</c:v>
                </c:pt>
                <c:pt idx="5673">
                  <c:v>136.02937899999998</c:v>
                </c:pt>
                <c:pt idx="5674">
                  <c:v>136.04868900000002</c:v>
                </c:pt>
                <c:pt idx="5675">
                  <c:v>136.06798000000001</c:v>
                </c:pt>
                <c:pt idx="5676">
                  <c:v>136.087276</c:v>
                </c:pt>
                <c:pt idx="5677">
                  <c:v>136.106559</c:v>
                </c:pt>
                <c:pt idx="5678">
                  <c:v>136.12579300000002</c:v>
                </c:pt>
                <c:pt idx="5679">
                  <c:v>136.144981</c:v>
                </c:pt>
                <c:pt idx="5680">
                  <c:v>136.16411400000001</c:v>
                </c:pt>
                <c:pt idx="5681">
                  <c:v>136.183222</c:v>
                </c:pt>
                <c:pt idx="5682">
                  <c:v>136.20229500000002</c:v>
                </c:pt>
                <c:pt idx="5683">
                  <c:v>136.22133400000001</c:v>
                </c:pt>
                <c:pt idx="5684">
                  <c:v>136.24036799999999</c:v>
                </c:pt>
                <c:pt idx="5685">
                  <c:v>136.25939600000001</c:v>
                </c:pt>
                <c:pt idx="5686">
                  <c:v>136.27848</c:v>
                </c:pt>
                <c:pt idx="5687">
                  <c:v>136.29754600000001</c:v>
                </c:pt>
                <c:pt idx="5688">
                  <c:v>136.316664</c:v>
                </c:pt>
                <c:pt idx="5689">
                  <c:v>136.335778</c:v>
                </c:pt>
                <c:pt idx="5690">
                  <c:v>136.35498000000001</c:v>
                </c:pt>
                <c:pt idx="5691">
                  <c:v>136.374154</c:v>
                </c:pt>
                <c:pt idx="5692">
                  <c:v>136.393351</c:v>
                </c:pt>
                <c:pt idx="5693">
                  <c:v>136.41251500000001</c:v>
                </c:pt>
                <c:pt idx="5694">
                  <c:v>136.43169599999999</c:v>
                </c:pt>
                <c:pt idx="5695">
                  <c:v>136.45085</c:v>
                </c:pt>
                <c:pt idx="5696">
                  <c:v>136.46996999999999</c:v>
                </c:pt>
                <c:pt idx="5697">
                  <c:v>136.48909</c:v>
                </c:pt>
                <c:pt idx="5698">
                  <c:v>136.50818200000001</c:v>
                </c:pt>
                <c:pt idx="5699">
                  <c:v>136.52731199999999</c:v>
                </c:pt>
                <c:pt idx="5700">
                  <c:v>136.546415</c:v>
                </c:pt>
                <c:pt idx="5701">
                  <c:v>136.56559300000001</c:v>
                </c:pt>
                <c:pt idx="5702">
                  <c:v>136.584765</c:v>
                </c:pt>
                <c:pt idx="5703">
                  <c:v>136.604052</c:v>
                </c:pt>
                <c:pt idx="5704">
                  <c:v>136.62335099999999</c:v>
                </c:pt>
                <c:pt idx="5705">
                  <c:v>136.64273900000001</c:v>
                </c:pt>
                <c:pt idx="5706">
                  <c:v>136.66212899999999</c:v>
                </c:pt>
                <c:pt idx="5707">
                  <c:v>136.68159</c:v>
                </c:pt>
                <c:pt idx="5708">
                  <c:v>136.70104500000002</c:v>
                </c:pt>
                <c:pt idx="5709">
                  <c:v>136.72047899999998</c:v>
                </c:pt>
                <c:pt idx="5710">
                  <c:v>136.73987299999999</c:v>
                </c:pt>
                <c:pt idx="5711">
                  <c:v>136.75922299999999</c:v>
                </c:pt>
                <c:pt idx="5712">
                  <c:v>136.77854500000001</c:v>
                </c:pt>
                <c:pt idx="5713">
                  <c:v>136.797774</c:v>
                </c:pt>
                <c:pt idx="5714">
                  <c:v>136.816971</c:v>
                </c:pt>
                <c:pt idx="5715">
                  <c:v>136.83611499999998</c:v>
                </c:pt>
                <c:pt idx="5716">
                  <c:v>136.84692999999999</c:v>
                </c:pt>
                <c:pt idx="5717">
                  <c:v>136.85537500000001</c:v>
                </c:pt>
                <c:pt idx="5718">
                  <c:v>136.87475499999999</c:v>
                </c:pt>
                <c:pt idx="5719">
                  <c:v>136.89416299999999</c:v>
                </c:pt>
                <c:pt idx="5720">
                  <c:v>136.91360500000002</c:v>
                </c:pt>
                <c:pt idx="5721">
                  <c:v>136.933097</c:v>
                </c:pt>
                <c:pt idx="5722">
                  <c:v>136.952665</c:v>
                </c:pt>
                <c:pt idx="5723">
                  <c:v>136.97224499999999</c:v>
                </c:pt>
                <c:pt idx="5724">
                  <c:v>136.991872</c:v>
                </c:pt>
                <c:pt idx="5725">
                  <c:v>137.01148599999999</c:v>
                </c:pt>
                <c:pt idx="5726">
                  <c:v>137.03113200000001</c:v>
                </c:pt>
                <c:pt idx="5727">
                  <c:v>137.050713</c:v>
                </c:pt>
                <c:pt idx="5728">
                  <c:v>137.070268</c:v>
                </c:pt>
                <c:pt idx="5729">
                  <c:v>137.08976000000001</c:v>
                </c:pt>
                <c:pt idx="5730">
                  <c:v>137.10921299999998</c:v>
                </c:pt>
                <c:pt idx="5731">
                  <c:v>137.12861999999998</c:v>
                </c:pt>
                <c:pt idx="5732">
                  <c:v>137.14798000000002</c:v>
                </c:pt>
                <c:pt idx="5733">
                  <c:v>137.16735999999997</c:v>
                </c:pt>
                <c:pt idx="5734">
                  <c:v>137.186724</c:v>
                </c:pt>
                <c:pt idx="5735">
                  <c:v>137.206175</c:v>
                </c:pt>
                <c:pt idx="5736">
                  <c:v>137.22563600000001</c:v>
                </c:pt>
                <c:pt idx="5737">
                  <c:v>137.245215</c:v>
                </c:pt>
                <c:pt idx="5738">
                  <c:v>137.26481700000002</c:v>
                </c:pt>
                <c:pt idx="5739">
                  <c:v>137.28455</c:v>
                </c:pt>
                <c:pt idx="5740">
                  <c:v>137.30429000000001</c:v>
                </c:pt>
                <c:pt idx="5741">
                  <c:v>137.32408600000002</c:v>
                </c:pt>
                <c:pt idx="5742">
                  <c:v>137.34385999999998</c:v>
                </c:pt>
                <c:pt idx="5743">
                  <c:v>137.36363699999998</c:v>
                </c:pt>
                <c:pt idx="5744">
                  <c:v>137.383364</c:v>
                </c:pt>
                <c:pt idx="5745">
                  <c:v>137.40300099999999</c:v>
                </c:pt>
                <c:pt idx="5746">
                  <c:v>137.42259300000001</c:v>
                </c:pt>
                <c:pt idx="5747">
                  <c:v>137.44209099999998</c:v>
                </c:pt>
                <c:pt idx="5748">
                  <c:v>137.461579</c:v>
                </c:pt>
                <c:pt idx="5749">
                  <c:v>137.48097700000002</c:v>
                </c:pt>
                <c:pt idx="5750">
                  <c:v>137.50041899999999</c:v>
                </c:pt>
                <c:pt idx="5751">
                  <c:v>137.51982699999999</c:v>
                </c:pt>
                <c:pt idx="5752">
                  <c:v>137.53932999999998</c:v>
                </c:pt>
                <c:pt idx="5753">
                  <c:v>137.558854</c:v>
                </c:pt>
                <c:pt idx="5754">
                  <c:v>137.57847099999998</c:v>
                </c:pt>
                <c:pt idx="5755">
                  <c:v>137.598129</c:v>
                </c:pt>
                <c:pt idx="5756">
                  <c:v>137.61785800000001</c:v>
                </c:pt>
                <c:pt idx="5757">
                  <c:v>137.63762800000001</c:v>
                </c:pt>
                <c:pt idx="5758">
                  <c:v>137.65737899999999</c:v>
                </c:pt>
                <c:pt idx="5759">
                  <c:v>137.677131</c:v>
                </c:pt>
                <c:pt idx="5760">
                  <c:v>137.69681</c:v>
                </c:pt>
                <c:pt idx="5761">
                  <c:v>137.71645999999998</c:v>
                </c:pt>
                <c:pt idx="5762">
                  <c:v>137.73598000000001</c:v>
                </c:pt>
                <c:pt idx="5763">
                  <c:v>137.75545499999998</c:v>
                </c:pt>
                <c:pt idx="5764">
                  <c:v>137.774834</c:v>
                </c:pt>
                <c:pt idx="5765">
                  <c:v>137.79418200000001</c:v>
                </c:pt>
                <c:pt idx="5766">
                  <c:v>137.81348699999998</c:v>
                </c:pt>
                <c:pt idx="5767">
                  <c:v>137.83280499999998</c:v>
                </c:pt>
                <c:pt idx="5768">
                  <c:v>137.85216600000001</c:v>
                </c:pt>
                <c:pt idx="5769">
                  <c:v>137.87157399999998</c:v>
                </c:pt>
                <c:pt idx="5770">
                  <c:v>137.89109400000001</c:v>
                </c:pt>
                <c:pt idx="5771">
                  <c:v>137.91066899999998</c:v>
                </c:pt>
                <c:pt idx="5772">
                  <c:v>137.93036499999999</c:v>
                </c:pt>
                <c:pt idx="5773">
                  <c:v>137.95009099999999</c:v>
                </c:pt>
                <c:pt idx="5774">
                  <c:v>137.969909</c:v>
                </c:pt>
                <c:pt idx="5775">
                  <c:v>137.989699</c:v>
                </c:pt>
                <c:pt idx="5776">
                  <c:v>138.009489</c:v>
                </c:pt>
                <c:pt idx="5777">
                  <c:v>138.02921599999999</c:v>
                </c:pt>
                <c:pt idx="5778">
                  <c:v>138.04888200000002</c:v>
                </c:pt>
                <c:pt idx="5779">
                  <c:v>138.06846599999997</c:v>
                </c:pt>
                <c:pt idx="5780">
                  <c:v>138.08794</c:v>
                </c:pt>
                <c:pt idx="5781">
                  <c:v>138.107383</c:v>
                </c:pt>
                <c:pt idx="5782">
                  <c:v>138.126735</c:v>
                </c:pt>
                <c:pt idx="5783">
                  <c:v>138.14612700000001</c:v>
                </c:pt>
                <c:pt idx="5784">
                  <c:v>138.16547800000001</c:v>
                </c:pt>
                <c:pt idx="5785">
                  <c:v>138.184934</c:v>
                </c:pt>
                <c:pt idx="5786">
                  <c:v>138.20440100000002</c:v>
                </c:pt>
                <c:pt idx="5787">
                  <c:v>138.224017</c:v>
                </c:pt>
                <c:pt idx="5788">
                  <c:v>138.243674</c:v>
                </c:pt>
                <c:pt idx="5789">
                  <c:v>138.26342700000001</c:v>
                </c:pt>
                <c:pt idx="5790">
                  <c:v>138.283208</c:v>
                </c:pt>
                <c:pt idx="5791">
                  <c:v>138.30301699999998</c:v>
                </c:pt>
                <c:pt idx="5792">
                  <c:v>138.32281400000002</c:v>
                </c:pt>
                <c:pt idx="5793">
                  <c:v>138.342513</c:v>
                </c:pt>
                <c:pt idx="5794">
                  <c:v>138.36217099999999</c:v>
                </c:pt>
                <c:pt idx="5795">
                  <c:v>138.381677</c:v>
                </c:pt>
                <c:pt idx="5796">
                  <c:v>138.40112999999999</c:v>
                </c:pt>
                <c:pt idx="5797">
                  <c:v>138.42041899999998</c:v>
                </c:pt>
                <c:pt idx="5798">
                  <c:v>138.43969899999999</c:v>
                </c:pt>
                <c:pt idx="5799">
                  <c:v>138.45888300000001</c:v>
                </c:pt>
                <c:pt idx="5800">
                  <c:v>138.47809700000002</c:v>
                </c:pt>
                <c:pt idx="5801">
                  <c:v>138.49731</c:v>
                </c:pt>
                <c:pt idx="5802">
                  <c:v>138.516614</c:v>
                </c:pt>
                <c:pt idx="5803">
                  <c:v>138.53600700000001</c:v>
                </c:pt>
                <c:pt idx="5804">
                  <c:v>138.555497</c:v>
                </c:pt>
                <c:pt idx="5805">
                  <c:v>138.57512800000001</c:v>
                </c:pt>
                <c:pt idx="5806">
                  <c:v>138.59482</c:v>
                </c:pt>
                <c:pt idx="5807">
                  <c:v>138.614633</c:v>
                </c:pt>
                <c:pt idx="5808">
                  <c:v>138.63444000000001</c:v>
                </c:pt>
                <c:pt idx="5809">
                  <c:v>138.65430600000002</c:v>
                </c:pt>
                <c:pt idx="5810">
                  <c:v>138.67408699999999</c:v>
                </c:pt>
                <c:pt idx="5811">
                  <c:v>138.693851</c:v>
                </c:pt>
                <c:pt idx="5812">
                  <c:v>138.713504</c:v>
                </c:pt>
                <c:pt idx="5813">
                  <c:v>138.73309599999999</c:v>
                </c:pt>
                <c:pt idx="5814">
                  <c:v>138.75260299999999</c:v>
                </c:pt>
                <c:pt idx="5815">
                  <c:v>138.772052</c:v>
                </c:pt>
                <c:pt idx="5816">
                  <c:v>138.79149100000001</c:v>
                </c:pt>
                <c:pt idx="5817">
                  <c:v>138.810912</c:v>
                </c:pt>
                <c:pt idx="5818">
                  <c:v>138.81227699999999</c:v>
                </c:pt>
                <c:pt idx="5819">
                  <c:v>138.83042699999999</c:v>
                </c:pt>
                <c:pt idx="5820">
                  <c:v>138.849962</c:v>
                </c:pt>
                <c:pt idx="5821">
                  <c:v>138.869631</c:v>
                </c:pt>
                <c:pt idx="5822">
                  <c:v>138.88933499999999</c:v>
                </c:pt>
                <c:pt idx="5823">
                  <c:v>138.90917199999998</c:v>
                </c:pt>
                <c:pt idx="5824">
                  <c:v>138.92899600000001</c:v>
                </c:pt>
                <c:pt idx="5825">
                  <c:v>138.948849</c:v>
                </c:pt>
                <c:pt idx="5826">
                  <c:v>138.968649</c:v>
                </c:pt>
                <c:pt idx="5827">
                  <c:v>138.98837599999999</c:v>
                </c:pt>
                <c:pt idx="5828">
                  <c:v>139.00801199999998</c:v>
                </c:pt>
                <c:pt idx="5829">
                  <c:v>139.02748600000001</c:v>
                </c:pt>
                <c:pt idx="5830">
                  <c:v>139.04688899999999</c:v>
                </c:pt>
                <c:pt idx="5831">
                  <c:v>139.06612100000001</c:v>
                </c:pt>
                <c:pt idx="5832">
                  <c:v>139.08533499999999</c:v>
                </c:pt>
                <c:pt idx="5833">
                  <c:v>139.104445</c:v>
                </c:pt>
                <c:pt idx="5834">
                  <c:v>139.12364700000001</c:v>
                </c:pt>
                <c:pt idx="5835">
                  <c:v>139.14283799999998</c:v>
                </c:pt>
                <c:pt idx="5836">
                  <c:v>139.162128</c:v>
                </c:pt>
                <c:pt idx="5837">
                  <c:v>139.18147300000001</c:v>
                </c:pt>
                <c:pt idx="5838">
                  <c:v>139.20092300000002</c:v>
                </c:pt>
                <c:pt idx="5839">
                  <c:v>139.22045900000001</c:v>
                </c:pt>
                <c:pt idx="5840">
                  <c:v>139.240026</c:v>
                </c:pt>
                <c:pt idx="5841">
                  <c:v>139.25967300000002</c:v>
                </c:pt>
                <c:pt idx="5842">
                  <c:v>139.27928899999998</c:v>
                </c:pt>
                <c:pt idx="5843">
                  <c:v>139.29895999999999</c:v>
                </c:pt>
                <c:pt idx="5844">
                  <c:v>139.31853799999999</c:v>
                </c:pt>
                <c:pt idx="5845">
                  <c:v>139.33814799999999</c:v>
                </c:pt>
                <c:pt idx="5846">
                  <c:v>139.35764799999998</c:v>
                </c:pt>
                <c:pt idx="5847">
                  <c:v>139.37715800000001</c:v>
                </c:pt>
                <c:pt idx="5848">
                  <c:v>139.39658300000002</c:v>
                </c:pt>
                <c:pt idx="5849">
                  <c:v>139.41604599999999</c:v>
                </c:pt>
                <c:pt idx="5850">
                  <c:v>139.435506</c:v>
                </c:pt>
                <c:pt idx="5851">
                  <c:v>139.455003</c:v>
                </c:pt>
                <c:pt idx="5852">
                  <c:v>139.47455600000001</c:v>
                </c:pt>
                <c:pt idx="5853">
                  <c:v>139.49415900000002</c:v>
                </c:pt>
                <c:pt idx="5854">
                  <c:v>139.51387400000002</c:v>
                </c:pt>
                <c:pt idx="5855">
                  <c:v>139.533582</c:v>
                </c:pt>
                <c:pt idx="5856">
                  <c:v>139.55337599999999</c:v>
                </c:pt>
                <c:pt idx="5857">
                  <c:v>139.57311999999999</c:v>
                </c:pt>
                <c:pt idx="5858">
                  <c:v>139.592904</c:v>
                </c:pt>
                <c:pt idx="5859">
                  <c:v>139.61257999999998</c:v>
                </c:pt>
                <c:pt idx="5860">
                  <c:v>139.632229</c:v>
                </c:pt>
                <c:pt idx="5861">
                  <c:v>139.651781</c:v>
                </c:pt>
                <c:pt idx="5862">
                  <c:v>139.67126500000001</c:v>
                </c:pt>
                <c:pt idx="5863">
                  <c:v>139.69070400000001</c:v>
                </c:pt>
                <c:pt idx="5864">
                  <c:v>139.71009799999999</c:v>
                </c:pt>
                <c:pt idx="5865">
                  <c:v>139.72955100000001</c:v>
                </c:pt>
                <c:pt idx="5866">
                  <c:v>139.74896299999997</c:v>
                </c:pt>
                <c:pt idx="5867">
                  <c:v>139.76846399999999</c:v>
                </c:pt>
                <c:pt idx="5868">
                  <c:v>139.78793999999999</c:v>
                </c:pt>
                <c:pt idx="5869">
                  <c:v>139.80753200000001</c:v>
                </c:pt>
                <c:pt idx="5870">
                  <c:v>139.827091</c:v>
                </c:pt>
                <c:pt idx="5871">
                  <c:v>139.846723</c:v>
                </c:pt>
                <c:pt idx="5872">
                  <c:v>139.866343</c:v>
                </c:pt>
                <c:pt idx="5873">
                  <c:v>139.88601399999999</c:v>
                </c:pt>
                <c:pt idx="5874">
                  <c:v>139.90569099999999</c:v>
                </c:pt>
                <c:pt idx="5875">
                  <c:v>139.92535999999998</c:v>
                </c:pt>
                <c:pt idx="5876">
                  <c:v>139.945053</c:v>
                </c:pt>
                <c:pt idx="5877">
                  <c:v>139.964676</c:v>
                </c:pt>
                <c:pt idx="5878">
                  <c:v>139.984319</c:v>
                </c:pt>
                <c:pt idx="5879">
                  <c:v>140.00386699999999</c:v>
                </c:pt>
                <c:pt idx="5880">
                  <c:v>140.02347899999998</c:v>
                </c:pt>
                <c:pt idx="5881">
                  <c:v>140.04299799999998</c:v>
                </c:pt>
                <c:pt idx="5882">
                  <c:v>140.06256200000001</c:v>
                </c:pt>
                <c:pt idx="5883">
                  <c:v>140.082064</c:v>
                </c:pt>
                <c:pt idx="5884">
                  <c:v>140.10164499999999</c:v>
                </c:pt>
                <c:pt idx="5885">
                  <c:v>140.12122099999999</c:v>
                </c:pt>
                <c:pt idx="5886">
                  <c:v>140.14081200000001</c:v>
                </c:pt>
                <c:pt idx="5887">
                  <c:v>140.16042499999998</c:v>
                </c:pt>
                <c:pt idx="5888">
                  <c:v>140.18003300000001</c:v>
                </c:pt>
                <c:pt idx="5889">
                  <c:v>140.19969899999998</c:v>
                </c:pt>
                <c:pt idx="5890">
                  <c:v>140.219291</c:v>
                </c:pt>
                <c:pt idx="5891">
                  <c:v>140.238935</c:v>
                </c:pt>
                <c:pt idx="5892">
                  <c:v>140.25848300000001</c:v>
                </c:pt>
                <c:pt idx="5893">
                  <c:v>140.278076</c:v>
                </c:pt>
                <c:pt idx="5894">
                  <c:v>140.297573</c:v>
                </c:pt>
                <c:pt idx="5895">
                  <c:v>140.31710800000002</c:v>
                </c:pt>
                <c:pt idx="5896">
                  <c:v>140.33658300000002</c:v>
                </c:pt>
                <c:pt idx="5897">
                  <c:v>140.356044</c:v>
                </c:pt>
                <c:pt idx="5898">
                  <c:v>140.37547599999999</c:v>
                </c:pt>
                <c:pt idx="5899">
                  <c:v>140.39488500000002</c:v>
                </c:pt>
                <c:pt idx="5900">
                  <c:v>140.41433600000002</c:v>
                </c:pt>
                <c:pt idx="5901">
                  <c:v>140.43375</c:v>
                </c:pt>
                <c:pt idx="5902">
                  <c:v>140.45335999999998</c:v>
                </c:pt>
                <c:pt idx="5903">
                  <c:v>140.47300200000001</c:v>
                </c:pt>
                <c:pt idx="5904">
                  <c:v>140.49276399999999</c:v>
                </c:pt>
                <c:pt idx="5905">
                  <c:v>140.51249600000003</c:v>
                </c:pt>
                <c:pt idx="5906">
                  <c:v>140.53235000000001</c:v>
                </c:pt>
                <c:pt idx="5907">
                  <c:v>140.55218500000001</c:v>
                </c:pt>
                <c:pt idx="5908">
                  <c:v>140.57206400000001</c:v>
                </c:pt>
                <c:pt idx="5909">
                  <c:v>140.59190900000002</c:v>
                </c:pt>
                <c:pt idx="5910">
                  <c:v>140.61175399999999</c:v>
                </c:pt>
                <c:pt idx="5911">
                  <c:v>140.63159899999999</c:v>
                </c:pt>
                <c:pt idx="5912">
                  <c:v>140.651352</c:v>
                </c:pt>
                <c:pt idx="5913">
                  <c:v>140.671098</c:v>
                </c:pt>
                <c:pt idx="5914">
                  <c:v>140.69073299999999</c:v>
                </c:pt>
                <c:pt idx="5915">
                  <c:v>140.710419</c:v>
                </c:pt>
                <c:pt idx="5916">
                  <c:v>140.72999100000001</c:v>
                </c:pt>
                <c:pt idx="5917">
                  <c:v>140.74959700000002</c:v>
                </c:pt>
                <c:pt idx="5918">
                  <c:v>140.76914300000001</c:v>
                </c:pt>
                <c:pt idx="5919">
                  <c:v>140.78876300000002</c:v>
                </c:pt>
                <c:pt idx="5920">
                  <c:v>140.80838299999999</c:v>
                </c:pt>
                <c:pt idx="5921">
                  <c:v>140.828033</c:v>
                </c:pt>
                <c:pt idx="5922">
                  <c:v>140.84772899999999</c:v>
                </c:pt>
                <c:pt idx="5923">
                  <c:v>140.867413</c:v>
                </c:pt>
                <c:pt idx="5924">
                  <c:v>140.887157</c:v>
                </c:pt>
                <c:pt idx="5925">
                  <c:v>140.90682899999999</c:v>
                </c:pt>
                <c:pt idx="5926">
                  <c:v>140.92657500000001</c:v>
                </c:pt>
                <c:pt idx="5927">
                  <c:v>140.94620499999999</c:v>
                </c:pt>
                <c:pt idx="5928">
                  <c:v>140.96586300000001</c:v>
                </c:pt>
                <c:pt idx="5929">
                  <c:v>140.98540299999999</c:v>
                </c:pt>
                <c:pt idx="5930">
                  <c:v>141.004975</c:v>
                </c:pt>
                <c:pt idx="5931">
                  <c:v>141.02447700000002</c:v>
                </c:pt>
                <c:pt idx="5932">
                  <c:v>141.043981</c:v>
                </c:pt>
                <c:pt idx="5933">
                  <c:v>141.063489</c:v>
                </c:pt>
                <c:pt idx="5934">
                  <c:v>141.083012</c:v>
                </c:pt>
                <c:pt idx="5935">
                  <c:v>141.10262299999999</c:v>
                </c:pt>
                <c:pt idx="5936">
                  <c:v>141.12223800000001</c:v>
                </c:pt>
                <c:pt idx="5937">
                  <c:v>141.14200599999998</c:v>
                </c:pt>
                <c:pt idx="5938">
                  <c:v>141.16177299999998</c:v>
                </c:pt>
                <c:pt idx="5939">
                  <c:v>141.18168700000001</c:v>
                </c:pt>
                <c:pt idx="5940">
                  <c:v>141.20156700000001</c:v>
                </c:pt>
                <c:pt idx="5941">
                  <c:v>141.22156200000001</c:v>
                </c:pt>
                <c:pt idx="5942">
                  <c:v>141.24149600000001</c:v>
                </c:pt>
                <c:pt idx="5943">
                  <c:v>141.26142899999999</c:v>
                </c:pt>
                <c:pt idx="5944">
                  <c:v>141.281273</c:v>
                </c:pt>
                <c:pt idx="5945">
                  <c:v>141.301062</c:v>
                </c:pt>
                <c:pt idx="5946">
                  <c:v>141.320807</c:v>
                </c:pt>
                <c:pt idx="5947">
                  <c:v>141.34042000000002</c:v>
                </c:pt>
                <c:pt idx="5948">
                  <c:v>141.360016</c:v>
                </c:pt>
                <c:pt idx="5949">
                  <c:v>141.37950700000002</c:v>
                </c:pt>
                <c:pt idx="5950">
                  <c:v>141.39907500000001</c:v>
                </c:pt>
                <c:pt idx="5951">
                  <c:v>141.41856899999999</c:v>
                </c:pt>
                <c:pt idx="5952">
                  <c:v>141.438164</c:v>
                </c:pt>
                <c:pt idx="5953">
                  <c:v>141.45775</c:v>
                </c:pt>
                <c:pt idx="5954">
                  <c:v>141.477441</c:v>
                </c:pt>
                <c:pt idx="5955">
                  <c:v>141.49715900000001</c:v>
                </c:pt>
                <c:pt idx="5956">
                  <c:v>141.51693</c:v>
                </c:pt>
                <c:pt idx="5957">
                  <c:v>141.536765</c:v>
                </c:pt>
                <c:pt idx="5958">
                  <c:v>141.556567</c:v>
                </c:pt>
                <c:pt idx="5959">
                  <c:v>141.576414</c:v>
                </c:pt>
                <c:pt idx="5960">
                  <c:v>141.596161</c:v>
                </c:pt>
                <c:pt idx="5961">
                  <c:v>141.615962</c:v>
                </c:pt>
                <c:pt idx="5962">
                  <c:v>141.63562400000001</c:v>
                </c:pt>
                <c:pt idx="5963">
                  <c:v>141.65530600000002</c:v>
                </c:pt>
                <c:pt idx="5964">
                  <c:v>141.67486600000001</c:v>
                </c:pt>
                <c:pt idx="5965">
                  <c:v>141.69447500000001</c:v>
                </c:pt>
                <c:pt idx="5966">
                  <c:v>141.71402900000001</c:v>
                </c:pt>
                <c:pt idx="5967">
                  <c:v>141.73362700000001</c:v>
                </c:pt>
                <c:pt idx="5968">
                  <c:v>141.75326199999998</c:v>
                </c:pt>
                <c:pt idx="5969">
                  <c:v>141.77294899999998</c:v>
                </c:pt>
                <c:pt idx="5970">
                  <c:v>141.79273800000001</c:v>
                </c:pt>
                <c:pt idx="5971">
                  <c:v>141.81253700000002</c:v>
                </c:pt>
                <c:pt idx="5972">
                  <c:v>141.83247</c:v>
                </c:pt>
                <c:pt idx="5973">
                  <c:v>141.85234199999999</c:v>
                </c:pt>
                <c:pt idx="5974">
                  <c:v>141.87227999999999</c:v>
                </c:pt>
                <c:pt idx="5975">
                  <c:v>141.892089</c:v>
                </c:pt>
                <c:pt idx="5976">
                  <c:v>141.911924</c:v>
                </c:pt>
                <c:pt idx="5977">
                  <c:v>141.93160900000001</c:v>
                </c:pt>
                <c:pt idx="5978">
                  <c:v>141.951213</c:v>
                </c:pt>
                <c:pt idx="5979">
                  <c:v>142.263443</c:v>
                </c:pt>
                <c:pt idx="5980">
                  <c:v>142.28303099999999</c:v>
                </c:pt>
                <c:pt idx="5981">
                  <c:v>142.302684</c:v>
                </c:pt>
                <c:pt idx="5982">
                  <c:v>142.32222099999998</c:v>
                </c:pt>
                <c:pt idx="5983">
                  <c:v>142.34182199999998</c:v>
                </c:pt>
                <c:pt idx="5984">
                  <c:v>142.75274900000002</c:v>
                </c:pt>
                <c:pt idx="5985">
                  <c:v>142.77243799999999</c:v>
                </c:pt>
                <c:pt idx="5986">
                  <c:v>143.38861600000001</c:v>
                </c:pt>
                <c:pt idx="5987">
                  <c:v>143.84403599999999</c:v>
                </c:pt>
                <c:pt idx="5988">
                  <c:v>144.24398499999998</c:v>
                </c:pt>
                <c:pt idx="5989">
                  <c:v>144.50340499999999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CE-402F-AE8B-C5425B808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3105888"/>
        <c:axId val="263101728"/>
      </c:scatterChart>
      <c:valAx>
        <c:axId val="263105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101728"/>
        <c:crossesAt val="0"/>
        <c:crossBetween val="midCat"/>
      </c:valAx>
      <c:valAx>
        <c:axId val="26310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Pressure</a:t>
                </a:r>
                <a:r>
                  <a:rPr lang="en-US" baseline="0" dirty="0"/>
                  <a:t> (kPa)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105888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Temperature</a:t>
            </a:r>
            <a:r>
              <a:rPr lang="en-US" baseline="0"/>
              <a:t> vs. Time</a:t>
            </a:r>
            <a:endParaRPr lang="en-US"/>
          </a:p>
        </c:rich>
      </c:tx>
      <c:layout>
        <c:manualLayout>
          <c:xMode val="edge"/>
          <c:yMode val="edge"/>
          <c:x val="0.34086111111111111"/>
          <c:y val="4.6392948271862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Atmosphere!$F$1:$F$4</c:f>
              <c:strCache>
                <c:ptCount val="4"/>
                <c:pt idx="0">
                  <c:v>        Time History</c:v>
                </c:pt>
                <c:pt idx="1">
                  <c:v>          Atmos Temp</c:v>
                </c:pt>
                <c:pt idx="2">
                  <c:v>                C</c:v>
                </c:pt>
                <c:pt idx="3">
                  <c:v>                   -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133"/>
              <c:layout>
                <c:manualLayout>
                  <c:x val="-0.13055555555555562"/>
                  <c:y val="6.4950127580607669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14-4CC3-8A08-3FBA479480DC}"/>
                </c:ext>
              </c:extLst>
            </c:dLbl>
            <c:dLbl>
              <c:idx val="4802"/>
              <c:layout>
                <c:manualLayout>
                  <c:x val="-4.1666666666666664E-2"/>
                  <c:y val="6.9589422407793936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14-4CC3-8A08-3FBA479480DC}"/>
                </c:ext>
              </c:extLst>
            </c:dLbl>
            <c:dLbl>
              <c:idx val="5989"/>
              <c:layout>
                <c:manualLayout>
                  <c:x val="-2.7777777777777776E-2"/>
                  <c:y val="7.8868012062166551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14-4CC3-8A08-3FBA479480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Atmosphere!$C$5:$C$5994</c:f>
              <c:numCache>
                <c:formatCode>0.00</c:formatCode>
                <c:ptCount val="5990"/>
                <c:pt idx="0">
                  <c:v>0</c:v>
                </c:pt>
                <c:pt idx="1">
                  <c:v>1.8792421135429411E-2</c:v>
                </c:pt>
                <c:pt idx="2">
                  <c:v>6.5773473974002961E-2</c:v>
                </c:pt>
                <c:pt idx="3">
                  <c:v>0.10335831624486178</c:v>
                </c:pt>
                <c:pt idx="4">
                  <c:v>1.0429793730163326</c:v>
                </c:pt>
                <c:pt idx="5">
                  <c:v>1.9826004297878028</c:v>
                </c:pt>
                <c:pt idx="6">
                  <c:v>2.9222214865592737</c:v>
                </c:pt>
                <c:pt idx="7">
                  <c:v>3.8618425433307446</c:v>
                </c:pt>
                <c:pt idx="8">
                  <c:v>4.801463600102216</c:v>
                </c:pt>
                <c:pt idx="9">
                  <c:v>5.741084656873686</c:v>
                </c:pt>
                <c:pt idx="10">
                  <c:v>6.6807057136451569</c:v>
                </c:pt>
                <c:pt idx="11">
                  <c:v>7.620326770416626</c:v>
                </c:pt>
                <c:pt idx="12">
                  <c:v>8.5599478271880969</c:v>
                </c:pt>
                <c:pt idx="13">
                  <c:v>9.4995688839595687</c:v>
                </c:pt>
                <c:pt idx="14">
                  <c:v>10.439189940731037</c:v>
                </c:pt>
                <c:pt idx="15">
                  <c:v>11.378810997502509</c:v>
                </c:pt>
                <c:pt idx="16">
                  <c:v>12.318432054273979</c:v>
                </c:pt>
                <c:pt idx="17">
                  <c:v>13.25805311104545</c:v>
                </c:pt>
                <c:pt idx="18">
                  <c:v>14.19767416781692</c:v>
                </c:pt>
                <c:pt idx="19">
                  <c:v>15.13729522458839</c:v>
                </c:pt>
                <c:pt idx="20">
                  <c:v>16.076916281359864</c:v>
                </c:pt>
                <c:pt idx="21">
                  <c:v>17.016537338131332</c:v>
                </c:pt>
                <c:pt idx="22">
                  <c:v>17.956158394902801</c:v>
                </c:pt>
                <c:pt idx="23">
                  <c:v>18.895779451674276</c:v>
                </c:pt>
                <c:pt idx="24">
                  <c:v>19.835400508445744</c:v>
                </c:pt>
                <c:pt idx="25">
                  <c:v>20.775021565217216</c:v>
                </c:pt>
                <c:pt idx="26">
                  <c:v>21.714642621988684</c:v>
                </c:pt>
                <c:pt idx="27">
                  <c:v>22.654263678760156</c:v>
                </c:pt>
                <c:pt idx="28">
                  <c:v>23.593884735531628</c:v>
                </c:pt>
                <c:pt idx="29">
                  <c:v>24.533505792303096</c:v>
                </c:pt>
                <c:pt idx="30">
                  <c:v>25.473126849074571</c:v>
                </c:pt>
                <c:pt idx="31">
                  <c:v>26.412747905846039</c:v>
                </c:pt>
                <c:pt idx="32">
                  <c:v>27.352368962617508</c:v>
                </c:pt>
                <c:pt idx="33">
                  <c:v>28.29199001938898</c:v>
                </c:pt>
                <c:pt idx="34">
                  <c:v>29.231611076160451</c:v>
                </c:pt>
                <c:pt idx="35">
                  <c:v>30.171232132931923</c:v>
                </c:pt>
                <c:pt idx="36">
                  <c:v>31.110853189703391</c:v>
                </c:pt>
                <c:pt idx="37">
                  <c:v>32.050474246474863</c:v>
                </c:pt>
                <c:pt idx="38">
                  <c:v>32.990095303246335</c:v>
                </c:pt>
                <c:pt idx="39">
                  <c:v>33.929716360017807</c:v>
                </c:pt>
                <c:pt idx="40">
                  <c:v>34.869337416789278</c:v>
                </c:pt>
                <c:pt idx="41">
                  <c:v>35.808958473560743</c:v>
                </c:pt>
                <c:pt idx="42">
                  <c:v>36.748579530332215</c:v>
                </c:pt>
                <c:pt idx="43">
                  <c:v>37.688200587103687</c:v>
                </c:pt>
                <c:pt idx="44">
                  <c:v>38.627821643875158</c:v>
                </c:pt>
                <c:pt idx="45">
                  <c:v>39.567442700646623</c:v>
                </c:pt>
                <c:pt idx="46">
                  <c:v>40.507063757418102</c:v>
                </c:pt>
                <c:pt idx="47">
                  <c:v>41.446684814189574</c:v>
                </c:pt>
                <c:pt idx="48">
                  <c:v>42.386305870961039</c:v>
                </c:pt>
                <c:pt idx="49">
                  <c:v>43.32592692773251</c:v>
                </c:pt>
                <c:pt idx="50">
                  <c:v>44.265547984503982</c:v>
                </c:pt>
                <c:pt idx="51">
                  <c:v>45.205169041275447</c:v>
                </c:pt>
                <c:pt idx="52">
                  <c:v>46.144790098046919</c:v>
                </c:pt>
                <c:pt idx="53">
                  <c:v>47.084411154818397</c:v>
                </c:pt>
                <c:pt idx="54">
                  <c:v>48.024032211589869</c:v>
                </c:pt>
                <c:pt idx="55">
                  <c:v>48.963653268361334</c:v>
                </c:pt>
                <c:pt idx="56">
                  <c:v>49.903274325132806</c:v>
                </c:pt>
                <c:pt idx="57">
                  <c:v>50.842895381904277</c:v>
                </c:pt>
                <c:pt idx="58">
                  <c:v>51.782516438675742</c:v>
                </c:pt>
                <c:pt idx="59">
                  <c:v>52.722137495447214</c:v>
                </c:pt>
                <c:pt idx="60">
                  <c:v>53.661758552218693</c:v>
                </c:pt>
                <c:pt idx="61">
                  <c:v>54.601379608990158</c:v>
                </c:pt>
                <c:pt idx="62">
                  <c:v>55.541000665761629</c:v>
                </c:pt>
                <c:pt idx="63">
                  <c:v>56.480621722533101</c:v>
                </c:pt>
                <c:pt idx="64">
                  <c:v>57.420242779304566</c:v>
                </c:pt>
                <c:pt idx="65">
                  <c:v>58.359863836076038</c:v>
                </c:pt>
                <c:pt idx="66">
                  <c:v>59.299484892847509</c:v>
                </c:pt>
                <c:pt idx="67">
                  <c:v>60.239105949618988</c:v>
                </c:pt>
                <c:pt idx="68">
                  <c:v>61.178727006390453</c:v>
                </c:pt>
                <c:pt idx="69">
                  <c:v>62.118348063161925</c:v>
                </c:pt>
                <c:pt idx="70">
                  <c:v>63.057969119933396</c:v>
                </c:pt>
                <c:pt idx="71">
                  <c:v>63.997590176704861</c:v>
                </c:pt>
                <c:pt idx="72">
                  <c:v>64.937211233476333</c:v>
                </c:pt>
                <c:pt idx="73">
                  <c:v>65.876832290247805</c:v>
                </c:pt>
                <c:pt idx="74">
                  <c:v>66.816453347019277</c:v>
                </c:pt>
                <c:pt idx="75">
                  <c:v>67.756074403790748</c:v>
                </c:pt>
                <c:pt idx="76">
                  <c:v>68.69569546056222</c:v>
                </c:pt>
                <c:pt idx="77">
                  <c:v>69.635316517333678</c:v>
                </c:pt>
                <c:pt idx="78">
                  <c:v>70.574937574105164</c:v>
                </c:pt>
                <c:pt idx="79">
                  <c:v>71.514558630876635</c:v>
                </c:pt>
                <c:pt idx="80">
                  <c:v>72.454179687648093</c:v>
                </c:pt>
                <c:pt idx="81">
                  <c:v>73.393800744419579</c:v>
                </c:pt>
                <c:pt idx="82">
                  <c:v>74.333421801191037</c:v>
                </c:pt>
                <c:pt idx="83">
                  <c:v>75.273042857962508</c:v>
                </c:pt>
                <c:pt idx="84">
                  <c:v>76.21266391473398</c:v>
                </c:pt>
                <c:pt idx="85">
                  <c:v>77.152284971505452</c:v>
                </c:pt>
                <c:pt idx="86">
                  <c:v>78.091906028276924</c:v>
                </c:pt>
                <c:pt idx="87">
                  <c:v>79.031527085048396</c:v>
                </c:pt>
                <c:pt idx="88">
                  <c:v>79.971148141819867</c:v>
                </c:pt>
                <c:pt idx="89">
                  <c:v>80.910769198591325</c:v>
                </c:pt>
                <c:pt idx="90">
                  <c:v>81.850390255362811</c:v>
                </c:pt>
                <c:pt idx="91">
                  <c:v>82.790011312134268</c:v>
                </c:pt>
                <c:pt idx="92">
                  <c:v>83.729632368905754</c:v>
                </c:pt>
                <c:pt idx="93">
                  <c:v>84.669253425677226</c:v>
                </c:pt>
                <c:pt idx="94">
                  <c:v>85.608874482448684</c:v>
                </c:pt>
                <c:pt idx="95">
                  <c:v>86.54849553922017</c:v>
                </c:pt>
                <c:pt idx="96">
                  <c:v>87.488116595991627</c:v>
                </c:pt>
                <c:pt idx="97">
                  <c:v>88.427737652763099</c:v>
                </c:pt>
                <c:pt idx="98">
                  <c:v>89.367358709534571</c:v>
                </c:pt>
                <c:pt idx="99">
                  <c:v>90.306979766306043</c:v>
                </c:pt>
                <c:pt idx="100">
                  <c:v>91.246600823077515</c:v>
                </c:pt>
                <c:pt idx="101">
                  <c:v>92.186221879848986</c:v>
                </c:pt>
                <c:pt idx="102">
                  <c:v>93.125842936620458</c:v>
                </c:pt>
                <c:pt idx="103">
                  <c:v>94.065463993391916</c:v>
                </c:pt>
                <c:pt idx="104">
                  <c:v>95.005085050163402</c:v>
                </c:pt>
                <c:pt idx="105">
                  <c:v>95.944706106934859</c:v>
                </c:pt>
                <c:pt idx="106">
                  <c:v>96.884327163706331</c:v>
                </c:pt>
                <c:pt idx="107">
                  <c:v>97.823948220477817</c:v>
                </c:pt>
                <c:pt idx="108">
                  <c:v>98.763569277249275</c:v>
                </c:pt>
                <c:pt idx="109">
                  <c:v>99.703190334020746</c:v>
                </c:pt>
                <c:pt idx="110">
                  <c:v>100.64281139079222</c:v>
                </c:pt>
                <c:pt idx="111">
                  <c:v>101.58243244756369</c:v>
                </c:pt>
                <c:pt idx="112">
                  <c:v>102.52205350433515</c:v>
                </c:pt>
                <c:pt idx="113">
                  <c:v>103.46167456110663</c:v>
                </c:pt>
                <c:pt idx="114">
                  <c:v>104.40129561787811</c:v>
                </c:pt>
                <c:pt idx="115">
                  <c:v>105.34091667464958</c:v>
                </c:pt>
                <c:pt idx="116">
                  <c:v>106.28053773142105</c:v>
                </c:pt>
                <c:pt idx="117">
                  <c:v>107.22015878819251</c:v>
                </c:pt>
                <c:pt idx="118">
                  <c:v>108.15977984496399</c:v>
                </c:pt>
                <c:pt idx="119">
                  <c:v>109.09940090173545</c:v>
                </c:pt>
                <c:pt idx="120">
                  <c:v>110.03902195850692</c:v>
                </c:pt>
                <c:pt idx="121">
                  <c:v>110.97864301527841</c:v>
                </c:pt>
                <c:pt idx="122">
                  <c:v>111.91826407204987</c:v>
                </c:pt>
                <c:pt idx="123">
                  <c:v>112.85788512882134</c:v>
                </c:pt>
                <c:pt idx="124">
                  <c:v>113.79750618559281</c:v>
                </c:pt>
                <c:pt idx="125">
                  <c:v>114.73712724236428</c:v>
                </c:pt>
                <c:pt idx="126">
                  <c:v>115.67674829913574</c:v>
                </c:pt>
                <c:pt idx="127">
                  <c:v>116.61636935590722</c:v>
                </c:pt>
                <c:pt idx="128">
                  <c:v>117.5559904126787</c:v>
                </c:pt>
                <c:pt idx="129">
                  <c:v>118.49561146945015</c:v>
                </c:pt>
                <c:pt idx="130">
                  <c:v>119.43523252622164</c:v>
                </c:pt>
                <c:pt idx="131">
                  <c:v>120.37485358299311</c:v>
                </c:pt>
                <c:pt idx="132">
                  <c:v>121.3144746397646</c:v>
                </c:pt>
                <c:pt idx="133">
                  <c:v>122.25409569653606</c:v>
                </c:pt>
                <c:pt idx="134">
                  <c:v>123.19371675330753</c:v>
                </c:pt>
                <c:pt idx="135">
                  <c:v>124.133337810079</c:v>
                </c:pt>
                <c:pt idx="136">
                  <c:v>125.07295886685047</c:v>
                </c:pt>
                <c:pt idx="137">
                  <c:v>126.01257992362194</c:v>
                </c:pt>
                <c:pt idx="138">
                  <c:v>126.95220098039341</c:v>
                </c:pt>
                <c:pt idx="139">
                  <c:v>127.89182203716489</c:v>
                </c:pt>
                <c:pt idx="140">
                  <c:v>128.83144309393634</c:v>
                </c:pt>
                <c:pt idx="141">
                  <c:v>129.77106415070782</c:v>
                </c:pt>
                <c:pt idx="142">
                  <c:v>130.71068520747929</c:v>
                </c:pt>
                <c:pt idx="143">
                  <c:v>131.65030626425076</c:v>
                </c:pt>
                <c:pt idx="144">
                  <c:v>132.58992732102223</c:v>
                </c:pt>
                <c:pt idx="145">
                  <c:v>133.5295483777937</c:v>
                </c:pt>
                <c:pt idx="146">
                  <c:v>134.46916943456517</c:v>
                </c:pt>
                <c:pt idx="147">
                  <c:v>135.40879049133665</c:v>
                </c:pt>
                <c:pt idx="148">
                  <c:v>136.34841154810812</c:v>
                </c:pt>
                <c:pt idx="149">
                  <c:v>137.28803260487959</c:v>
                </c:pt>
                <c:pt idx="150">
                  <c:v>138.22765366165106</c:v>
                </c:pt>
                <c:pt idx="151">
                  <c:v>139.16727471842253</c:v>
                </c:pt>
                <c:pt idx="152">
                  <c:v>140.106895775194</c:v>
                </c:pt>
                <c:pt idx="153">
                  <c:v>141.04651683196545</c:v>
                </c:pt>
                <c:pt idx="154">
                  <c:v>141.98613788873695</c:v>
                </c:pt>
                <c:pt idx="155">
                  <c:v>142.92575894550842</c:v>
                </c:pt>
                <c:pt idx="156">
                  <c:v>143.86538000227989</c:v>
                </c:pt>
                <c:pt idx="157">
                  <c:v>144.80500105905134</c:v>
                </c:pt>
                <c:pt idx="158">
                  <c:v>145.74462211582281</c:v>
                </c:pt>
                <c:pt idx="159">
                  <c:v>146.68424317259428</c:v>
                </c:pt>
                <c:pt idx="160">
                  <c:v>147.62386422936578</c:v>
                </c:pt>
                <c:pt idx="161">
                  <c:v>148.56348528613725</c:v>
                </c:pt>
                <c:pt idx="162">
                  <c:v>149.50310634290869</c:v>
                </c:pt>
                <c:pt idx="163">
                  <c:v>150.44272739968017</c:v>
                </c:pt>
                <c:pt idx="164">
                  <c:v>151.38234845645164</c:v>
                </c:pt>
                <c:pt idx="165">
                  <c:v>152.32196951322314</c:v>
                </c:pt>
                <c:pt idx="166">
                  <c:v>153.26159056999461</c:v>
                </c:pt>
                <c:pt idx="167">
                  <c:v>154.20121162676605</c:v>
                </c:pt>
                <c:pt idx="168">
                  <c:v>155.14083268353752</c:v>
                </c:pt>
                <c:pt idx="169">
                  <c:v>156.080453740309</c:v>
                </c:pt>
                <c:pt idx="170">
                  <c:v>157.02007479708047</c:v>
                </c:pt>
                <c:pt idx="171">
                  <c:v>157.95969585385194</c:v>
                </c:pt>
                <c:pt idx="172">
                  <c:v>158.89931691062341</c:v>
                </c:pt>
                <c:pt idx="173">
                  <c:v>159.83893796739488</c:v>
                </c:pt>
                <c:pt idx="174">
                  <c:v>160.77855902416636</c:v>
                </c:pt>
                <c:pt idx="175">
                  <c:v>161.71818008093783</c:v>
                </c:pt>
                <c:pt idx="176">
                  <c:v>162.65780113770927</c:v>
                </c:pt>
                <c:pt idx="177">
                  <c:v>163.59742219448077</c:v>
                </c:pt>
                <c:pt idx="178">
                  <c:v>164.53704325125224</c:v>
                </c:pt>
                <c:pt idx="179">
                  <c:v>165.47666430802371</c:v>
                </c:pt>
                <c:pt idx="180">
                  <c:v>166.41628536479519</c:v>
                </c:pt>
                <c:pt idx="181">
                  <c:v>167.35590642156663</c:v>
                </c:pt>
                <c:pt idx="182">
                  <c:v>168.2955274783381</c:v>
                </c:pt>
                <c:pt idx="183">
                  <c:v>169.2351485351096</c:v>
                </c:pt>
                <c:pt idx="184">
                  <c:v>170.17476959188107</c:v>
                </c:pt>
                <c:pt idx="185">
                  <c:v>171.11439064865252</c:v>
                </c:pt>
                <c:pt idx="186">
                  <c:v>172.05401170542399</c:v>
                </c:pt>
                <c:pt idx="187">
                  <c:v>172.99363276219546</c:v>
                </c:pt>
                <c:pt idx="188">
                  <c:v>173.93325381896696</c:v>
                </c:pt>
                <c:pt idx="189">
                  <c:v>174.87287487573843</c:v>
                </c:pt>
                <c:pt idx="190">
                  <c:v>175.81249593250988</c:v>
                </c:pt>
                <c:pt idx="191">
                  <c:v>176.75211698928135</c:v>
                </c:pt>
                <c:pt idx="192">
                  <c:v>177.69173804605282</c:v>
                </c:pt>
                <c:pt idx="193">
                  <c:v>178.63135910282429</c:v>
                </c:pt>
                <c:pt idx="194">
                  <c:v>179.57098015959579</c:v>
                </c:pt>
                <c:pt idx="195">
                  <c:v>180.51060121636723</c:v>
                </c:pt>
                <c:pt idx="196">
                  <c:v>181.45022227313871</c:v>
                </c:pt>
                <c:pt idx="197">
                  <c:v>182.38984332991018</c:v>
                </c:pt>
                <c:pt idx="198">
                  <c:v>183.32946438668165</c:v>
                </c:pt>
                <c:pt idx="199">
                  <c:v>184.26908544345309</c:v>
                </c:pt>
                <c:pt idx="200">
                  <c:v>185.20870650022459</c:v>
                </c:pt>
                <c:pt idx="201">
                  <c:v>186.14832755699607</c:v>
                </c:pt>
                <c:pt idx="202">
                  <c:v>187.08794861376754</c:v>
                </c:pt>
                <c:pt idx="203">
                  <c:v>188.02756967053901</c:v>
                </c:pt>
                <c:pt idx="204">
                  <c:v>188.96719072731045</c:v>
                </c:pt>
                <c:pt idx="205">
                  <c:v>189.90681178408192</c:v>
                </c:pt>
                <c:pt idx="206">
                  <c:v>190.84643284085342</c:v>
                </c:pt>
                <c:pt idx="207">
                  <c:v>191.7860538976249</c:v>
                </c:pt>
                <c:pt idx="208">
                  <c:v>192.72567495439637</c:v>
                </c:pt>
                <c:pt idx="209">
                  <c:v>193.66529601116781</c:v>
                </c:pt>
                <c:pt idx="210">
                  <c:v>194.60491706793928</c:v>
                </c:pt>
                <c:pt idx="211">
                  <c:v>195.54453812471078</c:v>
                </c:pt>
                <c:pt idx="212">
                  <c:v>196.48415918148226</c:v>
                </c:pt>
                <c:pt idx="213">
                  <c:v>197.4237802382537</c:v>
                </c:pt>
                <c:pt idx="214">
                  <c:v>198.36340129502517</c:v>
                </c:pt>
                <c:pt idx="215">
                  <c:v>199.30302235179664</c:v>
                </c:pt>
                <c:pt idx="216">
                  <c:v>200.24264340856811</c:v>
                </c:pt>
                <c:pt idx="217">
                  <c:v>200.49941177550994</c:v>
                </c:pt>
                <c:pt idx="218">
                  <c:v>201.18226446533961</c:v>
                </c:pt>
                <c:pt idx="219">
                  <c:v>202.12188552211106</c:v>
                </c:pt>
                <c:pt idx="220">
                  <c:v>203.06150657888253</c:v>
                </c:pt>
                <c:pt idx="221">
                  <c:v>204.001127635654</c:v>
                </c:pt>
                <c:pt idx="222">
                  <c:v>204.94074869242547</c:v>
                </c:pt>
                <c:pt idx="223">
                  <c:v>205.88036974919694</c:v>
                </c:pt>
                <c:pt idx="224">
                  <c:v>206.81999080596842</c:v>
                </c:pt>
                <c:pt idx="225">
                  <c:v>206.86697185880698</c:v>
                </c:pt>
                <c:pt idx="226">
                  <c:v>207.75961186273989</c:v>
                </c:pt>
                <c:pt idx="227">
                  <c:v>208.69923291951136</c:v>
                </c:pt>
                <c:pt idx="228">
                  <c:v>209.49955045651117</c:v>
                </c:pt>
                <c:pt idx="229">
                  <c:v>209.63885397628283</c:v>
                </c:pt>
                <c:pt idx="230">
                  <c:v>210.57847503305427</c:v>
                </c:pt>
                <c:pt idx="231">
                  <c:v>211.51809608982575</c:v>
                </c:pt>
                <c:pt idx="232">
                  <c:v>212.45771714659725</c:v>
                </c:pt>
                <c:pt idx="233">
                  <c:v>213.39733820336872</c:v>
                </c:pt>
                <c:pt idx="234">
                  <c:v>214.33695926014019</c:v>
                </c:pt>
                <c:pt idx="235">
                  <c:v>215.27658031691163</c:v>
                </c:pt>
                <c:pt idx="236">
                  <c:v>216.21620137368311</c:v>
                </c:pt>
                <c:pt idx="237">
                  <c:v>217.15582243045461</c:v>
                </c:pt>
                <c:pt idx="238">
                  <c:v>218.09544348722608</c:v>
                </c:pt>
                <c:pt idx="239">
                  <c:v>219.03506454399755</c:v>
                </c:pt>
                <c:pt idx="240">
                  <c:v>219.97468560076899</c:v>
                </c:pt>
                <c:pt idx="241">
                  <c:v>220.91430665754046</c:v>
                </c:pt>
                <c:pt idx="242">
                  <c:v>221.85392771431194</c:v>
                </c:pt>
                <c:pt idx="243">
                  <c:v>222.79354877108344</c:v>
                </c:pt>
                <c:pt idx="244">
                  <c:v>223.73316982785488</c:v>
                </c:pt>
                <c:pt idx="245">
                  <c:v>224.67279088462635</c:v>
                </c:pt>
                <c:pt idx="246">
                  <c:v>225.61241194139782</c:v>
                </c:pt>
                <c:pt idx="247">
                  <c:v>226.5520329981693</c:v>
                </c:pt>
                <c:pt idx="248">
                  <c:v>227.49165405494077</c:v>
                </c:pt>
                <c:pt idx="249">
                  <c:v>228.43127511171224</c:v>
                </c:pt>
                <c:pt idx="250">
                  <c:v>229.37089616848371</c:v>
                </c:pt>
                <c:pt idx="251">
                  <c:v>230.31051722525518</c:v>
                </c:pt>
                <c:pt idx="252">
                  <c:v>231.25013828202665</c:v>
                </c:pt>
                <c:pt idx="253">
                  <c:v>232.18975933879813</c:v>
                </c:pt>
                <c:pt idx="254">
                  <c:v>233.12938039556957</c:v>
                </c:pt>
                <c:pt idx="255">
                  <c:v>234.06900145234107</c:v>
                </c:pt>
                <c:pt idx="256">
                  <c:v>235.00862250911254</c:v>
                </c:pt>
                <c:pt idx="257">
                  <c:v>235.94824356588401</c:v>
                </c:pt>
                <c:pt idx="258">
                  <c:v>236.88786462265546</c:v>
                </c:pt>
                <c:pt idx="259">
                  <c:v>237.82748567942693</c:v>
                </c:pt>
                <c:pt idx="260">
                  <c:v>238.76710673619843</c:v>
                </c:pt>
                <c:pt idx="261">
                  <c:v>239.7067277929699</c:v>
                </c:pt>
                <c:pt idx="262">
                  <c:v>240.64634884974137</c:v>
                </c:pt>
                <c:pt idx="263">
                  <c:v>241.58596990651282</c:v>
                </c:pt>
                <c:pt idx="264">
                  <c:v>241.95242211865369</c:v>
                </c:pt>
                <c:pt idx="265">
                  <c:v>242.52559096328429</c:v>
                </c:pt>
                <c:pt idx="266">
                  <c:v>243.46521202005576</c:v>
                </c:pt>
                <c:pt idx="267">
                  <c:v>244.40483307682726</c:v>
                </c:pt>
                <c:pt idx="268">
                  <c:v>245.34445413359873</c:v>
                </c:pt>
                <c:pt idx="269">
                  <c:v>246.28407519037017</c:v>
                </c:pt>
                <c:pt idx="270">
                  <c:v>247.22369624714165</c:v>
                </c:pt>
                <c:pt idx="271">
                  <c:v>248.16331730391312</c:v>
                </c:pt>
                <c:pt idx="272">
                  <c:v>249.10293836068459</c:v>
                </c:pt>
                <c:pt idx="273">
                  <c:v>250.04255941745606</c:v>
                </c:pt>
                <c:pt idx="274">
                  <c:v>250.98218047422753</c:v>
                </c:pt>
                <c:pt idx="275">
                  <c:v>251.92180153099901</c:v>
                </c:pt>
                <c:pt idx="276">
                  <c:v>252.86142258777048</c:v>
                </c:pt>
                <c:pt idx="277">
                  <c:v>253.80104364454195</c:v>
                </c:pt>
                <c:pt idx="278">
                  <c:v>254.74066470131339</c:v>
                </c:pt>
                <c:pt idx="279">
                  <c:v>255.68028575808489</c:v>
                </c:pt>
                <c:pt idx="280">
                  <c:v>256.61990681485634</c:v>
                </c:pt>
                <c:pt idx="281">
                  <c:v>257.55952787162784</c:v>
                </c:pt>
                <c:pt idx="282">
                  <c:v>258.49914892839928</c:v>
                </c:pt>
                <c:pt idx="283">
                  <c:v>259.43876998517078</c:v>
                </c:pt>
                <c:pt idx="284">
                  <c:v>260.37839104194222</c:v>
                </c:pt>
                <c:pt idx="285">
                  <c:v>261.31801209871372</c:v>
                </c:pt>
                <c:pt idx="286">
                  <c:v>262.25763315548517</c:v>
                </c:pt>
                <c:pt idx="287">
                  <c:v>263.19725421225667</c:v>
                </c:pt>
                <c:pt idx="288">
                  <c:v>263.90197000483528</c:v>
                </c:pt>
                <c:pt idx="289">
                  <c:v>264.13687526902811</c:v>
                </c:pt>
                <c:pt idx="290">
                  <c:v>265.07649632579955</c:v>
                </c:pt>
                <c:pt idx="291">
                  <c:v>266.01611738257105</c:v>
                </c:pt>
                <c:pt idx="292">
                  <c:v>266.9557384393425</c:v>
                </c:pt>
                <c:pt idx="293">
                  <c:v>267.895359496114</c:v>
                </c:pt>
                <c:pt idx="294">
                  <c:v>268.8349805528855</c:v>
                </c:pt>
                <c:pt idx="295">
                  <c:v>269.77460160965694</c:v>
                </c:pt>
                <c:pt idx="296">
                  <c:v>270.71422266642844</c:v>
                </c:pt>
                <c:pt idx="297">
                  <c:v>271.65384372319988</c:v>
                </c:pt>
                <c:pt idx="298">
                  <c:v>272.59346477997138</c:v>
                </c:pt>
                <c:pt idx="299">
                  <c:v>273.53308583674283</c:v>
                </c:pt>
                <c:pt idx="300">
                  <c:v>274.47270689351427</c:v>
                </c:pt>
                <c:pt idx="301">
                  <c:v>275.41232795028577</c:v>
                </c:pt>
                <c:pt idx="302">
                  <c:v>276.35194900705721</c:v>
                </c:pt>
                <c:pt idx="303">
                  <c:v>277.29157006382871</c:v>
                </c:pt>
                <c:pt idx="304">
                  <c:v>278.23119112060016</c:v>
                </c:pt>
                <c:pt idx="305">
                  <c:v>279.17081217737166</c:v>
                </c:pt>
                <c:pt idx="306">
                  <c:v>280.11043323414316</c:v>
                </c:pt>
                <c:pt idx="307">
                  <c:v>281.0500542909146</c:v>
                </c:pt>
                <c:pt idx="308">
                  <c:v>281.56684587213891</c:v>
                </c:pt>
                <c:pt idx="309">
                  <c:v>281.9896753476861</c:v>
                </c:pt>
                <c:pt idx="310">
                  <c:v>282.92929640445755</c:v>
                </c:pt>
                <c:pt idx="311">
                  <c:v>283.86891746122899</c:v>
                </c:pt>
                <c:pt idx="312">
                  <c:v>284.80853851800049</c:v>
                </c:pt>
                <c:pt idx="313">
                  <c:v>285.74815957477193</c:v>
                </c:pt>
                <c:pt idx="314">
                  <c:v>286.57502610473085</c:v>
                </c:pt>
                <c:pt idx="315">
                  <c:v>286.68778063154343</c:v>
                </c:pt>
                <c:pt idx="316">
                  <c:v>287.62740168831488</c:v>
                </c:pt>
                <c:pt idx="317">
                  <c:v>288.56702274508632</c:v>
                </c:pt>
                <c:pt idx="318">
                  <c:v>289.50664380185782</c:v>
                </c:pt>
                <c:pt idx="319">
                  <c:v>290.44626485862932</c:v>
                </c:pt>
                <c:pt idx="320">
                  <c:v>291.38588591540076</c:v>
                </c:pt>
                <c:pt idx="321">
                  <c:v>292.32550697217226</c:v>
                </c:pt>
                <c:pt idx="322">
                  <c:v>292.90807202737051</c:v>
                </c:pt>
                <c:pt idx="323">
                  <c:v>293.26512802894371</c:v>
                </c:pt>
                <c:pt idx="324">
                  <c:v>294.20474908571521</c:v>
                </c:pt>
                <c:pt idx="325">
                  <c:v>295.14437014248665</c:v>
                </c:pt>
                <c:pt idx="326">
                  <c:v>296.08399119925809</c:v>
                </c:pt>
                <c:pt idx="327">
                  <c:v>297.02361225602959</c:v>
                </c:pt>
                <c:pt idx="328">
                  <c:v>297.96323331280104</c:v>
                </c:pt>
                <c:pt idx="329">
                  <c:v>298.90285436957254</c:v>
                </c:pt>
                <c:pt idx="330">
                  <c:v>299.84247542634398</c:v>
                </c:pt>
                <c:pt idx="331">
                  <c:v>300.78209648311548</c:v>
                </c:pt>
                <c:pt idx="332">
                  <c:v>301.72171753988698</c:v>
                </c:pt>
                <c:pt idx="333">
                  <c:v>302.66133859665842</c:v>
                </c:pt>
                <c:pt idx="334">
                  <c:v>303.60095965342992</c:v>
                </c:pt>
                <c:pt idx="335">
                  <c:v>304.54058071020137</c:v>
                </c:pt>
                <c:pt idx="336">
                  <c:v>305.48020176697281</c:v>
                </c:pt>
                <c:pt idx="337">
                  <c:v>306.41982282374431</c:v>
                </c:pt>
                <c:pt idx="338">
                  <c:v>307.35944388051576</c:v>
                </c:pt>
                <c:pt idx="339">
                  <c:v>308.29906493728726</c:v>
                </c:pt>
                <c:pt idx="340">
                  <c:v>309.2386859940587</c:v>
                </c:pt>
                <c:pt idx="341">
                  <c:v>310.17830705083014</c:v>
                </c:pt>
                <c:pt idx="342">
                  <c:v>311.11792810760164</c:v>
                </c:pt>
                <c:pt idx="343">
                  <c:v>312.05754916437314</c:v>
                </c:pt>
                <c:pt idx="344">
                  <c:v>312.99717022114464</c:v>
                </c:pt>
                <c:pt idx="345">
                  <c:v>313.93679127791609</c:v>
                </c:pt>
                <c:pt idx="346">
                  <c:v>314.87641233468753</c:v>
                </c:pt>
                <c:pt idx="347">
                  <c:v>315.81603339145903</c:v>
                </c:pt>
                <c:pt idx="348">
                  <c:v>316.75565444823047</c:v>
                </c:pt>
                <c:pt idx="349">
                  <c:v>317.69527550500192</c:v>
                </c:pt>
                <c:pt idx="350">
                  <c:v>318.63489656177342</c:v>
                </c:pt>
                <c:pt idx="351">
                  <c:v>319.57451761854486</c:v>
                </c:pt>
                <c:pt idx="352">
                  <c:v>320.51413867531636</c:v>
                </c:pt>
                <c:pt idx="353">
                  <c:v>321.4537597320878</c:v>
                </c:pt>
                <c:pt idx="354">
                  <c:v>322.3933807888593</c:v>
                </c:pt>
                <c:pt idx="355">
                  <c:v>323.3330018456308</c:v>
                </c:pt>
                <c:pt idx="356">
                  <c:v>324.27262290240225</c:v>
                </c:pt>
                <c:pt idx="357">
                  <c:v>325.21224395917375</c:v>
                </c:pt>
                <c:pt idx="358">
                  <c:v>326.15186501594519</c:v>
                </c:pt>
                <c:pt idx="359">
                  <c:v>327.09148607271663</c:v>
                </c:pt>
                <c:pt idx="360">
                  <c:v>328.03110712948813</c:v>
                </c:pt>
                <c:pt idx="361">
                  <c:v>328.97072818625958</c:v>
                </c:pt>
                <c:pt idx="362">
                  <c:v>329.91034924303108</c:v>
                </c:pt>
                <c:pt idx="363">
                  <c:v>330.84997029980252</c:v>
                </c:pt>
                <c:pt idx="364">
                  <c:v>331.78959135657396</c:v>
                </c:pt>
                <c:pt idx="365">
                  <c:v>332.72921241334546</c:v>
                </c:pt>
                <c:pt idx="366">
                  <c:v>333.66883347011697</c:v>
                </c:pt>
                <c:pt idx="367">
                  <c:v>334.35475684156012</c:v>
                </c:pt>
                <c:pt idx="368">
                  <c:v>334.60845452688847</c:v>
                </c:pt>
                <c:pt idx="369">
                  <c:v>335.54807558365991</c:v>
                </c:pt>
                <c:pt idx="370">
                  <c:v>336.48769664043135</c:v>
                </c:pt>
                <c:pt idx="371">
                  <c:v>337.42731769720285</c:v>
                </c:pt>
                <c:pt idx="372">
                  <c:v>338.3669387539743</c:v>
                </c:pt>
                <c:pt idx="373">
                  <c:v>339.3065598107458</c:v>
                </c:pt>
                <c:pt idx="374">
                  <c:v>340.24618086751724</c:v>
                </c:pt>
                <c:pt idx="375">
                  <c:v>341.18580192428868</c:v>
                </c:pt>
                <c:pt idx="376">
                  <c:v>342.12542298106018</c:v>
                </c:pt>
                <c:pt idx="377">
                  <c:v>343.06504403783163</c:v>
                </c:pt>
                <c:pt idx="378">
                  <c:v>344.00466509460313</c:v>
                </c:pt>
                <c:pt idx="379">
                  <c:v>344.94428615137463</c:v>
                </c:pt>
                <c:pt idx="380">
                  <c:v>345.88390720814607</c:v>
                </c:pt>
                <c:pt idx="381">
                  <c:v>346.82352826491757</c:v>
                </c:pt>
                <c:pt idx="382">
                  <c:v>347.76314932168901</c:v>
                </c:pt>
                <c:pt idx="383">
                  <c:v>348.70277037846046</c:v>
                </c:pt>
                <c:pt idx="384">
                  <c:v>349.64239143523196</c:v>
                </c:pt>
                <c:pt idx="385">
                  <c:v>350.5820124920034</c:v>
                </c:pt>
                <c:pt idx="386">
                  <c:v>351.5216335487749</c:v>
                </c:pt>
                <c:pt idx="387">
                  <c:v>352.46125460554634</c:v>
                </c:pt>
                <c:pt idx="388">
                  <c:v>353.40087566231779</c:v>
                </c:pt>
                <c:pt idx="389">
                  <c:v>354.34049671908929</c:v>
                </c:pt>
                <c:pt idx="390">
                  <c:v>355.28011777586079</c:v>
                </c:pt>
                <c:pt idx="391">
                  <c:v>356.21973883263229</c:v>
                </c:pt>
                <c:pt idx="392">
                  <c:v>357.15935988940373</c:v>
                </c:pt>
                <c:pt idx="393">
                  <c:v>358.09898094617517</c:v>
                </c:pt>
                <c:pt idx="394">
                  <c:v>358.36207484207114</c:v>
                </c:pt>
                <c:pt idx="395">
                  <c:v>359.03860200294667</c:v>
                </c:pt>
                <c:pt idx="396">
                  <c:v>359.55539358417099</c:v>
                </c:pt>
                <c:pt idx="397">
                  <c:v>359.64932750121642</c:v>
                </c:pt>
                <c:pt idx="398">
                  <c:v>359.97822305971812</c:v>
                </c:pt>
                <c:pt idx="399">
                  <c:v>360.66676421542542</c:v>
                </c:pt>
                <c:pt idx="400">
                  <c:v>360.84254758310522</c:v>
                </c:pt>
                <c:pt idx="401">
                  <c:v>360.91784411648962</c:v>
                </c:pt>
                <c:pt idx="402">
                  <c:v>361.85746517326106</c:v>
                </c:pt>
                <c:pt idx="403">
                  <c:v>362.56499982900993</c:v>
                </c:pt>
                <c:pt idx="404">
                  <c:v>362.79708623003251</c:v>
                </c:pt>
                <c:pt idx="405">
                  <c:v>363.73670728680401</c:v>
                </c:pt>
                <c:pt idx="406">
                  <c:v>364.67632834357545</c:v>
                </c:pt>
                <c:pt idx="407">
                  <c:v>365.61594940034701</c:v>
                </c:pt>
                <c:pt idx="408">
                  <c:v>366.55557045711845</c:v>
                </c:pt>
                <c:pt idx="409">
                  <c:v>367.49519151388989</c:v>
                </c:pt>
                <c:pt idx="410">
                  <c:v>368.43481257066139</c:v>
                </c:pt>
                <c:pt idx="411">
                  <c:v>369.37443362743284</c:v>
                </c:pt>
                <c:pt idx="412">
                  <c:v>370.31405468420428</c:v>
                </c:pt>
                <c:pt idx="413">
                  <c:v>371.25367574097578</c:v>
                </c:pt>
                <c:pt idx="414">
                  <c:v>372.19329679774722</c:v>
                </c:pt>
                <c:pt idx="415">
                  <c:v>373.13291785451872</c:v>
                </c:pt>
                <c:pt idx="416">
                  <c:v>374.07253891129017</c:v>
                </c:pt>
                <c:pt idx="417">
                  <c:v>375.01215996806161</c:v>
                </c:pt>
                <c:pt idx="418">
                  <c:v>375.95178102483317</c:v>
                </c:pt>
                <c:pt idx="419">
                  <c:v>376.89140208160461</c:v>
                </c:pt>
                <c:pt idx="420">
                  <c:v>377.17140915652249</c:v>
                </c:pt>
                <c:pt idx="421">
                  <c:v>377.83102313837611</c:v>
                </c:pt>
                <c:pt idx="422">
                  <c:v>378.44177682527749</c:v>
                </c:pt>
                <c:pt idx="423">
                  <c:v>378.77064419514755</c:v>
                </c:pt>
                <c:pt idx="424">
                  <c:v>379.710265251919</c:v>
                </c:pt>
                <c:pt idx="425">
                  <c:v>380.6498863086905</c:v>
                </c:pt>
                <c:pt idx="426">
                  <c:v>381.58950736546194</c:v>
                </c:pt>
                <c:pt idx="427">
                  <c:v>382.52912842223344</c:v>
                </c:pt>
                <c:pt idx="428">
                  <c:v>383.46874947900488</c:v>
                </c:pt>
                <c:pt idx="429">
                  <c:v>384.40837053577633</c:v>
                </c:pt>
                <c:pt idx="430">
                  <c:v>385.34799159254783</c:v>
                </c:pt>
                <c:pt idx="431">
                  <c:v>386.28761264931927</c:v>
                </c:pt>
                <c:pt idx="432">
                  <c:v>387.22723370609083</c:v>
                </c:pt>
                <c:pt idx="433">
                  <c:v>388.16685476286227</c:v>
                </c:pt>
                <c:pt idx="434">
                  <c:v>389.10647581963372</c:v>
                </c:pt>
                <c:pt idx="435">
                  <c:v>390.04609687640522</c:v>
                </c:pt>
                <c:pt idx="436">
                  <c:v>390.98571793317666</c:v>
                </c:pt>
                <c:pt idx="437">
                  <c:v>391.9253389899481</c:v>
                </c:pt>
                <c:pt idx="438">
                  <c:v>392.8649600467196</c:v>
                </c:pt>
                <c:pt idx="439">
                  <c:v>393.80458110349105</c:v>
                </c:pt>
                <c:pt idx="440">
                  <c:v>394.74420216026255</c:v>
                </c:pt>
                <c:pt idx="441">
                  <c:v>395.68382321703399</c:v>
                </c:pt>
                <c:pt idx="442">
                  <c:v>396.62344427380543</c:v>
                </c:pt>
                <c:pt idx="443">
                  <c:v>397.56306533057699</c:v>
                </c:pt>
                <c:pt idx="444">
                  <c:v>398.50268638734843</c:v>
                </c:pt>
                <c:pt idx="445">
                  <c:v>399.44230744411993</c:v>
                </c:pt>
                <c:pt idx="446">
                  <c:v>400.38192850089138</c:v>
                </c:pt>
                <c:pt idx="447">
                  <c:v>400.93348606121617</c:v>
                </c:pt>
                <c:pt idx="448">
                  <c:v>401.32154955766282</c:v>
                </c:pt>
                <c:pt idx="449">
                  <c:v>402.26117061443432</c:v>
                </c:pt>
                <c:pt idx="450">
                  <c:v>403.20079167120576</c:v>
                </c:pt>
                <c:pt idx="451">
                  <c:v>404.14041272797726</c:v>
                </c:pt>
                <c:pt idx="452">
                  <c:v>405.08003378474871</c:v>
                </c:pt>
                <c:pt idx="453">
                  <c:v>406.01965484152015</c:v>
                </c:pt>
                <c:pt idx="454">
                  <c:v>406.95927589829165</c:v>
                </c:pt>
                <c:pt idx="455">
                  <c:v>407.89889695506309</c:v>
                </c:pt>
                <c:pt idx="456">
                  <c:v>408.83851801183465</c:v>
                </c:pt>
                <c:pt idx="457">
                  <c:v>409.77813906860609</c:v>
                </c:pt>
                <c:pt idx="458">
                  <c:v>410.71776012537754</c:v>
                </c:pt>
                <c:pt idx="459">
                  <c:v>411.65738118214904</c:v>
                </c:pt>
                <c:pt idx="460">
                  <c:v>412.59700223892048</c:v>
                </c:pt>
                <c:pt idx="461">
                  <c:v>413.53662329569198</c:v>
                </c:pt>
                <c:pt idx="462">
                  <c:v>414.47624435246343</c:v>
                </c:pt>
                <c:pt idx="463">
                  <c:v>415.41586540923487</c:v>
                </c:pt>
                <c:pt idx="464">
                  <c:v>416.0266190961363</c:v>
                </c:pt>
                <c:pt idx="465">
                  <c:v>416.35642608706308</c:v>
                </c:pt>
                <c:pt idx="466">
                  <c:v>417.29510752277781</c:v>
                </c:pt>
                <c:pt idx="467">
                  <c:v>418.23660782166286</c:v>
                </c:pt>
                <c:pt idx="468">
                  <c:v>419.17528925737753</c:v>
                </c:pt>
                <c:pt idx="469">
                  <c:v>420.11397069309226</c:v>
                </c:pt>
                <c:pt idx="470">
                  <c:v>421.05547099197724</c:v>
                </c:pt>
                <c:pt idx="471">
                  <c:v>421.99415242769192</c:v>
                </c:pt>
                <c:pt idx="472">
                  <c:v>422.90464523170346</c:v>
                </c:pt>
                <c:pt idx="473">
                  <c:v>422.93283386340664</c:v>
                </c:pt>
                <c:pt idx="474">
                  <c:v>423.87433416229163</c:v>
                </c:pt>
                <c:pt idx="475">
                  <c:v>424.81301559800636</c:v>
                </c:pt>
                <c:pt idx="476">
                  <c:v>425.75169703372109</c:v>
                </c:pt>
                <c:pt idx="477">
                  <c:v>426.69319733260613</c:v>
                </c:pt>
                <c:pt idx="478">
                  <c:v>427.6318787683208</c:v>
                </c:pt>
                <c:pt idx="479">
                  <c:v>428.57056020403547</c:v>
                </c:pt>
                <c:pt idx="480">
                  <c:v>429.51206050292052</c:v>
                </c:pt>
                <c:pt idx="481">
                  <c:v>430.45074193863519</c:v>
                </c:pt>
                <c:pt idx="482">
                  <c:v>431.38942337434992</c:v>
                </c:pt>
                <c:pt idx="483">
                  <c:v>432.33092367323491</c:v>
                </c:pt>
                <c:pt idx="484">
                  <c:v>433.26960510894958</c:v>
                </c:pt>
                <c:pt idx="485">
                  <c:v>434.2082865446643</c:v>
                </c:pt>
                <c:pt idx="486">
                  <c:v>435.14978684354929</c:v>
                </c:pt>
                <c:pt idx="487">
                  <c:v>436.08846827926396</c:v>
                </c:pt>
                <c:pt idx="488">
                  <c:v>437.02714971497869</c:v>
                </c:pt>
                <c:pt idx="489">
                  <c:v>437.96865001386374</c:v>
                </c:pt>
                <c:pt idx="490">
                  <c:v>438.90733144957841</c:v>
                </c:pt>
                <c:pt idx="491">
                  <c:v>439.84601288529313</c:v>
                </c:pt>
                <c:pt idx="492">
                  <c:v>440.78751318417818</c:v>
                </c:pt>
                <c:pt idx="493">
                  <c:v>441.72619461989285</c:v>
                </c:pt>
                <c:pt idx="494">
                  <c:v>442.66487605560758</c:v>
                </c:pt>
                <c:pt idx="495">
                  <c:v>443.60637635449257</c:v>
                </c:pt>
                <c:pt idx="496">
                  <c:v>444.54505779020724</c:v>
                </c:pt>
                <c:pt idx="497">
                  <c:v>445.48373922592197</c:v>
                </c:pt>
                <c:pt idx="498">
                  <c:v>446.42523952480701</c:v>
                </c:pt>
                <c:pt idx="499">
                  <c:v>447.36392096052163</c:v>
                </c:pt>
                <c:pt idx="500">
                  <c:v>448.30260239623635</c:v>
                </c:pt>
                <c:pt idx="501">
                  <c:v>449.2441026951214</c:v>
                </c:pt>
                <c:pt idx="502">
                  <c:v>450.18278413083607</c:v>
                </c:pt>
                <c:pt idx="503">
                  <c:v>451.12146556655074</c:v>
                </c:pt>
                <c:pt idx="504">
                  <c:v>452.06296586543579</c:v>
                </c:pt>
                <c:pt idx="505">
                  <c:v>453.00164730115046</c:v>
                </c:pt>
                <c:pt idx="506">
                  <c:v>453.94032873686518</c:v>
                </c:pt>
                <c:pt idx="507">
                  <c:v>454.88182903575017</c:v>
                </c:pt>
                <c:pt idx="508">
                  <c:v>455.8205104714649</c:v>
                </c:pt>
                <c:pt idx="509">
                  <c:v>456.75919190717963</c:v>
                </c:pt>
                <c:pt idx="510">
                  <c:v>457.70069220606467</c:v>
                </c:pt>
                <c:pt idx="511">
                  <c:v>458.63937364177929</c:v>
                </c:pt>
                <c:pt idx="512">
                  <c:v>459.57805507749401</c:v>
                </c:pt>
                <c:pt idx="513">
                  <c:v>460.51955537637906</c:v>
                </c:pt>
                <c:pt idx="514">
                  <c:v>461.45823681209373</c:v>
                </c:pt>
                <c:pt idx="515">
                  <c:v>462.39691824780846</c:v>
                </c:pt>
                <c:pt idx="516">
                  <c:v>463.33841854669345</c:v>
                </c:pt>
                <c:pt idx="517">
                  <c:v>464.27709998240812</c:v>
                </c:pt>
                <c:pt idx="518">
                  <c:v>465.21578141812284</c:v>
                </c:pt>
                <c:pt idx="519">
                  <c:v>466.15728171700783</c:v>
                </c:pt>
                <c:pt idx="520">
                  <c:v>467.0959631527225</c:v>
                </c:pt>
                <c:pt idx="521">
                  <c:v>468.03464458843723</c:v>
                </c:pt>
                <c:pt idx="522">
                  <c:v>468.97614488732228</c:v>
                </c:pt>
                <c:pt idx="523">
                  <c:v>469.91482632303689</c:v>
                </c:pt>
                <c:pt idx="524">
                  <c:v>470.85350775875162</c:v>
                </c:pt>
                <c:pt idx="525">
                  <c:v>471.79500805763666</c:v>
                </c:pt>
                <c:pt idx="526">
                  <c:v>472.73368949335139</c:v>
                </c:pt>
                <c:pt idx="527">
                  <c:v>473.67237092906612</c:v>
                </c:pt>
                <c:pt idx="528">
                  <c:v>474.61387122795111</c:v>
                </c:pt>
                <c:pt idx="529">
                  <c:v>475.55255266366578</c:v>
                </c:pt>
                <c:pt idx="530">
                  <c:v>476.49123409938051</c:v>
                </c:pt>
                <c:pt idx="531">
                  <c:v>477.4327343982655</c:v>
                </c:pt>
                <c:pt idx="532">
                  <c:v>478.37141583398017</c:v>
                </c:pt>
                <c:pt idx="533">
                  <c:v>479.31009726969489</c:v>
                </c:pt>
                <c:pt idx="534">
                  <c:v>480.25159756857994</c:v>
                </c:pt>
                <c:pt idx="535">
                  <c:v>481.19027900429455</c:v>
                </c:pt>
                <c:pt idx="536">
                  <c:v>482.12896044000928</c:v>
                </c:pt>
                <c:pt idx="537">
                  <c:v>483.07046073889427</c:v>
                </c:pt>
                <c:pt idx="538">
                  <c:v>484.009142174609</c:v>
                </c:pt>
                <c:pt idx="539">
                  <c:v>484.94782361032372</c:v>
                </c:pt>
                <c:pt idx="540">
                  <c:v>485.88932390920866</c:v>
                </c:pt>
                <c:pt idx="541">
                  <c:v>486.82800534492338</c:v>
                </c:pt>
                <c:pt idx="542">
                  <c:v>487.76668678063817</c:v>
                </c:pt>
                <c:pt idx="543">
                  <c:v>488.7081870795231</c:v>
                </c:pt>
                <c:pt idx="544">
                  <c:v>489.64686851523783</c:v>
                </c:pt>
                <c:pt idx="545">
                  <c:v>490.27265613904768</c:v>
                </c:pt>
                <c:pt idx="546">
                  <c:v>490.58554995095255</c:v>
                </c:pt>
                <c:pt idx="547">
                  <c:v>491.52705024983754</c:v>
                </c:pt>
                <c:pt idx="548">
                  <c:v>492.46573168555227</c:v>
                </c:pt>
                <c:pt idx="549">
                  <c:v>493.40441312126694</c:v>
                </c:pt>
                <c:pt idx="550">
                  <c:v>494.34591342015193</c:v>
                </c:pt>
                <c:pt idx="551">
                  <c:v>495.28459485586666</c:v>
                </c:pt>
                <c:pt idx="552">
                  <c:v>496.22327629158139</c:v>
                </c:pt>
                <c:pt idx="553">
                  <c:v>496.27401582864701</c:v>
                </c:pt>
                <c:pt idx="554">
                  <c:v>497.16477659046632</c:v>
                </c:pt>
                <c:pt idx="555">
                  <c:v>498.10345802618104</c:v>
                </c:pt>
                <c:pt idx="556">
                  <c:v>499.04213946189577</c:v>
                </c:pt>
                <c:pt idx="557">
                  <c:v>499.9836397607807</c:v>
                </c:pt>
                <c:pt idx="558">
                  <c:v>500.92232119649543</c:v>
                </c:pt>
                <c:pt idx="559">
                  <c:v>501.86100263221016</c:v>
                </c:pt>
                <c:pt idx="560">
                  <c:v>502.8025029310952</c:v>
                </c:pt>
                <c:pt idx="561">
                  <c:v>503.74118436680993</c:v>
                </c:pt>
                <c:pt idx="562">
                  <c:v>504.6798658025246</c:v>
                </c:pt>
                <c:pt idx="563">
                  <c:v>505.62136610140959</c:v>
                </c:pt>
                <c:pt idx="564">
                  <c:v>506.56004753712432</c:v>
                </c:pt>
                <c:pt idx="565">
                  <c:v>507.49872897283905</c:v>
                </c:pt>
                <c:pt idx="566">
                  <c:v>508.44022927172398</c:v>
                </c:pt>
                <c:pt idx="567">
                  <c:v>509.37891070743871</c:v>
                </c:pt>
                <c:pt idx="568">
                  <c:v>510.31759214315343</c:v>
                </c:pt>
                <c:pt idx="569">
                  <c:v>511.25909244203842</c:v>
                </c:pt>
                <c:pt idx="570">
                  <c:v>512.19777387775309</c:v>
                </c:pt>
                <c:pt idx="571">
                  <c:v>513.13645531346788</c:v>
                </c:pt>
                <c:pt idx="572">
                  <c:v>514.07795561235275</c:v>
                </c:pt>
                <c:pt idx="573">
                  <c:v>515.01663704806754</c:v>
                </c:pt>
                <c:pt idx="574">
                  <c:v>515.95531848378221</c:v>
                </c:pt>
                <c:pt idx="575">
                  <c:v>516.8968187826672</c:v>
                </c:pt>
                <c:pt idx="576">
                  <c:v>517.83550021838187</c:v>
                </c:pt>
                <c:pt idx="577">
                  <c:v>518.77418165409665</c:v>
                </c:pt>
                <c:pt idx="578">
                  <c:v>519.71568195298164</c:v>
                </c:pt>
                <c:pt idx="579">
                  <c:v>520.65436338869642</c:v>
                </c:pt>
                <c:pt idx="580">
                  <c:v>521.59304482441109</c:v>
                </c:pt>
                <c:pt idx="581">
                  <c:v>522.53454512329608</c:v>
                </c:pt>
                <c:pt idx="582">
                  <c:v>523.47322655901075</c:v>
                </c:pt>
                <c:pt idx="583">
                  <c:v>524.41190799472554</c:v>
                </c:pt>
                <c:pt idx="584">
                  <c:v>525.35340829361041</c:v>
                </c:pt>
                <c:pt idx="585">
                  <c:v>526.2920897293252</c:v>
                </c:pt>
                <c:pt idx="586">
                  <c:v>527.23077116503987</c:v>
                </c:pt>
                <c:pt idx="587">
                  <c:v>528.17227146392486</c:v>
                </c:pt>
                <c:pt idx="588">
                  <c:v>529.11095289963953</c:v>
                </c:pt>
                <c:pt idx="589">
                  <c:v>530.04963433535431</c:v>
                </c:pt>
                <c:pt idx="590">
                  <c:v>530.9911346342393</c:v>
                </c:pt>
                <c:pt idx="591">
                  <c:v>531.92981606995409</c:v>
                </c:pt>
                <c:pt idx="592">
                  <c:v>532.86849750566876</c:v>
                </c:pt>
                <c:pt idx="593">
                  <c:v>533.80999780455375</c:v>
                </c:pt>
                <c:pt idx="594">
                  <c:v>534.74867924026842</c:v>
                </c:pt>
                <c:pt idx="595">
                  <c:v>535.6873606759832</c:v>
                </c:pt>
                <c:pt idx="596">
                  <c:v>536.62886097486808</c:v>
                </c:pt>
                <c:pt idx="597">
                  <c:v>537.56754241058286</c:v>
                </c:pt>
                <c:pt idx="598">
                  <c:v>538.50622384629753</c:v>
                </c:pt>
                <c:pt idx="599">
                  <c:v>539.44772414518252</c:v>
                </c:pt>
                <c:pt idx="600">
                  <c:v>540.38640558089719</c:v>
                </c:pt>
                <c:pt idx="601">
                  <c:v>541.32508701661197</c:v>
                </c:pt>
                <c:pt idx="602">
                  <c:v>542.26658731549696</c:v>
                </c:pt>
                <c:pt idx="603">
                  <c:v>543.20526875121163</c:v>
                </c:pt>
                <c:pt idx="604">
                  <c:v>544.14395018692642</c:v>
                </c:pt>
                <c:pt idx="605">
                  <c:v>545.08545048581129</c:v>
                </c:pt>
                <c:pt idx="606">
                  <c:v>546.02413192152608</c:v>
                </c:pt>
                <c:pt idx="607">
                  <c:v>546.96281335724075</c:v>
                </c:pt>
                <c:pt idx="608">
                  <c:v>547.90431365612574</c:v>
                </c:pt>
                <c:pt idx="609">
                  <c:v>548.84299509184041</c:v>
                </c:pt>
                <c:pt idx="610">
                  <c:v>549.78167652755519</c:v>
                </c:pt>
                <c:pt idx="611">
                  <c:v>550.72317682644018</c:v>
                </c:pt>
                <c:pt idx="612">
                  <c:v>551.66185826215485</c:v>
                </c:pt>
                <c:pt idx="613">
                  <c:v>552.60053969786952</c:v>
                </c:pt>
                <c:pt idx="614">
                  <c:v>553.54203999675451</c:v>
                </c:pt>
                <c:pt idx="615">
                  <c:v>554.48072143246929</c:v>
                </c:pt>
                <c:pt idx="616">
                  <c:v>555.41940286818397</c:v>
                </c:pt>
                <c:pt idx="617">
                  <c:v>556.36090316706895</c:v>
                </c:pt>
                <c:pt idx="618">
                  <c:v>557.29958460278363</c:v>
                </c:pt>
                <c:pt idx="619">
                  <c:v>558.23826603849841</c:v>
                </c:pt>
                <c:pt idx="620">
                  <c:v>559.17976633738351</c:v>
                </c:pt>
                <c:pt idx="621">
                  <c:v>560.11844777309818</c:v>
                </c:pt>
                <c:pt idx="622">
                  <c:v>561.05712920881285</c:v>
                </c:pt>
                <c:pt idx="623">
                  <c:v>561.99862950769784</c:v>
                </c:pt>
                <c:pt idx="624">
                  <c:v>562.93731094341263</c:v>
                </c:pt>
                <c:pt idx="625">
                  <c:v>563.8759923791273</c:v>
                </c:pt>
                <c:pt idx="626">
                  <c:v>564.81749267801229</c:v>
                </c:pt>
                <c:pt idx="627">
                  <c:v>565.75617411372696</c:v>
                </c:pt>
                <c:pt idx="628">
                  <c:v>566.69485554944174</c:v>
                </c:pt>
                <c:pt idx="629">
                  <c:v>567.63635584832662</c:v>
                </c:pt>
                <c:pt idx="630">
                  <c:v>568.5750372840414</c:v>
                </c:pt>
                <c:pt idx="631">
                  <c:v>569.51371871975607</c:v>
                </c:pt>
                <c:pt idx="632">
                  <c:v>570.45521901864106</c:v>
                </c:pt>
                <c:pt idx="633">
                  <c:v>571.39390045435573</c:v>
                </c:pt>
                <c:pt idx="634">
                  <c:v>572.33258189007051</c:v>
                </c:pt>
                <c:pt idx="635">
                  <c:v>573.2740821889555</c:v>
                </c:pt>
                <c:pt idx="636">
                  <c:v>574.21276362467017</c:v>
                </c:pt>
                <c:pt idx="637">
                  <c:v>575.15144506038484</c:v>
                </c:pt>
                <c:pt idx="638">
                  <c:v>576.09294535926983</c:v>
                </c:pt>
                <c:pt idx="639">
                  <c:v>577.03162679498462</c:v>
                </c:pt>
                <c:pt idx="640">
                  <c:v>577.97030823069929</c:v>
                </c:pt>
                <c:pt idx="641">
                  <c:v>578.91180852958428</c:v>
                </c:pt>
                <c:pt idx="642">
                  <c:v>579.85048996529895</c:v>
                </c:pt>
                <c:pt idx="643">
                  <c:v>580.78917140101373</c:v>
                </c:pt>
                <c:pt idx="644">
                  <c:v>581.73067169989872</c:v>
                </c:pt>
                <c:pt idx="645">
                  <c:v>582.66935313561339</c:v>
                </c:pt>
                <c:pt idx="646">
                  <c:v>583.60803457132806</c:v>
                </c:pt>
                <c:pt idx="647">
                  <c:v>584.54953487021305</c:v>
                </c:pt>
                <c:pt idx="648">
                  <c:v>585.48821630592784</c:v>
                </c:pt>
                <c:pt idx="649">
                  <c:v>586.42689774164251</c:v>
                </c:pt>
                <c:pt idx="650">
                  <c:v>587.3683980405275</c:v>
                </c:pt>
                <c:pt idx="651">
                  <c:v>588.30707947624217</c:v>
                </c:pt>
                <c:pt idx="652">
                  <c:v>589.24576091195695</c:v>
                </c:pt>
                <c:pt idx="653">
                  <c:v>590.18726121084194</c:v>
                </c:pt>
                <c:pt idx="654">
                  <c:v>591.12594264655672</c:v>
                </c:pt>
                <c:pt idx="655">
                  <c:v>592.06462408227139</c:v>
                </c:pt>
                <c:pt idx="656">
                  <c:v>593.00612438115638</c:v>
                </c:pt>
                <c:pt idx="657">
                  <c:v>593.94480581687105</c:v>
                </c:pt>
                <c:pt idx="658">
                  <c:v>594.88348725258584</c:v>
                </c:pt>
                <c:pt idx="659">
                  <c:v>595.82498755147083</c:v>
                </c:pt>
                <c:pt idx="660">
                  <c:v>596.7636689871855</c:v>
                </c:pt>
                <c:pt idx="661">
                  <c:v>597.70235042290028</c:v>
                </c:pt>
                <c:pt idx="662">
                  <c:v>598.64385072178516</c:v>
                </c:pt>
                <c:pt idx="663">
                  <c:v>599.58253215749994</c:v>
                </c:pt>
                <c:pt idx="664">
                  <c:v>600.52121359321461</c:v>
                </c:pt>
                <c:pt idx="665">
                  <c:v>601.4627138920996</c:v>
                </c:pt>
                <c:pt idx="666">
                  <c:v>602.40139532781427</c:v>
                </c:pt>
                <c:pt idx="667">
                  <c:v>603.34007676352905</c:v>
                </c:pt>
                <c:pt idx="668">
                  <c:v>604.28157706241404</c:v>
                </c:pt>
                <c:pt idx="669">
                  <c:v>605.22025849812871</c:v>
                </c:pt>
                <c:pt idx="670">
                  <c:v>606.15893993384339</c:v>
                </c:pt>
                <c:pt idx="671">
                  <c:v>607.10044023272837</c:v>
                </c:pt>
                <c:pt idx="672">
                  <c:v>608.03912166844316</c:v>
                </c:pt>
                <c:pt idx="673">
                  <c:v>608.97780310415783</c:v>
                </c:pt>
                <c:pt idx="674">
                  <c:v>609.91930340304282</c:v>
                </c:pt>
                <c:pt idx="675">
                  <c:v>610.85798483875749</c:v>
                </c:pt>
                <c:pt idx="676">
                  <c:v>611.79666627447227</c:v>
                </c:pt>
                <c:pt idx="677">
                  <c:v>612.73816657335715</c:v>
                </c:pt>
                <c:pt idx="678">
                  <c:v>613.67684800907193</c:v>
                </c:pt>
                <c:pt idx="679">
                  <c:v>614.6155294447866</c:v>
                </c:pt>
                <c:pt idx="680">
                  <c:v>615.55702974367159</c:v>
                </c:pt>
                <c:pt idx="681">
                  <c:v>616.49571117938638</c:v>
                </c:pt>
                <c:pt idx="682">
                  <c:v>617.43439261510105</c:v>
                </c:pt>
                <c:pt idx="683">
                  <c:v>618.37589291398604</c:v>
                </c:pt>
                <c:pt idx="684">
                  <c:v>619.31457434970071</c:v>
                </c:pt>
                <c:pt idx="685">
                  <c:v>620.25325578541549</c:v>
                </c:pt>
                <c:pt idx="686">
                  <c:v>621.19475608430037</c:v>
                </c:pt>
                <c:pt idx="687">
                  <c:v>622.13343752001526</c:v>
                </c:pt>
                <c:pt idx="688">
                  <c:v>623.07211895572993</c:v>
                </c:pt>
                <c:pt idx="689">
                  <c:v>624.01361925461492</c:v>
                </c:pt>
                <c:pt idx="690">
                  <c:v>624.95230069032959</c:v>
                </c:pt>
                <c:pt idx="691">
                  <c:v>625.89098212604438</c:v>
                </c:pt>
                <c:pt idx="692">
                  <c:v>626.83248242492937</c:v>
                </c:pt>
                <c:pt idx="693">
                  <c:v>627.77116386064404</c:v>
                </c:pt>
                <c:pt idx="694">
                  <c:v>628.70984529635871</c:v>
                </c:pt>
                <c:pt idx="695">
                  <c:v>629.6513455952437</c:v>
                </c:pt>
                <c:pt idx="696">
                  <c:v>630.59002703095848</c:v>
                </c:pt>
                <c:pt idx="697">
                  <c:v>631.52870846667315</c:v>
                </c:pt>
                <c:pt idx="698">
                  <c:v>632.47020876555814</c:v>
                </c:pt>
                <c:pt idx="699">
                  <c:v>633.40889020127281</c:v>
                </c:pt>
                <c:pt idx="700">
                  <c:v>634.3475716369876</c:v>
                </c:pt>
                <c:pt idx="701">
                  <c:v>635.28907193587258</c:v>
                </c:pt>
                <c:pt idx="702">
                  <c:v>636.22775337158726</c:v>
                </c:pt>
                <c:pt idx="703">
                  <c:v>637.16643480730193</c:v>
                </c:pt>
                <c:pt idx="704">
                  <c:v>638.10793510618691</c:v>
                </c:pt>
                <c:pt idx="705">
                  <c:v>639.0466165419017</c:v>
                </c:pt>
                <c:pt idx="706">
                  <c:v>639.98529797761637</c:v>
                </c:pt>
                <c:pt idx="707">
                  <c:v>640.92679827650136</c:v>
                </c:pt>
                <c:pt idx="708">
                  <c:v>641.86547971221603</c:v>
                </c:pt>
                <c:pt idx="709">
                  <c:v>642.80416114793081</c:v>
                </c:pt>
                <c:pt idx="710">
                  <c:v>643.74566144681569</c:v>
                </c:pt>
                <c:pt idx="711">
                  <c:v>644.68434288253047</c:v>
                </c:pt>
                <c:pt idx="712">
                  <c:v>645.62302431824514</c:v>
                </c:pt>
                <c:pt idx="713">
                  <c:v>646.56452461713013</c:v>
                </c:pt>
                <c:pt idx="714">
                  <c:v>647.5032060528448</c:v>
                </c:pt>
                <c:pt idx="715">
                  <c:v>648.44188748855959</c:v>
                </c:pt>
                <c:pt idx="716">
                  <c:v>649.38338778744458</c:v>
                </c:pt>
                <c:pt idx="717">
                  <c:v>650.32206922315925</c:v>
                </c:pt>
                <c:pt idx="718">
                  <c:v>651.26075065887403</c:v>
                </c:pt>
                <c:pt idx="719">
                  <c:v>652.20225095775891</c:v>
                </c:pt>
                <c:pt idx="720">
                  <c:v>653.14093239347369</c:v>
                </c:pt>
                <c:pt idx="721">
                  <c:v>654.07961382918847</c:v>
                </c:pt>
                <c:pt idx="722">
                  <c:v>655.02111412807346</c:v>
                </c:pt>
                <c:pt idx="723">
                  <c:v>655.95979556378813</c:v>
                </c:pt>
                <c:pt idx="724">
                  <c:v>656.89847699950292</c:v>
                </c:pt>
                <c:pt idx="725">
                  <c:v>657.83997729838791</c:v>
                </c:pt>
                <c:pt idx="726">
                  <c:v>658.77865873410258</c:v>
                </c:pt>
                <c:pt idx="727">
                  <c:v>659.71734016981725</c:v>
                </c:pt>
                <c:pt idx="728">
                  <c:v>660.65884046870224</c:v>
                </c:pt>
                <c:pt idx="729">
                  <c:v>661.59752190441702</c:v>
                </c:pt>
                <c:pt idx="730">
                  <c:v>662.53620334013169</c:v>
                </c:pt>
                <c:pt idx="731">
                  <c:v>663.47770363901668</c:v>
                </c:pt>
                <c:pt idx="732">
                  <c:v>664.41638507473135</c:v>
                </c:pt>
                <c:pt idx="733">
                  <c:v>665.35506651044614</c:v>
                </c:pt>
                <c:pt idx="734">
                  <c:v>666.29656680933101</c:v>
                </c:pt>
                <c:pt idx="735">
                  <c:v>667.2352482450458</c:v>
                </c:pt>
                <c:pt idx="736">
                  <c:v>668.17392968076047</c:v>
                </c:pt>
                <c:pt idx="737">
                  <c:v>669.11542997964546</c:v>
                </c:pt>
                <c:pt idx="738">
                  <c:v>670.05411141536024</c:v>
                </c:pt>
                <c:pt idx="739">
                  <c:v>670.99279285107491</c:v>
                </c:pt>
                <c:pt idx="740">
                  <c:v>671.9342931499599</c:v>
                </c:pt>
                <c:pt idx="741">
                  <c:v>672.87297458567457</c:v>
                </c:pt>
                <c:pt idx="742">
                  <c:v>673.81165602138935</c:v>
                </c:pt>
                <c:pt idx="743">
                  <c:v>674.75315632027423</c:v>
                </c:pt>
                <c:pt idx="744">
                  <c:v>675.69183775598901</c:v>
                </c:pt>
                <c:pt idx="745">
                  <c:v>676.63051919170368</c:v>
                </c:pt>
                <c:pt idx="746">
                  <c:v>677.57201949058867</c:v>
                </c:pt>
                <c:pt idx="747">
                  <c:v>678.51070092630334</c:v>
                </c:pt>
                <c:pt idx="748">
                  <c:v>679.44938236201813</c:v>
                </c:pt>
                <c:pt idx="749">
                  <c:v>680.39088266090312</c:v>
                </c:pt>
                <c:pt idx="750">
                  <c:v>681.32956409661779</c:v>
                </c:pt>
                <c:pt idx="751">
                  <c:v>682.26824553233246</c:v>
                </c:pt>
                <c:pt idx="752">
                  <c:v>683.20974583121745</c:v>
                </c:pt>
                <c:pt idx="753">
                  <c:v>684.14842726693223</c:v>
                </c:pt>
                <c:pt idx="754">
                  <c:v>685.0871087026469</c:v>
                </c:pt>
                <c:pt idx="755">
                  <c:v>686.028609001532</c:v>
                </c:pt>
                <c:pt idx="756">
                  <c:v>686.96729043724667</c:v>
                </c:pt>
                <c:pt idx="757">
                  <c:v>687.90597187296146</c:v>
                </c:pt>
                <c:pt idx="758">
                  <c:v>688.84747217184645</c:v>
                </c:pt>
                <c:pt idx="759">
                  <c:v>689.78615360756112</c:v>
                </c:pt>
                <c:pt idx="760">
                  <c:v>690.72483504327579</c:v>
                </c:pt>
                <c:pt idx="761">
                  <c:v>691.66633534216078</c:v>
                </c:pt>
                <c:pt idx="762">
                  <c:v>692.60501677787556</c:v>
                </c:pt>
                <c:pt idx="763">
                  <c:v>693.54369821359023</c:v>
                </c:pt>
                <c:pt idx="764">
                  <c:v>694.48519851247522</c:v>
                </c:pt>
                <c:pt idx="765">
                  <c:v>695.42387994818989</c:v>
                </c:pt>
                <c:pt idx="766">
                  <c:v>696.36256138390468</c:v>
                </c:pt>
                <c:pt idx="767">
                  <c:v>697.30406168278955</c:v>
                </c:pt>
                <c:pt idx="768">
                  <c:v>698.24274311850434</c:v>
                </c:pt>
                <c:pt idx="769">
                  <c:v>699.18142455421901</c:v>
                </c:pt>
                <c:pt idx="770">
                  <c:v>700.122924853104</c:v>
                </c:pt>
                <c:pt idx="771">
                  <c:v>701.06160628881867</c:v>
                </c:pt>
                <c:pt idx="772">
                  <c:v>702.00028772453345</c:v>
                </c:pt>
                <c:pt idx="773">
                  <c:v>702.94178802341844</c:v>
                </c:pt>
                <c:pt idx="774">
                  <c:v>703.88046945913311</c:v>
                </c:pt>
                <c:pt idx="775">
                  <c:v>704.81915089484789</c:v>
                </c:pt>
                <c:pt idx="776">
                  <c:v>705.76065119373277</c:v>
                </c:pt>
                <c:pt idx="777">
                  <c:v>706.69933262944755</c:v>
                </c:pt>
                <c:pt idx="778">
                  <c:v>707.63801406516222</c:v>
                </c:pt>
                <c:pt idx="779">
                  <c:v>708.57951436404721</c:v>
                </c:pt>
                <c:pt idx="780">
                  <c:v>709.51819579976188</c:v>
                </c:pt>
                <c:pt idx="781">
                  <c:v>710.45687723547667</c:v>
                </c:pt>
                <c:pt idx="782">
                  <c:v>711.39837753436166</c:v>
                </c:pt>
                <c:pt idx="783">
                  <c:v>712.33705897007633</c:v>
                </c:pt>
                <c:pt idx="784">
                  <c:v>713.275740405791</c:v>
                </c:pt>
                <c:pt idx="785">
                  <c:v>714.21724070467599</c:v>
                </c:pt>
                <c:pt idx="786">
                  <c:v>715.15592214039077</c:v>
                </c:pt>
                <c:pt idx="787">
                  <c:v>716.09460357610544</c:v>
                </c:pt>
                <c:pt idx="788">
                  <c:v>717.03610387499054</c:v>
                </c:pt>
                <c:pt idx="789">
                  <c:v>717.97478531070522</c:v>
                </c:pt>
                <c:pt idx="790">
                  <c:v>718.91346674642</c:v>
                </c:pt>
                <c:pt idx="791">
                  <c:v>719.85496704530487</c:v>
                </c:pt>
                <c:pt idx="792">
                  <c:v>720.79364848101966</c:v>
                </c:pt>
                <c:pt idx="793">
                  <c:v>721.73232991673433</c:v>
                </c:pt>
                <c:pt idx="794">
                  <c:v>722.67383021561932</c:v>
                </c:pt>
                <c:pt idx="795">
                  <c:v>723.6125116513341</c:v>
                </c:pt>
                <c:pt idx="796">
                  <c:v>724.55119308704877</c:v>
                </c:pt>
                <c:pt idx="797">
                  <c:v>725.49269338593376</c:v>
                </c:pt>
                <c:pt idx="798">
                  <c:v>726.43137482164843</c:v>
                </c:pt>
                <c:pt idx="799">
                  <c:v>726.71044227550954</c:v>
                </c:pt>
                <c:pt idx="800">
                  <c:v>727.37005625736322</c:v>
                </c:pt>
                <c:pt idx="801">
                  <c:v>728.31155655624809</c:v>
                </c:pt>
                <c:pt idx="802">
                  <c:v>729.25023799196288</c:v>
                </c:pt>
                <c:pt idx="803">
                  <c:v>730.18891942767755</c:v>
                </c:pt>
                <c:pt idx="804">
                  <c:v>731.13041972656254</c:v>
                </c:pt>
                <c:pt idx="805">
                  <c:v>732.06910116227721</c:v>
                </c:pt>
                <c:pt idx="806">
                  <c:v>733.00778259799199</c:v>
                </c:pt>
                <c:pt idx="807">
                  <c:v>733.94928289687698</c:v>
                </c:pt>
                <c:pt idx="808">
                  <c:v>734.88796433259165</c:v>
                </c:pt>
                <c:pt idx="809">
                  <c:v>735.82664576830632</c:v>
                </c:pt>
                <c:pt idx="810">
                  <c:v>736.76814606719131</c:v>
                </c:pt>
                <c:pt idx="811">
                  <c:v>737.70682750290609</c:v>
                </c:pt>
                <c:pt idx="812">
                  <c:v>738.64550893862076</c:v>
                </c:pt>
                <c:pt idx="813">
                  <c:v>739.58700923750575</c:v>
                </c:pt>
                <c:pt idx="814">
                  <c:v>740.52569067322042</c:v>
                </c:pt>
                <c:pt idx="815">
                  <c:v>741.46437210893521</c:v>
                </c:pt>
                <c:pt idx="816">
                  <c:v>742.40587240782008</c:v>
                </c:pt>
                <c:pt idx="817">
                  <c:v>743.34455384353487</c:v>
                </c:pt>
                <c:pt idx="818">
                  <c:v>744.28323527924954</c:v>
                </c:pt>
                <c:pt idx="819">
                  <c:v>745.22473557813453</c:v>
                </c:pt>
                <c:pt idx="820">
                  <c:v>746.16341701384931</c:v>
                </c:pt>
                <c:pt idx="821">
                  <c:v>747.10209844956398</c:v>
                </c:pt>
                <c:pt idx="822">
                  <c:v>748.04359874844897</c:v>
                </c:pt>
                <c:pt idx="823">
                  <c:v>748.98228018416376</c:v>
                </c:pt>
                <c:pt idx="824">
                  <c:v>749.92096161987854</c:v>
                </c:pt>
                <c:pt idx="825">
                  <c:v>750.86246191876342</c:v>
                </c:pt>
                <c:pt idx="826">
                  <c:v>751.8011433544782</c:v>
                </c:pt>
                <c:pt idx="827">
                  <c:v>752.73982479019287</c:v>
                </c:pt>
                <c:pt idx="828">
                  <c:v>753.68132508907786</c:v>
                </c:pt>
                <c:pt idx="829">
                  <c:v>754.62000652479253</c:v>
                </c:pt>
                <c:pt idx="830">
                  <c:v>755.55868796050731</c:v>
                </c:pt>
                <c:pt idx="831">
                  <c:v>756.5001882593923</c:v>
                </c:pt>
                <c:pt idx="832">
                  <c:v>757.43886969510697</c:v>
                </c:pt>
                <c:pt idx="833">
                  <c:v>758.37755113082164</c:v>
                </c:pt>
                <c:pt idx="834">
                  <c:v>759.31905142970663</c:v>
                </c:pt>
                <c:pt idx="835">
                  <c:v>760.25773286542142</c:v>
                </c:pt>
                <c:pt idx="836">
                  <c:v>761.19641430113609</c:v>
                </c:pt>
                <c:pt idx="837">
                  <c:v>762.13791460002108</c:v>
                </c:pt>
                <c:pt idx="838">
                  <c:v>763.07659603573575</c:v>
                </c:pt>
                <c:pt idx="839">
                  <c:v>764.01527747145053</c:v>
                </c:pt>
                <c:pt idx="840">
                  <c:v>764.95677777033552</c:v>
                </c:pt>
                <c:pt idx="841">
                  <c:v>765.89545920605019</c:v>
                </c:pt>
                <c:pt idx="842">
                  <c:v>766.83414064176486</c:v>
                </c:pt>
                <c:pt idx="843">
                  <c:v>767.77564094064985</c:v>
                </c:pt>
                <c:pt idx="844">
                  <c:v>768.71432237636463</c:v>
                </c:pt>
                <c:pt idx="845">
                  <c:v>769.65300381207931</c:v>
                </c:pt>
                <c:pt idx="846">
                  <c:v>770.59450411096429</c:v>
                </c:pt>
                <c:pt idx="847">
                  <c:v>771.53318554667896</c:v>
                </c:pt>
                <c:pt idx="848">
                  <c:v>772.47186698239375</c:v>
                </c:pt>
                <c:pt idx="849">
                  <c:v>773.41336728127862</c:v>
                </c:pt>
                <c:pt idx="850">
                  <c:v>774.35204871699341</c:v>
                </c:pt>
                <c:pt idx="851">
                  <c:v>775.29073015270808</c:v>
                </c:pt>
                <c:pt idx="852">
                  <c:v>776.23223045159307</c:v>
                </c:pt>
                <c:pt idx="853">
                  <c:v>777.17091188730774</c:v>
                </c:pt>
                <c:pt idx="854">
                  <c:v>778.10959332302252</c:v>
                </c:pt>
                <c:pt idx="855">
                  <c:v>779.05109362190751</c:v>
                </c:pt>
                <c:pt idx="856">
                  <c:v>779.98977505762218</c:v>
                </c:pt>
                <c:pt idx="857">
                  <c:v>780.92845649333708</c:v>
                </c:pt>
                <c:pt idx="858">
                  <c:v>781.86995679222196</c:v>
                </c:pt>
                <c:pt idx="859">
                  <c:v>782.80863822793674</c:v>
                </c:pt>
                <c:pt idx="860">
                  <c:v>783.74731966365141</c:v>
                </c:pt>
                <c:pt idx="861">
                  <c:v>784.6888199625364</c:v>
                </c:pt>
                <c:pt idx="862">
                  <c:v>785.62750139825107</c:v>
                </c:pt>
                <c:pt idx="863">
                  <c:v>786.56618283396585</c:v>
                </c:pt>
                <c:pt idx="864">
                  <c:v>787.50768313285084</c:v>
                </c:pt>
                <c:pt idx="865">
                  <c:v>788.44636456856551</c:v>
                </c:pt>
                <c:pt idx="866">
                  <c:v>789.38504600428018</c:v>
                </c:pt>
                <c:pt idx="867">
                  <c:v>790.32654630316517</c:v>
                </c:pt>
                <c:pt idx="868">
                  <c:v>791.26522773887996</c:v>
                </c:pt>
                <c:pt idx="869">
                  <c:v>792.20390917459463</c:v>
                </c:pt>
                <c:pt idx="870">
                  <c:v>793.14540947347962</c:v>
                </c:pt>
                <c:pt idx="871">
                  <c:v>794.08409090919429</c:v>
                </c:pt>
                <c:pt idx="872">
                  <c:v>795.02277234490907</c:v>
                </c:pt>
                <c:pt idx="873">
                  <c:v>795.96427264379395</c:v>
                </c:pt>
                <c:pt idx="874">
                  <c:v>796.90295407950873</c:v>
                </c:pt>
                <c:pt idx="875">
                  <c:v>797.8416355152234</c:v>
                </c:pt>
                <c:pt idx="876">
                  <c:v>798.78313581410839</c:v>
                </c:pt>
                <c:pt idx="877">
                  <c:v>799.72181724982318</c:v>
                </c:pt>
                <c:pt idx="878">
                  <c:v>800.66049868553785</c:v>
                </c:pt>
                <c:pt idx="879">
                  <c:v>801.60199898442283</c:v>
                </c:pt>
                <c:pt idx="880">
                  <c:v>802.54068042013751</c:v>
                </c:pt>
                <c:pt idx="881">
                  <c:v>803.47936185585229</c:v>
                </c:pt>
                <c:pt idx="882">
                  <c:v>804.42086215473716</c:v>
                </c:pt>
                <c:pt idx="883">
                  <c:v>805.35954359045195</c:v>
                </c:pt>
                <c:pt idx="884">
                  <c:v>806.29822502616662</c:v>
                </c:pt>
                <c:pt idx="885">
                  <c:v>807.23972532505161</c:v>
                </c:pt>
                <c:pt idx="886">
                  <c:v>808.17840676076628</c:v>
                </c:pt>
                <c:pt idx="887">
                  <c:v>809.11708819648106</c:v>
                </c:pt>
                <c:pt idx="888">
                  <c:v>810.05858849536605</c:v>
                </c:pt>
                <c:pt idx="889">
                  <c:v>810.99726993108072</c:v>
                </c:pt>
                <c:pt idx="890">
                  <c:v>811.93595136679539</c:v>
                </c:pt>
                <c:pt idx="891">
                  <c:v>812.8774516656805</c:v>
                </c:pt>
                <c:pt idx="892">
                  <c:v>813.81613310139528</c:v>
                </c:pt>
                <c:pt idx="893">
                  <c:v>814.75481453710995</c:v>
                </c:pt>
                <c:pt idx="894">
                  <c:v>815.69631483599494</c:v>
                </c:pt>
                <c:pt idx="895">
                  <c:v>816.63499627170961</c:v>
                </c:pt>
                <c:pt idx="896">
                  <c:v>817.57367770742439</c:v>
                </c:pt>
                <c:pt idx="897">
                  <c:v>818.51517800630938</c:v>
                </c:pt>
                <c:pt idx="898">
                  <c:v>819.45385944202405</c:v>
                </c:pt>
                <c:pt idx="899">
                  <c:v>820.39254087773872</c:v>
                </c:pt>
                <c:pt idx="900">
                  <c:v>821.33404117662371</c:v>
                </c:pt>
                <c:pt idx="901">
                  <c:v>822.2727226123385</c:v>
                </c:pt>
                <c:pt idx="902">
                  <c:v>823.21140404805317</c:v>
                </c:pt>
                <c:pt idx="903">
                  <c:v>824.15290434693816</c:v>
                </c:pt>
                <c:pt idx="904">
                  <c:v>825.09158578265283</c:v>
                </c:pt>
                <c:pt idx="905">
                  <c:v>826.03026721836761</c:v>
                </c:pt>
                <c:pt idx="906">
                  <c:v>826.97176751725249</c:v>
                </c:pt>
                <c:pt idx="907">
                  <c:v>827.91044895296727</c:v>
                </c:pt>
                <c:pt idx="908">
                  <c:v>828.84913038868194</c:v>
                </c:pt>
                <c:pt idx="909">
                  <c:v>829.79063068756693</c:v>
                </c:pt>
                <c:pt idx="910">
                  <c:v>830.7293121232816</c:v>
                </c:pt>
                <c:pt idx="911">
                  <c:v>831.66799355899639</c:v>
                </c:pt>
                <c:pt idx="912">
                  <c:v>832.60949385788138</c:v>
                </c:pt>
                <c:pt idx="913">
                  <c:v>833.54817529359605</c:v>
                </c:pt>
                <c:pt idx="914">
                  <c:v>834.48685672931083</c:v>
                </c:pt>
                <c:pt idx="915">
                  <c:v>835.42835702819571</c:v>
                </c:pt>
                <c:pt idx="916">
                  <c:v>836.36703846391049</c:v>
                </c:pt>
                <c:pt idx="917">
                  <c:v>837.30571989962516</c:v>
                </c:pt>
                <c:pt idx="918">
                  <c:v>838.24722019851015</c:v>
                </c:pt>
                <c:pt idx="919">
                  <c:v>839.18590163422482</c:v>
                </c:pt>
                <c:pt idx="920">
                  <c:v>840.1245830699396</c:v>
                </c:pt>
                <c:pt idx="921">
                  <c:v>841.06608336882459</c:v>
                </c:pt>
                <c:pt idx="922">
                  <c:v>842.00476480453926</c:v>
                </c:pt>
                <c:pt idx="923">
                  <c:v>842.94344624025393</c:v>
                </c:pt>
                <c:pt idx="924">
                  <c:v>843.25915891532929</c:v>
                </c:pt>
                <c:pt idx="925">
                  <c:v>843.88494653913904</c:v>
                </c:pt>
                <c:pt idx="926">
                  <c:v>844.82362797485382</c:v>
                </c:pt>
                <c:pt idx="927">
                  <c:v>845.76230941056849</c:v>
                </c:pt>
                <c:pt idx="928">
                  <c:v>846.70380970945348</c:v>
                </c:pt>
                <c:pt idx="929">
                  <c:v>847.64249114516815</c:v>
                </c:pt>
                <c:pt idx="930">
                  <c:v>848.58117258088294</c:v>
                </c:pt>
                <c:pt idx="931">
                  <c:v>849.52267287976781</c:v>
                </c:pt>
                <c:pt idx="932">
                  <c:v>850.46135431548259</c:v>
                </c:pt>
                <c:pt idx="933">
                  <c:v>851.40003575119727</c:v>
                </c:pt>
                <c:pt idx="934">
                  <c:v>852.34153605008225</c:v>
                </c:pt>
                <c:pt idx="935">
                  <c:v>853.28021748579704</c:v>
                </c:pt>
                <c:pt idx="936">
                  <c:v>854.21889892151171</c:v>
                </c:pt>
                <c:pt idx="937">
                  <c:v>855.1603992203967</c:v>
                </c:pt>
                <c:pt idx="938">
                  <c:v>856.09908065611137</c:v>
                </c:pt>
                <c:pt idx="939">
                  <c:v>857.03776209182615</c:v>
                </c:pt>
                <c:pt idx="940">
                  <c:v>857.97926239071103</c:v>
                </c:pt>
                <c:pt idx="941">
                  <c:v>858.91794382642581</c:v>
                </c:pt>
                <c:pt idx="942">
                  <c:v>859.85662526214048</c:v>
                </c:pt>
                <c:pt idx="943">
                  <c:v>860.79812556102547</c:v>
                </c:pt>
                <c:pt idx="944">
                  <c:v>861.73680699674014</c:v>
                </c:pt>
                <c:pt idx="945">
                  <c:v>862.67548843245493</c:v>
                </c:pt>
                <c:pt idx="946">
                  <c:v>863.61698873133992</c:v>
                </c:pt>
                <c:pt idx="947">
                  <c:v>864.55567016705459</c:v>
                </c:pt>
                <c:pt idx="948">
                  <c:v>865.49435160276926</c:v>
                </c:pt>
                <c:pt idx="949">
                  <c:v>866.43585190165425</c:v>
                </c:pt>
                <c:pt idx="950">
                  <c:v>867.37453333736903</c:v>
                </c:pt>
                <c:pt idx="951">
                  <c:v>868.3132147730837</c:v>
                </c:pt>
                <c:pt idx="952">
                  <c:v>869.25471507196869</c:v>
                </c:pt>
                <c:pt idx="953">
                  <c:v>870.19339650768336</c:v>
                </c:pt>
                <c:pt idx="954">
                  <c:v>871.13207794339814</c:v>
                </c:pt>
                <c:pt idx="955">
                  <c:v>872.07357824228302</c:v>
                </c:pt>
                <c:pt idx="956">
                  <c:v>873.0122596779978</c:v>
                </c:pt>
                <c:pt idx="957">
                  <c:v>873.95094111371247</c:v>
                </c:pt>
                <c:pt idx="958">
                  <c:v>874.89244141259746</c:v>
                </c:pt>
                <c:pt idx="959">
                  <c:v>875.83112284831236</c:v>
                </c:pt>
                <c:pt idx="960">
                  <c:v>876.76980428402703</c:v>
                </c:pt>
                <c:pt idx="961">
                  <c:v>877.71130458291202</c:v>
                </c:pt>
                <c:pt idx="962">
                  <c:v>878.64998601862669</c:v>
                </c:pt>
                <c:pt idx="963">
                  <c:v>879.58866745434148</c:v>
                </c:pt>
                <c:pt idx="964">
                  <c:v>880.53016775322635</c:v>
                </c:pt>
                <c:pt idx="965">
                  <c:v>881.46884918894114</c:v>
                </c:pt>
                <c:pt idx="966">
                  <c:v>882.40753062465581</c:v>
                </c:pt>
                <c:pt idx="967">
                  <c:v>883.34903092354079</c:v>
                </c:pt>
                <c:pt idx="968">
                  <c:v>884.28771235925547</c:v>
                </c:pt>
                <c:pt idx="969">
                  <c:v>885.22639379497025</c:v>
                </c:pt>
                <c:pt idx="970">
                  <c:v>886.16789409385524</c:v>
                </c:pt>
                <c:pt idx="971">
                  <c:v>887.10657552956991</c:v>
                </c:pt>
                <c:pt idx="972">
                  <c:v>888.04525696528469</c:v>
                </c:pt>
                <c:pt idx="973">
                  <c:v>888.98675726416957</c:v>
                </c:pt>
                <c:pt idx="974">
                  <c:v>889.92543869988435</c:v>
                </c:pt>
                <c:pt idx="975">
                  <c:v>890.86412013559902</c:v>
                </c:pt>
                <c:pt idx="976">
                  <c:v>891.80562043448401</c:v>
                </c:pt>
                <c:pt idx="977">
                  <c:v>892.74430187019868</c:v>
                </c:pt>
                <c:pt idx="978">
                  <c:v>893.68298330591347</c:v>
                </c:pt>
                <c:pt idx="979">
                  <c:v>894.62448360479846</c:v>
                </c:pt>
                <c:pt idx="980">
                  <c:v>895.56316504051313</c:v>
                </c:pt>
                <c:pt idx="981">
                  <c:v>896.5018464762278</c:v>
                </c:pt>
                <c:pt idx="982">
                  <c:v>897.44334677511279</c:v>
                </c:pt>
                <c:pt idx="983">
                  <c:v>898.38202821082757</c:v>
                </c:pt>
                <c:pt idx="984">
                  <c:v>899.32070964654224</c:v>
                </c:pt>
                <c:pt idx="985">
                  <c:v>900.26220994542723</c:v>
                </c:pt>
                <c:pt idx="986">
                  <c:v>901.2008913811419</c:v>
                </c:pt>
                <c:pt idx="987">
                  <c:v>902.13957281685668</c:v>
                </c:pt>
                <c:pt idx="988">
                  <c:v>903.08107311574156</c:v>
                </c:pt>
                <c:pt idx="989">
                  <c:v>904.01975455145634</c:v>
                </c:pt>
                <c:pt idx="990">
                  <c:v>904.95843598717101</c:v>
                </c:pt>
                <c:pt idx="991">
                  <c:v>905.899936286056</c:v>
                </c:pt>
                <c:pt idx="992">
                  <c:v>906.83861772177067</c:v>
                </c:pt>
                <c:pt idx="993">
                  <c:v>907.77729915748557</c:v>
                </c:pt>
                <c:pt idx="994">
                  <c:v>908.71879945637056</c:v>
                </c:pt>
                <c:pt idx="995">
                  <c:v>909.65748089208523</c:v>
                </c:pt>
                <c:pt idx="996">
                  <c:v>910.59616232780002</c:v>
                </c:pt>
                <c:pt idx="997">
                  <c:v>911.53766262668489</c:v>
                </c:pt>
                <c:pt idx="998">
                  <c:v>912.47634406239968</c:v>
                </c:pt>
                <c:pt idx="999">
                  <c:v>913.41502549811435</c:v>
                </c:pt>
                <c:pt idx="1000">
                  <c:v>914.35652579699934</c:v>
                </c:pt>
                <c:pt idx="1001">
                  <c:v>915.29520723271401</c:v>
                </c:pt>
                <c:pt idx="1002">
                  <c:v>916.23388866842879</c:v>
                </c:pt>
                <c:pt idx="1003">
                  <c:v>917.17538896731378</c:v>
                </c:pt>
                <c:pt idx="1004">
                  <c:v>918.11407040302845</c:v>
                </c:pt>
                <c:pt idx="1005">
                  <c:v>919.05275183874312</c:v>
                </c:pt>
                <c:pt idx="1006">
                  <c:v>919.99425213762811</c:v>
                </c:pt>
                <c:pt idx="1007">
                  <c:v>920.93293357334289</c:v>
                </c:pt>
                <c:pt idx="1008">
                  <c:v>921.87161500905756</c:v>
                </c:pt>
                <c:pt idx="1009">
                  <c:v>922.81311530794255</c:v>
                </c:pt>
                <c:pt idx="1010">
                  <c:v>923.75179674365722</c:v>
                </c:pt>
                <c:pt idx="1011">
                  <c:v>924.69047817937201</c:v>
                </c:pt>
                <c:pt idx="1012">
                  <c:v>925.63197847825688</c:v>
                </c:pt>
                <c:pt idx="1013">
                  <c:v>926.57065991397167</c:v>
                </c:pt>
                <c:pt idx="1014">
                  <c:v>927.50934134968634</c:v>
                </c:pt>
                <c:pt idx="1015">
                  <c:v>928.45084164857133</c:v>
                </c:pt>
                <c:pt idx="1016">
                  <c:v>929.38952308428611</c:v>
                </c:pt>
                <c:pt idx="1017">
                  <c:v>930.32820452000078</c:v>
                </c:pt>
                <c:pt idx="1018">
                  <c:v>931.26970481888577</c:v>
                </c:pt>
                <c:pt idx="1019">
                  <c:v>932.20838625460044</c:v>
                </c:pt>
                <c:pt idx="1020">
                  <c:v>933.14706769031523</c:v>
                </c:pt>
                <c:pt idx="1021">
                  <c:v>934.0885679892001</c:v>
                </c:pt>
                <c:pt idx="1022">
                  <c:v>935.02724942491488</c:v>
                </c:pt>
                <c:pt idx="1023">
                  <c:v>935.96593086062956</c:v>
                </c:pt>
                <c:pt idx="1024">
                  <c:v>936.90743115951454</c:v>
                </c:pt>
                <c:pt idx="1025">
                  <c:v>937.84611259522922</c:v>
                </c:pt>
                <c:pt idx="1026">
                  <c:v>938.784794030944</c:v>
                </c:pt>
                <c:pt idx="1027">
                  <c:v>939.7262943298291</c:v>
                </c:pt>
                <c:pt idx="1028">
                  <c:v>940.66497576554377</c:v>
                </c:pt>
                <c:pt idx="1029">
                  <c:v>941.60365720125856</c:v>
                </c:pt>
                <c:pt idx="1030">
                  <c:v>942.54515750014343</c:v>
                </c:pt>
                <c:pt idx="1031">
                  <c:v>943.48383893585822</c:v>
                </c:pt>
                <c:pt idx="1032">
                  <c:v>944.42252037157289</c:v>
                </c:pt>
                <c:pt idx="1033">
                  <c:v>945.36402067045788</c:v>
                </c:pt>
                <c:pt idx="1034">
                  <c:v>946.30270210617255</c:v>
                </c:pt>
                <c:pt idx="1035">
                  <c:v>947.24138354188733</c:v>
                </c:pt>
                <c:pt idx="1036">
                  <c:v>948.18288384077232</c:v>
                </c:pt>
                <c:pt idx="1037">
                  <c:v>949.12156527648699</c:v>
                </c:pt>
                <c:pt idx="1038">
                  <c:v>950.06024671220166</c:v>
                </c:pt>
                <c:pt idx="1039">
                  <c:v>951.00174701108665</c:v>
                </c:pt>
                <c:pt idx="1040">
                  <c:v>951.94042844680143</c:v>
                </c:pt>
                <c:pt idx="1041">
                  <c:v>952.8791098825161</c:v>
                </c:pt>
                <c:pt idx="1042">
                  <c:v>953.82061018140109</c:v>
                </c:pt>
                <c:pt idx="1043">
                  <c:v>954.75929161711576</c:v>
                </c:pt>
                <c:pt idx="1044">
                  <c:v>955.69797305283055</c:v>
                </c:pt>
                <c:pt idx="1045">
                  <c:v>956.63947335171542</c:v>
                </c:pt>
                <c:pt idx="1046">
                  <c:v>957.57815478743021</c:v>
                </c:pt>
                <c:pt idx="1047">
                  <c:v>958.51683622314488</c:v>
                </c:pt>
                <c:pt idx="1048">
                  <c:v>959.45833652202987</c:v>
                </c:pt>
                <c:pt idx="1049">
                  <c:v>960.39701795774454</c:v>
                </c:pt>
                <c:pt idx="1050">
                  <c:v>961.33569939345932</c:v>
                </c:pt>
                <c:pt idx="1051">
                  <c:v>962.27719969234442</c:v>
                </c:pt>
                <c:pt idx="1052">
                  <c:v>963.2158811280591</c:v>
                </c:pt>
                <c:pt idx="1053">
                  <c:v>964.15456256377354</c:v>
                </c:pt>
                <c:pt idx="1054">
                  <c:v>965.09606286265875</c:v>
                </c:pt>
                <c:pt idx="1055">
                  <c:v>966.03474429837354</c:v>
                </c:pt>
                <c:pt idx="1056">
                  <c:v>966.97342573408798</c:v>
                </c:pt>
                <c:pt idx="1057">
                  <c:v>967.9149260329732</c:v>
                </c:pt>
                <c:pt idx="1058">
                  <c:v>968.85360746868787</c:v>
                </c:pt>
                <c:pt idx="1059">
                  <c:v>969.79228890440254</c:v>
                </c:pt>
                <c:pt idx="1060">
                  <c:v>970.73378920328764</c:v>
                </c:pt>
                <c:pt idx="1061">
                  <c:v>971.67247063900231</c:v>
                </c:pt>
                <c:pt idx="1062">
                  <c:v>972.61115207471687</c:v>
                </c:pt>
                <c:pt idx="1063">
                  <c:v>973.55265237360209</c:v>
                </c:pt>
                <c:pt idx="1064">
                  <c:v>974.49133380931687</c:v>
                </c:pt>
                <c:pt idx="1065">
                  <c:v>975.43001524503131</c:v>
                </c:pt>
                <c:pt idx="1066">
                  <c:v>976.37151554391653</c:v>
                </c:pt>
                <c:pt idx="1067">
                  <c:v>977.3101969796312</c:v>
                </c:pt>
                <c:pt idx="1068">
                  <c:v>978.24887841534576</c:v>
                </c:pt>
                <c:pt idx="1069">
                  <c:v>979.19037871423097</c:v>
                </c:pt>
                <c:pt idx="1070">
                  <c:v>980.12906014994564</c:v>
                </c:pt>
                <c:pt idx="1071">
                  <c:v>981.06774158566009</c:v>
                </c:pt>
                <c:pt idx="1072">
                  <c:v>982.0092418845453</c:v>
                </c:pt>
                <c:pt idx="1073">
                  <c:v>982.94792332026009</c:v>
                </c:pt>
                <c:pt idx="1074">
                  <c:v>983.88660475597453</c:v>
                </c:pt>
                <c:pt idx="1075">
                  <c:v>984.82810505485975</c:v>
                </c:pt>
                <c:pt idx="1076">
                  <c:v>985.76678649057442</c:v>
                </c:pt>
                <c:pt idx="1077">
                  <c:v>986.70546792628897</c:v>
                </c:pt>
                <c:pt idx="1078">
                  <c:v>987.64696822517408</c:v>
                </c:pt>
                <c:pt idx="1079">
                  <c:v>988.58564966088886</c:v>
                </c:pt>
                <c:pt idx="1080">
                  <c:v>989.52433109660331</c:v>
                </c:pt>
                <c:pt idx="1081">
                  <c:v>1020.5318259700618</c:v>
                </c:pt>
                <c:pt idx="1082">
                  <c:v>1047.7817762374916</c:v>
                </c:pt>
                <c:pt idx="1083">
                  <c:v>1075.9704079406356</c:v>
                </c:pt>
                <c:pt idx="1084">
                  <c:v>1103.2203582080649</c:v>
                </c:pt>
                <c:pt idx="1085">
                  <c:v>1127.6486264420096</c:v>
                </c:pt>
                <c:pt idx="1086">
                  <c:v>1153.0183949748393</c:v>
                </c:pt>
                <c:pt idx="1087">
                  <c:v>1177.4494820719544</c:v>
                </c:pt>
                <c:pt idx="1088">
                  <c:v>1196.2428428284406</c:v>
                </c:pt>
                <c:pt idx="1089">
                  <c:v>1221.6126113612702</c:v>
                </c:pt>
                <c:pt idx="1090">
                  <c:v>1251.6786059358437</c:v>
                </c:pt>
                <c:pt idx="1091">
                  <c:v>1274.2295112983588</c:v>
                </c:pt>
                <c:pt idx="1092">
                  <c:v>1298.6605983954742</c:v>
                </c:pt>
                <c:pt idx="1093">
                  <c:v>1322.1501851937039</c:v>
                </c:pt>
                <c:pt idx="1094">
                  <c:v>1350.3388168968481</c:v>
                </c:pt>
                <c:pt idx="1095">
                  <c:v>1376.650085728563</c:v>
                </c:pt>
                <c:pt idx="1096">
                  <c:v>1403.8972171328219</c:v>
                </c:pt>
                <c:pt idx="1097">
                  <c:v>1431.1471674002514</c:v>
                </c:pt>
                <c:pt idx="1098">
                  <c:v>1455.5782544973665</c:v>
                </c:pt>
                <c:pt idx="1099">
                  <c:v>1480.9480230301961</c:v>
                </c:pt>
                <c:pt idx="1100">
                  <c:v>1508.1951544344552</c:v>
                </c:pt>
                <c:pt idx="1101">
                  <c:v>1535.4451047018847</c:v>
                </c:pt>
                <c:pt idx="1102">
                  <c:v>1560.8148732347145</c:v>
                </c:pt>
                <c:pt idx="1103">
                  <c:v>1586.1846417675442</c:v>
                </c:pt>
                <c:pt idx="1104">
                  <c:v>1610.6157288646591</c:v>
                </c:pt>
                <c:pt idx="1105">
                  <c:v>1638.8043605678033</c:v>
                </c:pt>
                <c:pt idx="1106">
                  <c:v>1667.9316737066622</c:v>
                </c:pt>
                <c:pt idx="1107">
                  <c:v>1697.0589868455208</c:v>
                </c:pt>
                <c:pt idx="1108">
                  <c:v>1723.3702556772357</c:v>
                </c:pt>
                <c:pt idx="1109">
                  <c:v>1747.7985239111802</c:v>
                </c:pt>
                <c:pt idx="1110">
                  <c:v>1774.109792742895</c:v>
                </c:pt>
                <c:pt idx="1111">
                  <c:v>1797.599379541125</c:v>
                </c:pt>
                <c:pt idx="1112">
                  <c:v>1822.0304666382401</c:v>
                </c:pt>
                <c:pt idx="1113">
                  <c:v>1851.1577797770988</c:v>
                </c:pt>
                <c:pt idx="1114">
                  <c:v>1879.3464114802432</c:v>
                </c:pt>
                <c:pt idx="1115">
                  <c:v>1906.5963617476723</c:v>
                </c:pt>
                <c:pt idx="1116">
                  <c:v>1933.8434931519314</c:v>
                </c:pt>
                <c:pt idx="1117">
                  <c:v>1964.8509880253901</c:v>
                </c:pt>
                <c:pt idx="1118">
                  <c:v>1993.9811200274191</c:v>
                </c:pt>
                <c:pt idx="1119">
                  <c:v>2023.1084331662778</c:v>
                </c:pt>
                <c:pt idx="1120">
                  <c:v>2051.2970648694218</c:v>
                </c:pt>
                <c:pt idx="1121">
                  <c:v>2078.5470151368518</c:v>
                </c:pt>
                <c:pt idx="1122">
                  <c:v>2106.7356468399958</c:v>
                </c:pt>
                <c:pt idx="1123">
                  <c:v>2132.1054153728255</c:v>
                </c:pt>
                <c:pt idx="1124">
                  <c:v>2159.3525467770842</c:v>
                </c:pt>
                <c:pt idx="1125">
                  <c:v>2188.4826787791135</c:v>
                </c:pt>
                <c:pt idx="1126">
                  <c:v>2214.7911287476577</c:v>
                </c:pt>
                <c:pt idx="1127">
                  <c:v>2241.0995787162024</c:v>
                </c:pt>
                <c:pt idx="1128">
                  <c:v>2270.2297107182317</c:v>
                </c:pt>
                <c:pt idx="1129">
                  <c:v>2299.3570238570901</c:v>
                </c:pt>
                <c:pt idx="1130">
                  <c:v>2327.5456555602341</c:v>
                </c:pt>
                <c:pt idx="1131">
                  <c:v>2353.8541055287787</c:v>
                </c:pt>
                <c:pt idx="1132">
                  <c:v>2379.223874061609</c:v>
                </c:pt>
                <c:pt idx="1133">
                  <c:v>2403.6549611587234</c:v>
                </c:pt>
                <c:pt idx="1134">
                  <c:v>2427.1445479569534</c:v>
                </c:pt>
                <c:pt idx="1135">
                  <c:v>2456.2746799589827</c:v>
                </c:pt>
                <c:pt idx="1136">
                  <c:v>2486.3406745335565</c:v>
                </c:pt>
                <c:pt idx="1137">
                  <c:v>2515.4708065355858</c:v>
                </c:pt>
                <c:pt idx="1138">
                  <c:v>2541.7792565041295</c:v>
                </c:pt>
                <c:pt idx="1139">
                  <c:v>2568.0877064726742</c:v>
                </c:pt>
                <c:pt idx="1140">
                  <c:v>2594.3989753043888</c:v>
                </c:pt>
                <c:pt idx="1141">
                  <c:v>2619.7687438372186</c:v>
                </c:pt>
                <c:pt idx="1142">
                  <c:v>2645.1385123700484</c:v>
                </c:pt>
                <c:pt idx="1143">
                  <c:v>2672.3856437743075</c:v>
                </c:pt>
                <c:pt idx="1144">
                  <c:v>2698.6969126060221</c:v>
                </c:pt>
                <c:pt idx="1145">
                  <c:v>2725.0053625745663</c:v>
                </c:pt>
                <c:pt idx="1146">
                  <c:v>2750.3751311073961</c:v>
                </c:pt>
                <c:pt idx="1147">
                  <c:v>2773.8647179056265</c:v>
                </c:pt>
                <c:pt idx="1148">
                  <c:v>2797.3571235670265</c:v>
                </c:pt>
                <c:pt idx="1149">
                  <c:v>2820.8467103652565</c:v>
                </c:pt>
                <c:pt idx="1150">
                  <c:v>2821.785391800971</c:v>
                </c:pt>
                <c:pt idx="1151">
                  <c:v>2822.7268920998563</c:v>
                </c:pt>
                <c:pt idx="1152">
                  <c:v>2823.6655735355707</c:v>
                </c:pt>
                <c:pt idx="1153">
                  <c:v>2824.6042549712856</c:v>
                </c:pt>
                <c:pt idx="1154">
                  <c:v>2825.5457552701705</c:v>
                </c:pt>
                <c:pt idx="1155">
                  <c:v>2826.4844367058849</c:v>
                </c:pt>
                <c:pt idx="1156">
                  <c:v>2827.4231181416003</c:v>
                </c:pt>
                <c:pt idx="1157">
                  <c:v>2828.3646184404852</c:v>
                </c:pt>
                <c:pt idx="1158">
                  <c:v>2829.3032998761996</c:v>
                </c:pt>
                <c:pt idx="1159">
                  <c:v>2830.2419813119145</c:v>
                </c:pt>
                <c:pt idx="1160">
                  <c:v>2831.1834816107994</c:v>
                </c:pt>
                <c:pt idx="1161">
                  <c:v>2832.1221630465143</c:v>
                </c:pt>
                <c:pt idx="1162">
                  <c:v>2833.0608444822292</c:v>
                </c:pt>
                <c:pt idx="1163">
                  <c:v>2834.0023447811136</c:v>
                </c:pt>
                <c:pt idx="1164">
                  <c:v>2834.9410262168285</c:v>
                </c:pt>
                <c:pt idx="1165">
                  <c:v>2835.8797076525434</c:v>
                </c:pt>
                <c:pt idx="1166">
                  <c:v>2836.8212079514287</c:v>
                </c:pt>
                <c:pt idx="1167">
                  <c:v>2837.7598893871427</c:v>
                </c:pt>
                <c:pt idx="1168">
                  <c:v>2838.6985708228576</c:v>
                </c:pt>
                <c:pt idx="1169">
                  <c:v>2839.6400711217429</c:v>
                </c:pt>
                <c:pt idx="1170">
                  <c:v>2840.5787525574574</c:v>
                </c:pt>
                <c:pt idx="1171">
                  <c:v>2841.5174339931718</c:v>
                </c:pt>
                <c:pt idx="1172">
                  <c:v>2842.4589342920572</c:v>
                </c:pt>
                <c:pt idx="1173">
                  <c:v>2843.3976157277716</c:v>
                </c:pt>
                <c:pt idx="1174">
                  <c:v>2844.336297163487</c:v>
                </c:pt>
                <c:pt idx="1175">
                  <c:v>2845.2777974623714</c:v>
                </c:pt>
                <c:pt idx="1176">
                  <c:v>2846.2164788980858</c:v>
                </c:pt>
                <c:pt idx="1177">
                  <c:v>2847.1551603338012</c:v>
                </c:pt>
                <c:pt idx="1178">
                  <c:v>2848.0966606326861</c:v>
                </c:pt>
                <c:pt idx="1179">
                  <c:v>2849.0353420684</c:v>
                </c:pt>
                <c:pt idx="1180">
                  <c:v>2849.9740235041154</c:v>
                </c:pt>
                <c:pt idx="1181">
                  <c:v>2850.9155238030003</c:v>
                </c:pt>
                <c:pt idx="1182">
                  <c:v>2851.8542052387152</c:v>
                </c:pt>
                <c:pt idx="1183">
                  <c:v>2852.7928866744296</c:v>
                </c:pt>
                <c:pt idx="1184">
                  <c:v>2853.7343869733145</c:v>
                </c:pt>
                <c:pt idx="1185">
                  <c:v>2854.6730684090294</c:v>
                </c:pt>
                <c:pt idx="1186">
                  <c:v>2855.6117498447443</c:v>
                </c:pt>
                <c:pt idx="1187">
                  <c:v>2856.5532501436292</c:v>
                </c:pt>
                <c:pt idx="1188">
                  <c:v>2857.4919315793436</c:v>
                </c:pt>
                <c:pt idx="1189">
                  <c:v>2858.4306130150585</c:v>
                </c:pt>
                <c:pt idx="1190">
                  <c:v>2859.3721133139438</c:v>
                </c:pt>
                <c:pt idx="1191">
                  <c:v>2860.3107947496583</c:v>
                </c:pt>
                <c:pt idx="1192">
                  <c:v>2861.2494761853732</c:v>
                </c:pt>
                <c:pt idx="1193">
                  <c:v>2862.190976484258</c:v>
                </c:pt>
                <c:pt idx="1194">
                  <c:v>2863.1296579199725</c:v>
                </c:pt>
                <c:pt idx="1195">
                  <c:v>2864.0683393556878</c:v>
                </c:pt>
                <c:pt idx="1196">
                  <c:v>2865.0098396545723</c:v>
                </c:pt>
                <c:pt idx="1197">
                  <c:v>2865.9485210902867</c:v>
                </c:pt>
                <c:pt idx="1198">
                  <c:v>2866.8872025260021</c:v>
                </c:pt>
                <c:pt idx="1199">
                  <c:v>2867.8287028248869</c:v>
                </c:pt>
                <c:pt idx="1200">
                  <c:v>2868.7673842606014</c:v>
                </c:pt>
                <c:pt idx="1201">
                  <c:v>2869.7060656963163</c:v>
                </c:pt>
                <c:pt idx="1202">
                  <c:v>2870.6475659952011</c:v>
                </c:pt>
                <c:pt idx="1203">
                  <c:v>2871.586247430916</c:v>
                </c:pt>
                <c:pt idx="1204">
                  <c:v>2872.5249288666305</c:v>
                </c:pt>
                <c:pt idx="1205">
                  <c:v>2873.4664291655158</c:v>
                </c:pt>
                <c:pt idx="1206">
                  <c:v>2874.4051106012303</c:v>
                </c:pt>
                <c:pt idx="1207">
                  <c:v>2875.3437920369452</c:v>
                </c:pt>
                <c:pt idx="1208">
                  <c:v>2876.28529233583</c:v>
                </c:pt>
                <c:pt idx="1209">
                  <c:v>2877.2239737715445</c:v>
                </c:pt>
                <c:pt idx="1210">
                  <c:v>2878.1626552072594</c:v>
                </c:pt>
                <c:pt idx="1211">
                  <c:v>2879.1041555061447</c:v>
                </c:pt>
                <c:pt idx="1212">
                  <c:v>2880.0428369418587</c:v>
                </c:pt>
                <c:pt idx="1213">
                  <c:v>2880.981518377574</c:v>
                </c:pt>
                <c:pt idx="1214">
                  <c:v>2881.9230186764589</c:v>
                </c:pt>
                <c:pt idx="1215">
                  <c:v>2882.8617001121734</c:v>
                </c:pt>
                <c:pt idx="1216">
                  <c:v>2883.8003815478883</c:v>
                </c:pt>
                <c:pt idx="1217">
                  <c:v>2884.7418818467731</c:v>
                </c:pt>
                <c:pt idx="1218">
                  <c:v>2885.680563282488</c:v>
                </c:pt>
                <c:pt idx="1219">
                  <c:v>2886.6192447182029</c:v>
                </c:pt>
                <c:pt idx="1220">
                  <c:v>2887.5607450170874</c:v>
                </c:pt>
                <c:pt idx="1221">
                  <c:v>2888.4994264528023</c:v>
                </c:pt>
                <c:pt idx="1222">
                  <c:v>2889.4381078885172</c:v>
                </c:pt>
                <c:pt idx="1223">
                  <c:v>2890.3796081874025</c:v>
                </c:pt>
                <c:pt idx="1224">
                  <c:v>2891.3182896231169</c:v>
                </c:pt>
                <c:pt idx="1225">
                  <c:v>2892.2569710588314</c:v>
                </c:pt>
                <c:pt idx="1226">
                  <c:v>2893.1984713577167</c:v>
                </c:pt>
                <c:pt idx="1227">
                  <c:v>2894.1371527934311</c:v>
                </c:pt>
                <c:pt idx="1228">
                  <c:v>2895.075834229146</c:v>
                </c:pt>
                <c:pt idx="1229">
                  <c:v>2896.0173345280309</c:v>
                </c:pt>
                <c:pt idx="1230">
                  <c:v>2896.9560159637454</c:v>
                </c:pt>
                <c:pt idx="1231">
                  <c:v>2897.8946973994607</c:v>
                </c:pt>
                <c:pt idx="1232">
                  <c:v>2898.8361976983456</c:v>
                </c:pt>
                <c:pt idx="1233">
                  <c:v>2899.7748791340596</c:v>
                </c:pt>
                <c:pt idx="1234">
                  <c:v>2900.7135605697749</c:v>
                </c:pt>
                <c:pt idx="1235">
                  <c:v>2901.6550608686598</c:v>
                </c:pt>
                <c:pt idx="1236">
                  <c:v>2902.5937423043747</c:v>
                </c:pt>
                <c:pt idx="1237">
                  <c:v>2903.5324237400891</c:v>
                </c:pt>
                <c:pt idx="1238">
                  <c:v>2904.473924038974</c:v>
                </c:pt>
                <c:pt idx="1239">
                  <c:v>2905.4126054746889</c:v>
                </c:pt>
                <c:pt idx="1240">
                  <c:v>2906.3512869104038</c:v>
                </c:pt>
                <c:pt idx="1241">
                  <c:v>2907.2927872092882</c:v>
                </c:pt>
                <c:pt idx="1242">
                  <c:v>2908.2314686450031</c:v>
                </c:pt>
                <c:pt idx="1243">
                  <c:v>2909.170150080718</c:v>
                </c:pt>
                <c:pt idx="1244">
                  <c:v>2910.1116503796034</c:v>
                </c:pt>
                <c:pt idx="1245">
                  <c:v>2911.0503318153173</c:v>
                </c:pt>
                <c:pt idx="1246">
                  <c:v>2911.9890132510322</c:v>
                </c:pt>
                <c:pt idx="1247">
                  <c:v>2912.9305135499176</c:v>
                </c:pt>
                <c:pt idx="1248">
                  <c:v>2913.869194985632</c:v>
                </c:pt>
                <c:pt idx="1249">
                  <c:v>2914.8078764213465</c:v>
                </c:pt>
                <c:pt idx="1250">
                  <c:v>2915.7493767202318</c:v>
                </c:pt>
                <c:pt idx="1251">
                  <c:v>2916.6880581559462</c:v>
                </c:pt>
                <c:pt idx="1252">
                  <c:v>2917.6267395916616</c:v>
                </c:pt>
                <c:pt idx="1253">
                  <c:v>2918.568239890546</c:v>
                </c:pt>
                <c:pt idx="1254">
                  <c:v>2919.5069213262605</c:v>
                </c:pt>
                <c:pt idx="1255">
                  <c:v>2920.4456027619758</c:v>
                </c:pt>
                <c:pt idx="1256">
                  <c:v>2921.3871030608607</c:v>
                </c:pt>
                <c:pt idx="1257">
                  <c:v>2922.3257844965756</c:v>
                </c:pt>
                <c:pt idx="1258">
                  <c:v>2923.26446593229</c:v>
                </c:pt>
                <c:pt idx="1259">
                  <c:v>2924.2059662311749</c:v>
                </c:pt>
                <c:pt idx="1260">
                  <c:v>2925.1446476668898</c:v>
                </c:pt>
                <c:pt idx="1261">
                  <c:v>2926.0833291026047</c:v>
                </c:pt>
                <c:pt idx="1262">
                  <c:v>2927.0248294014896</c:v>
                </c:pt>
                <c:pt idx="1263">
                  <c:v>2927.963510837204</c:v>
                </c:pt>
                <c:pt idx="1264">
                  <c:v>2928.9021922729189</c:v>
                </c:pt>
                <c:pt idx="1265">
                  <c:v>2929.8436925718042</c:v>
                </c:pt>
                <c:pt idx="1266">
                  <c:v>2930.7823740075182</c:v>
                </c:pt>
                <c:pt idx="1267">
                  <c:v>2931.7210554432331</c:v>
                </c:pt>
                <c:pt idx="1268">
                  <c:v>2932.6625557421185</c:v>
                </c:pt>
                <c:pt idx="1269">
                  <c:v>2933.6012371778329</c:v>
                </c:pt>
                <c:pt idx="1270">
                  <c:v>2934.5399186135478</c:v>
                </c:pt>
                <c:pt idx="1271">
                  <c:v>2935.4814189124327</c:v>
                </c:pt>
                <c:pt idx="1272">
                  <c:v>2936.4201003481471</c:v>
                </c:pt>
                <c:pt idx="1273">
                  <c:v>2937.3587817838625</c:v>
                </c:pt>
                <c:pt idx="1274">
                  <c:v>2938.3002820827469</c:v>
                </c:pt>
                <c:pt idx="1275">
                  <c:v>2939.2389635184618</c:v>
                </c:pt>
                <c:pt idx="1276">
                  <c:v>2940.1776449541767</c:v>
                </c:pt>
                <c:pt idx="1277">
                  <c:v>2941.1191452530616</c:v>
                </c:pt>
                <c:pt idx="1278">
                  <c:v>2942.057826688776</c:v>
                </c:pt>
                <c:pt idx="1279">
                  <c:v>2942.9965081244909</c:v>
                </c:pt>
                <c:pt idx="1280">
                  <c:v>2943.9380084233762</c:v>
                </c:pt>
                <c:pt idx="1281">
                  <c:v>2944.8766898590907</c:v>
                </c:pt>
                <c:pt idx="1282">
                  <c:v>2945.8153712948051</c:v>
                </c:pt>
                <c:pt idx="1283">
                  <c:v>2946.7568715936904</c:v>
                </c:pt>
                <c:pt idx="1284">
                  <c:v>2947.6955530294049</c:v>
                </c:pt>
                <c:pt idx="1285">
                  <c:v>2948.6342344651198</c:v>
                </c:pt>
                <c:pt idx="1286">
                  <c:v>2949.5757347640047</c:v>
                </c:pt>
                <c:pt idx="1287">
                  <c:v>2950.5144161997191</c:v>
                </c:pt>
                <c:pt idx="1288">
                  <c:v>2951.4530976354345</c:v>
                </c:pt>
                <c:pt idx="1289">
                  <c:v>2952.3945979343193</c:v>
                </c:pt>
                <c:pt idx="1290">
                  <c:v>2953.3332793700338</c:v>
                </c:pt>
                <c:pt idx="1291">
                  <c:v>2954.2719608057487</c:v>
                </c:pt>
                <c:pt idx="1292">
                  <c:v>2955.2134611046336</c:v>
                </c:pt>
                <c:pt idx="1293">
                  <c:v>2956.1521425403484</c:v>
                </c:pt>
                <c:pt idx="1294">
                  <c:v>2957.0908239760633</c:v>
                </c:pt>
                <c:pt idx="1295">
                  <c:v>2958.0323242749478</c:v>
                </c:pt>
                <c:pt idx="1296">
                  <c:v>2958.9710057106627</c:v>
                </c:pt>
                <c:pt idx="1297">
                  <c:v>2959.9096871463776</c:v>
                </c:pt>
                <c:pt idx="1298">
                  <c:v>2960.8511874452624</c:v>
                </c:pt>
                <c:pt idx="1299">
                  <c:v>2961.7898688809769</c:v>
                </c:pt>
                <c:pt idx="1300">
                  <c:v>2962.7285503166918</c:v>
                </c:pt>
                <c:pt idx="1301">
                  <c:v>2963.6700506155771</c:v>
                </c:pt>
                <c:pt idx="1302">
                  <c:v>2964.6087320512916</c:v>
                </c:pt>
                <c:pt idx="1303">
                  <c:v>2965.547413487006</c:v>
                </c:pt>
                <c:pt idx="1304">
                  <c:v>2966.4889137858913</c:v>
                </c:pt>
                <c:pt idx="1305">
                  <c:v>2967.4275952216058</c:v>
                </c:pt>
                <c:pt idx="1306">
                  <c:v>2968.3662766573211</c:v>
                </c:pt>
                <c:pt idx="1307">
                  <c:v>2969.3077769562055</c:v>
                </c:pt>
                <c:pt idx="1308">
                  <c:v>2970.24645839192</c:v>
                </c:pt>
                <c:pt idx="1309">
                  <c:v>2971.1851398276353</c:v>
                </c:pt>
                <c:pt idx="1310">
                  <c:v>2972.1266401265202</c:v>
                </c:pt>
                <c:pt idx="1311">
                  <c:v>2973.0653215622342</c:v>
                </c:pt>
                <c:pt idx="1312">
                  <c:v>2974.0040029979496</c:v>
                </c:pt>
                <c:pt idx="1313">
                  <c:v>2974.9455032968344</c:v>
                </c:pt>
                <c:pt idx="1314">
                  <c:v>2975.8841847325493</c:v>
                </c:pt>
                <c:pt idx="1315">
                  <c:v>2976.8228661682638</c:v>
                </c:pt>
                <c:pt idx="1316">
                  <c:v>2977.7643664671486</c:v>
                </c:pt>
                <c:pt idx="1317">
                  <c:v>2978.7030479028635</c:v>
                </c:pt>
                <c:pt idx="1318">
                  <c:v>2979.6417293385784</c:v>
                </c:pt>
                <c:pt idx="1319">
                  <c:v>2980.5832296374633</c:v>
                </c:pt>
                <c:pt idx="1320">
                  <c:v>2981.5219110731778</c:v>
                </c:pt>
                <c:pt idx="1321">
                  <c:v>2982.4605925088927</c:v>
                </c:pt>
                <c:pt idx="1322">
                  <c:v>2983.402092807778</c:v>
                </c:pt>
                <c:pt idx="1323">
                  <c:v>2984.3407742434924</c:v>
                </c:pt>
                <c:pt idx="1324">
                  <c:v>2985.2794556792069</c:v>
                </c:pt>
                <c:pt idx="1325">
                  <c:v>2986.2209559780922</c:v>
                </c:pt>
                <c:pt idx="1326">
                  <c:v>2987.1596374138066</c:v>
                </c:pt>
                <c:pt idx="1327">
                  <c:v>2988.098318849522</c:v>
                </c:pt>
                <c:pt idx="1328">
                  <c:v>2989.0398191484064</c:v>
                </c:pt>
                <c:pt idx="1329">
                  <c:v>2989.9785005841209</c:v>
                </c:pt>
                <c:pt idx="1330">
                  <c:v>2990.9171820198362</c:v>
                </c:pt>
                <c:pt idx="1331">
                  <c:v>2991.8586823187211</c:v>
                </c:pt>
                <c:pt idx="1332">
                  <c:v>2992.7973637544355</c:v>
                </c:pt>
                <c:pt idx="1333">
                  <c:v>2993.7360451901504</c:v>
                </c:pt>
                <c:pt idx="1334">
                  <c:v>2994.6775454890353</c:v>
                </c:pt>
                <c:pt idx="1335">
                  <c:v>2995.6162269247502</c:v>
                </c:pt>
                <c:pt idx="1336">
                  <c:v>2996.5549083604647</c:v>
                </c:pt>
                <c:pt idx="1337">
                  <c:v>2997.49640865935</c:v>
                </c:pt>
                <c:pt idx="1338">
                  <c:v>2998.4350900950644</c:v>
                </c:pt>
                <c:pt idx="1339">
                  <c:v>2999.3737715307793</c:v>
                </c:pt>
                <c:pt idx="1340">
                  <c:v>3000.3152718296642</c:v>
                </c:pt>
                <c:pt idx="1341">
                  <c:v>3001.2539532653786</c:v>
                </c:pt>
                <c:pt idx="1342">
                  <c:v>3002.1926347010935</c:v>
                </c:pt>
                <c:pt idx="1343">
                  <c:v>3003.1341349999789</c:v>
                </c:pt>
                <c:pt idx="1344">
                  <c:v>3004.0728164356929</c:v>
                </c:pt>
                <c:pt idx="1345">
                  <c:v>3005.0114978714082</c:v>
                </c:pt>
                <c:pt idx="1346">
                  <c:v>3005.9529981702931</c:v>
                </c:pt>
                <c:pt idx="1347">
                  <c:v>3006.8916796060075</c:v>
                </c:pt>
                <c:pt idx="1348">
                  <c:v>3007.8303610417224</c:v>
                </c:pt>
                <c:pt idx="1349">
                  <c:v>3008.7718613406073</c:v>
                </c:pt>
                <c:pt idx="1350">
                  <c:v>3009.7105427763222</c:v>
                </c:pt>
                <c:pt idx="1351">
                  <c:v>3010.6492242120371</c:v>
                </c:pt>
                <c:pt idx="1352">
                  <c:v>3011.5907245109215</c:v>
                </c:pt>
                <c:pt idx="1353">
                  <c:v>3012.5294059466364</c:v>
                </c:pt>
                <c:pt idx="1354">
                  <c:v>3013.4680873823513</c:v>
                </c:pt>
                <c:pt idx="1355">
                  <c:v>3014.4095876812362</c:v>
                </c:pt>
                <c:pt idx="1356">
                  <c:v>3015.3482691169511</c:v>
                </c:pt>
                <c:pt idx="1357">
                  <c:v>3016.2869505526655</c:v>
                </c:pt>
                <c:pt idx="1358">
                  <c:v>3017.2284508515509</c:v>
                </c:pt>
                <c:pt idx="1359">
                  <c:v>3018.1671322872653</c:v>
                </c:pt>
                <c:pt idx="1360">
                  <c:v>3019.1058137229797</c:v>
                </c:pt>
                <c:pt idx="1361">
                  <c:v>3020.0473140218651</c:v>
                </c:pt>
                <c:pt idx="1362">
                  <c:v>3020.9859954575795</c:v>
                </c:pt>
                <c:pt idx="1363">
                  <c:v>3021.9246768932949</c:v>
                </c:pt>
                <c:pt idx="1364">
                  <c:v>3022.8661771921797</c:v>
                </c:pt>
                <c:pt idx="1365">
                  <c:v>3023.8048586278937</c:v>
                </c:pt>
                <c:pt idx="1366">
                  <c:v>3024.7435400636091</c:v>
                </c:pt>
                <c:pt idx="1367">
                  <c:v>3025.685040362494</c:v>
                </c:pt>
                <c:pt idx="1368">
                  <c:v>3026.6237217982084</c:v>
                </c:pt>
                <c:pt idx="1369">
                  <c:v>3027.5624032339233</c:v>
                </c:pt>
                <c:pt idx="1370">
                  <c:v>3028.5039035328082</c:v>
                </c:pt>
                <c:pt idx="1371">
                  <c:v>3029.4425849685231</c:v>
                </c:pt>
                <c:pt idx="1372">
                  <c:v>3030.381266404238</c:v>
                </c:pt>
                <c:pt idx="1373">
                  <c:v>3031.3227667031224</c:v>
                </c:pt>
                <c:pt idx="1374">
                  <c:v>3032.2614481388373</c:v>
                </c:pt>
                <c:pt idx="1375">
                  <c:v>3033.2001295745522</c:v>
                </c:pt>
                <c:pt idx="1376">
                  <c:v>3034.1416298734375</c:v>
                </c:pt>
                <c:pt idx="1377">
                  <c:v>3035.0803113091515</c:v>
                </c:pt>
                <c:pt idx="1378">
                  <c:v>3036.0189927448664</c:v>
                </c:pt>
                <c:pt idx="1379">
                  <c:v>3036.9604930437517</c:v>
                </c:pt>
                <c:pt idx="1380">
                  <c:v>3037.8991744794662</c:v>
                </c:pt>
                <c:pt idx="1381">
                  <c:v>3038.8378559151806</c:v>
                </c:pt>
                <c:pt idx="1382">
                  <c:v>3039.779356214066</c:v>
                </c:pt>
                <c:pt idx="1383">
                  <c:v>3040.7180376497804</c:v>
                </c:pt>
                <c:pt idx="1384">
                  <c:v>3041.6567190854958</c:v>
                </c:pt>
                <c:pt idx="1385">
                  <c:v>3042.5982193843802</c:v>
                </c:pt>
                <c:pt idx="1386">
                  <c:v>3043.5369008200946</c:v>
                </c:pt>
                <c:pt idx="1387">
                  <c:v>3044.47558225581</c:v>
                </c:pt>
                <c:pt idx="1388">
                  <c:v>3045.4170825546948</c:v>
                </c:pt>
                <c:pt idx="1389">
                  <c:v>3046.3557639904097</c:v>
                </c:pt>
                <c:pt idx="1390">
                  <c:v>3047.2944454261242</c:v>
                </c:pt>
                <c:pt idx="1391">
                  <c:v>3048.2359457250091</c:v>
                </c:pt>
                <c:pt idx="1392">
                  <c:v>3049.174627160724</c:v>
                </c:pt>
                <c:pt idx="1393">
                  <c:v>3050.1133085964384</c:v>
                </c:pt>
                <c:pt idx="1394">
                  <c:v>3051.0548088953237</c:v>
                </c:pt>
                <c:pt idx="1395">
                  <c:v>3051.9934903310382</c:v>
                </c:pt>
                <c:pt idx="1396">
                  <c:v>3052.9321717667531</c:v>
                </c:pt>
                <c:pt idx="1397">
                  <c:v>3053.8736720656384</c:v>
                </c:pt>
                <c:pt idx="1398">
                  <c:v>3054.8123535013524</c:v>
                </c:pt>
                <c:pt idx="1399">
                  <c:v>3055.7510349370673</c:v>
                </c:pt>
                <c:pt idx="1400">
                  <c:v>3056.6925352359526</c:v>
                </c:pt>
                <c:pt idx="1401">
                  <c:v>3057.6312166716671</c:v>
                </c:pt>
                <c:pt idx="1402">
                  <c:v>3058.569898107382</c:v>
                </c:pt>
                <c:pt idx="1403">
                  <c:v>3059.5113984062668</c:v>
                </c:pt>
                <c:pt idx="1404">
                  <c:v>3060.4500798419813</c:v>
                </c:pt>
                <c:pt idx="1405">
                  <c:v>3061.3887612776966</c:v>
                </c:pt>
                <c:pt idx="1406">
                  <c:v>3062.3302615765811</c:v>
                </c:pt>
                <c:pt idx="1407">
                  <c:v>3063.2689430122955</c:v>
                </c:pt>
                <c:pt idx="1408">
                  <c:v>3064.2076244480108</c:v>
                </c:pt>
                <c:pt idx="1409">
                  <c:v>3065.1491247468957</c:v>
                </c:pt>
                <c:pt idx="1410">
                  <c:v>3066.0878061826102</c:v>
                </c:pt>
                <c:pt idx="1411">
                  <c:v>3067.0264876183251</c:v>
                </c:pt>
                <c:pt idx="1412">
                  <c:v>3067.9679879172099</c:v>
                </c:pt>
                <c:pt idx="1413">
                  <c:v>3068.9066693529248</c:v>
                </c:pt>
                <c:pt idx="1414">
                  <c:v>3069.8453507886393</c:v>
                </c:pt>
                <c:pt idx="1415">
                  <c:v>3070.7868510875246</c:v>
                </c:pt>
                <c:pt idx="1416">
                  <c:v>3071.7255325232391</c:v>
                </c:pt>
                <c:pt idx="1417">
                  <c:v>3072.664213958954</c:v>
                </c:pt>
                <c:pt idx="1418">
                  <c:v>3073.6057142578388</c:v>
                </c:pt>
                <c:pt idx="1419">
                  <c:v>3074.5443956935533</c:v>
                </c:pt>
                <c:pt idx="1420">
                  <c:v>3075.4830771292686</c:v>
                </c:pt>
                <c:pt idx="1421">
                  <c:v>3076.4245774281535</c:v>
                </c:pt>
                <c:pt idx="1422">
                  <c:v>3077.3632588638679</c:v>
                </c:pt>
                <c:pt idx="1423">
                  <c:v>3078.3019402995828</c:v>
                </c:pt>
                <c:pt idx="1424">
                  <c:v>3079.2434405984677</c:v>
                </c:pt>
                <c:pt idx="1425">
                  <c:v>3080.1821220341822</c:v>
                </c:pt>
                <c:pt idx="1426">
                  <c:v>3081.1208034698971</c:v>
                </c:pt>
                <c:pt idx="1427">
                  <c:v>3082.0623037687819</c:v>
                </c:pt>
                <c:pt idx="1428">
                  <c:v>3083.0009852044968</c:v>
                </c:pt>
                <c:pt idx="1429">
                  <c:v>3083.9396666402117</c:v>
                </c:pt>
                <c:pt idx="1430">
                  <c:v>3084.8811669390966</c:v>
                </c:pt>
                <c:pt idx="1431">
                  <c:v>3085.819848374811</c:v>
                </c:pt>
                <c:pt idx="1432">
                  <c:v>3086.7585298105259</c:v>
                </c:pt>
                <c:pt idx="1433">
                  <c:v>3087.7000301094113</c:v>
                </c:pt>
                <c:pt idx="1434">
                  <c:v>3088.6387115451257</c:v>
                </c:pt>
                <c:pt idx="1435">
                  <c:v>3089.5773929808402</c:v>
                </c:pt>
                <c:pt idx="1436">
                  <c:v>3090.5188932797255</c:v>
                </c:pt>
                <c:pt idx="1437">
                  <c:v>3091.4575747154399</c:v>
                </c:pt>
                <c:pt idx="1438">
                  <c:v>3092.3962561511548</c:v>
                </c:pt>
                <c:pt idx="1439">
                  <c:v>3093.3377564500397</c:v>
                </c:pt>
                <c:pt idx="1440">
                  <c:v>3094.2764378857541</c:v>
                </c:pt>
                <c:pt idx="1441">
                  <c:v>3095.2151193214695</c:v>
                </c:pt>
                <c:pt idx="1442">
                  <c:v>3096.1566196203544</c:v>
                </c:pt>
                <c:pt idx="1443">
                  <c:v>3097.0953010560684</c:v>
                </c:pt>
                <c:pt idx="1444">
                  <c:v>3098.0339824917837</c:v>
                </c:pt>
                <c:pt idx="1445">
                  <c:v>3098.9754827906686</c:v>
                </c:pt>
                <c:pt idx="1446">
                  <c:v>3099.9141642263835</c:v>
                </c:pt>
                <c:pt idx="1447">
                  <c:v>3100.8528456620979</c:v>
                </c:pt>
                <c:pt idx="1448">
                  <c:v>3101.7943459609828</c:v>
                </c:pt>
                <c:pt idx="1449">
                  <c:v>3102.7330273966977</c:v>
                </c:pt>
                <c:pt idx="1450">
                  <c:v>3103.6717088324126</c:v>
                </c:pt>
                <c:pt idx="1451">
                  <c:v>3104.6132091312975</c:v>
                </c:pt>
                <c:pt idx="1452">
                  <c:v>3105.5518905670119</c:v>
                </c:pt>
                <c:pt idx="1453">
                  <c:v>3106.4905720027268</c:v>
                </c:pt>
                <c:pt idx="1454">
                  <c:v>3107.4320723016122</c:v>
                </c:pt>
                <c:pt idx="1455">
                  <c:v>3108.3707537373261</c:v>
                </c:pt>
                <c:pt idx="1456">
                  <c:v>3109.309435173041</c:v>
                </c:pt>
                <c:pt idx="1457">
                  <c:v>3110.2509354719264</c:v>
                </c:pt>
                <c:pt idx="1458">
                  <c:v>3111.1896169076408</c:v>
                </c:pt>
                <c:pt idx="1459">
                  <c:v>3112.1282983433557</c:v>
                </c:pt>
                <c:pt idx="1460">
                  <c:v>3113.0697986422406</c:v>
                </c:pt>
                <c:pt idx="1461">
                  <c:v>3114.008480077955</c:v>
                </c:pt>
                <c:pt idx="1462">
                  <c:v>3114.9471615136704</c:v>
                </c:pt>
                <c:pt idx="1463">
                  <c:v>3115.8886618125553</c:v>
                </c:pt>
                <c:pt idx="1464">
                  <c:v>3116.8273432482692</c:v>
                </c:pt>
                <c:pt idx="1465">
                  <c:v>3117.7660246839846</c:v>
                </c:pt>
                <c:pt idx="1466">
                  <c:v>3118.7075249828695</c:v>
                </c:pt>
                <c:pt idx="1467">
                  <c:v>3119.6462064185844</c:v>
                </c:pt>
                <c:pt idx="1468">
                  <c:v>3120.5848878542988</c:v>
                </c:pt>
                <c:pt idx="1469">
                  <c:v>3121.5263881531837</c:v>
                </c:pt>
                <c:pt idx="1470">
                  <c:v>3122.4650695888986</c:v>
                </c:pt>
                <c:pt idx="1471">
                  <c:v>3123.4037510246135</c:v>
                </c:pt>
                <c:pt idx="1472">
                  <c:v>3124.3452513234984</c:v>
                </c:pt>
                <c:pt idx="1473">
                  <c:v>3125.2839327592128</c:v>
                </c:pt>
                <c:pt idx="1474">
                  <c:v>3126.2226141949277</c:v>
                </c:pt>
                <c:pt idx="1475">
                  <c:v>3127.164114493813</c:v>
                </c:pt>
                <c:pt idx="1476">
                  <c:v>3128.102795929527</c:v>
                </c:pt>
                <c:pt idx="1477">
                  <c:v>3129.0414773652419</c:v>
                </c:pt>
                <c:pt idx="1478">
                  <c:v>3129.9829776641272</c:v>
                </c:pt>
                <c:pt idx="1479">
                  <c:v>3130.9216590998417</c:v>
                </c:pt>
                <c:pt idx="1480">
                  <c:v>3131.8603405355566</c:v>
                </c:pt>
                <c:pt idx="1481">
                  <c:v>3132.8018408344415</c:v>
                </c:pt>
                <c:pt idx="1482">
                  <c:v>3133.7405222701559</c:v>
                </c:pt>
                <c:pt idx="1483">
                  <c:v>3134.6792037058713</c:v>
                </c:pt>
                <c:pt idx="1484">
                  <c:v>3135.6207040047557</c:v>
                </c:pt>
                <c:pt idx="1485">
                  <c:v>3136.5593854404706</c:v>
                </c:pt>
                <c:pt idx="1486">
                  <c:v>3137.4980668761855</c:v>
                </c:pt>
                <c:pt idx="1487">
                  <c:v>3138.4395671750704</c:v>
                </c:pt>
                <c:pt idx="1488">
                  <c:v>3139.3782486107848</c:v>
                </c:pt>
                <c:pt idx="1489">
                  <c:v>3140.3169300464997</c:v>
                </c:pt>
                <c:pt idx="1490">
                  <c:v>3141.258430345385</c:v>
                </c:pt>
                <c:pt idx="1491">
                  <c:v>3142.1971117810995</c:v>
                </c:pt>
                <c:pt idx="1492">
                  <c:v>3143.1357932168139</c:v>
                </c:pt>
                <c:pt idx="1493">
                  <c:v>3144.0772935156992</c:v>
                </c:pt>
                <c:pt idx="1494">
                  <c:v>3145.0159749514137</c:v>
                </c:pt>
                <c:pt idx="1495">
                  <c:v>3145.9546563871286</c:v>
                </c:pt>
                <c:pt idx="1496">
                  <c:v>3146.8961566860139</c:v>
                </c:pt>
                <c:pt idx="1497">
                  <c:v>3147.8348381217279</c:v>
                </c:pt>
                <c:pt idx="1498">
                  <c:v>3148.7735195574433</c:v>
                </c:pt>
                <c:pt idx="1499">
                  <c:v>3149.7150198563281</c:v>
                </c:pt>
                <c:pt idx="1500">
                  <c:v>3150.6537012920426</c:v>
                </c:pt>
                <c:pt idx="1501">
                  <c:v>3151.5923827277575</c:v>
                </c:pt>
                <c:pt idx="1502">
                  <c:v>3152.5338830266423</c:v>
                </c:pt>
                <c:pt idx="1503">
                  <c:v>3153.4725644623572</c:v>
                </c:pt>
                <c:pt idx="1504">
                  <c:v>3154.4112458980721</c:v>
                </c:pt>
                <c:pt idx="1505">
                  <c:v>3155.3527461969566</c:v>
                </c:pt>
                <c:pt idx="1506">
                  <c:v>3156.2914276326715</c:v>
                </c:pt>
                <c:pt idx="1507">
                  <c:v>3157.2301090683864</c:v>
                </c:pt>
                <c:pt idx="1508">
                  <c:v>3158.1716093672717</c:v>
                </c:pt>
                <c:pt idx="1509">
                  <c:v>3159.1102908029857</c:v>
                </c:pt>
                <c:pt idx="1510">
                  <c:v>3160.0489722387006</c:v>
                </c:pt>
                <c:pt idx="1511">
                  <c:v>3160.9904725375859</c:v>
                </c:pt>
                <c:pt idx="1512">
                  <c:v>3161.9291539733003</c:v>
                </c:pt>
                <c:pt idx="1513">
                  <c:v>3162.8678354090148</c:v>
                </c:pt>
                <c:pt idx="1514">
                  <c:v>3163.8093357079001</c:v>
                </c:pt>
                <c:pt idx="1515">
                  <c:v>3164.7480171436146</c:v>
                </c:pt>
                <c:pt idx="1516">
                  <c:v>3165.6866985793299</c:v>
                </c:pt>
                <c:pt idx="1517">
                  <c:v>3166.6281988782143</c:v>
                </c:pt>
                <c:pt idx="1518">
                  <c:v>3167.5668803139288</c:v>
                </c:pt>
                <c:pt idx="1519">
                  <c:v>3168.5055617496441</c:v>
                </c:pt>
                <c:pt idx="1520">
                  <c:v>3169.447062048529</c:v>
                </c:pt>
                <c:pt idx="1521">
                  <c:v>3170.385743484243</c:v>
                </c:pt>
                <c:pt idx="1522">
                  <c:v>3171.3244249199583</c:v>
                </c:pt>
                <c:pt idx="1523">
                  <c:v>3172.2659252188432</c:v>
                </c:pt>
                <c:pt idx="1524">
                  <c:v>3173.2046066545581</c:v>
                </c:pt>
                <c:pt idx="1525">
                  <c:v>3174.1432880902726</c:v>
                </c:pt>
                <c:pt idx="1526">
                  <c:v>3175.0847883891574</c:v>
                </c:pt>
                <c:pt idx="1527">
                  <c:v>3176.0234698248723</c:v>
                </c:pt>
                <c:pt idx="1528">
                  <c:v>3176.9621512605872</c:v>
                </c:pt>
                <c:pt idx="1529">
                  <c:v>3177.9036515594721</c:v>
                </c:pt>
                <c:pt idx="1530">
                  <c:v>3178.8423329951866</c:v>
                </c:pt>
                <c:pt idx="1531">
                  <c:v>3179.7810144309015</c:v>
                </c:pt>
                <c:pt idx="1532">
                  <c:v>3180.7225147297868</c:v>
                </c:pt>
                <c:pt idx="1533">
                  <c:v>3181.6611961655012</c:v>
                </c:pt>
                <c:pt idx="1534">
                  <c:v>3182.5998776012157</c:v>
                </c:pt>
                <c:pt idx="1535">
                  <c:v>3183.541377900101</c:v>
                </c:pt>
                <c:pt idx="1536">
                  <c:v>3184.4800593358154</c:v>
                </c:pt>
                <c:pt idx="1537">
                  <c:v>3185.4187407715308</c:v>
                </c:pt>
                <c:pt idx="1538">
                  <c:v>3186.3602410704152</c:v>
                </c:pt>
                <c:pt idx="1539">
                  <c:v>3187.2989225061297</c:v>
                </c:pt>
                <c:pt idx="1540">
                  <c:v>3188.237603941845</c:v>
                </c:pt>
                <c:pt idx="1541">
                  <c:v>3189.1791042407299</c:v>
                </c:pt>
                <c:pt idx="1542">
                  <c:v>3190.1177856764443</c:v>
                </c:pt>
                <c:pt idx="1543">
                  <c:v>3191.0564671121592</c:v>
                </c:pt>
                <c:pt idx="1544">
                  <c:v>3191.9979674110441</c:v>
                </c:pt>
                <c:pt idx="1545">
                  <c:v>3192.936648846759</c:v>
                </c:pt>
                <c:pt idx="1546">
                  <c:v>3193.8753302824734</c:v>
                </c:pt>
                <c:pt idx="1547">
                  <c:v>3194.8168305813588</c:v>
                </c:pt>
                <c:pt idx="1548">
                  <c:v>3195.7555120170732</c:v>
                </c:pt>
                <c:pt idx="1549">
                  <c:v>3196.6941934527881</c:v>
                </c:pt>
                <c:pt idx="1550">
                  <c:v>3197.635693751673</c:v>
                </c:pt>
                <c:pt idx="1551">
                  <c:v>3198.5743751873874</c:v>
                </c:pt>
                <c:pt idx="1552">
                  <c:v>3199.5130566231023</c:v>
                </c:pt>
                <c:pt idx="1553">
                  <c:v>3200.4545569219877</c:v>
                </c:pt>
                <c:pt idx="1554">
                  <c:v>3201.3932383577016</c:v>
                </c:pt>
                <c:pt idx="1555">
                  <c:v>3202.331919793417</c:v>
                </c:pt>
                <c:pt idx="1556">
                  <c:v>3203.2734200923019</c:v>
                </c:pt>
                <c:pt idx="1557">
                  <c:v>3204.2121015280163</c:v>
                </c:pt>
                <c:pt idx="1558">
                  <c:v>3205.1507829637312</c:v>
                </c:pt>
                <c:pt idx="1559">
                  <c:v>3206.0922832626161</c:v>
                </c:pt>
                <c:pt idx="1560">
                  <c:v>3207.030964698331</c:v>
                </c:pt>
                <c:pt idx="1561">
                  <c:v>3207.9696461340459</c:v>
                </c:pt>
                <c:pt idx="1562">
                  <c:v>3208.9111464329303</c:v>
                </c:pt>
                <c:pt idx="1563">
                  <c:v>3209.8498278686452</c:v>
                </c:pt>
                <c:pt idx="1564">
                  <c:v>3210.7885093043601</c:v>
                </c:pt>
                <c:pt idx="1565">
                  <c:v>3211.7300096032454</c:v>
                </c:pt>
                <c:pt idx="1566">
                  <c:v>3212.6686910389599</c:v>
                </c:pt>
                <c:pt idx="1567">
                  <c:v>3213.6073724746743</c:v>
                </c:pt>
                <c:pt idx="1568">
                  <c:v>3214.5488727735597</c:v>
                </c:pt>
                <c:pt idx="1569">
                  <c:v>3215.4875542092741</c:v>
                </c:pt>
                <c:pt idx="1570">
                  <c:v>3216.426235644989</c:v>
                </c:pt>
                <c:pt idx="1571">
                  <c:v>3217.3677359438739</c:v>
                </c:pt>
                <c:pt idx="1572">
                  <c:v>3218.3064173795883</c:v>
                </c:pt>
                <c:pt idx="1573">
                  <c:v>3219.2450988153037</c:v>
                </c:pt>
                <c:pt idx="1574">
                  <c:v>3220.1865991141885</c:v>
                </c:pt>
                <c:pt idx="1575">
                  <c:v>3221.1252805499025</c:v>
                </c:pt>
                <c:pt idx="1576">
                  <c:v>3222.0639619856179</c:v>
                </c:pt>
                <c:pt idx="1577">
                  <c:v>3223.0054622845028</c:v>
                </c:pt>
                <c:pt idx="1578">
                  <c:v>3223.9441437202172</c:v>
                </c:pt>
                <c:pt idx="1579">
                  <c:v>3224.8828251559321</c:v>
                </c:pt>
                <c:pt idx="1580">
                  <c:v>3225.824325454817</c:v>
                </c:pt>
                <c:pt idx="1581">
                  <c:v>3226.7630068905319</c:v>
                </c:pt>
                <c:pt idx="1582">
                  <c:v>3227.7016883262468</c:v>
                </c:pt>
                <c:pt idx="1583">
                  <c:v>3228.6431886251312</c:v>
                </c:pt>
                <c:pt idx="1584">
                  <c:v>3229.5818700608461</c:v>
                </c:pt>
                <c:pt idx="1585">
                  <c:v>3230.520551496561</c:v>
                </c:pt>
                <c:pt idx="1586">
                  <c:v>3231.4620517954463</c:v>
                </c:pt>
                <c:pt idx="1587">
                  <c:v>3232.4007332311603</c:v>
                </c:pt>
                <c:pt idx="1588">
                  <c:v>3233.3394146668752</c:v>
                </c:pt>
                <c:pt idx="1589">
                  <c:v>3234.2809149657605</c:v>
                </c:pt>
                <c:pt idx="1590">
                  <c:v>3235.219596401475</c:v>
                </c:pt>
                <c:pt idx="1591">
                  <c:v>3236.1582778371894</c:v>
                </c:pt>
                <c:pt idx="1592">
                  <c:v>3237.0997781360747</c:v>
                </c:pt>
                <c:pt idx="1593">
                  <c:v>3238.0384595717892</c:v>
                </c:pt>
                <c:pt idx="1594">
                  <c:v>3238.9771410075045</c:v>
                </c:pt>
                <c:pt idx="1595">
                  <c:v>3239.918641306389</c:v>
                </c:pt>
                <c:pt idx="1596">
                  <c:v>3240.8573227421034</c:v>
                </c:pt>
                <c:pt idx="1597">
                  <c:v>3241.7960041778188</c:v>
                </c:pt>
                <c:pt idx="1598">
                  <c:v>3242.7375044767036</c:v>
                </c:pt>
                <c:pt idx="1599">
                  <c:v>3243.6761859124185</c:v>
                </c:pt>
                <c:pt idx="1600">
                  <c:v>3244.614867348133</c:v>
                </c:pt>
                <c:pt idx="1601">
                  <c:v>3245.5563676470179</c:v>
                </c:pt>
                <c:pt idx="1602">
                  <c:v>3246.4950490827327</c:v>
                </c:pt>
                <c:pt idx="1603">
                  <c:v>3247.4337305184476</c:v>
                </c:pt>
                <c:pt idx="1604">
                  <c:v>3248.3752308173325</c:v>
                </c:pt>
                <c:pt idx="1605">
                  <c:v>3249.313912253047</c:v>
                </c:pt>
                <c:pt idx="1606">
                  <c:v>3250.2525936887619</c:v>
                </c:pt>
                <c:pt idx="1607">
                  <c:v>3251.1940939876472</c:v>
                </c:pt>
                <c:pt idx="1608">
                  <c:v>3252.1327754233612</c:v>
                </c:pt>
                <c:pt idx="1609">
                  <c:v>3253.0714568590761</c:v>
                </c:pt>
                <c:pt idx="1610">
                  <c:v>3254.0129571579614</c:v>
                </c:pt>
                <c:pt idx="1611">
                  <c:v>3254.9516385936759</c:v>
                </c:pt>
                <c:pt idx="1612">
                  <c:v>3255.8903200293908</c:v>
                </c:pt>
                <c:pt idx="1613">
                  <c:v>3256.8318203282756</c:v>
                </c:pt>
                <c:pt idx="1614">
                  <c:v>3257.7705017639901</c:v>
                </c:pt>
                <c:pt idx="1615">
                  <c:v>3258.7091831997054</c:v>
                </c:pt>
                <c:pt idx="1616">
                  <c:v>3259.6506834985898</c:v>
                </c:pt>
                <c:pt idx="1617">
                  <c:v>3260.5893649343047</c:v>
                </c:pt>
                <c:pt idx="1618">
                  <c:v>3261.5280463700196</c:v>
                </c:pt>
                <c:pt idx="1619">
                  <c:v>3262.4695466689045</c:v>
                </c:pt>
                <c:pt idx="1620">
                  <c:v>3263.408228104619</c:v>
                </c:pt>
                <c:pt idx="1621">
                  <c:v>3264.3469095403339</c:v>
                </c:pt>
                <c:pt idx="1622">
                  <c:v>3265.2884098392192</c:v>
                </c:pt>
                <c:pt idx="1623">
                  <c:v>3266.2270912749336</c:v>
                </c:pt>
                <c:pt idx="1624">
                  <c:v>3267.1657727106481</c:v>
                </c:pt>
                <c:pt idx="1625">
                  <c:v>3268.1072730095334</c:v>
                </c:pt>
                <c:pt idx="1626">
                  <c:v>3269.0459544452478</c:v>
                </c:pt>
                <c:pt idx="1627">
                  <c:v>3269.9846358809627</c:v>
                </c:pt>
                <c:pt idx="1628">
                  <c:v>3270.9261361798476</c:v>
                </c:pt>
                <c:pt idx="1629">
                  <c:v>3271.8648176155621</c:v>
                </c:pt>
                <c:pt idx="1630">
                  <c:v>3272.8034990512774</c:v>
                </c:pt>
                <c:pt idx="1631">
                  <c:v>3273.7449993501623</c:v>
                </c:pt>
                <c:pt idx="1632">
                  <c:v>3274.6836807858767</c:v>
                </c:pt>
                <c:pt idx="1633">
                  <c:v>3275.6223622215916</c:v>
                </c:pt>
                <c:pt idx="1634">
                  <c:v>3276.5638625204765</c:v>
                </c:pt>
                <c:pt idx="1635">
                  <c:v>3277.5025439561909</c:v>
                </c:pt>
                <c:pt idx="1636">
                  <c:v>3278.4412253919063</c:v>
                </c:pt>
                <c:pt idx="1637">
                  <c:v>3279.3827256907907</c:v>
                </c:pt>
                <c:pt idx="1638">
                  <c:v>3280.3214071265056</c:v>
                </c:pt>
                <c:pt idx="1639">
                  <c:v>3281.2600885622205</c:v>
                </c:pt>
                <c:pt idx="1640">
                  <c:v>3282.2015888611054</c:v>
                </c:pt>
                <c:pt idx="1641">
                  <c:v>3283.1402702968198</c:v>
                </c:pt>
                <c:pt idx="1642">
                  <c:v>3284.0789517325347</c:v>
                </c:pt>
                <c:pt idx="1643">
                  <c:v>3285.0204520314201</c:v>
                </c:pt>
                <c:pt idx="1644">
                  <c:v>3285.9591334671345</c:v>
                </c:pt>
                <c:pt idx="1645">
                  <c:v>3286.8978149028489</c:v>
                </c:pt>
                <c:pt idx="1646">
                  <c:v>3287.8393152017343</c:v>
                </c:pt>
                <c:pt idx="1647">
                  <c:v>3288.7779966374487</c:v>
                </c:pt>
                <c:pt idx="1648">
                  <c:v>3289.7166780731636</c:v>
                </c:pt>
                <c:pt idx="1649">
                  <c:v>3290.6581783720485</c:v>
                </c:pt>
                <c:pt idx="1650">
                  <c:v>3291.5968598077629</c:v>
                </c:pt>
                <c:pt idx="1651">
                  <c:v>3292.5355412434783</c:v>
                </c:pt>
                <c:pt idx="1652">
                  <c:v>3293.4770415423632</c:v>
                </c:pt>
                <c:pt idx="1653">
                  <c:v>3294.4157229780772</c:v>
                </c:pt>
                <c:pt idx="1654">
                  <c:v>3295.3544044137925</c:v>
                </c:pt>
                <c:pt idx="1655">
                  <c:v>3296.2959047126774</c:v>
                </c:pt>
                <c:pt idx="1656">
                  <c:v>3297.2345861483923</c:v>
                </c:pt>
                <c:pt idx="1657">
                  <c:v>3298.1732675841067</c:v>
                </c:pt>
                <c:pt idx="1658">
                  <c:v>3299.1147678829916</c:v>
                </c:pt>
                <c:pt idx="1659">
                  <c:v>3300.0534493187065</c:v>
                </c:pt>
                <c:pt idx="1660">
                  <c:v>3300.9921307544214</c:v>
                </c:pt>
                <c:pt idx="1661">
                  <c:v>3301.9336310533063</c:v>
                </c:pt>
                <c:pt idx="1662">
                  <c:v>3302.8723124890207</c:v>
                </c:pt>
                <c:pt idx="1663">
                  <c:v>3303.8109939247356</c:v>
                </c:pt>
                <c:pt idx="1664">
                  <c:v>3304.7524942236209</c:v>
                </c:pt>
                <c:pt idx="1665">
                  <c:v>3305.6911756593354</c:v>
                </c:pt>
                <c:pt idx="1666">
                  <c:v>3306.6298570950498</c:v>
                </c:pt>
                <c:pt idx="1667">
                  <c:v>3307.5713573939352</c:v>
                </c:pt>
                <c:pt idx="1668">
                  <c:v>3308.5100388296496</c:v>
                </c:pt>
                <c:pt idx="1669">
                  <c:v>3309.448720265365</c:v>
                </c:pt>
                <c:pt idx="1670">
                  <c:v>3310.3902205642494</c:v>
                </c:pt>
                <c:pt idx="1671">
                  <c:v>3311.3289019999638</c:v>
                </c:pt>
                <c:pt idx="1672">
                  <c:v>3312.2675834356792</c:v>
                </c:pt>
                <c:pt idx="1673">
                  <c:v>3313.209083734564</c:v>
                </c:pt>
                <c:pt idx="1674">
                  <c:v>3314.1477651702785</c:v>
                </c:pt>
                <c:pt idx="1675">
                  <c:v>3315.0864466059934</c:v>
                </c:pt>
                <c:pt idx="1676">
                  <c:v>3316.0279469048783</c:v>
                </c:pt>
                <c:pt idx="1677">
                  <c:v>3316.9666283405932</c:v>
                </c:pt>
                <c:pt idx="1678">
                  <c:v>3317.9053097763076</c:v>
                </c:pt>
                <c:pt idx="1679">
                  <c:v>3318.8468100751929</c:v>
                </c:pt>
                <c:pt idx="1680">
                  <c:v>3319.7854915109074</c:v>
                </c:pt>
                <c:pt idx="1681">
                  <c:v>3320.7241729466223</c:v>
                </c:pt>
                <c:pt idx="1682">
                  <c:v>3321.6656732455072</c:v>
                </c:pt>
                <c:pt idx="1683">
                  <c:v>3322.6043546812216</c:v>
                </c:pt>
                <c:pt idx="1684">
                  <c:v>3323.5430361169365</c:v>
                </c:pt>
                <c:pt idx="1685">
                  <c:v>3324.4845364158218</c:v>
                </c:pt>
                <c:pt idx="1686">
                  <c:v>3325.4232178515358</c:v>
                </c:pt>
                <c:pt idx="1687">
                  <c:v>3326.3618992872512</c:v>
                </c:pt>
                <c:pt idx="1688">
                  <c:v>3327.303399586136</c:v>
                </c:pt>
                <c:pt idx="1689">
                  <c:v>3328.2420810218505</c:v>
                </c:pt>
                <c:pt idx="1690">
                  <c:v>3329.1807624575654</c:v>
                </c:pt>
                <c:pt idx="1691">
                  <c:v>3330.1222627564503</c:v>
                </c:pt>
                <c:pt idx="1692">
                  <c:v>3331.0609441921647</c:v>
                </c:pt>
                <c:pt idx="1693">
                  <c:v>3331.9996256278801</c:v>
                </c:pt>
                <c:pt idx="1694">
                  <c:v>3332.9411259267645</c:v>
                </c:pt>
                <c:pt idx="1695">
                  <c:v>3333.8798073624794</c:v>
                </c:pt>
                <c:pt idx="1696">
                  <c:v>3334.8184887981943</c:v>
                </c:pt>
                <c:pt idx="1697">
                  <c:v>3335.7599890970791</c:v>
                </c:pt>
                <c:pt idx="1698">
                  <c:v>3336.698670532794</c:v>
                </c:pt>
                <c:pt idx="1699">
                  <c:v>3337.6373519685085</c:v>
                </c:pt>
                <c:pt idx="1700">
                  <c:v>3338.5788522673938</c:v>
                </c:pt>
                <c:pt idx="1701">
                  <c:v>3339.5175337031083</c:v>
                </c:pt>
                <c:pt idx="1702">
                  <c:v>3340.4562151388232</c:v>
                </c:pt>
                <c:pt idx="1703">
                  <c:v>3341.397715437708</c:v>
                </c:pt>
                <c:pt idx="1704">
                  <c:v>3342.3363968734225</c:v>
                </c:pt>
                <c:pt idx="1705">
                  <c:v>3343.2750783091374</c:v>
                </c:pt>
                <c:pt idx="1706">
                  <c:v>3344.2165786080227</c:v>
                </c:pt>
                <c:pt idx="1707">
                  <c:v>3345.1552600437367</c:v>
                </c:pt>
                <c:pt idx="1708">
                  <c:v>3346.093941479452</c:v>
                </c:pt>
                <c:pt idx="1709">
                  <c:v>3347.0354417783369</c:v>
                </c:pt>
                <c:pt idx="1710">
                  <c:v>3347.9741232140514</c:v>
                </c:pt>
                <c:pt idx="1711">
                  <c:v>3348.9128046497663</c:v>
                </c:pt>
                <c:pt idx="1712">
                  <c:v>3349.8543049486511</c:v>
                </c:pt>
                <c:pt idx="1713">
                  <c:v>3350.792986384366</c:v>
                </c:pt>
                <c:pt idx="1714">
                  <c:v>3351.7316678200809</c:v>
                </c:pt>
                <c:pt idx="1715">
                  <c:v>3352.6731681189654</c:v>
                </c:pt>
                <c:pt idx="1716">
                  <c:v>3353.6118495546802</c:v>
                </c:pt>
                <c:pt idx="1717">
                  <c:v>3354.5505309903951</c:v>
                </c:pt>
                <c:pt idx="1718">
                  <c:v>3355.4920312892805</c:v>
                </c:pt>
                <c:pt idx="1719">
                  <c:v>3356.4307127249945</c:v>
                </c:pt>
                <c:pt idx="1720">
                  <c:v>3357.3693941607094</c:v>
                </c:pt>
                <c:pt idx="1721">
                  <c:v>3358.3108944595947</c:v>
                </c:pt>
                <c:pt idx="1722">
                  <c:v>3359.2495758953091</c:v>
                </c:pt>
                <c:pt idx="1723">
                  <c:v>3360.1882573310236</c:v>
                </c:pt>
                <c:pt idx="1724">
                  <c:v>3361.1297576299089</c:v>
                </c:pt>
                <c:pt idx="1725">
                  <c:v>3362.0684390656234</c:v>
                </c:pt>
                <c:pt idx="1726">
                  <c:v>3363.0071205013387</c:v>
                </c:pt>
                <c:pt idx="1727">
                  <c:v>3363.9486208002231</c:v>
                </c:pt>
                <c:pt idx="1728">
                  <c:v>3364.8873022359376</c:v>
                </c:pt>
                <c:pt idx="1729">
                  <c:v>3365.8259836716529</c:v>
                </c:pt>
                <c:pt idx="1730">
                  <c:v>3366.7674839705378</c:v>
                </c:pt>
                <c:pt idx="1731">
                  <c:v>3367.7061654062527</c:v>
                </c:pt>
                <c:pt idx="1732">
                  <c:v>3368.6448468419671</c:v>
                </c:pt>
                <c:pt idx="1733">
                  <c:v>3369.586347140852</c:v>
                </c:pt>
                <c:pt idx="1734">
                  <c:v>3370.5250285765669</c:v>
                </c:pt>
                <c:pt idx="1735">
                  <c:v>3371.4637100122818</c:v>
                </c:pt>
                <c:pt idx="1736">
                  <c:v>3372.4052103111662</c:v>
                </c:pt>
                <c:pt idx="1737">
                  <c:v>3373.3438917468811</c:v>
                </c:pt>
                <c:pt idx="1738">
                  <c:v>3374.282573182596</c:v>
                </c:pt>
                <c:pt idx="1739">
                  <c:v>3375.2240734814814</c:v>
                </c:pt>
                <c:pt idx="1740">
                  <c:v>3376.1627549171953</c:v>
                </c:pt>
                <c:pt idx="1741">
                  <c:v>3377.1014363529102</c:v>
                </c:pt>
                <c:pt idx="1742">
                  <c:v>3378.0429366517956</c:v>
                </c:pt>
                <c:pt idx="1743">
                  <c:v>3378.98161808751</c:v>
                </c:pt>
                <c:pt idx="1744">
                  <c:v>3379.9202995232249</c:v>
                </c:pt>
                <c:pt idx="1745">
                  <c:v>3380.8617998221098</c:v>
                </c:pt>
                <c:pt idx="1746">
                  <c:v>3381.8004812578242</c:v>
                </c:pt>
                <c:pt idx="1747">
                  <c:v>3382.7391626935396</c:v>
                </c:pt>
                <c:pt idx="1748">
                  <c:v>3383.680662992424</c:v>
                </c:pt>
                <c:pt idx="1749">
                  <c:v>3384.6193444281384</c:v>
                </c:pt>
                <c:pt idx="1750">
                  <c:v>3385.5580258638538</c:v>
                </c:pt>
                <c:pt idx="1751">
                  <c:v>3386.4995261627387</c:v>
                </c:pt>
                <c:pt idx="1752">
                  <c:v>3387.4382075984531</c:v>
                </c:pt>
                <c:pt idx="1753">
                  <c:v>3388.376889034168</c:v>
                </c:pt>
                <c:pt idx="1754">
                  <c:v>3389.3183893330529</c:v>
                </c:pt>
                <c:pt idx="1755">
                  <c:v>3390.2570707687678</c:v>
                </c:pt>
                <c:pt idx="1756">
                  <c:v>3391.1957522044822</c:v>
                </c:pt>
                <c:pt idx="1757">
                  <c:v>3392.1372525033676</c:v>
                </c:pt>
                <c:pt idx="1758">
                  <c:v>3393.075933939082</c:v>
                </c:pt>
                <c:pt idx="1759">
                  <c:v>3394.0146153747969</c:v>
                </c:pt>
                <c:pt idx="1760">
                  <c:v>3394.9561156736818</c:v>
                </c:pt>
                <c:pt idx="1761">
                  <c:v>3395.8947971093962</c:v>
                </c:pt>
                <c:pt idx="1762">
                  <c:v>3396.8334785451111</c:v>
                </c:pt>
                <c:pt idx="1763">
                  <c:v>3397.7749788439965</c:v>
                </c:pt>
                <c:pt idx="1764">
                  <c:v>3398.7136602797109</c:v>
                </c:pt>
                <c:pt idx="1765">
                  <c:v>3399.6523417154258</c:v>
                </c:pt>
                <c:pt idx="1766">
                  <c:v>3400.5938420143107</c:v>
                </c:pt>
                <c:pt idx="1767">
                  <c:v>3401.5325234500251</c:v>
                </c:pt>
                <c:pt idx="1768">
                  <c:v>3402.4712048857405</c:v>
                </c:pt>
                <c:pt idx="1769">
                  <c:v>3403.4127051846249</c:v>
                </c:pt>
                <c:pt idx="1770">
                  <c:v>3404.3513866203398</c:v>
                </c:pt>
                <c:pt idx="1771">
                  <c:v>3405.2900680560547</c:v>
                </c:pt>
                <c:pt idx="1772">
                  <c:v>3406.2315683549396</c:v>
                </c:pt>
                <c:pt idx="1773">
                  <c:v>3407.170249790654</c:v>
                </c:pt>
                <c:pt idx="1774">
                  <c:v>3408.1089312263689</c:v>
                </c:pt>
                <c:pt idx="1775">
                  <c:v>3409.0504315252542</c:v>
                </c:pt>
                <c:pt idx="1776">
                  <c:v>3409.9891129609687</c:v>
                </c:pt>
                <c:pt idx="1777">
                  <c:v>3410.9277943966831</c:v>
                </c:pt>
                <c:pt idx="1778">
                  <c:v>3411.8692946955684</c:v>
                </c:pt>
                <c:pt idx="1779">
                  <c:v>3412.8079761312829</c:v>
                </c:pt>
                <c:pt idx="1780">
                  <c:v>3413.7466575669978</c:v>
                </c:pt>
                <c:pt idx="1781">
                  <c:v>3414.6881578658827</c:v>
                </c:pt>
                <c:pt idx="1782">
                  <c:v>3415.6268393015971</c:v>
                </c:pt>
                <c:pt idx="1783">
                  <c:v>3416.5655207373125</c:v>
                </c:pt>
                <c:pt idx="1784">
                  <c:v>3417.5070210361973</c:v>
                </c:pt>
                <c:pt idx="1785">
                  <c:v>3418.4457024719113</c:v>
                </c:pt>
                <c:pt idx="1786">
                  <c:v>3419.3843839076267</c:v>
                </c:pt>
                <c:pt idx="1787">
                  <c:v>3420.3258842065115</c:v>
                </c:pt>
                <c:pt idx="1788">
                  <c:v>3421.2645656422264</c:v>
                </c:pt>
                <c:pt idx="1789">
                  <c:v>3422.2032470779409</c:v>
                </c:pt>
                <c:pt idx="1790">
                  <c:v>3423.1447473768258</c:v>
                </c:pt>
                <c:pt idx="1791">
                  <c:v>3424.0834288125407</c:v>
                </c:pt>
                <c:pt idx="1792">
                  <c:v>3425.0221102482556</c:v>
                </c:pt>
                <c:pt idx="1793">
                  <c:v>3425.96361054714</c:v>
                </c:pt>
                <c:pt idx="1794">
                  <c:v>3426.9022919828549</c:v>
                </c:pt>
                <c:pt idx="1795">
                  <c:v>3427.8409734185698</c:v>
                </c:pt>
                <c:pt idx="1796">
                  <c:v>3428.7824737174551</c:v>
                </c:pt>
                <c:pt idx="1797">
                  <c:v>3429.7211551531695</c:v>
                </c:pt>
                <c:pt idx="1798">
                  <c:v>3430.659836588884</c:v>
                </c:pt>
                <c:pt idx="1799">
                  <c:v>3431.6013368877693</c:v>
                </c:pt>
                <c:pt idx="1800">
                  <c:v>3432.5400183234838</c:v>
                </c:pt>
                <c:pt idx="1801">
                  <c:v>3433.4786997591991</c:v>
                </c:pt>
                <c:pt idx="1802">
                  <c:v>3434.4202000580835</c:v>
                </c:pt>
                <c:pt idx="1803">
                  <c:v>3435.358881493798</c:v>
                </c:pt>
                <c:pt idx="1804">
                  <c:v>3436.2975629295133</c:v>
                </c:pt>
                <c:pt idx="1805">
                  <c:v>3437.2390632283982</c:v>
                </c:pt>
                <c:pt idx="1806">
                  <c:v>3438.1777446641122</c:v>
                </c:pt>
                <c:pt idx="1807">
                  <c:v>3439.1164260998275</c:v>
                </c:pt>
                <c:pt idx="1808">
                  <c:v>3440.0579263987124</c:v>
                </c:pt>
                <c:pt idx="1809">
                  <c:v>3440.9966078344273</c:v>
                </c:pt>
                <c:pt idx="1810">
                  <c:v>3441.9352892701418</c:v>
                </c:pt>
                <c:pt idx="1811">
                  <c:v>3442.8767895690266</c:v>
                </c:pt>
                <c:pt idx="1812">
                  <c:v>3443.8154710047415</c:v>
                </c:pt>
                <c:pt idx="1813">
                  <c:v>3444.7541524404564</c:v>
                </c:pt>
                <c:pt idx="1814">
                  <c:v>3445.6956527393413</c:v>
                </c:pt>
                <c:pt idx="1815">
                  <c:v>3446.6343341750558</c:v>
                </c:pt>
                <c:pt idx="1816">
                  <c:v>3447.5730156107707</c:v>
                </c:pt>
                <c:pt idx="1817">
                  <c:v>3448.514515909656</c:v>
                </c:pt>
                <c:pt idx="1818">
                  <c:v>3449.45319734537</c:v>
                </c:pt>
                <c:pt idx="1819">
                  <c:v>3450.3918787810849</c:v>
                </c:pt>
                <c:pt idx="1820">
                  <c:v>3451.3333790799702</c:v>
                </c:pt>
                <c:pt idx="1821">
                  <c:v>3452.2720605156846</c:v>
                </c:pt>
                <c:pt idx="1822">
                  <c:v>3453.2107419513995</c:v>
                </c:pt>
                <c:pt idx="1823">
                  <c:v>3454.1522422502844</c:v>
                </c:pt>
                <c:pt idx="1824">
                  <c:v>3455.0909236859989</c:v>
                </c:pt>
                <c:pt idx="1825">
                  <c:v>3456.0296051217142</c:v>
                </c:pt>
                <c:pt idx="1826">
                  <c:v>3456.9711054205986</c:v>
                </c:pt>
                <c:pt idx="1827">
                  <c:v>3457.9097868563135</c:v>
                </c:pt>
                <c:pt idx="1828">
                  <c:v>3458.8484682920284</c:v>
                </c:pt>
                <c:pt idx="1829">
                  <c:v>3459.7899685909133</c:v>
                </c:pt>
                <c:pt idx="1830">
                  <c:v>3460.7286500266282</c:v>
                </c:pt>
                <c:pt idx="1831">
                  <c:v>3461.6673314623426</c:v>
                </c:pt>
                <c:pt idx="1832">
                  <c:v>3462.608831761228</c:v>
                </c:pt>
                <c:pt idx="1833">
                  <c:v>3463.5475131969424</c:v>
                </c:pt>
                <c:pt idx="1834">
                  <c:v>3464.4861946326573</c:v>
                </c:pt>
                <c:pt idx="1835">
                  <c:v>3465.4276949315422</c:v>
                </c:pt>
                <c:pt idx="1836">
                  <c:v>3466.3663763672566</c:v>
                </c:pt>
                <c:pt idx="1837">
                  <c:v>3467.3050578029715</c:v>
                </c:pt>
                <c:pt idx="1838">
                  <c:v>3468.2465581018569</c:v>
                </c:pt>
                <c:pt idx="1839">
                  <c:v>3469.1852395375709</c:v>
                </c:pt>
                <c:pt idx="1840">
                  <c:v>3470.1239209732862</c:v>
                </c:pt>
                <c:pt idx="1841">
                  <c:v>3471.0654212721711</c:v>
                </c:pt>
                <c:pt idx="1842">
                  <c:v>3472.0041027078855</c:v>
                </c:pt>
                <c:pt idx="1843">
                  <c:v>3472.9427841436004</c:v>
                </c:pt>
                <c:pt idx="1844">
                  <c:v>3473.8842844424853</c:v>
                </c:pt>
                <c:pt idx="1845">
                  <c:v>3474.8229658782002</c:v>
                </c:pt>
                <c:pt idx="1846">
                  <c:v>3475.7616473139151</c:v>
                </c:pt>
                <c:pt idx="1847">
                  <c:v>3476.7031476127995</c:v>
                </c:pt>
                <c:pt idx="1848">
                  <c:v>3477.6418290485144</c:v>
                </c:pt>
                <c:pt idx="1849">
                  <c:v>3478.5805104842293</c:v>
                </c:pt>
                <c:pt idx="1850">
                  <c:v>3479.5220107831146</c:v>
                </c:pt>
                <c:pt idx="1851">
                  <c:v>3480.4606922188286</c:v>
                </c:pt>
                <c:pt idx="1852">
                  <c:v>3481.3993736545435</c:v>
                </c:pt>
                <c:pt idx="1853">
                  <c:v>3482.3408739534289</c:v>
                </c:pt>
                <c:pt idx="1854">
                  <c:v>3483.2795553891433</c:v>
                </c:pt>
                <c:pt idx="1855">
                  <c:v>3484.2182368248577</c:v>
                </c:pt>
                <c:pt idx="1856">
                  <c:v>3485.1597371237431</c:v>
                </c:pt>
                <c:pt idx="1857">
                  <c:v>3486.0984185594575</c:v>
                </c:pt>
                <c:pt idx="1858">
                  <c:v>3487.0370999951729</c:v>
                </c:pt>
                <c:pt idx="1859">
                  <c:v>3487.9786002940573</c:v>
                </c:pt>
                <c:pt idx="1860">
                  <c:v>3488.9172817297717</c:v>
                </c:pt>
                <c:pt idx="1861">
                  <c:v>3489.8559631654871</c:v>
                </c:pt>
                <c:pt idx="1862">
                  <c:v>3490.797463464372</c:v>
                </c:pt>
                <c:pt idx="1863">
                  <c:v>3491.7361449000864</c:v>
                </c:pt>
                <c:pt idx="1864">
                  <c:v>3492.6748263358013</c:v>
                </c:pt>
                <c:pt idx="1865">
                  <c:v>3493.6163266346862</c:v>
                </c:pt>
                <c:pt idx="1866">
                  <c:v>3494.5550080704011</c:v>
                </c:pt>
                <c:pt idx="1867">
                  <c:v>3495.4936895061155</c:v>
                </c:pt>
                <c:pt idx="1868">
                  <c:v>3496.4351898050004</c:v>
                </c:pt>
                <c:pt idx="1869">
                  <c:v>3497.3738712407153</c:v>
                </c:pt>
                <c:pt idx="1870">
                  <c:v>3498.3125526764302</c:v>
                </c:pt>
                <c:pt idx="1871">
                  <c:v>3499.2540529753155</c:v>
                </c:pt>
                <c:pt idx="1872">
                  <c:v>3500.1927344110295</c:v>
                </c:pt>
                <c:pt idx="1873">
                  <c:v>3501.1314158467444</c:v>
                </c:pt>
                <c:pt idx="1874">
                  <c:v>3502.0729161456297</c:v>
                </c:pt>
                <c:pt idx="1875">
                  <c:v>3503.0115975813442</c:v>
                </c:pt>
                <c:pt idx="1876">
                  <c:v>3503.9502790170586</c:v>
                </c:pt>
                <c:pt idx="1877">
                  <c:v>3504.8917793159439</c:v>
                </c:pt>
                <c:pt idx="1878">
                  <c:v>3505.8304607516584</c:v>
                </c:pt>
                <c:pt idx="1879">
                  <c:v>3506.7691421873737</c:v>
                </c:pt>
                <c:pt idx="1880">
                  <c:v>3507.7106424862582</c:v>
                </c:pt>
                <c:pt idx="1881">
                  <c:v>3508.6493239219726</c:v>
                </c:pt>
                <c:pt idx="1882">
                  <c:v>3509.588005357688</c:v>
                </c:pt>
                <c:pt idx="1883">
                  <c:v>3510.5295056565728</c:v>
                </c:pt>
                <c:pt idx="1884">
                  <c:v>3511.4681870922873</c:v>
                </c:pt>
                <c:pt idx="1885">
                  <c:v>3512.4068685280022</c:v>
                </c:pt>
                <c:pt idx="1886">
                  <c:v>3513.3483688268871</c:v>
                </c:pt>
                <c:pt idx="1887">
                  <c:v>3514.287050262602</c:v>
                </c:pt>
                <c:pt idx="1888">
                  <c:v>3515.2257316983164</c:v>
                </c:pt>
                <c:pt idx="1889">
                  <c:v>3516.1672319972017</c:v>
                </c:pt>
                <c:pt idx="1890">
                  <c:v>3517.1059134329162</c:v>
                </c:pt>
                <c:pt idx="1891">
                  <c:v>3518.0445948686311</c:v>
                </c:pt>
                <c:pt idx="1892">
                  <c:v>3518.9860951675159</c:v>
                </c:pt>
                <c:pt idx="1893">
                  <c:v>3519.9247766032304</c:v>
                </c:pt>
                <c:pt idx="1894">
                  <c:v>3520.8634580389453</c:v>
                </c:pt>
                <c:pt idx="1895">
                  <c:v>3521.8049583378306</c:v>
                </c:pt>
                <c:pt idx="1896">
                  <c:v>3522.7436397735451</c:v>
                </c:pt>
                <c:pt idx="1897">
                  <c:v>3523.68232120926</c:v>
                </c:pt>
                <c:pt idx="1898">
                  <c:v>3524.6238215081448</c:v>
                </c:pt>
                <c:pt idx="1899">
                  <c:v>3525.5625029438593</c:v>
                </c:pt>
                <c:pt idx="1900">
                  <c:v>3526.5011843795742</c:v>
                </c:pt>
                <c:pt idx="1901">
                  <c:v>3527.442684678459</c:v>
                </c:pt>
                <c:pt idx="1902">
                  <c:v>3528.3813661141739</c:v>
                </c:pt>
                <c:pt idx="1903">
                  <c:v>3529.3200475498888</c:v>
                </c:pt>
                <c:pt idx="1904">
                  <c:v>3530.2615478487737</c:v>
                </c:pt>
                <c:pt idx="1905">
                  <c:v>3531.2002292844882</c:v>
                </c:pt>
                <c:pt idx="1906">
                  <c:v>3532.1389107202031</c:v>
                </c:pt>
                <c:pt idx="1907">
                  <c:v>3533.0804110190884</c:v>
                </c:pt>
                <c:pt idx="1908">
                  <c:v>3534.0190924548028</c:v>
                </c:pt>
                <c:pt idx="1909">
                  <c:v>3534.9577738905173</c:v>
                </c:pt>
                <c:pt idx="1910">
                  <c:v>3535.8992741894026</c:v>
                </c:pt>
                <c:pt idx="1911">
                  <c:v>3536.837955625117</c:v>
                </c:pt>
                <c:pt idx="1912">
                  <c:v>3537.7766370608319</c:v>
                </c:pt>
                <c:pt idx="1913">
                  <c:v>3538.7181373597168</c:v>
                </c:pt>
                <c:pt idx="1914">
                  <c:v>3539.6568187954313</c:v>
                </c:pt>
                <c:pt idx="1915">
                  <c:v>3540.5955002311466</c:v>
                </c:pt>
                <c:pt idx="1916">
                  <c:v>3541.5370005300315</c:v>
                </c:pt>
                <c:pt idx="1917">
                  <c:v>3542.4756819657455</c:v>
                </c:pt>
                <c:pt idx="1918">
                  <c:v>3543.4143634014608</c:v>
                </c:pt>
                <c:pt idx="1919">
                  <c:v>3544.3558637003457</c:v>
                </c:pt>
                <c:pt idx="1920">
                  <c:v>3545.2945451360602</c:v>
                </c:pt>
                <c:pt idx="1921">
                  <c:v>3546.233226571775</c:v>
                </c:pt>
                <c:pt idx="1922">
                  <c:v>3547.1747268706599</c:v>
                </c:pt>
                <c:pt idx="1923">
                  <c:v>3548.1134083063748</c:v>
                </c:pt>
                <c:pt idx="1924">
                  <c:v>3549.0520897420897</c:v>
                </c:pt>
                <c:pt idx="1925">
                  <c:v>3549.9935900409741</c:v>
                </c:pt>
                <c:pt idx="1926">
                  <c:v>3550.932271476689</c:v>
                </c:pt>
                <c:pt idx="1927">
                  <c:v>3551.8709529124039</c:v>
                </c:pt>
                <c:pt idx="1928">
                  <c:v>3552.8124532112893</c:v>
                </c:pt>
                <c:pt idx="1929">
                  <c:v>3553.7511346470037</c:v>
                </c:pt>
                <c:pt idx="1930">
                  <c:v>3554.6898160827182</c:v>
                </c:pt>
                <c:pt idx="1931">
                  <c:v>3555.6313163816035</c:v>
                </c:pt>
                <c:pt idx="1932">
                  <c:v>3556.5699978173179</c:v>
                </c:pt>
                <c:pt idx="1933">
                  <c:v>3557.5086792530324</c:v>
                </c:pt>
                <c:pt idx="1934">
                  <c:v>3558.4501795519177</c:v>
                </c:pt>
                <c:pt idx="1935">
                  <c:v>3559.3888609876321</c:v>
                </c:pt>
                <c:pt idx="1936">
                  <c:v>3560.3275424233475</c:v>
                </c:pt>
                <c:pt idx="1937">
                  <c:v>3561.2690427222324</c:v>
                </c:pt>
                <c:pt idx="1938">
                  <c:v>3562.2077241579464</c:v>
                </c:pt>
                <c:pt idx="1939">
                  <c:v>3563.1464055936617</c:v>
                </c:pt>
                <c:pt idx="1940">
                  <c:v>3564.0879058925466</c:v>
                </c:pt>
                <c:pt idx="1941">
                  <c:v>3565.0265873282615</c:v>
                </c:pt>
                <c:pt idx="1942">
                  <c:v>3565.9652687639759</c:v>
                </c:pt>
                <c:pt idx="1943">
                  <c:v>3566.9067690628608</c:v>
                </c:pt>
                <c:pt idx="1944">
                  <c:v>3567.8454504985757</c:v>
                </c:pt>
                <c:pt idx="1945">
                  <c:v>3568.7841319342906</c:v>
                </c:pt>
                <c:pt idx="1946">
                  <c:v>3569.7256322331755</c:v>
                </c:pt>
                <c:pt idx="1947">
                  <c:v>3570.6643136688899</c:v>
                </c:pt>
                <c:pt idx="1948">
                  <c:v>3571.6029951046048</c:v>
                </c:pt>
                <c:pt idx="1949">
                  <c:v>3572.5444954034901</c:v>
                </c:pt>
                <c:pt idx="1950">
                  <c:v>3573.4831768392041</c:v>
                </c:pt>
                <c:pt idx="1951">
                  <c:v>3574.421858274919</c:v>
                </c:pt>
                <c:pt idx="1952">
                  <c:v>3575.3633585738044</c:v>
                </c:pt>
                <c:pt idx="1953">
                  <c:v>3576.3020400095188</c:v>
                </c:pt>
                <c:pt idx="1954">
                  <c:v>3577.2407214452337</c:v>
                </c:pt>
                <c:pt idx="1955">
                  <c:v>3578.1822217441186</c:v>
                </c:pt>
                <c:pt idx="1956">
                  <c:v>3579.120903179833</c:v>
                </c:pt>
                <c:pt idx="1957">
                  <c:v>3580.0595846155484</c:v>
                </c:pt>
                <c:pt idx="1958">
                  <c:v>3581.0010849144328</c:v>
                </c:pt>
                <c:pt idx="1959">
                  <c:v>3581.9397663501477</c:v>
                </c:pt>
                <c:pt idx="1960">
                  <c:v>3582.8784477858626</c:v>
                </c:pt>
                <c:pt idx="1961">
                  <c:v>3583.8199480847475</c:v>
                </c:pt>
                <c:pt idx="1962">
                  <c:v>3584.7586295204624</c:v>
                </c:pt>
                <c:pt idx="1963">
                  <c:v>3585.6973109561768</c:v>
                </c:pt>
                <c:pt idx="1964">
                  <c:v>3586.6388112550617</c:v>
                </c:pt>
                <c:pt idx="1965">
                  <c:v>3587.5774926907766</c:v>
                </c:pt>
                <c:pt idx="1966">
                  <c:v>3588.516174126491</c:v>
                </c:pt>
                <c:pt idx="1967">
                  <c:v>3589.4576744253764</c:v>
                </c:pt>
                <c:pt idx="1968">
                  <c:v>3590.3963558610908</c:v>
                </c:pt>
                <c:pt idx="1969">
                  <c:v>3591.3350372968057</c:v>
                </c:pt>
                <c:pt idx="1970">
                  <c:v>3592.276537595691</c:v>
                </c:pt>
                <c:pt idx="1971">
                  <c:v>3593.215219031405</c:v>
                </c:pt>
                <c:pt idx="1972">
                  <c:v>3594.1539004671204</c:v>
                </c:pt>
                <c:pt idx="1973">
                  <c:v>3595.0954007660052</c:v>
                </c:pt>
                <c:pt idx="1974">
                  <c:v>3596.0340822017197</c:v>
                </c:pt>
                <c:pt idx="1975">
                  <c:v>3596.9727636374346</c:v>
                </c:pt>
                <c:pt idx="1976">
                  <c:v>3597.9142639363195</c:v>
                </c:pt>
                <c:pt idx="1977">
                  <c:v>3598.8529453720339</c:v>
                </c:pt>
                <c:pt idx="1978">
                  <c:v>3599.7916268077493</c:v>
                </c:pt>
                <c:pt idx="1979">
                  <c:v>3600.7331271066337</c:v>
                </c:pt>
                <c:pt idx="1980">
                  <c:v>3601.6718085423486</c:v>
                </c:pt>
                <c:pt idx="1981">
                  <c:v>3602.6104899780635</c:v>
                </c:pt>
                <c:pt idx="1982">
                  <c:v>3603.5519902769483</c:v>
                </c:pt>
                <c:pt idx="1983">
                  <c:v>3604.4906717126628</c:v>
                </c:pt>
                <c:pt idx="1984">
                  <c:v>3605.4293531483777</c:v>
                </c:pt>
                <c:pt idx="1985">
                  <c:v>3606.370853447263</c:v>
                </c:pt>
                <c:pt idx="1986">
                  <c:v>3607.3095348829775</c:v>
                </c:pt>
                <c:pt idx="1987">
                  <c:v>3608.2482163186919</c:v>
                </c:pt>
                <c:pt idx="1988">
                  <c:v>3609.1897166175772</c:v>
                </c:pt>
                <c:pt idx="1989">
                  <c:v>3610.1283980532917</c:v>
                </c:pt>
                <c:pt idx="1990">
                  <c:v>3611.0670794890066</c:v>
                </c:pt>
                <c:pt idx="1991">
                  <c:v>3612.0085797878914</c:v>
                </c:pt>
                <c:pt idx="1992">
                  <c:v>3612.9472612236059</c:v>
                </c:pt>
                <c:pt idx="1993">
                  <c:v>3613.8859426593212</c:v>
                </c:pt>
                <c:pt idx="1994">
                  <c:v>3614.8274429582061</c:v>
                </c:pt>
                <c:pt idx="1995">
                  <c:v>3615.7661243939201</c:v>
                </c:pt>
                <c:pt idx="1996">
                  <c:v>3616.7048058296355</c:v>
                </c:pt>
                <c:pt idx="1997">
                  <c:v>3617.6463061285203</c:v>
                </c:pt>
                <c:pt idx="1998">
                  <c:v>3618.5849875642352</c:v>
                </c:pt>
                <c:pt idx="1999">
                  <c:v>3619.5236689999497</c:v>
                </c:pt>
                <c:pt idx="2000">
                  <c:v>3620.4651692988346</c:v>
                </c:pt>
                <c:pt idx="2001">
                  <c:v>3621.4038507345495</c:v>
                </c:pt>
                <c:pt idx="2002">
                  <c:v>3622.3425321702643</c:v>
                </c:pt>
                <c:pt idx="2003">
                  <c:v>3623.2840324691497</c:v>
                </c:pt>
                <c:pt idx="2004">
                  <c:v>3624.2227139048637</c:v>
                </c:pt>
                <c:pt idx="2005">
                  <c:v>3625.1613953405786</c:v>
                </c:pt>
                <c:pt idx="2006">
                  <c:v>3626.1028956394639</c:v>
                </c:pt>
                <c:pt idx="2007">
                  <c:v>3627.0415770751783</c:v>
                </c:pt>
                <c:pt idx="2008">
                  <c:v>3627.9802585108928</c:v>
                </c:pt>
                <c:pt idx="2009">
                  <c:v>3628.9217588097781</c:v>
                </c:pt>
                <c:pt idx="2010">
                  <c:v>3629.8604402454926</c:v>
                </c:pt>
                <c:pt idx="2011">
                  <c:v>3630.7991216812079</c:v>
                </c:pt>
                <c:pt idx="2012">
                  <c:v>3631.7406219800923</c:v>
                </c:pt>
                <c:pt idx="2013">
                  <c:v>3632.6793034158068</c:v>
                </c:pt>
                <c:pt idx="2014">
                  <c:v>3633.6179848515221</c:v>
                </c:pt>
                <c:pt idx="2015">
                  <c:v>3634.559485150407</c:v>
                </c:pt>
                <c:pt idx="2016">
                  <c:v>3635.498166586121</c:v>
                </c:pt>
                <c:pt idx="2017">
                  <c:v>3636.4368480218363</c:v>
                </c:pt>
                <c:pt idx="2018">
                  <c:v>3637.3783483207212</c:v>
                </c:pt>
                <c:pt idx="2019">
                  <c:v>3638.3170297564361</c:v>
                </c:pt>
                <c:pt idx="2020">
                  <c:v>3639.2557111921506</c:v>
                </c:pt>
                <c:pt idx="2021">
                  <c:v>3640.1972114910354</c:v>
                </c:pt>
                <c:pt idx="2022">
                  <c:v>3641.1358929267503</c:v>
                </c:pt>
                <c:pt idx="2023">
                  <c:v>3642.0745743624652</c:v>
                </c:pt>
                <c:pt idx="2024">
                  <c:v>3643.0160746613501</c:v>
                </c:pt>
                <c:pt idx="2025">
                  <c:v>3643.9547560970645</c:v>
                </c:pt>
                <c:pt idx="2026">
                  <c:v>3644.8934375327794</c:v>
                </c:pt>
                <c:pt idx="2027">
                  <c:v>3645.8349378316648</c:v>
                </c:pt>
                <c:pt idx="2028">
                  <c:v>3646.7736192673788</c:v>
                </c:pt>
                <c:pt idx="2029">
                  <c:v>3647.7123007030941</c:v>
                </c:pt>
                <c:pt idx="2030">
                  <c:v>3648.653801001979</c:v>
                </c:pt>
                <c:pt idx="2031">
                  <c:v>3649.5924824376934</c:v>
                </c:pt>
                <c:pt idx="2032">
                  <c:v>3650.5311638734083</c:v>
                </c:pt>
                <c:pt idx="2033">
                  <c:v>3651.4726641722932</c:v>
                </c:pt>
                <c:pt idx="2034">
                  <c:v>3652.4113456080077</c:v>
                </c:pt>
                <c:pt idx="2035">
                  <c:v>3653.350027043723</c:v>
                </c:pt>
                <c:pt idx="2036">
                  <c:v>3654.2915273426079</c:v>
                </c:pt>
                <c:pt idx="2037">
                  <c:v>3655.2302087783223</c:v>
                </c:pt>
                <c:pt idx="2038">
                  <c:v>3656.1688902140372</c:v>
                </c:pt>
                <c:pt idx="2039">
                  <c:v>3657.1103905129221</c:v>
                </c:pt>
                <c:pt idx="2040">
                  <c:v>3658.049071948637</c:v>
                </c:pt>
                <c:pt idx="2041">
                  <c:v>3658.9877533843514</c:v>
                </c:pt>
                <c:pt idx="2042">
                  <c:v>3659.9292536832368</c:v>
                </c:pt>
                <c:pt idx="2043">
                  <c:v>3660.8679351189512</c:v>
                </c:pt>
                <c:pt idx="2044">
                  <c:v>3661.8066165546661</c:v>
                </c:pt>
                <c:pt idx="2045">
                  <c:v>3662.748116853551</c:v>
                </c:pt>
                <c:pt idx="2046">
                  <c:v>3663.6867982892654</c:v>
                </c:pt>
                <c:pt idx="2047">
                  <c:v>3664.6254797249803</c:v>
                </c:pt>
                <c:pt idx="2048">
                  <c:v>3665.5669800238657</c:v>
                </c:pt>
                <c:pt idx="2049">
                  <c:v>3666.5056614595796</c:v>
                </c:pt>
                <c:pt idx="2050">
                  <c:v>3667.444342895295</c:v>
                </c:pt>
                <c:pt idx="2051">
                  <c:v>3668.3858431941799</c:v>
                </c:pt>
                <c:pt idx="2052">
                  <c:v>3669.3245246298943</c:v>
                </c:pt>
                <c:pt idx="2053">
                  <c:v>3670.2632060656092</c:v>
                </c:pt>
                <c:pt idx="2054">
                  <c:v>3671.2047063644941</c:v>
                </c:pt>
                <c:pt idx="2055">
                  <c:v>3672.143387800209</c:v>
                </c:pt>
                <c:pt idx="2056">
                  <c:v>3673.0820692359239</c:v>
                </c:pt>
                <c:pt idx="2057">
                  <c:v>3674.0235695348083</c:v>
                </c:pt>
                <c:pt idx="2058">
                  <c:v>3674.9622509705232</c:v>
                </c:pt>
                <c:pt idx="2059">
                  <c:v>3675.9009324062381</c:v>
                </c:pt>
                <c:pt idx="2060">
                  <c:v>3676.8424327051234</c:v>
                </c:pt>
                <c:pt idx="2061">
                  <c:v>3677.7811141408374</c:v>
                </c:pt>
                <c:pt idx="2062">
                  <c:v>3678.7197955765523</c:v>
                </c:pt>
                <c:pt idx="2063">
                  <c:v>3679.6612958754376</c:v>
                </c:pt>
                <c:pt idx="2064">
                  <c:v>3680.5999773111521</c:v>
                </c:pt>
                <c:pt idx="2065">
                  <c:v>3681.5386587468665</c:v>
                </c:pt>
                <c:pt idx="2066">
                  <c:v>3682.4801590457519</c:v>
                </c:pt>
                <c:pt idx="2067">
                  <c:v>3683.4188404814663</c:v>
                </c:pt>
                <c:pt idx="2068">
                  <c:v>3684.3575219171817</c:v>
                </c:pt>
                <c:pt idx="2069">
                  <c:v>3685.2990222160661</c:v>
                </c:pt>
                <c:pt idx="2070">
                  <c:v>3686.2377036517805</c:v>
                </c:pt>
                <c:pt idx="2071">
                  <c:v>3687.1763850874959</c:v>
                </c:pt>
                <c:pt idx="2072">
                  <c:v>3688.1178853863807</c:v>
                </c:pt>
                <c:pt idx="2073">
                  <c:v>3689.0565668220956</c:v>
                </c:pt>
                <c:pt idx="2074">
                  <c:v>3689.9952482578101</c:v>
                </c:pt>
                <c:pt idx="2075">
                  <c:v>3690.936748556695</c:v>
                </c:pt>
                <c:pt idx="2076">
                  <c:v>3691.8754299924099</c:v>
                </c:pt>
                <c:pt idx="2077">
                  <c:v>3692.8141114281248</c:v>
                </c:pt>
                <c:pt idx="2078">
                  <c:v>3693.7556117270092</c:v>
                </c:pt>
                <c:pt idx="2079">
                  <c:v>3694.6942931627241</c:v>
                </c:pt>
                <c:pt idx="2080">
                  <c:v>3695.632974598439</c:v>
                </c:pt>
                <c:pt idx="2081">
                  <c:v>3696.5744748973243</c:v>
                </c:pt>
                <c:pt idx="2082">
                  <c:v>3697.5131563330383</c:v>
                </c:pt>
                <c:pt idx="2083">
                  <c:v>3698.4518377687532</c:v>
                </c:pt>
                <c:pt idx="2084">
                  <c:v>3699.3933380676385</c:v>
                </c:pt>
                <c:pt idx="2085">
                  <c:v>3700.332019503353</c:v>
                </c:pt>
                <c:pt idx="2086">
                  <c:v>3701.2707009390674</c:v>
                </c:pt>
                <c:pt idx="2087">
                  <c:v>3702.2122012379527</c:v>
                </c:pt>
                <c:pt idx="2088">
                  <c:v>3703.1508826736672</c:v>
                </c:pt>
                <c:pt idx="2089">
                  <c:v>3704.0895641093825</c:v>
                </c:pt>
                <c:pt idx="2090">
                  <c:v>3705.031064408267</c:v>
                </c:pt>
                <c:pt idx="2091">
                  <c:v>3705.9697458439814</c:v>
                </c:pt>
                <c:pt idx="2092">
                  <c:v>3706.9084272796968</c:v>
                </c:pt>
                <c:pt idx="2093">
                  <c:v>3707.8499275785816</c:v>
                </c:pt>
                <c:pt idx="2094">
                  <c:v>3708.7886090142961</c:v>
                </c:pt>
                <c:pt idx="2095">
                  <c:v>3709.727290450011</c:v>
                </c:pt>
                <c:pt idx="2096">
                  <c:v>3710.6687907488958</c:v>
                </c:pt>
                <c:pt idx="2097">
                  <c:v>3711.6074721846107</c:v>
                </c:pt>
                <c:pt idx="2098">
                  <c:v>3712.5461536203252</c:v>
                </c:pt>
                <c:pt idx="2099">
                  <c:v>3713.4876539192105</c:v>
                </c:pt>
                <c:pt idx="2100">
                  <c:v>3714.426335354925</c:v>
                </c:pt>
                <c:pt idx="2101">
                  <c:v>3715.3650167906399</c:v>
                </c:pt>
                <c:pt idx="2102">
                  <c:v>3716.3065170895247</c:v>
                </c:pt>
                <c:pt idx="2103">
                  <c:v>3717.2451985252392</c:v>
                </c:pt>
                <c:pt idx="2104">
                  <c:v>3718.1838799609541</c:v>
                </c:pt>
                <c:pt idx="2105">
                  <c:v>3719.1253802598394</c:v>
                </c:pt>
                <c:pt idx="2106">
                  <c:v>3720.0640616955538</c:v>
                </c:pt>
                <c:pt idx="2107">
                  <c:v>3721.0027431312687</c:v>
                </c:pt>
                <c:pt idx="2108">
                  <c:v>3721.9442434301536</c:v>
                </c:pt>
                <c:pt idx="2109">
                  <c:v>3722.8829248658681</c:v>
                </c:pt>
                <c:pt idx="2110">
                  <c:v>3723.8216063015834</c:v>
                </c:pt>
                <c:pt idx="2111">
                  <c:v>3724.7631066004678</c:v>
                </c:pt>
                <c:pt idx="2112">
                  <c:v>3725.7017880361827</c:v>
                </c:pt>
                <c:pt idx="2113">
                  <c:v>3726.6404694718976</c:v>
                </c:pt>
                <c:pt idx="2114">
                  <c:v>3727.5819697707825</c:v>
                </c:pt>
                <c:pt idx="2115">
                  <c:v>3728.520651206497</c:v>
                </c:pt>
                <c:pt idx="2116">
                  <c:v>3729.4593326422118</c:v>
                </c:pt>
                <c:pt idx="2117">
                  <c:v>3730.4008329410972</c:v>
                </c:pt>
                <c:pt idx="2118">
                  <c:v>3731.3395143768116</c:v>
                </c:pt>
                <c:pt idx="2119">
                  <c:v>3732.2781958125261</c:v>
                </c:pt>
                <c:pt idx="2120">
                  <c:v>3733.2196961114114</c:v>
                </c:pt>
                <c:pt idx="2121">
                  <c:v>3734.1583775471258</c:v>
                </c:pt>
                <c:pt idx="2122">
                  <c:v>3735.0970589828407</c:v>
                </c:pt>
                <c:pt idx="2123">
                  <c:v>3736.0385592817256</c:v>
                </c:pt>
                <c:pt idx="2124">
                  <c:v>3736.9772407174401</c:v>
                </c:pt>
                <c:pt idx="2125">
                  <c:v>3737.9159221531554</c:v>
                </c:pt>
                <c:pt idx="2126">
                  <c:v>3738.8574224520403</c:v>
                </c:pt>
                <c:pt idx="2127">
                  <c:v>3739.7961038877543</c:v>
                </c:pt>
                <c:pt idx="2128">
                  <c:v>3740.7347853234696</c:v>
                </c:pt>
                <c:pt idx="2129">
                  <c:v>3741.6762856223545</c:v>
                </c:pt>
                <c:pt idx="2130">
                  <c:v>3742.6149670580694</c:v>
                </c:pt>
                <c:pt idx="2131">
                  <c:v>3743.5536484937838</c:v>
                </c:pt>
                <c:pt idx="2132">
                  <c:v>3744.4951487926687</c:v>
                </c:pt>
                <c:pt idx="2133">
                  <c:v>3745.4338302283836</c:v>
                </c:pt>
                <c:pt idx="2134">
                  <c:v>3746.3725116640985</c:v>
                </c:pt>
                <c:pt idx="2135">
                  <c:v>3747.3140119629829</c:v>
                </c:pt>
                <c:pt idx="2136">
                  <c:v>3748.2526933986978</c:v>
                </c:pt>
                <c:pt idx="2137">
                  <c:v>3749.1913748344127</c:v>
                </c:pt>
                <c:pt idx="2138">
                  <c:v>3750.1328751332981</c:v>
                </c:pt>
                <c:pt idx="2139">
                  <c:v>3751.0715565690125</c:v>
                </c:pt>
                <c:pt idx="2140">
                  <c:v>3752.0102380047269</c:v>
                </c:pt>
                <c:pt idx="2141">
                  <c:v>3752.9517383036123</c:v>
                </c:pt>
                <c:pt idx="2142">
                  <c:v>3753.8904197393267</c:v>
                </c:pt>
                <c:pt idx="2143">
                  <c:v>3754.8291011750421</c:v>
                </c:pt>
                <c:pt idx="2144">
                  <c:v>3755.7706014739265</c:v>
                </c:pt>
                <c:pt idx="2145">
                  <c:v>3756.7092829096409</c:v>
                </c:pt>
                <c:pt idx="2146">
                  <c:v>3757.6479643453563</c:v>
                </c:pt>
                <c:pt idx="2147">
                  <c:v>3758.5894646442412</c:v>
                </c:pt>
                <c:pt idx="2148">
                  <c:v>3759.5281460799551</c:v>
                </c:pt>
                <c:pt idx="2149">
                  <c:v>3760.4668275156705</c:v>
                </c:pt>
                <c:pt idx="2150">
                  <c:v>3761.4083278145554</c:v>
                </c:pt>
                <c:pt idx="2151">
                  <c:v>3762.3470092502703</c:v>
                </c:pt>
                <c:pt idx="2152">
                  <c:v>3763.2856906859847</c:v>
                </c:pt>
                <c:pt idx="2153">
                  <c:v>3764.2271909848696</c:v>
                </c:pt>
                <c:pt idx="2154">
                  <c:v>3765.1658724205845</c:v>
                </c:pt>
                <c:pt idx="2155">
                  <c:v>3766.1045538562994</c:v>
                </c:pt>
                <c:pt idx="2156">
                  <c:v>3767.0460541551843</c:v>
                </c:pt>
                <c:pt idx="2157">
                  <c:v>3767.9847355908987</c:v>
                </c:pt>
                <c:pt idx="2158">
                  <c:v>3768.9234170266136</c:v>
                </c:pt>
                <c:pt idx="2159">
                  <c:v>3769.8649173254989</c:v>
                </c:pt>
                <c:pt idx="2160">
                  <c:v>3770.8035987612129</c:v>
                </c:pt>
                <c:pt idx="2161">
                  <c:v>3771.7422801969278</c:v>
                </c:pt>
                <c:pt idx="2162">
                  <c:v>3772.6837804958132</c:v>
                </c:pt>
                <c:pt idx="2163">
                  <c:v>3773.6224619315276</c:v>
                </c:pt>
                <c:pt idx="2164">
                  <c:v>3774.5611433672425</c:v>
                </c:pt>
                <c:pt idx="2165">
                  <c:v>3775.5026436661274</c:v>
                </c:pt>
                <c:pt idx="2166">
                  <c:v>3776.4413251018418</c:v>
                </c:pt>
                <c:pt idx="2167">
                  <c:v>3777.3800065375572</c:v>
                </c:pt>
                <c:pt idx="2168">
                  <c:v>3778.3215068364416</c:v>
                </c:pt>
                <c:pt idx="2169">
                  <c:v>3779.2601882721565</c:v>
                </c:pt>
                <c:pt idx="2170">
                  <c:v>3780.1988697078714</c:v>
                </c:pt>
                <c:pt idx="2171">
                  <c:v>3781.1403700067563</c:v>
                </c:pt>
                <c:pt idx="2172">
                  <c:v>3782.0790514424712</c:v>
                </c:pt>
                <c:pt idx="2173">
                  <c:v>3783.0177328781856</c:v>
                </c:pt>
                <c:pt idx="2174">
                  <c:v>3783.9592331770709</c:v>
                </c:pt>
                <c:pt idx="2175">
                  <c:v>3784.8979146127854</c:v>
                </c:pt>
                <c:pt idx="2176">
                  <c:v>3785.8365960485003</c:v>
                </c:pt>
                <c:pt idx="2177">
                  <c:v>3786.7780963473851</c:v>
                </c:pt>
                <c:pt idx="2178">
                  <c:v>3787.7167777830996</c:v>
                </c:pt>
                <c:pt idx="2179">
                  <c:v>3788.6554592188145</c:v>
                </c:pt>
                <c:pt idx="2180">
                  <c:v>3789.5969595176998</c:v>
                </c:pt>
                <c:pt idx="2181">
                  <c:v>3790.5356409534138</c:v>
                </c:pt>
                <c:pt idx="2182">
                  <c:v>3791.4743223891292</c:v>
                </c:pt>
                <c:pt idx="2183">
                  <c:v>3792.415822688014</c:v>
                </c:pt>
                <c:pt idx="2184">
                  <c:v>3793.3545041237285</c:v>
                </c:pt>
                <c:pt idx="2185">
                  <c:v>3794.2931855594434</c:v>
                </c:pt>
                <c:pt idx="2186">
                  <c:v>3795.2346858583282</c:v>
                </c:pt>
                <c:pt idx="2187">
                  <c:v>3796.1733672940431</c:v>
                </c:pt>
                <c:pt idx="2188">
                  <c:v>3797.112048729758</c:v>
                </c:pt>
                <c:pt idx="2189">
                  <c:v>3798.0535490286425</c:v>
                </c:pt>
                <c:pt idx="2190">
                  <c:v>3798.9922304643574</c:v>
                </c:pt>
                <c:pt idx="2191">
                  <c:v>3799.9309119000723</c:v>
                </c:pt>
                <c:pt idx="2192">
                  <c:v>3800.8724121989571</c:v>
                </c:pt>
                <c:pt idx="2193">
                  <c:v>3801.8110936346716</c:v>
                </c:pt>
                <c:pt idx="2194">
                  <c:v>3802.7497750703865</c:v>
                </c:pt>
                <c:pt idx="2195">
                  <c:v>3803.6912753692718</c:v>
                </c:pt>
                <c:pt idx="2196">
                  <c:v>3804.6299568049863</c:v>
                </c:pt>
                <c:pt idx="2197">
                  <c:v>3805.5686382407007</c:v>
                </c:pt>
                <c:pt idx="2198">
                  <c:v>3806.510138539586</c:v>
                </c:pt>
                <c:pt idx="2199">
                  <c:v>3807.4488199753005</c:v>
                </c:pt>
                <c:pt idx="2200">
                  <c:v>3808.3875014110158</c:v>
                </c:pt>
                <c:pt idx="2201">
                  <c:v>3809.3290017099002</c:v>
                </c:pt>
                <c:pt idx="2202">
                  <c:v>3810.2676831456147</c:v>
                </c:pt>
                <c:pt idx="2203">
                  <c:v>3811.20636458133</c:v>
                </c:pt>
                <c:pt idx="2204">
                  <c:v>3812.1478648802149</c:v>
                </c:pt>
                <c:pt idx="2205">
                  <c:v>3813.0865463159294</c:v>
                </c:pt>
                <c:pt idx="2206">
                  <c:v>3814.0252277516443</c:v>
                </c:pt>
                <c:pt idx="2207">
                  <c:v>3814.9667280505291</c:v>
                </c:pt>
                <c:pt idx="2208">
                  <c:v>3815.905409486244</c:v>
                </c:pt>
                <c:pt idx="2209">
                  <c:v>3816.8440909219589</c:v>
                </c:pt>
                <c:pt idx="2210">
                  <c:v>3817.7855912208433</c:v>
                </c:pt>
                <c:pt idx="2211">
                  <c:v>3818.7242726565582</c:v>
                </c:pt>
                <c:pt idx="2212">
                  <c:v>3819.6629540922731</c:v>
                </c:pt>
                <c:pt idx="2213">
                  <c:v>3820.6044543911585</c:v>
                </c:pt>
                <c:pt idx="2214">
                  <c:v>3821.5431358268725</c:v>
                </c:pt>
                <c:pt idx="2215">
                  <c:v>3822.4818172625874</c:v>
                </c:pt>
                <c:pt idx="2216">
                  <c:v>3823.4233175614727</c:v>
                </c:pt>
                <c:pt idx="2217">
                  <c:v>3824.3619989971871</c:v>
                </c:pt>
                <c:pt idx="2218">
                  <c:v>3825.3006804329016</c:v>
                </c:pt>
                <c:pt idx="2219">
                  <c:v>3826.2421807317869</c:v>
                </c:pt>
                <c:pt idx="2220">
                  <c:v>3827.1808621675013</c:v>
                </c:pt>
                <c:pt idx="2221">
                  <c:v>3828.1195436032167</c:v>
                </c:pt>
                <c:pt idx="2222">
                  <c:v>3829.0610439021011</c:v>
                </c:pt>
                <c:pt idx="2223">
                  <c:v>3829.9997253378156</c:v>
                </c:pt>
                <c:pt idx="2224">
                  <c:v>3830.9384067735309</c:v>
                </c:pt>
                <c:pt idx="2225">
                  <c:v>3831.8799070724158</c:v>
                </c:pt>
                <c:pt idx="2226">
                  <c:v>3832.8185885081302</c:v>
                </c:pt>
                <c:pt idx="2227">
                  <c:v>3833.7572699438451</c:v>
                </c:pt>
                <c:pt idx="2228">
                  <c:v>3834.69877024273</c:v>
                </c:pt>
                <c:pt idx="2229">
                  <c:v>3835.6374516784449</c:v>
                </c:pt>
                <c:pt idx="2230">
                  <c:v>3836.5761331141593</c:v>
                </c:pt>
                <c:pt idx="2231">
                  <c:v>3837.5176334130447</c:v>
                </c:pt>
                <c:pt idx="2232">
                  <c:v>3838.4563148487591</c:v>
                </c:pt>
                <c:pt idx="2233">
                  <c:v>3839.394996284474</c:v>
                </c:pt>
                <c:pt idx="2234">
                  <c:v>3840.3364965833589</c:v>
                </c:pt>
                <c:pt idx="2235">
                  <c:v>3841.2751780190733</c:v>
                </c:pt>
                <c:pt idx="2236">
                  <c:v>3842.2138594547882</c:v>
                </c:pt>
                <c:pt idx="2237">
                  <c:v>3843.1553597536736</c:v>
                </c:pt>
                <c:pt idx="2238">
                  <c:v>3844.094041189388</c:v>
                </c:pt>
                <c:pt idx="2239">
                  <c:v>3845.0327226251029</c:v>
                </c:pt>
                <c:pt idx="2240">
                  <c:v>3845.9742229239878</c:v>
                </c:pt>
                <c:pt idx="2241">
                  <c:v>3846.9129043597022</c:v>
                </c:pt>
                <c:pt idx="2242">
                  <c:v>3847.8515857954176</c:v>
                </c:pt>
                <c:pt idx="2243">
                  <c:v>3848.793086094302</c:v>
                </c:pt>
                <c:pt idx="2244">
                  <c:v>3849.7317675300164</c:v>
                </c:pt>
                <c:pt idx="2245">
                  <c:v>3850.6704489657313</c:v>
                </c:pt>
                <c:pt idx="2246">
                  <c:v>3851.6119492646167</c:v>
                </c:pt>
                <c:pt idx="2247">
                  <c:v>3852.5506307003311</c:v>
                </c:pt>
                <c:pt idx="2248">
                  <c:v>3853.4893121360456</c:v>
                </c:pt>
                <c:pt idx="2249">
                  <c:v>3854.4308124349309</c:v>
                </c:pt>
                <c:pt idx="2250">
                  <c:v>3855.3694938706458</c:v>
                </c:pt>
                <c:pt idx="2251">
                  <c:v>3856.3081753063598</c:v>
                </c:pt>
                <c:pt idx="2252">
                  <c:v>3857.2496756052456</c:v>
                </c:pt>
                <c:pt idx="2253">
                  <c:v>3858.18835704096</c:v>
                </c:pt>
                <c:pt idx="2254">
                  <c:v>3859.1270384766744</c:v>
                </c:pt>
                <c:pt idx="2255">
                  <c:v>3860.0685387755598</c:v>
                </c:pt>
                <c:pt idx="2256">
                  <c:v>3861.0072202112742</c:v>
                </c:pt>
                <c:pt idx="2257">
                  <c:v>3861.9459016469887</c:v>
                </c:pt>
                <c:pt idx="2258">
                  <c:v>3862.8874019458744</c:v>
                </c:pt>
                <c:pt idx="2259">
                  <c:v>3863.8260833815884</c:v>
                </c:pt>
                <c:pt idx="2260">
                  <c:v>3864.7647648173033</c:v>
                </c:pt>
                <c:pt idx="2261">
                  <c:v>3865.7062651161887</c:v>
                </c:pt>
                <c:pt idx="2262">
                  <c:v>3866.6449465519031</c:v>
                </c:pt>
                <c:pt idx="2263">
                  <c:v>3867.583627987618</c:v>
                </c:pt>
                <c:pt idx="2264">
                  <c:v>3868.5251282865029</c:v>
                </c:pt>
                <c:pt idx="2265">
                  <c:v>3869.4638097222178</c:v>
                </c:pt>
                <c:pt idx="2266">
                  <c:v>3870.4024911579322</c:v>
                </c:pt>
                <c:pt idx="2267">
                  <c:v>3871.3439914568171</c:v>
                </c:pt>
                <c:pt idx="2268">
                  <c:v>3872.282672892532</c:v>
                </c:pt>
                <c:pt idx="2269">
                  <c:v>3873.2213543282464</c:v>
                </c:pt>
                <c:pt idx="2270">
                  <c:v>3874.1628546271322</c:v>
                </c:pt>
                <c:pt idx="2271">
                  <c:v>3875.1015360628467</c:v>
                </c:pt>
                <c:pt idx="2272">
                  <c:v>3876.0402174985607</c:v>
                </c:pt>
                <c:pt idx="2273">
                  <c:v>3876.9817177974464</c:v>
                </c:pt>
                <c:pt idx="2274">
                  <c:v>3877.9203992331609</c:v>
                </c:pt>
                <c:pt idx="2275">
                  <c:v>3878.8590806688753</c:v>
                </c:pt>
                <c:pt idx="2276">
                  <c:v>3879.8005809677607</c:v>
                </c:pt>
                <c:pt idx="2277">
                  <c:v>3880.7392624034751</c:v>
                </c:pt>
                <c:pt idx="2278">
                  <c:v>3881.67794383919</c:v>
                </c:pt>
                <c:pt idx="2279">
                  <c:v>3882.6194441380753</c:v>
                </c:pt>
                <c:pt idx="2280">
                  <c:v>3883.5581255737893</c:v>
                </c:pt>
                <c:pt idx="2281">
                  <c:v>3884.4968070095042</c:v>
                </c:pt>
                <c:pt idx="2282">
                  <c:v>3885.4383073083895</c:v>
                </c:pt>
                <c:pt idx="2283">
                  <c:v>3886.3769887441044</c:v>
                </c:pt>
                <c:pt idx="2284">
                  <c:v>3887.3156701798184</c:v>
                </c:pt>
                <c:pt idx="2285">
                  <c:v>3888.2571704787038</c:v>
                </c:pt>
                <c:pt idx="2286">
                  <c:v>3889.1958519144187</c:v>
                </c:pt>
                <c:pt idx="2287">
                  <c:v>3890.1345333501331</c:v>
                </c:pt>
                <c:pt idx="2288">
                  <c:v>3891.0760336490184</c:v>
                </c:pt>
                <c:pt idx="2289">
                  <c:v>3892.0147150847329</c:v>
                </c:pt>
                <c:pt idx="2290">
                  <c:v>3892.9533965204473</c:v>
                </c:pt>
                <c:pt idx="2291">
                  <c:v>3893.8948968193331</c:v>
                </c:pt>
                <c:pt idx="2292">
                  <c:v>3894.8335782550471</c:v>
                </c:pt>
                <c:pt idx="2293">
                  <c:v>3895.7722596907615</c:v>
                </c:pt>
                <c:pt idx="2294">
                  <c:v>3896.7137599896473</c:v>
                </c:pt>
                <c:pt idx="2295">
                  <c:v>3897.6524414253618</c:v>
                </c:pt>
                <c:pt idx="2296">
                  <c:v>3898.5911228610767</c:v>
                </c:pt>
                <c:pt idx="2297">
                  <c:v>3899.5326231599615</c:v>
                </c:pt>
                <c:pt idx="2298">
                  <c:v>3900.471304595676</c:v>
                </c:pt>
                <c:pt idx="2299">
                  <c:v>3901.4099860313909</c:v>
                </c:pt>
                <c:pt idx="2300">
                  <c:v>3902.3514863302757</c:v>
                </c:pt>
                <c:pt idx="2301">
                  <c:v>3903.2901677659902</c:v>
                </c:pt>
                <c:pt idx="2302">
                  <c:v>3904.2288492017051</c:v>
                </c:pt>
                <c:pt idx="2303">
                  <c:v>3905.1703495005904</c:v>
                </c:pt>
                <c:pt idx="2304">
                  <c:v>3906.1090309363053</c:v>
                </c:pt>
                <c:pt idx="2305">
                  <c:v>3907.0477123720193</c:v>
                </c:pt>
                <c:pt idx="2306">
                  <c:v>3907.9892126709046</c:v>
                </c:pt>
                <c:pt idx="2307">
                  <c:v>3908.9278941066195</c:v>
                </c:pt>
                <c:pt idx="2308">
                  <c:v>3909.866575542334</c:v>
                </c:pt>
                <c:pt idx="2309">
                  <c:v>3910.8080758412193</c:v>
                </c:pt>
                <c:pt idx="2310">
                  <c:v>3911.7467572769337</c:v>
                </c:pt>
                <c:pt idx="2311">
                  <c:v>3912.6854387126482</c:v>
                </c:pt>
                <c:pt idx="2312">
                  <c:v>3913.626939011534</c:v>
                </c:pt>
                <c:pt idx="2313">
                  <c:v>3914.565620447248</c:v>
                </c:pt>
                <c:pt idx="2314">
                  <c:v>3915.5043018829624</c:v>
                </c:pt>
                <c:pt idx="2315">
                  <c:v>3916.4458021818482</c:v>
                </c:pt>
                <c:pt idx="2316">
                  <c:v>3917.3844836175626</c:v>
                </c:pt>
                <c:pt idx="2317">
                  <c:v>3918.3231650532771</c:v>
                </c:pt>
                <c:pt idx="2318">
                  <c:v>3919.2646653521624</c:v>
                </c:pt>
                <c:pt idx="2319">
                  <c:v>3920.2033467878769</c:v>
                </c:pt>
                <c:pt idx="2320">
                  <c:v>3921.1420282235918</c:v>
                </c:pt>
                <c:pt idx="2321">
                  <c:v>3922.0835285224766</c:v>
                </c:pt>
                <c:pt idx="2322">
                  <c:v>3923.0222099581915</c:v>
                </c:pt>
                <c:pt idx="2323">
                  <c:v>3923.960891393906</c:v>
                </c:pt>
                <c:pt idx="2324">
                  <c:v>3924.9023916927913</c:v>
                </c:pt>
                <c:pt idx="2325">
                  <c:v>3925.8410731285057</c:v>
                </c:pt>
                <c:pt idx="2326">
                  <c:v>3926.7797545642202</c:v>
                </c:pt>
                <c:pt idx="2327">
                  <c:v>3927.721254863106</c:v>
                </c:pt>
                <c:pt idx="2328">
                  <c:v>3928.6599362988204</c:v>
                </c:pt>
                <c:pt idx="2329">
                  <c:v>3929.5986177345349</c:v>
                </c:pt>
                <c:pt idx="2330">
                  <c:v>3930.5401180334202</c:v>
                </c:pt>
                <c:pt idx="2331">
                  <c:v>3931.4787994691346</c:v>
                </c:pt>
                <c:pt idx="2332">
                  <c:v>3932.4174809048491</c:v>
                </c:pt>
                <c:pt idx="2333">
                  <c:v>3933.3589812037344</c:v>
                </c:pt>
                <c:pt idx="2334">
                  <c:v>3934.2976626394488</c:v>
                </c:pt>
                <c:pt idx="2335">
                  <c:v>3935.2363440751637</c:v>
                </c:pt>
                <c:pt idx="2336">
                  <c:v>3936.1778443740491</c:v>
                </c:pt>
                <c:pt idx="2337">
                  <c:v>3937.1165258097635</c:v>
                </c:pt>
                <c:pt idx="2338">
                  <c:v>3938.055207245478</c:v>
                </c:pt>
                <c:pt idx="2339">
                  <c:v>3938.9967075443633</c:v>
                </c:pt>
                <c:pt idx="2340">
                  <c:v>3939.9353889800782</c:v>
                </c:pt>
                <c:pt idx="2341">
                  <c:v>3940.8740704157926</c:v>
                </c:pt>
                <c:pt idx="2342">
                  <c:v>3941.8155707146775</c:v>
                </c:pt>
                <c:pt idx="2343">
                  <c:v>3942.7542521503924</c:v>
                </c:pt>
                <c:pt idx="2344">
                  <c:v>3943.6929335861068</c:v>
                </c:pt>
                <c:pt idx="2345">
                  <c:v>3944.6344338849926</c:v>
                </c:pt>
                <c:pt idx="2346">
                  <c:v>3945.5731153207066</c:v>
                </c:pt>
                <c:pt idx="2347">
                  <c:v>3946.5117967564211</c:v>
                </c:pt>
                <c:pt idx="2348">
                  <c:v>3947.4532970553068</c:v>
                </c:pt>
                <c:pt idx="2349">
                  <c:v>3948.3919784910213</c:v>
                </c:pt>
                <c:pt idx="2350">
                  <c:v>3949.3306599267353</c:v>
                </c:pt>
                <c:pt idx="2351">
                  <c:v>3950.2721602256211</c:v>
                </c:pt>
                <c:pt idx="2352">
                  <c:v>3951.2108416613355</c:v>
                </c:pt>
                <c:pt idx="2353">
                  <c:v>3952.1495230970504</c:v>
                </c:pt>
                <c:pt idx="2354">
                  <c:v>3953.0910233959353</c:v>
                </c:pt>
                <c:pt idx="2355">
                  <c:v>3954.0297048316497</c:v>
                </c:pt>
                <c:pt idx="2356">
                  <c:v>3954.9683862673646</c:v>
                </c:pt>
                <c:pt idx="2357">
                  <c:v>3955.90988656625</c:v>
                </c:pt>
                <c:pt idx="2358">
                  <c:v>3956.8485680019639</c:v>
                </c:pt>
                <c:pt idx="2359">
                  <c:v>3957.7872494376788</c:v>
                </c:pt>
                <c:pt idx="2360">
                  <c:v>3958.7287497365642</c:v>
                </c:pt>
                <c:pt idx="2361">
                  <c:v>3959.6674311722791</c:v>
                </c:pt>
                <c:pt idx="2362">
                  <c:v>3960.6061126079935</c:v>
                </c:pt>
                <c:pt idx="2363">
                  <c:v>3961.5476129068784</c:v>
                </c:pt>
                <c:pt idx="2364">
                  <c:v>3962.4862943425933</c:v>
                </c:pt>
                <c:pt idx="2365">
                  <c:v>3963.4249757783077</c:v>
                </c:pt>
                <c:pt idx="2366">
                  <c:v>3964.3664760771931</c:v>
                </c:pt>
                <c:pt idx="2367">
                  <c:v>3965.3051575129075</c:v>
                </c:pt>
                <c:pt idx="2368">
                  <c:v>3966.2438389486219</c:v>
                </c:pt>
                <c:pt idx="2369">
                  <c:v>3967.1853392475077</c:v>
                </c:pt>
                <c:pt idx="2370">
                  <c:v>3968.1240206832222</c:v>
                </c:pt>
                <c:pt idx="2371">
                  <c:v>3969.0627021189362</c:v>
                </c:pt>
                <c:pt idx="2372">
                  <c:v>3970.0042024178219</c:v>
                </c:pt>
                <c:pt idx="2373">
                  <c:v>3970.9428838535364</c:v>
                </c:pt>
                <c:pt idx="2374">
                  <c:v>3971.8815652892513</c:v>
                </c:pt>
                <c:pt idx="2375">
                  <c:v>3972.8230655881362</c:v>
                </c:pt>
                <c:pt idx="2376">
                  <c:v>3973.7617470238506</c:v>
                </c:pt>
                <c:pt idx="2377">
                  <c:v>3974.7004284595655</c:v>
                </c:pt>
                <c:pt idx="2378">
                  <c:v>3975.6419287584508</c:v>
                </c:pt>
                <c:pt idx="2379">
                  <c:v>3976.5806101941653</c:v>
                </c:pt>
                <c:pt idx="2380">
                  <c:v>3977.5192916298797</c:v>
                </c:pt>
                <c:pt idx="2381">
                  <c:v>3978.460791928765</c:v>
                </c:pt>
                <c:pt idx="2382">
                  <c:v>3979.3994733644799</c:v>
                </c:pt>
                <c:pt idx="2383">
                  <c:v>3980.3381548001939</c:v>
                </c:pt>
                <c:pt idx="2384">
                  <c:v>3981.2796550990797</c:v>
                </c:pt>
                <c:pt idx="2385">
                  <c:v>3982.2183365347942</c:v>
                </c:pt>
                <c:pt idx="2386">
                  <c:v>3983.1570179705086</c:v>
                </c:pt>
                <c:pt idx="2387">
                  <c:v>3984.0985182693939</c:v>
                </c:pt>
                <c:pt idx="2388">
                  <c:v>3985.0371997051084</c:v>
                </c:pt>
                <c:pt idx="2389">
                  <c:v>3985.9758811408228</c:v>
                </c:pt>
                <c:pt idx="2390">
                  <c:v>3986.9173814397086</c:v>
                </c:pt>
                <c:pt idx="2391">
                  <c:v>3987.8560628754226</c:v>
                </c:pt>
                <c:pt idx="2392">
                  <c:v>3988.7947443111375</c:v>
                </c:pt>
                <c:pt idx="2393">
                  <c:v>3989.7362446100228</c:v>
                </c:pt>
                <c:pt idx="2394">
                  <c:v>3990.6749260457373</c:v>
                </c:pt>
                <c:pt idx="2395">
                  <c:v>3991.6136074814522</c:v>
                </c:pt>
                <c:pt idx="2396">
                  <c:v>3992.555107780337</c:v>
                </c:pt>
                <c:pt idx="2397">
                  <c:v>3993.4937892160519</c:v>
                </c:pt>
                <c:pt idx="2398">
                  <c:v>3994.4324706517664</c:v>
                </c:pt>
                <c:pt idx="2399">
                  <c:v>3995.3739709506513</c:v>
                </c:pt>
                <c:pt idx="2400">
                  <c:v>3996.3126523863662</c:v>
                </c:pt>
                <c:pt idx="2401">
                  <c:v>3997.2513338220806</c:v>
                </c:pt>
                <c:pt idx="2402">
                  <c:v>3998.1928341209664</c:v>
                </c:pt>
                <c:pt idx="2403">
                  <c:v>3999.1315155566808</c:v>
                </c:pt>
                <c:pt idx="2404">
                  <c:v>4000.0701969923948</c:v>
                </c:pt>
                <c:pt idx="2405">
                  <c:v>4001.0116972912806</c:v>
                </c:pt>
                <c:pt idx="2406">
                  <c:v>4001.950378726995</c:v>
                </c:pt>
                <c:pt idx="2407">
                  <c:v>4002.8890601627095</c:v>
                </c:pt>
                <c:pt idx="2408">
                  <c:v>4003.8305604615948</c:v>
                </c:pt>
                <c:pt idx="2409">
                  <c:v>4004.7692418973093</c:v>
                </c:pt>
                <c:pt idx="2410">
                  <c:v>4005.7079233330242</c:v>
                </c:pt>
                <c:pt idx="2411">
                  <c:v>4006.6494236319095</c:v>
                </c:pt>
                <c:pt idx="2412">
                  <c:v>4007.5881050676235</c:v>
                </c:pt>
                <c:pt idx="2413">
                  <c:v>4008.5267865033384</c:v>
                </c:pt>
                <c:pt idx="2414">
                  <c:v>4009.4682868022237</c:v>
                </c:pt>
                <c:pt idx="2415">
                  <c:v>4010.4069682379381</c:v>
                </c:pt>
                <c:pt idx="2416">
                  <c:v>4011.3456496736526</c:v>
                </c:pt>
                <c:pt idx="2417">
                  <c:v>4012.2871499725379</c:v>
                </c:pt>
                <c:pt idx="2418">
                  <c:v>4013.2258314082528</c:v>
                </c:pt>
                <c:pt idx="2419">
                  <c:v>4014.1645128439673</c:v>
                </c:pt>
                <c:pt idx="2420">
                  <c:v>4015.1060131428521</c:v>
                </c:pt>
                <c:pt idx="2421">
                  <c:v>4016.044694578567</c:v>
                </c:pt>
                <c:pt idx="2422">
                  <c:v>4016.9833760142815</c:v>
                </c:pt>
                <c:pt idx="2423">
                  <c:v>4017.9248763131673</c:v>
                </c:pt>
                <c:pt idx="2424">
                  <c:v>4018.8635577488812</c:v>
                </c:pt>
                <c:pt idx="2425">
                  <c:v>4019.8022391845957</c:v>
                </c:pt>
                <c:pt idx="2426">
                  <c:v>4020.7437394834815</c:v>
                </c:pt>
                <c:pt idx="2427">
                  <c:v>4021.6824209191959</c:v>
                </c:pt>
                <c:pt idx="2428">
                  <c:v>4022.6211023549099</c:v>
                </c:pt>
                <c:pt idx="2429">
                  <c:v>4023.5626026537957</c:v>
                </c:pt>
                <c:pt idx="2430">
                  <c:v>4024.5012840895101</c:v>
                </c:pt>
                <c:pt idx="2431">
                  <c:v>4025.439965525225</c:v>
                </c:pt>
                <c:pt idx="2432">
                  <c:v>4026.3814658241099</c:v>
                </c:pt>
                <c:pt idx="2433">
                  <c:v>4027.3201472598244</c:v>
                </c:pt>
                <c:pt idx="2434">
                  <c:v>4028.2588286955393</c:v>
                </c:pt>
                <c:pt idx="2435">
                  <c:v>4029.2003289944246</c:v>
                </c:pt>
                <c:pt idx="2436">
                  <c:v>4030.1390104301395</c:v>
                </c:pt>
                <c:pt idx="2437">
                  <c:v>4031.0776918658535</c:v>
                </c:pt>
                <c:pt idx="2438">
                  <c:v>4032.0191921647388</c:v>
                </c:pt>
                <c:pt idx="2439">
                  <c:v>4032.9578736004537</c:v>
                </c:pt>
                <c:pt idx="2440">
                  <c:v>4033.8965550361681</c:v>
                </c:pt>
                <c:pt idx="2441">
                  <c:v>4034.8380553350535</c:v>
                </c:pt>
                <c:pt idx="2442">
                  <c:v>4035.7767367707679</c:v>
                </c:pt>
                <c:pt idx="2443">
                  <c:v>4036.7154182064824</c:v>
                </c:pt>
                <c:pt idx="2444">
                  <c:v>4037.6569185053681</c:v>
                </c:pt>
                <c:pt idx="2445">
                  <c:v>4038.5955999410821</c:v>
                </c:pt>
                <c:pt idx="2446">
                  <c:v>4039.5342813767966</c:v>
                </c:pt>
                <c:pt idx="2447">
                  <c:v>4040.4757816756824</c:v>
                </c:pt>
                <c:pt idx="2448">
                  <c:v>4041.4144631113968</c:v>
                </c:pt>
                <c:pt idx="2449">
                  <c:v>4042.3531445471112</c:v>
                </c:pt>
                <c:pt idx="2450">
                  <c:v>4043.2946448459966</c:v>
                </c:pt>
                <c:pt idx="2451">
                  <c:v>4044.233326281711</c:v>
                </c:pt>
                <c:pt idx="2452">
                  <c:v>4045.1720077174259</c:v>
                </c:pt>
                <c:pt idx="2453">
                  <c:v>4046.1135080163108</c:v>
                </c:pt>
                <c:pt idx="2454">
                  <c:v>4047.0521894520257</c:v>
                </c:pt>
                <c:pt idx="2455">
                  <c:v>4047.9908708877401</c:v>
                </c:pt>
                <c:pt idx="2456">
                  <c:v>4048.9323711866255</c:v>
                </c:pt>
                <c:pt idx="2457">
                  <c:v>4049.8710526223399</c:v>
                </c:pt>
                <c:pt idx="2458">
                  <c:v>4050.8097340580543</c:v>
                </c:pt>
                <c:pt idx="2459">
                  <c:v>4051.7512343569401</c:v>
                </c:pt>
                <c:pt idx="2460">
                  <c:v>4052.6899157926546</c:v>
                </c:pt>
                <c:pt idx="2461">
                  <c:v>4053.6285972283686</c:v>
                </c:pt>
                <c:pt idx="2462">
                  <c:v>4054.5700975272543</c:v>
                </c:pt>
                <c:pt idx="2463">
                  <c:v>4055.5087789629688</c:v>
                </c:pt>
                <c:pt idx="2464">
                  <c:v>4056.4474603986832</c:v>
                </c:pt>
                <c:pt idx="2465">
                  <c:v>4057.3889606975686</c:v>
                </c:pt>
                <c:pt idx="2466">
                  <c:v>4058.327642133283</c:v>
                </c:pt>
                <c:pt idx="2467">
                  <c:v>4059.2663235689979</c:v>
                </c:pt>
                <c:pt idx="2468">
                  <c:v>4060.2078238678832</c:v>
                </c:pt>
                <c:pt idx="2469">
                  <c:v>4061.1465053035977</c:v>
                </c:pt>
                <c:pt idx="2470">
                  <c:v>4062.0851867393121</c:v>
                </c:pt>
                <c:pt idx="2471">
                  <c:v>4063.0266870381975</c:v>
                </c:pt>
                <c:pt idx="2472">
                  <c:v>4063.9653684739119</c:v>
                </c:pt>
                <c:pt idx="2473">
                  <c:v>4064.9040499096268</c:v>
                </c:pt>
                <c:pt idx="2474">
                  <c:v>4065.8455502085117</c:v>
                </c:pt>
                <c:pt idx="2475">
                  <c:v>4066.7842316442266</c:v>
                </c:pt>
                <c:pt idx="2476">
                  <c:v>4067.722913079941</c:v>
                </c:pt>
                <c:pt idx="2477">
                  <c:v>4068.6644133788263</c:v>
                </c:pt>
                <c:pt idx="2478">
                  <c:v>4069.6030948145408</c:v>
                </c:pt>
                <c:pt idx="2479">
                  <c:v>4070.5417762502552</c:v>
                </c:pt>
                <c:pt idx="2480">
                  <c:v>4071.483276549141</c:v>
                </c:pt>
                <c:pt idx="2481">
                  <c:v>4072.4219579848555</c:v>
                </c:pt>
                <c:pt idx="2482">
                  <c:v>4073.3606394205694</c:v>
                </c:pt>
                <c:pt idx="2483">
                  <c:v>4074.3021397194552</c:v>
                </c:pt>
                <c:pt idx="2484">
                  <c:v>4075.2408211551697</c:v>
                </c:pt>
                <c:pt idx="2485">
                  <c:v>4076.1795025908841</c:v>
                </c:pt>
                <c:pt idx="2486">
                  <c:v>4077.1210028897694</c:v>
                </c:pt>
                <c:pt idx="2487">
                  <c:v>4078.0596843254839</c:v>
                </c:pt>
                <c:pt idx="2488">
                  <c:v>4078.9983657611988</c:v>
                </c:pt>
                <c:pt idx="2489">
                  <c:v>4079.9398660600841</c:v>
                </c:pt>
                <c:pt idx="2490">
                  <c:v>4080.8785474957981</c:v>
                </c:pt>
                <c:pt idx="2491">
                  <c:v>4081.817228931513</c:v>
                </c:pt>
                <c:pt idx="2492">
                  <c:v>4082.7587292303983</c:v>
                </c:pt>
                <c:pt idx="2493">
                  <c:v>4083.6974106661132</c:v>
                </c:pt>
                <c:pt idx="2494">
                  <c:v>4084.6360921018272</c:v>
                </c:pt>
                <c:pt idx="2495">
                  <c:v>4085.5775924007125</c:v>
                </c:pt>
                <c:pt idx="2496">
                  <c:v>4086.5162738364274</c:v>
                </c:pt>
                <c:pt idx="2497">
                  <c:v>4087.4549552721419</c:v>
                </c:pt>
                <c:pt idx="2498">
                  <c:v>4088.3964555710272</c:v>
                </c:pt>
                <c:pt idx="2499">
                  <c:v>4089.3351370067417</c:v>
                </c:pt>
                <c:pt idx="2500">
                  <c:v>4090.2738184424561</c:v>
                </c:pt>
                <c:pt idx="2501">
                  <c:v>4091.2153187413419</c:v>
                </c:pt>
                <c:pt idx="2502">
                  <c:v>4092.1540001770559</c:v>
                </c:pt>
                <c:pt idx="2503">
                  <c:v>4093.0926816127703</c:v>
                </c:pt>
                <c:pt idx="2504">
                  <c:v>4094.0341819116561</c:v>
                </c:pt>
                <c:pt idx="2505">
                  <c:v>4094.9728633473705</c:v>
                </c:pt>
                <c:pt idx="2506">
                  <c:v>4095.9115447830854</c:v>
                </c:pt>
                <c:pt idx="2507">
                  <c:v>4096.8530450819708</c:v>
                </c:pt>
                <c:pt idx="2508">
                  <c:v>4097.7917265176848</c:v>
                </c:pt>
                <c:pt idx="2509">
                  <c:v>4098.7304079533997</c:v>
                </c:pt>
                <c:pt idx="2510">
                  <c:v>4099.671908252285</c:v>
                </c:pt>
                <c:pt idx="2511">
                  <c:v>4100.610589687999</c:v>
                </c:pt>
                <c:pt idx="2512">
                  <c:v>4101.5492711237139</c:v>
                </c:pt>
                <c:pt idx="2513">
                  <c:v>4102.4907714225992</c:v>
                </c:pt>
                <c:pt idx="2514">
                  <c:v>4103.4294528583141</c:v>
                </c:pt>
                <c:pt idx="2515">
                  <c:v>4104.3681342940281</c:v>
                </c:pt>
                <c:pt idx="2516">
                  <c:v>4105.3096345929134</c:v>
                </c:pt>
                <c:pt idx="2517">
                  <c:v>4106.2483160286283</c:v>
                </c:pt>
                <c:pt idx="2518">
                  <c:v>4107.1869974643432</c:v>
                </c:pt>
                <c:pt idx="2519">
                  <c:v>4108.1284977632276</c:v>
                </c:pt>
                <c:pt idx="2520">
                  <c:v>4109.0671791989425</c:v>
                </c:pt>
                <c:pt idx="2521">
                  <c:v>4110.0058606346574</c:v>
                </c:pt>
                <c:pt idx="2522">
                  <c:v>4110.9473609335428</c:v>
                </c:pt>
                <c:pt idx="2523">
                  <c:v>4111.8860423692568</c:v>
                </c:pt>
                <c:pt idx="2524">
                  <c:v>4112.8247238049717</c:v>
                </c:pt>
                <c:pt idx="2525">
                  <c:v>4113.766224103857</c:v>
                </c:pt>
                <c:pt idx="2526">
                  <c:v>4114.7049055395719</c:v>
                </c:pt>
                <c:pt idx="2527">
                  <c:v>4115.6435869752859</c:v>
                </c:pt>
                <c:pt idx="2528">
                  <c:v>4116.5850872741712</c:v>
                </c:pt>
                <c:pt idx="2529">
                  <c:v>4117.5237687098861</c:v>
                </c:pt>
                <c:pt idx="2530">
                  <c:v>4118.4624501456001</c:v>
                </c:pt>
                <c:pt idx="2531">
                  <c:v>4119.4039504444854</c:v>
                </c:pt>
                <c:pt idx="2532">
                  <c:v>4120.3426318802003</c:v>
                </c:pt>
                <c:pt idx="2533">
                  <c:v>4121.2813133159143</c:v>
                </c:pt>
                <c:pt idx="2534">
                  <c:v>4122.2228136148005</c:v>
                </c:pt>
                <c:pt idx="2535">
                  <c:v>4123.1614950505145</c:v>
                </c:pt>
                <c:pt idx="2536">
                  <c:v>4124.1001764862294</c:v>
                </c:pt>
                <c:pt idx="2537">
                  <c:v>4125.0416767851148</c:v>
                </c:pt>
                <c:pt idx="2538">
                  <c:v>4125.9803582208287</c:v>
                </c:pt>
                <c:pt idx="2539">
                  <c:v>4126.8260171719239</c:v>
                </c:pt>
                <c:pt idx="2540">
                  <c:v>4126.9190396565436</c:v>
                </c:pt>
                <c:pt idx="2541">
                  <c:v>4127.860539955429</c:v>
                </c:pt>
                <c:pt idx="2542">
                  <c:v>4128.7992213911439</c:v>
                </c:pt>
                <c:pt idx="2543">
                  <c:v>4129.7379028268579</c:v>
                </c:pt>
                <c:pt idx="2544">
                  <c:v>4130.6794031257432</c:v>
                </c:pt>
                <c:pt idx="2545">
                  <c:v>4131.6180845614581</c:v>
                </c:pt>
                <c:pt idx="2546">
                  <c:v>4132.5567659971721</c:v>
                </c:pt>
                <c:pt idx="2547">
                  <c:v>4133.4982662960583</c:v>
                </c:pt>
                <c:pt idx="2548">
                  <c:v>4134.4369477317723</c:v>
                </c:pt>
                <c:pt idx="2549">
                  <c:v>4135.3756291674863</c:v>
                </c:pt>
                <c:pt idx="2550">
                  <c:v>4136.3171294663725</c:v>
                </c:pt>
                <c:pt idx="2551">
                  <c:v>4137.2558109020865</c:v>
                </c:pt>
                <c:pt idx="2552">
                  <c:v>4138.1944923378014</c:v>
                </c:pt>
                <c:pt idx="2553">
                  <c:v>4139.1359926366868</c:v>
                </c:pt>
                <c:pt idx="2554">
                  <c:v>4140.0746740724007</c:v>
                </c:pt>
                <c:pt idx="2555">
                  <c:v>4141.0133555081156</c:v>
                </c:pt>
                <c:pt idx="2556">
                  <c:v>4141.954855807001</c:v>
                </c:pt>
                <c:pt idx="2557">
                  <c:v>4142.893537242715</c:v>
                </c:pt>
                <c:pt idx="2558">
                  <c:v>4143.8322186784299</c:v>
                </c:pt>
                <c:pt idx="2559">
                  <c:v>4144.7737189773152</c:v>
                </c:pt>
                <c:pt idx="2560">
                  <c:v>4145.7124004130301</c:v>
                </c:pt>
                <c:pt idx="2561">
                  <c:v>4146.6510818487441</c:v>
                </c:pt>
                <c:pt idx="2562">
                  <c:v>4147.5925821476294</c:v>
                </c:pt>
                <c:pt idx="2563">
                  <c:v>4148.5312635833443</c:v>
                </c:pt>
                <c:pt idx="2564">
                  <c:v>4149.4699450190592</c:v>
                </c:pt>
                <c:pt idx="2565">
                  <c:v>4150.4114453179445</c:v>
                </c:pt>
                <c:pt idx="2566">
                  <c:v>4151.3501267536585</c:v>
                </c:pt>
                <c:pt idx="2567">
                  <c:v>4152.2888081893734</c:v>
                </c:pt>
                <c:pt idx="2568">
                  <c:v>4153.2303084882587</c:v>
                </c:pt>
                <c:pt idx="2569">
                  <c:v>4154.1689899239727</c:v>
                </c:pt>
                <c:pt idx="2570">
                  <c:v>4155.1076713596876</c:v>
                </c:pt>
                <c:pt idx="2571">
                  <c:v>4156.049171658573</c:v>
                </c:pt>
                <c:pt idx="2572">
                  <c:v>4156.9878530942879</c:v>
                </c:pt>
                <c:pt idx="2573">
                  <c:v>4157.9265345300028</c:v>
                </c:pt>
                <c:pt idx="2574">
                  <c:v>4158.8680348288872</c:v>
                </c:pt>
                <c:pt idx="2575">
                  <c:v>4159.8067162646021</c:v>
                </c:pt>
                <c:pt idx="2576">
                  <c:v>4160.745397700317</c:v>
                </c:pt>
                <c:pt idx="2577">
                  <c:v>4161.6868979992023</c:v>
                </c:pt>
                <c:pt idx="2578">
                  <c:v>4162.6255794349163</c:v>
                </c:pt>
                <c:pt idx="2579">
                  <c:v>4163.5642608706312</c:v>
                </c:pt>
                <c:pt idx="2580">
                  <c:v>4164.5057611695165</c:v>
                </c:pt>
                <c:pt idx="2581">
                  <c:v>4165.4444426052314</c:v>
                </c:pt>
                <c:pt idx="2582">
                  <c:v>4166.3831240409454</c:v>
                </c:pt>
                <c:pt idx="2583">
                  <c:v>4167.3246243398307</c:v>
                </c:pt>
                <c:pt idx="2584">
                  <c:v>4168.2633057755456</c:v>
                </c:pt>
                <c:pt idx="2585">
                  <c:v>4169.2019872112596</c:v>
                </c:pt>
                <c:pt idx="2586">
                  <c:v>4170.143487510145</c:v>
                </c:pt>
                <c:pt idx="2587">
                  <c:v>4171.0821689458598</c:v>
                </c:pt>
                <c:pt idx="2588">
                  <c:v>4172.0208503815738</c:v>
                </c:pt>
                <c:pt idx="2589">
                  <c:v>4172.9623506804601</c:v>
                </c:pt>
                <c:pt idx="2590">
                  <c:v>4173.9010321161741</c:v>
                </c:pt>
                <c:pt idx="2591">
                  <c:v>4174.8397135518881</c:v>
                </c:pt>
                <c:pt idx="2592">
                  <c:v>4175.7812138507743</c:v>
                </c:pt>
                <c:pt idx="2593">
                  <c:v>4176.7198952864883</c:v>
                </c:pt>
                <c:pt idx="2594">
                  <c:v>4177.6585767222032</c:v>
                </c:pt>
                <c:pt idx="2595">
                  <c:v>4178.6000770210885</c:v>
                </c:pt>
                <c:pt idx="2596">
                  <c:v>4179.5387584568025</c:v>
                </c:pt>
                <c:pt idx="2597">
                  <c:v>4180.4774398925174</c:v>
                </c:pt>
                <c:pt idx="2598">
                  <c:v>4181.4189401914027</c:v>
                </c:pt>
                <c:pt idx="2599">
                  <c:v>4182.3576216271176</c:v>
                </c:pt>
                <c:pt idx="2600">
                  <c:v>4183.2963030628316</c:v>
                </c:pt>
                <c:pt idx="2601">
                  <c:v>4184.2378033617169</c:v>
                </c:pt>
                <c:pt idx="2602">
                  <c:v>4185.1764847974318</c:v>
                </c:pt>
                <c:pt idx="2603">
                  <c:v>4186.1151662331458</c:v>
                </c:pt>
                <c:pt idx="2604">
                  <c:v>4187.0566665320321</c:v>
                </c:pt>
                <c:pt idx="2605">
                  <c:v>4187.9953479677461</c:v>
                </c:pt>
                <c:pt idx="2606">
                  <c:v>4188.934029403461</c:v>
                </c:pt>
                <c:pt idx="2607">
                  <c:v>4189.8755297023463</c:v>
                </c:pt>
                <c:pt idx="2608">
                  <c:v>4190.8142111380603</c:v>
                </c:pt>
                <c:pt idx="2609">
                  <c:v>4191.7528925737752</c:v>
                </c:pt>
                <c:pt idx="2610">
                  <c:v>4192.6943928726605</c:v>
                </c:pt>
                <c:pt idx="2611">
                  <c:v>4193.6330743083745</c:v>
                </c:pt>
                <c:pt idx="2612">
                  <c:v>4194.5717557440894</c:v>
                </c:pt>
                <c:pt idx="2613">
                  <c:v>4195.5132560429747</c:v>
                </c:pt>
                <c:pt idx="2614">
                  <c:v>4196.4519374786896</c:v>
                </c:pt>
                <c:pt idx="2615">
                  <c:v>4197.3906189144036</c:v>
                </c:pt>
                <c:pt idx="2616">
                  <c:v>4198.3321192132889</c:v>
                </c:pt>
                <c:pt idx="2617">
                  <c:v>4199.2708006490038</c:v>
                </c:pt>
                <c:pt idx="2618">
                  <c:v>4200.2094820847187</c:v>
                </c:pt>
                <c:pt idx="2619">
                  <c:v>4201.1509823836032</c:v>
                </c:pt>
                <c:pt idx="2620">
                  <c:v>4202.089663819318</c:v>
                </c:pt>
                <c:pt idx="2621">
                  <c:v>4203.0283452550329</c:v>
                </c:pt>
                <c:pt idx="2622">
                  <c:v>4203.9698455539183</c:v>
                </c:pt>
                <c:pt idx="2623">
                  <c:v>4204.9085269896323</c:v>
                </c:pt>
                <c:pt idx="2624">
                  <c:v>4205.8472084253472</c:v>
                </c:pt>
                <c:pt idx="2625">
                  <c:v>4206.7887087242325</c:v>
                </c:pt>
                <c:pt idx="2626">
                  <c:v>4207.7273901599474</c:v>
                </c:pt>
                <c:pt idx="2627">
                  <c:v>4208.6660715956614</c:v>
                </c:pt>
                <c:pt idx="2628">
                  <c:v>4209.6075718945467</c:v>
                </c:pt>
                <c:pt idx="2629">
                  <c:v>4210.5462533302616</c:v>
                </c:pt>
                <c:pt idx="2630">
                  <c:v>4211.4849347659765</c:v>
                </c:pt>
                <c:pt idx="2631">
                  <c:v>4212.4264350648609</c:v>
                </c:pt>
                <c:pt idx="2632">
                  <c:v>4213.3651165005758</c:v>
                </c:pt>
                <c:pt idx="2633">
                  <c:v>4214.3037979362907</c:v>
                </c:pt>
                <c:pt idx="2634">
                  <c:v>4215.2452982351761</c:v>
                </c:pt>
                <c:pt idx="2635">
                  <c:v>4216.18397967089</c:v>
                </c:pt>
                <c:pt idx="2636">
                  <c:v>4217.1226611066049</c:v>
                </c:pt>
                <c:pt idx="2637">
                  <c:v>4218.0641614054903</c:v>
                </c:pt>
                <c:pt idx="2638">
                  <c:v>4219.0028428412052</c:v>
                </c:pt>
                <c:pt idx="2639">
                  <c:v>4219.9415242769192</c:v>
                </c:pt>
                <c:pt idx="2640">
                  <c:v>4220.8830245758045</c:v>
                </c:pt>
                <c:pt idx="2641">
                  <c:v>4221.8217060115194</c:v>
                </c:pt>
                <c:pt idx="2642">
                  <c:v>4222.7603874472334</c:v>
                </c:pt>
                <c:pt idx="2643">
                  <c:v>4223.7018877461187</c:v>
                </c:pt>
                <c:pt idx="2644">
                  <c:v>4224.6405691818336</c:v>
                </c:pt>
                <c:pt idx="2645">
                  <c:v>4225.5792506175476</c:v>
                </c:pt>
                <c:pt idx="2646">
                  <c:v>4226.5207509164338</c:v>
                </c:pt>
                <c:pt idx="2647">
                  <c:v>4227.4594323521478</c:v>
                </c:pt>
                <c:pt idx="2648">
                  <c:v>4228.3981137878618</c:v>
                </c:pt>
                <c:pt idx="2649">
                  <c:v>4229.339614086748</c:v>
                </c:pt>
                <c:pt idx="2650">
                  <c:v>4230.278295522462</c:v>
                </c:pt>
                <c:pt idx="2651">
                  <c:v>4231.2169769581769</c:v>
                </c:pt>
                <c:pt idx="2652">
                  <c:v>4232.1584772570623</c:v>
                </c:pt>
                <c:pt idx="2653">
                  <c:v>4233.0971586927762</c:v>
                </c:pt>
                <c:pt idx="2654">
                  <c:v>4234.0358401284911</c:v>
                </c:pt>
                <c:pt idx="2655">
                  <c:v>4234.9773404273765</c:v>
                </c:pt>
                <c:pt idx="2656">
                  <c:v>4235.9160218630914</c:v>
                </c:pt>
                <c:pt idx="2657">
                  <c:v>4236.8547032988054</c:v>
                </c:pt>
                <c:pt idx="2658">
                  <c:v>4237.7962035976907</c:v>
                </c:pt>
                <c:pt idx="2659">
                  <c:v>4238.7348850334056</c:v>
                </c:pt>
                <c:pt idx="2660">
                  <c:v>4239.6735664691196</c:v>
                </c:pt>
                <c:pt idx="2661">
                  <c:v>4240.6150667680058</c:v>
                </c:pt>
                <c:pt idx="2662">
                  <c:v>4241.5537482037198</c:v>
                </c:pt>
                <c:pt idx="2663">
                  <c:v>4242.4924296394338</c:v>
                </c:pt>
                <c:pt idx="2664">
                  <c:v>4243.43392993832</c:v>
                </c:pt>
                <c:pt idx="2665">
                  <c:v>4244.372611374034</c:v>
                </c:pt>
                <c:pt idx="2666">
                  <c:v>4245.3112928097489</c:v>
                </c:pt>
                <c:pt idx="2667">
                  <c:v>4246.2527931086343</c:v>
                </c:pt>
                <c:pt idx="2668">
                  <c:v>4247.1914745443482</c:v>
                </c:pt>
                <c:pt idx="2669">
                  <c:v>4248.130155980064</c:v>
                </c:pt>
                <c:pt idx="2670">
                  <c:v>4249.0716562789485</c:v>
                </c:pt>
                <c:pt idx="2671">
                  <c:v>4250.0103377146625</c:v>
                </c:pt>
                <c:pt idx="2672">
                  <c:v>4250.9490191503783</c:v>
                </c:pt>
                <c:pt idx="2673">
                  <c:v>4251.8905194492627</c:v>
                </c:pt>
                <c:pt idx="2674">
                  <c:v>4252.8292008849785</c:v>
                </c:pt>
                <c:pt idx="2675">
                  <c:v>4253.7678823206925</c:v>
                </c:pt>
                <c:pt idx="2676">
                  <c:v>4254.7093826195769</c:v>
                </c:pt>
                <c:pt idx="2677">
                  <c:v>4255.6480640552927</c:v>
                </c:pt>
                <c:pt idx="2678">
                  <c:v>4256.5867454910067</c:v>
                </c:pt>
                <c:pt idx="2679">
                  <c:v>4257.5282457898911</c:v>
                </c:pt>
                <c:pt idx="2680">
                  <c:v>4258.4669272256069</c:v>
                </c:pt>
                <c:pt idx="2681">
                  <c:v>4259.4056086613209</c:v>
                </c:pt>
                <c:pt idx="2682">
                  <c:v>4260.3471089602072</c:v>
                </c:pt>
                <c:pt idx="2683">
                  <c:v>4261.2857903959211</c:v>
                </c:pt>
                <c:pt idx="2684">
                  <c:v>4262.2244718316351</c:v>
                </c:pt>
                <c:pt idx="2685">
                  <c:v>4263.1659721305214</c:v>
                </c:pt>
                <c:pt idx="2686">
                  <c:v>4264.1046535662354</c:v>
                </c:pt>
                <c:pt idx="2687">
                  <c:v>4265.0433350019493</c:v>
                </c:pt>
                <c:pt idx="2688">
                  <c:v>4265.9848353008356</c:v>
                </c:pt>
                <c:pt idx="2689">
                  <c:v>4266.9235167365496</c:v>
                </c:pt>
                <c:pt idx="2690">
                  <c:v>4267.8621981722645</c:v>
                </c:pt>
                <c:pt idx="2691">
                  <c:v>4268.8036984711498</c:v>
                </c:pt>
                <c:pt idx="2692">
                  <c:v>4269.7423799068638</c:v>
                </c:pt>
                <c:pt idx="2693">
                  <c:v>4270.6810613425787</c:v>
                </c:pt>
                <c:pt idx="2694">
                  <c:v>4271.622561641464</c:v>
                </c:pt>
                <c:pt idx="2695">
                  <c:v>4272.561243077178</c:v>
                </c:pt>
                <c:pt idx="2696">
                  <c:v>4273.4999245128929</c:v>
                </c:pt>
                <c:pt idx="2697">
                  <c:v>4274.4414248117782</c:v>
                </c:pt>
                <c:pt idx="2698">
                  <c:v>4275.3801062474931</c:v>
                </c:pt>
                <c:pt idx="2699">
                  <c:v>4276.3187876832071</c:v>
                </c:pt>
                <c:pt idx="2700">
                  <c:v>4277.2602879820924</c:v>
                </c:pt>
                <c:pt idx="2701">
                  <c:v>4278.1989694178073</c:v>
                </c:pt>
                <c:pt idx="2702">
                  <c:v>4279.1376508535213</c:v>
                </c:pt>
                <c:pt idx="2703">
                  <c:v>4280.0791511524067</c:v>
                </c:pt>
                <c:pt idx="2704">
                  <c:v>4281.0178325881216</c:v>
                </c:pt>
                <c:pt idx="2705">
                  <c:v>4281.9565140238356</c:v>
                </c:pt>
                <c:pt idx="2706">
                  <c:v>4282.8980143227218</c:v>
                </c:pt>
                <c:pt idx="2707">
                  <c:v>4283.8366957584358</c:v>
                </c:pt>
                <c:pt idx="2708">
                  <c:v>4284.7753771941507</c:v>
                </c:pt>
                <c:pt idx="2709">
                  <c:v>4285.716877493036</c:v>
                </c:pt>
                <c:pt idx="2710">
                  <c:v>4286.65555892875</c:v>
                </c:pt>
                <c:pt idx="2711">
                  <c:v>4287.5942403644658</c:v>
                </c:pt>
                <c:pt idx="2712">
                  <c:v>4288.5357406633502</c:v>
                </c:pt>
                <c:pt idx="2713">
                  <c:v>4289.4744220990651</c:v>
                </c:pt>
                <c:pt idx="2714">
                  <c:v>4290.41310353478</c:v>
                </c:pt>
                <c:pt idx="2715">
                  <c:v>4291.3546038336644</c:v>
                </c:pt>
                <c:pt idx="2716">
                  <c:v>4292.2932852693793</c:v>
                </c:pt>
                <c:pt idx="2717">
                  <c:v>4293.2319667050942</c:v>
                </c:pt>
                <c:pt idx="2718">
                  <c:v>4294.1734670039796</c:v>
                </c:pt>
                <c:pt idx="2719">
                  <c:v>4295.1121484396945</c:v>
                </c:pt>
                <c:pt idx="2720">
                  <c:v>4296.0508298754085</c:v>
                </c:pt>
                <c:pt idx="2721">
                  <c:v>4296.9923301742938</c:v>
                </c:pt>
                <c:pt idx="2722">
                  <c:v>4297.9310116100087</c:v>
                </c:pt>
                <c:pt idx="2723">
                  <c:v>4298.8696930457227</c:v>
                </c:pt>
                <c:pt idx="2724">
                  <c:v>4299.811193344608</c:v>
                </c:pt>
                <c:pt idx="2725">
                  <c:v>4300.7498747803229</c:v>
                </c:pt>
                <c:pt idx="2726">
                  <c:v>4301.6885562160369</c:v>
                </c:pt>
                <c:pt idx="2727">
                  <c:v>4302.6300565149231</c:v>
                </c:pt>
                <c:pt idx="2728">
                  <c:v>4303.5687379506371</c:v>
                </c:pt>
                <c:pt idx="2729">
                  <c:v>4304.5074193863511</c:v>
                </c:pt>
                <c:pt idx="2730">
                  <c:v>4305.4489196852373</c:v>
                </c:pt>
                <c:pt idx="2731">
                  <c:v>4306.3876011209513</c:v>
                </c:pt>
                <c:pt idx="2732">
                  <c:v>4307.3262825566653</c:v>
                </c:pt>
                <c:pt idx="2733">
                  <c:v>4308.2677828555516</c:v>
                </c:pt>
                <c:pt idx="2734">
                  <c:v>4309.2064642912655</c:v>
                </c:pt>
                <c:pt idx="2735">
                  <c:v>4310.1451457269804</c:v>
                </c:pt>
                <c:pt idx="2736">
                  <c:v>4311.0866460258658</c:v>
                </c:pt>
                <c:pt idx="2737">
                  <c:v>4312.0253274615798</c:v>
                </c:pt>
                <c:pt idx="2738">
                  <c:v>4312.9640088972947</c:v>
                </c:pt>
                <c:pt idx="2739">
                  <c:v>4313.90550919618</c:v>
                </c:pt>
                <c:pt idx="2740">
                  <c:v>4314.8441906318949</c:v>
                </c:pt>
                <c:pt idx="2741">
                  <c:v>4315.7828720676089</c:v>
                </c:pt>
                <c:pt idx="2742">
                  <c:v>4316.7243723664942</c:v>
                </c:pt>
                <c:pt idx="2743">
                  <c:v>4317.6630538022091</c:v>
                </c:pt>
                <c:pt idx="2744">
                  <c:v>4318.601735237924</c:v>
                </c:pt>
                <c:pt idx="2745">
                  <c:v>4319.5432355368084</c:v>
                </c:pt>
                <c:pt idx="2746">
                  <c:v>4320.4819169725233</c:v>
                </c:pt>
                <c:pt idx="2747">
                  <c:v>4321.4205984082382</c:v>
                </c:pt>
                <c:pt idx="2748">
                  <c:v>4322.3620987071236</c:v>
                </c:pt>
                <c:pt idx="2749">
                  <c:v>4323.3007801428375</c:v>
                </c:pt>
                <c:pt idx="2750">
                  <c:v>4324.2394615785524</c:v>
                </c:pt>
                <c:pt idx="2751">
                  <c:v>4325.1809618774378</c:v>
                </c:pt>
                <c:pt idx="2752">
                  <c:v>4326.1196433131527</c:v>
                </c:pt>
                <c:pt idx="2753">
                  <c:v>4327.0583247488667</c:v>
                </c:pt>
                <c:pt idx="2754">
                  <c:v>4327.999825047752</c:v>
                </c:pt>
                <c:pt idx="2755">
                  <c:v>4328.9385064834669</c:v>
                </c:pt>
                <c:pt idx="2756">
                  <c:v>4329.8771879191818</c:v>
                </c:pt>
                <c:pt idx="2757">
                  <c:v>4330.8186882180671</c:v>
                </c:pt>
                <c:pt idx="2758">
                  <c:v>4331.7573696537811</c:v>
                </c:pt>
                <c:pt idx="2759">
                  <c:v>4332.696051089496</c:v>
                </c:pt>
                <c:pt idx="2760">
                  <c:v>4333.6375513883813</c:v>
                </c:pt>
                <c:pt idx="2761">
                  <c:v>4334.5762328240953</c:v>
                </c:pt>
                <c:pt idx="2762">
                  <c:v>4335.5149142598102</c:v>
                </c:pt>
                <c:pt idx="2763">
                  <c:v>4336.4564145586955</c:v>
                </c:pt>
                <c:pt idx="2764">
                  <c:v>4337.3950959944104</c:v>
                </c:pt>
                <c:pt idx="2765">
                  <c:v>4338.3337774301244</c:v>
                </c:pt>
                <c:pt idx="2766">
                  <c:v>4339.2752777290098</c:v>
                </c:pt>
                <c:pt idx="2767">
                  <c:v>4340.2139591647247</c:v>
                </c:pt>
                <c:pt idx="2768">
                  <c:v>4341.1526406004386</c:v>
                </c:pt>
                <c:pt idx="2769">
                  <c:v>4342.094140899324</c:v>
                </c:pt>
                <c:pt idx="2770">
                  <c:v>4343.0328223350389</c:v>
                </c:pt>
                <c:pt idx="2771">
                  <c:v>4343.9715037707529</c:v>
                </c:pt>
                <c:pt idx="2772">
                  <c:v>4344.9130040696391</c:v>
                </c:pt>
                <c:pt idx="2773">
                  <c:v>4345.8516855053531</c:v>
                </c:pt>
                <c:pt idx="2774">
                  <c:v>4346.7903669410671</c:v>
                </c:pt>
                <c:pt idx="2775">
                  <c:v>4347.7318672399533</c:v>
                </c:pt>
                <c:pt idx="2776">
                  <c:v>4348.6705486756673</c:v>
                </c:pt>
                <c:pt idx="2777">
                  <c:v>4349.6092301113822</c:v>
                </c:pt>
                <c:pt idx="2778">
                  <c:v>4350.5507304102675</c:v>
                </c:pt>
                <c:pt idx="2779">
                  <c:v>4351.4894118459815</c:v>
                </c:pt>
                <c:pt idx="2780">
                  <c:v>4352.4280932816964</c:v>
                </c:pt>
                <c:pt idx="2781">
                  <c:v>4353.3695935805817</c:v>
                </c:pt>
                <c:pt idx="2782">
                  <c:v>4354.3082750162957</c:v>
                </c:pt>
                <c:pt idx="2783">
                  <c:v>4355.2469564520115</c:v>
                </c:pt>
                <c:pt idx="2784">
                  <c:v>4356.188456750896</c:v>
                </c:pt>
                <c:pt idx="2785">
                  <c:v>4357.1271381866109</c:v>
                </c:pt>
                <c:pt idx="2786">
                  <c:v>4358.0658196223258</c:v>
                </c:pt>
                <c:pt idx="2787">
                  <c:v>4359.0073199212102</c:v>
                </c:pt>
                <c:pt idx="2788">
                  <c:v>4359.946001356926</c:v>
                </c:pt>
                <c:pt idx="2789">
                  <c:v>4360.88468279264</c:v>
                </c:pt>
                <c:pt idx="2790">
                  <c:v>4361.8261830915244</c:v>
                </c:pt>
                <c:pt idx="2791">
                  <c:v>4362.7648645272402</c:v>
                </c:pt>
                <c:pt idx="2792">
                  <c:v>4363.7035459629542</c:v>
                </c:pt>
                <c:pt idx="2793">
                  <c:v>4364.6450462618404</c:v>
                </c:pt>
                <c:pt idx="2794">
                  <c:v>4365.5837276975544</c:v>
                </c:pt>
                <c:pt idx="2795">
                  <c:v>4366.5224091332684</c:v>
                </c:pt>
                <c:pt idx="2796">
                  <c:v>4367.4639094321547</c:v>
                </c:pt>
                <c:pt idx="2797">
                  <c:v>4368.4025908678686</c:v>
                </c:pt>
                <c:pt idx="2798">
                  <c:v>4369.3412723035826</c:v>
                </c:pt>
                <c:pt idx="2799">
                  <c:v>4370.2827726024689</c:v>
                </c:pt>
                <c:pt idx="2800">
                  <c:v>4371.2214540381829</c:v>
                </c:pt>
                <c:pt idx="2801">
                  <c:v>4372.1601354738978</c:v>
                </c:pt>
                <c:pt idx="2802">
                  <c:v>4373.1016357727831</c:v>
                </c:pt>
                <c:pt idx="2803">
                  <c:v>4374.0403172084971</c:v>
                </c:pt>
                <c:pt idx="2804">
                  <c:v>4374.978998644212</c:v>
                </c:pt>
                <c:pt idx="2805">
                  <c:v>4375.9204989430973</c:v>
                </c:pt>
                <c:pt idx="2806">
                  <c:v>4376.8591803788113</c:v>
                </c:pt>
                <c:pt idx="2807">
                  <c:v>4377.7978618145262</c:v>
                </c:pt>
                <c:pt idx="2808">
                  <c:v>4378.7393621134115</c:v>
                </c:pt>
                <c:pt idx="2809">
                  <c:v>4379.6780435491264</c:v>
                </c:pt>
                <c:pt idx="2810">
                  <c:v>4380.6167249848404</c:v>
                </c:pt>
                <c:pt idx="2811">
                  <c:v>4381.5582252837257</c:v>
                </c:pt>
                <c:pt idx="2812">
                  <c:v>4382.4969067194406</c:v>
                </c:pt>
                <c:pt idx="2813">
                  <c:v>4383.4355881551546</c:v>
                </c:pt>
                <c:pt idx="2814">
                  <c:v>4384.3770884540409</c:v>
                </c:pt>
                <c:pt idx="2815">
                  <c:v>4385.3157698897548</c:v>
                </c:pt>
                <c:pt idx="2816">
                  <c:v>4386.2544513254688</c:v>
                </c:pt>
                <c:pt idx="2817">
                  <c:v>4387.1959516243551</c:v>
                </c:pt>
                <c:pt idx="2818">
                  <c:v>4388.1346330600691</c:v>
                </c:pt>
                <c:pt idx="2819">
                  <c:v>4389.0733144957831</c:v>
                </c:pt>
                <c:pt idx="2820">
                  <c:v>4390.0148147946693</c:v>
                </c:pt>
                <c:pt idx="2821">
                  <c:v>4390.9534962303833</c:v>
                </c:pt>
                <c:pt idx="2822">
                  <c:v>4391.8921776660991</c:v>
                </c:pt>
                <c:pt idx="2823">
                  <c:v>4392.8336779649835</c:v>
                </c:pt>
                <c:pt idx="2824">
                  <c:v>4393.7723594006975</c:v>
                </c:pt>
                <c:pt idx="2825">
                  <c:v>4394.7110408364133</c:v>
                </c:pt>
                <c:pt idx="2826">
                  <c:v>4395.6525411352977</c:v>
                </c:pt>
                <c:pt idx="2827">
                  <c:v>4396.5912225710126</c:v>
                </c:pt>
                <c:pt idx="2828">
                  <c:v>4397.5299040067275</c:v>
                </c:pt>
                <c:pt idx="2829">
                  <c:v>4398.4714043056119</c:v>
                </c:pt>
                <c:pt idx="2830">
                  <c:v>4399.4100857413277</c:v>
                </c:pt>
                <c:pt idx="2831">
                  <c:v>4400.3487671770417</c:v>
                </c:pt>
                <c:pt idx="2832">
                  <c:v>4401.2902674759271</c:v>
                </c:pt>
                <c:pt idx="2833">
                  <c:v>4402.228948911642</c:v>
                </c:pt>
                <c:pt idx="2834">
                  <c:v>4403.167630347356</c:v>
                </c:pt>
                <c:pt idx="2835">
                  <c:v>4404.1091306462413</c:v>
                </c:pt>
                <c:pt idx="2836">
                  <c:v>4405.0478120819562</c:v>
                </c:pt>
                <c:pt idx="2837">
                  <c:v>4405.9864935176702</c:v>
                </c:pt>
                <c:pt idx="2838">
                  <c:v>4406.9279938165564</c:v>
                </c:pt>
                <c:pt idx="2839">
                  <c:v>4407.8666752522704</c:v>
                </c:pt>
                <c:pt idx="2840">
                  <c:v>4408.8053566879844</c:v>
                </c:pt>
                <c:pt idx="2841">
                  <c:v>4409.7468569868706</c:v>
                </c:pt>
                <c:pt idx="2842">
                  <c:v>4410.6855384225846</c:v>
                </c:pt>
                <c:pt idx="2843">
                  <c:v>4411.6242198582995</c:v>
                </c:pt>
                <c:pt idx="2844">
                  <c:v>4412.5657201571848</c:v>
                </c:pt>
                <c:pt idx="2845">
                  <c:v>4413.5044015928988</c:v>
                </c:pt>
                <c:pt idx="2846">
                  <c:v>4414.4430830286137</c:v>
                </c:pt>
                <c:pt idx="2847">
                  <c:v>4415.3845833274991</c:v>
                </c:pt>
                <c:pt idx="2848">
                  <c:v>4416.323264763213</c:v>
                </c:pt>
                <c:pt idx="2849">
                  <c:v>4417.2619461989279</c:v>
                </c:pt>
                <c:pt idx="2850">
                  <c:v>4418.2034464978133</c:v>
                </c:pt>
                <c:pt idx="2851">
                  <c:v>4419.1421279335282</c:v>
                </c:pt>
                <c:pt idx="2852">
                  <c:v>4420.0808093692422</c:v>
                </c:pt>
                <c:pt idx="2853">
                  <c:v>4421.0223096681275</c:v>
                </c:pt>
                <c:pt idx="2854">
                  <c:v>4421.9609911038424</c:v>
                </c:pt>
                <c:pt idx="2855">
                  <c:v>4422.8996725395564</c:v>
                </c:pt>
                <c:pt idx="2856">
                  <c:v>4423.8411728384417</c:v>
                </c:pt>
                <c:pt idx="2857">
                  <c:v>4424.7798542741566</c:v>
                </c:pt>
                <c:pt idx="2858">
                  <c:v>4425.7185357098706</c:v>
                </c:pt>
                <c:pt idx="2859">
                  <c:v>4426.6600360087568</c:v>
                </c:pt>
                <c:pt idx="2860">
                  <c:v>4427.5987174444708</c:v>
                </c:pt>
                <c:pt idx="2861">
                  <c:v>4428.5373988801857</c:v>
                </c:pt>
                <c:pt idx="2862">
                  <c:v>4429.478899179071</c:v>
                </c:pt>
                <c:pt idx="2863">
                  <c:v>4430.417580614785</c:v>
                </c:pt>
                <c:pt idx="2864">
                  <c:v>4431.3562620504999</c:v>
                </c:pt>
                <c:pt idx="2865">
                  <c:v>4432.2977623493853</c:v>
                </c:pt>
                <c:pt idx="2866">
                  <c:v>4433.2364437851002</c:v>
                </c:pt>
                <c:pt idx="2867">
                  <c:v>4434.1751252208151</c:v>
                </c:pt>
                <c:pt idx="2868">
                  <c:v>4435.1166255196995</c:v>
                </c:pt>
                <c:pt idx="2869">
                  <c:v>4436.0553069554144</c:v>
                </c:pt>
                <c:pt idx="2870">
                  <c:v>4436.9939883911293</c:v>
                </c:pt>
                <c:pt idx="2871">
                  <c:v>4437.9354886900146</c:v>
                </c:pt>
                <c:pt idx="2872">
                  <c:v>4438.8741701257286</c:v>
                </c:pt>
                <c:pt idx="2873">
                  <c:v>4439.8128515614435</c:v>
                </c:pt>
                <c:pt idx="2874">
                  <c:v>4440.7543518603288</c:v>
                </c:pt>
                <c:pt idx="2875">
                  <c:v>4441.6930332960437</c:v>
                </c:pt>
                <c:pt idx="2876">
                  <c:v>4442.6317147317577</c:v>
                </c:pt>
                <c:pt idx="2877">
                  <c:v>4443.573215030643</c:v>
                </c:pt>
                <c:pt idx="2878">
                  <c:v>4444.5118964663579</c:v>
                </c:pt>
                <c:pt idx="2879">
                  <c:v>4445.4505779020719</c:v>
                </c:pt>
                <c:pt idx="2880">
                  <c:v>4446.3920782009573</c:v>
                </c:pt>
                <c:pt idx="2881">
                  <c:v>4447.3307596366722</c:v>
                </c:pt>
                <c:pt idx="2882">
                  <c:v>4448.2694410723861</c:v>
                </c:pt>
                <c:pt idx="2883">
                  <c:v>4449.2109413712724</c:v>
                </c:pt>
                <c:pt idx="2884">
                  <c:v>4450.1496228069864</c:v>
                </c:pt>
                <c:pt idx="2885">
                  <c:v>4451.0883042427004</c:v>
                </c:pt>
                <c:pt idx="2886">
                  <c:v>4452.0298045415866</c:v>
                </c:pt>
                <c:pt idx="2887">
                  <c:v>4452.9684859773006</c:v>
                </c:pt>
                <c:pt idx="2888">
                  <c:v>4453.9071674130155</c:v>
                </c:pt>
                <c:pt idx="2889">
                  <c:v>4454.8486677119008</c:v>
                </c:pt>
                <c:pt idx="2890">
                  <c:v>4455.7873491476148</c:v>
                </c:pt>
                <c:pt idx="2891">
                  <c:v>4456.7260305833297</c:v>
                </c:pt>
                <c:pt idx="2892">
                  <c:v>4457.667530882215</c:v>
                </c:pt>
                <c:pt idx="2893">
                  <c:v>4458.606212317929</c:v>
                </c:pt>
                <c:pt idx="2894">
                  <c:v>4459.5448937536439</c:v>
                </c:pt>
                <c:pt idx="2895">
                  <c:v>4460.4863940525292</c:v>
                </c:pt>
                <c:pt idx="2896">
                  <c:v>4461.4250754882441</c:v>
                </c:pt>
                <c:pt idx="2897">
                  <c:v>4462.363756923959</c:v>
                </c:pt>
                <c:pt idx="2898">
                  <c:v>4463.3052572228435</c:v>
                </c:pt>
                <c:pt idx="2899">
                  <c:v>4464.2439386585584</c:v>
                </c:pt>
                <c:pt idx="2900">
                  <c:v>4465.1826200942733</c:v>
                </c:pt>
                <c:pt idx="2901">
                  <c:v>4466.1241203931577</c:v>
                </c:pt>
                <c:pt idx="2902">
                  <c:v>4467.0628018288735</c:v>
                </c:pt>
                <c:pt idx="2903">
                  <c:v>4468.0014832645875</c:v>
                </c:pt>
                <c:pt idx="2904">
                  <c:v>4468.9429835634728</c:v>
                </c:pt>
                <c:pt idx="2905">
                  <c:v>4469.8816649991877</c:v>
                </c:pt>
                <c:pt idx="2906">
                  <c:v>4470.8203464349017</c:v>
                </c:pt>
                <c:pt idx="2907">
                  <c:v>4471.7618467337879</c:v>
                </c:pt>
                <c:pt idx="2908">
                  <c:v>4472.7005281695019</c:v>
                </c:pt>
                <c:pt idx="2909">
                  <c:v>4473.6392096052168</c:v>
                </c:pt>
                <c:pt idx="2910">
                  <c:v>4474.5807099041022</c:v>
                </c:pt>
                <c:pt idx="2911">
                  <c:v>4475.5193913398161</c:v>
                </c:pt>
                <c:pt idx="2912">
                  <c:v>4476.458072775531</c:v>
                </c:pt>
                <c:pt idx="2913">
                  <c:v>4477.3995730744164</c:v>
                </c:pt>
                <c:pt idx="2914">
                  <c:v>4478.3382545101304</c:v>
                </c:pt>
                <c:pt idx="2915">
                  <c:v>4479.2769359458453</c:v>
                </c:pt>
                <c:pt idx="2916">
                  <c:v>4480.2184362447306</c:v>
                </c:pt>
                <c:pt idx="2917">
                  <c:v>4481.1571176804455</c:v>
                </c:pt>
                <c:pt idx="2918">
                  <c:v>4482.0957991161595</c:v>
                </c:pt>
                <c:pt idx="2919">
                  <c:v>4483.0372994150448</c:v>
                </c:pt>
                <c:pt idx="2920">
                  <c:v>4483.9759808507597</c:v>
                </c:pt>
                <c:pt idx="2921">
                  <c:v>4484.9146622864737</c:v>
                </c:pt>
                <c:pt idx="2922">
                  <c:v>4485.856162585359</c:v>
                </c:pt>
                <c:pt idx="2923">
                  <c:v>4486.7948440210739</c:v>
                </c:pt>
                <c:pt idx="2924">
                  <c:v>4487.7335254567879</c:v>
                </c:pt>
                <c:pt idx="2925">
                  <c:v>4488.6750257556741</c:v>
                </c:pt>
                <c:pt idx="2926">
                  <c:v>4489.6137071913881</c:v>
                </c:pt>
                <c:pt idx="2927">
                  <c:v>4490.5523886271021</c:v>
                </c:pt>
                <c:pt idx="2928">
                  <c:v>4491.4938889259884</c:v>
                </c:pt>
                <c:pt idx="2929">
                  <c:v>4492.4325703617023</c:v>
                </c:pt>
                <c:pt idx="2930">
                  <c:v>4493.3712517974163</c:v>
                </c:pt>
                <c:pt idx="2931">
                  <c:v>4494.3127520963026</c:v>
                </c:pt>
                <c:pt idx="2932">
                  <c:v>4495.2514335320166</c:v>
                </c:pt>
                <c:pt idx="2933">
                  <c:v>4496.1901149677315</c:v>
                </c:pt>
                <c:pt idx="2934">
                  <c:v>4497.1316152666168</c:v>
                </c:pt>
                <c:pt idx="2935">
                  <c:v>4498.0702967023308</c:v>
                </c:pt>
                <c:pt idx="2936">
                  <c:v>4499.0089781380466</c:v>
                </c:pt>
                <c:pt idx="2937">
                  <c:v>4499.950478436931</c:v>
                </c:pt>
                <c:pt idx="2938">
                  <c:v>4500.889159872645</c:v>
                </c:pt>
                <c:pt idx="2939">
                  <c:v>4501.8278413083608</c:v>
                </c:pt>
                <c:pt idx="2940">
                  <c:v>4502.7693416072452</c:v>
                </c:pt>
                <c:pt idx="2941">
                  <c:v>4503.708023042961</c:v>
                </c:pt>
                <c:pt idx="2942">
                  <c:v>4504.646704478675</c:v>
                </c:pt>
                <c:pt idx="2943">
                  <c:v>4505.5882047775594</c:v>
                </c:pt>
                <c:pt idx="2944">
                  <c:v>4506.5268862132752</c:v>
                </c:pt>
                <c:pt idx="2945">
                  <c:v>4507.4655676489892</c:v>
                </c:pt>
                <c:pt idx="2946">
                  <c:v>4508.4070679478746</c:v>
                </c:pt>
                <c:pt idx="2947">
                  <c:v>4509.3457493835895</c:v>
                </c:pt>
                <c:pt idx="2948">
                  <c:v>4510.2844308193035</c:v>
                </c:pt>
                <c:pt idx="2949">
                  <c:v>4511.2259311181897</c:v>
                </c:pt>
                <c:pt idx="2950">
                  <c:v>4512.1646125539037</c:v>
                </c:pt>
                <c:pt idx="2951">
                  <c:v>4513.1032939896177</c:v>
                </c:pt>
                <c:pt idx="2952">
                  <c:v>4514.0447942885039</c:v>
                </c:pt>
                <c:pt idx="2953">
                  <c:v>4514.9834757242179</c:v>
                </c:pt>
                <c:pt idx="2954">
                  <c:v>4515.9221571599328</c:v>
                </c:pt>
                <c:pt idx="2955">
                  <c:v>4516.8636574588181</c:v>
                </c:pt>
                <c:pt idx="2956">
                  <c:v>4517.8023388945321</c:v>
                </c:pt>
                <c:pt idx="2957">
                  <c:v>4518.741020330247</c:v>
                </c:pt>
                <c:pt idx="2958">
                  <c:v>4519.6825206291323</c:v>
                </c:pt>
                <c:pt idx="2959">
                  <c:v>4520.6212020648463</c:v>
                </c:pt>
                <c:pt idx="2960">
                  <c:v>4521.5598835005612</c:v>
                </c:pt>
                <c:pt idx="2961">
                  <c:v>4522.5013837994466</c:v>
                </c:pt>
                <c:pt idx="2962">
                  <c:v>4523.4400652351615</c:v>
                </c:pt>
                <c:pt idx="2963">
                  <c:v>4524.3787466708754</c:v>
                </c:pt>
                <c:pt idx="2964">
                  <c:v>4525.3202469697608</c:v>
                </c:pt>
                <c:pt idx="2965">
                  <c:v>4526.2589284054757</c:v>
                </c:pt>
                <c:pt idx="2966">
                  <c:v>4527.1976098411897</c:v>
                </c:pt>
                <c:pt idx="2967">
                  <c:v>4528.139110140075</c:v>
                </c:pt>
                <c:pt idx="2968">
                  <c:v>4529.0777915757899</c:v>
                </c:pt>
                <c:pt idx="2969">
                  <c:v>4530.0164730115039</c:v>
                </c:pt>
                <c:pt idx="2970">
                  <c:v>4530.9579733103901</c:v>
                </c:pt>
                <c:pt idx="2971">
                  <c:v>4531.8966547461041</c:v>
                </c:pt>
                <c:pt idx="2972">
                  <c:v>4532.8353361818181</c:v>
                </c:pt>
                <c:pt idx="2973">
                  <c:v>4533.7768364807043</c:v>
                </c:pt>
                <c:pt idx="2974">
                  <c:v>4534.7155179164183</c:v>
                </c:pt>
                <c:pt idx="2975">
                  <c:v>4535.6541993521341</c:v>
                </c:pt>
                <c:pt idx="2976">
                  <c:v>4536.5956996510185</c:v>
                </c:pt>
                <c:pt idx="2977">
                  <c:v>4537.5343810867325</c:v>
                </c:pt>
                <c:pt idx="2978">
                  <c:v>4538.4730625224483</c:v>
                </c:pt>
                <c:pt idx="2979">
                  <c:v>4539.4145628213328</c:v>
                </c:pt>
                <c:pt idx="2980">
                  <c:v>4540.3532442570477</c:v>
                </c:pt>
                <c:pt idx="2981">
                  <c:v>4541.2919256927626</c:v>
                </c:pt>
                <c:pt idx="2982">
                  <c:v>4542.233425991647</c:v>
                </c:pt>
                <c:pt idx="2983">
                  <c:v>4543.1721074273628</c:v>
                </c:pt>
                <c:pt idx="2984">
                  <c:v>4544.1107888630768</c:v>
                </c:pt>
                <c:pt idx="2985">
                  <c:v>4545.0522891619621</c:v>
                </c:pt>
                <c:pt idx="2986">
                  <c:v>4545.990970597677</c:v>
                </c:pt>
                <c:pt idx="2987">
                  <c:v>4546.929652033391</c:v>
                </c:pt>
                <c:pt idx="2988">
                  <c:v>4547.8711523322763</c:v>
                </c:pt>
                <c:pt idx="2989">
                  <c:v>4548.8098337679912</c:v>
                </c:pt>
                <c:pt idx="2990">
                  <c:v>4549.7485152037052</c:v>
                </c:pt>
                <c:pt idx="2991">
                  <c:v>4550.6900155025915</c:v>
                </c:pt>
                <c:pt idx="2992">
                  <c:v>4551.6286969383054</c:v>
                </c:pt>
                <c:pt idx="2993">
                  <c:v>4552.5673783740194</c:v>
                </c:pt>
                <c:pt idx="2994">
                  <c:v>4553.5088786729057</c:v>
                </c:pt>
                <c:pt idx="2995">
                  <c:v>4554.4475601086197</c:v>
                </c:pt>
                <c:pt idx="2996">
                  <c:v>4555.3862415443336</c:v>
                </c:pt>
                <c:pt idx="2997">
                  <c:v>4556.3277418432199</c:v>
                </c:pt>
                <c:pt idx="2998">
                  <c:v>4557.2664232789339</c:v>
                </c:pt>
                <c:pt idx="2999">
                  <c:v>4558.2051047146488</c:v>
                </c:pt>
                <c:pt idx="3000">
                  <c:v>4559.1466050135341</c:v>
                </c:pt>
                <c:pt idx="3001">
                  <c:v>4560.0852864492481</c:v>
                </c:pt>
                <c:pt idx="3002">
                  <c:v>4561.023967884963</c:v>
                </c:pt>
                <c:pt idx="3003">
                  <c:v>4561.9654681838483</c:v>
                </c:pt>
                <c:pt idx="3004">
                  <c:v>4562.9041496195623</c:v>
                </c:pt>
                <c:pt idx="3005">
                  <c:v>4563.8428310552772</c:v>
                </c:pt>
                <c:pt idx="3006">
                  <c:v>4564.7843313541625</c:v>
                </c:pt>
                <c:pt idx="3007">
                  <c:v>4565.7230127898774</c:v>
                </c:pt>
                <c:pt idx="3008">
                  <c:v>4566.6616942255914</c:v>
                </c:pt>
                <c:pt idx="3009">
                  <c:v>4567.6031945244767</c:v>
                </c:pt>
                <c:pt idx="3010">
                  <c:v>4568.5418759601916</c:v>
                </c:pt>
                <c:pt idx="3011">
                  <c:v>4569.4805573959065</c:v>
                </c:pt>
                <c:pt idx="3012">
                  <c:v>4570.422057694791</c:v>
                </c:pt>
                <c:pt idx="3013">
                  <c:v>4571.3607391305059</c:v>
                </c:pt>
                <c:pt idx="3014">
                  <c:v>4572.2994205662208</c:v>
                </c:pt>
                <c:pt idx="3015">
                  <c:v>4573.2409208651061</c:v>
                </c:pt>
                <c:pt idx="3016">
                  <c:v>4574.179602300821</c:v>
                </c:pt>
                <c:pt idx="3017">
                  <c:v>4575.118283736535</c:v>
                </c:pt>
                <c:pt idx="3018">
                  <c:v>4576.0597840354203</c:v>
                </c:pt>
                <c:pt idx="3019">
                  <c:v>4576.9984654711352</c:v>
                </c:pt>
                <c:pt idx="3020">
                  <c:v>4577.9371469068501</c:v>
                </c:pt>
                <c:pt idx="3021">
                  <c:v>4578.8786472057354</c:v>
                </c:pt>
                <c:pt idx="3022">
                  <c:v>4579.8173286414494</c:v>
                </c:pt>
                <c:pt idx="3023">
                  <c:v>4580.7560100771643</c:v>
                </c:pt>
                <c:pt idx="3024">
                  <c:v>4581.6975103760496</c:v>
                </c:pt>
                <c:pt idx="3025">
                  <c:v>4582.6361918117636</c:v>
                </c:pt>
                <c:pt idx="3026">
                  <c:v>4583.5748732474785</c:v>
                </c:pt>
                <c:pt idx="3027">
                  <c:v>4584.5163735463639</c:v>
                </c:pt>
                <c:pt idx="3028">
                  <c:v>4585.4550549820788</c:v>
                </c:pt>
                <c:pt idx="3029">
                  <c:v>4586.3937364177928</c:v>
                </c:pt>
                <c:pt idx="3030">
                  <c:v>4587.3352367166781</c:v>
                </c:pt>
                <c:pt idx="3031">
                  <c:v>4588.273918152393</c:v>
                </c:pt>
                <c:pt idx="3032">
                  <c:v>4589.212599588107</c:v>
                </c:pt>
                <c:pt idx="3033">
                  <c:v>4590.1540998869923</c:v>
                </c:pt>
                <c:pt idx="3034">
                  <c:v>4591.0927813227072</c:v>
                </c:pt>
                <c:pt idx="3035">
                  <c:v>4592.0314627584212</c:v>
                </c:pt>
                <c:pt idx="3036">
                  <c:v>4592.9729630573074</c:v>
                </c:pt>
                <c:pt idx="3037">
                  <c:v>4593.9116444930214</c:v>
                </c:pt>
                <c:pt idx="3038">
                  <c:v>4594.8503259287354</c:v>
                </c:pt>
                <c:pt idx="3039">
                  <c:v>4595.7918262276216</c:v>
                </c:pt>
                <c:pt idx="3040">
                  <c:v>4596.7305076633356</c:v>
                </c:pt>
                <c:pt idx="3041">
                  <c:v>4597.6691890990505</c:v>
                </c:pt>
                <c:pt idx="3042">
                  <c:v>4598.6106893979359</c:v>
                </c:pt>
                <c:pt idx="3043">
                  <c:v>4599.5493708336498</c:v>
                </c:pt>
                <c:pt idx="3044">
                  <c:v>4600.4880522693647</c:v>
                </c:pt>
                <c:pt idx="3045">
                  <c:v>4601.4295525682501</c:v>
                </c:pt>
                <c:pt idx="3046">
                  <c:v>4602.3682340039641</c:v>
                </c:pt>
                <c:pt idx="3047">
                  <c:v>4603.306915439679</c:v>
                </c:pt>
                <c:pt idx="3048">
                  <c:v>4604.2484157385643</c:v>
                </c:pt>
                <c:pt idx="3049">
                  <c:v>4605.1870971742792</c:v>
                </c:pt>
                <c:pt idx="3050">
                  <c:v>4606.1257786099941</c:v>
                </c:pt>
                <c:pt idx="3051">
                  <c:v>4607.0672789088785</c:v>
                </c:pt>
                <c:pt idx="3052">
                  <c:v>4608.0059603445934</c:v>
                </c:pt>
                <c:pt idx="3053">
                  <c:v>4608.9446417803083</c:v>
                </c:pt>
                <c:pt idx="3054">
                  <c:v>4609.8861420791927</c:v>
                </c:pt>
                <c:pt idx="3055">
                  <c:v>4610.8248235149085</c:v>
                </c:pt>
                <c:pt idx="3056">
                  <c:v>4611.7635049506225</c:v>
                </c:pt>
                <c:pt idx="3057">
                  <c:v>4612.7050052495078</c:v>
                </c:pt>
                <c:pt idx="3058">
                  <c:v>4613.6436866852227</c:v>
                </c:pt>
                <c:pt idx="3059">
                  <c:v>4614.5823681209367</c:v>
                </c:pt>
                <c:pt idx="3060">
                  <c:v>4615.523868419823</c:v>
                </c:pt>
                <c:pt idx="3061">
                  <c:v>4616.462549855537</c:v>
                </c:pt>
                <c:pt idx="3062">
                  <c:v>4617.401231291251</c:v>
                </c:pt>
                <c:pt idx="3063">
                  <c:v>4618.3427315901372</c:v>
                </c:pt>
                <c:pt idx="3064">
                  <c:v>4619.2814130258512</c:v>
                </c:pt>
                <c:pt idx="3065">
                  <c:v>4620.2200944615661</c:v>
                </c:pt>
                <c:pt idx="3066">
                  <c:v>4621.1615947604514</c:v>
                </c:pt>
                <c:pt idx="3067">
                  <c:v>4622.1002761961654</c:v>
                </c:pt>
                <c:pt idx="3068">
                  <c:v>4623.0389576318803</c:v>
                </c:pt>
                <c:pt idx="3069">
                  <c:v>4623.9804579307656</c:v>
                </c:pt>
                <c:pt idx="3070">
                  <c:v>4624.9191393664796</c:v>
                </c:pt>
                <c:pt idx="3071">
                  <c:v>4625.8578208021945</c:v>
                </c:pt>
                <c:pt idx="3072">
                  <c:v>4626.7993211010798</c:v>
                </c:pt>
                <c:pt idx="3073">
                  <c:v>4627.7380025367947</c:v>
                </c:pt>
                <c:pt idx="3074">
                  <c:v>4628.6766839725087</c:v>
                </c:pt>
                <c:pt idx="3075">
                  <c:v>4629.6181842713941</c:v>
                </c:pt>
                <c:pt idx="3076">
                  <c:v>4630.556865707109</c:v>
                </c:pt>
                <c:pt idx="3077">
                  <c:v>4631.4955471428229</c:v>
                </c:pt>
                <c:pt idx="3078">
                  <c:v>4632.4370474417083</c:v>
                </c:pt>
                <c:pt idx="3079">
                  <c:v>4633.3757288774232</c:v>
                </c:pt>
                <c:pt idx="3080">
                  <c:v>4634.3144103131372</c:v>
                </c:pt>
                <c:pt idx="3081">
                  <c:v>4635.2559106120234</c:v>
                </c:pt>
                <c:pt idx="3082">
                  <c:v>4636.1945920477374</c:v>
                </c:pt>
                <c:pt idx="3083">
                  <c:v>4637.1332734834514</c:v>
                </c:pt>
                <c:pt idx="3084">
                  <c:v>4638.0747737823376</c:v>
                </c:pt>
                <c:pt idx="3085">
                  <c:v>4639.0134552180516</c:v>
                </c:pt>
                <c:pt idx="3086">
                  <c:v>4639.9521366537674</c:v>
                </c:pt>
                <c:pt idx="3087">
                  <c:v>4640.8936369526518</c:v>
                </c:pt>
                <c:pt idx="3088">
                  <c:v>4641.8323183883658</c:v>
                </c:pt>
                <c:pt idx="3089">
                  <c:v>4642.7709998240816</c:v>
                </c:pt>
                <c:pt idx="3090">
                  <c:v>4643.712500122966</c:v>
                </c:pt>
                <c:pt idx="3091">
                  <c:v>4644.65118155868</c:v>
                </c:pt>
                <c:pt idx="3092">
                  <c:v>4645.5898629943958</c:v>
                </c:pt>
                <c:pt idx="3093">
                  <c:v>4646.5313632932803</c:v>
                </c:pt>
                <c:pt idx="3094">
                  <c:v>4647.4700447289961</c:v>
                </c:pt>
                <c:pt idx="3095">
                  <c:v>4648.4087261647101</c:v>
                </c:pt>
                <c:pt idx="3096">
                  <c:v>4649.3502264635945</c:v>
                </c:pt>
                <c:pt idx="3097">
                  <c:v>4650.2889078993103</c:v>
                </c:pt>
                <c:pt idx="3098">
                  <c:v>4651.2275893350243</c:v>
                </c:pt>
                <c:pt idx="3099">
                  <c:v>4652.1690896339096</c:v>
                </c:pt>
                <c:pt idx="3100">
                  <c:v>4653.1077710696245</c:v>
                </c:pt>
                <c:pt idx="3101">
                  <c:v>4654.0464525053385</c:v>
                </c:pt>
                <c:pt idx="3102">
                  <c:v>4654.9879528042247</c:v>
                </c:pt>
                <c:pt idx="3103">
                  <c:v>4655.9266342399387</c:v>
                </c:pt>
                <c:pt idx="3104">
                  <c:v>4656.8653156756527</c:v>
                </c:pt>
                <c:pt idx="3105">
                  <c:v>4657.8068159745389</c:v>
                </c:pt>
                <c:pt idx="3106">
                  <c:v>4658.7454974102529</c:v>
                </c:pt>
                <c:pt idx="3107">
                  <c:v>4659.6841788459678</c:v>
                </c:pt>
                <c:pt idx="3108">
                  <c:v>4660.6256791448532</c:v>
                </c:pt>
                <c:pt idx="3109">
                  <c:v>4661.5643605805672</c:v>
                </c:pt>
                <c:pt idx="3110">
                  <c:v>4662.5030420162821</c:v>
                </c:pt>
                <c:pt idx="3111">
                  <c:v>4663.4445423151674</c:v>
                </c:pt>
                <c:pt idx="3112">
                  <c:v>4664.3832237508814</c:v>
                </c:pt>
                <c:pt idx="3113">
                  <c:v>4665.3219051865963</c:v>
                </c:pt>
                <c:pt idx="3114">
                  <c:v>4666.2634054854816</c:v>
                </c:pt>
                <c:pt idx="3115">
                  <c:v>4667.2020869211965</c:v>
                </c:pt>
                <c:pt idx="3116">
                  <c:v>4668.1407683569105</c:v>
                </c:pt>
                <c:pt idx="3117">
                  <c:v>4669.0822686557958</c:v>
                </c:pt>
                <c:pt idx="3118">
                  <c:v>4670.0209500915107</c:v>
                </c:pt>
                <c:pt idx="3119">
                  <c:v>4670.9596315272247</c:v>
                </c:pt>
                <c:pt idx="3120">
                  <c:v>4671.90113182611</c:v>
                </c:pt>
                <c:pt idx="3121">
                  <c:v>4672.8398132618249</c:v>
                </c:pt>
                <c:pt idx="3122">
                  <c:v>4673.7784946975389</c:v>
                </c:pt>
                <c:pt idx="3123">
                  <c:v>4674.7199949964252</c:v>
                </c:pt>
                <c:pt idx="3124">
                  <c:v>4675.6586764321391</c:v>
                </c:pt>
                <c:pt idx="3125">
                  <c:v>4676.597357867854</c:v>
                </c:pt>
                <c:pt idx="3126">
                  <c:v>4677.5388581667394</c:v>
                </c:pt>
                <c:pt idx="3127">
                  <c:v>4678.4775396024534</c:v>
                </c:pt>
                <c:pt idx="3128">
                  <c:v>4679.4162210381683</c:v>
                </c:pt>
                <c:pt idx="3129">
                  <c:v>4680.3577213370536</c:v>
                </c:pt>
                <c:pt idx="3130">
                  <c:v>4681.2964027727685</c:v>
                </c:pt>
                <c:pt idx="3131">
                  <c:v>4682.2350842084834</c:v>
                </c:pt>
                <c:pt idx="3132">
                  <c:v>4683.1765845073678</c:v>
                </c:pt>
                <c:pt idx="3133">
                  <c:v>4684.1152659430827</c:v>
                </c:pt>
                <c:pt idx="3134">
                  <c:v>4685.0539473787976</c:v>
                </c:pt>
                <c:pt idx="3135">
                  <c:v>4685.995447677682</c:v>
                </c:pt>
                <c:pt idx="3136">
                  <c:v>4686.9341291133969</c:v>
                </c:pt>
                <c:pt idx="3137">
                  <c:v>4687.8728105491118</c:v>
                </c:pt>
                <c:pt idx="3138">
                  <c:v>4688.8143108479971</c:v>
                </c:pt>
                <c:pt idx="3139">
                  <c:v>4689.752992283712</c:v>
                </c:pt>
                <c:pt idx="3140">
                  <c:v>4690.691673719426</c:v>
                </c:pt>
                <c:pt idx="3141">
                  <c:v>4691.6331740183114</c:v>
                </c:pt>
                <c:pt idx="3142">
                  <c:v>4692.5718554540263</c:v>
                </c:pt>
                <c:pt idx="3143">
                  <c:v>4693.5105368897403</c:v>
                </c:pt>
                <c:pt idx="3144">
                  <c:v>4694.4520371886256</c:v>
                </c:pt>
                <c:pt idx="3145">
                  <c:v>4695.3907186243405</c:v>
                </c:pt>
                <c:pt idx="3146">
                  <c:v>4696.3294000600545</c:v>
                </c:pt>
                <c:pt idx="3147">
                  <c:v>4697.2709003589407</c:v>
                </c:pt>
                <c:pt idx="3148">
                  <c:v>4698.2095817946547</c:v>
                </c:pt>
                <c:pt idx="3149">
                  <c:v>4699.1482632303687</c:v>
                </c:pt>
                <c:pt idx="3150">
                  <c:v>4700.0897635292549</c:v>
                </c:pt>
                <c:pt idx="3151">
                  <c:v>4701.0284449649689</c:v>
                </c:pt>
                <c:pt idx="3152">
                  <c:v>4701.9671264006838</c:v>
                </c:pt>
                <c:pt idx="3153">
                  <c:v>4702.9086266995691</c:v>
                </c:pt>
                <c:pt idx="3154">
                  <c:v>4703.8473081352831</c:v>
                </c:pt>
                <c:pt idx="3155">
                  <c:v>4704.785989570998</c:v>
                </c:pt>
                <c:pt idx="3156">
                  <c:v>4705.7274898698834</c:v>
                </c:pt>
                <c:pt idx="3157">
                  <c:v>4706.6661713055973</c:v>
                </c:pt>
                <c:pt idx="3158">
                  <c:v>4707.6048527413122</c:v>
                </c:pt>
                <c:pt idx="3159">
                  <c:v>4708.5463530401976</c:v>
                </c:pt>
                <c:pt idx="3160">
                  <c:v>4709.4850344759125</c:v>
                </c:pt>
                <c:pt idx="3161">
                  <c:v>4710.4237159116265</c:v>
                </c:pt>
                <c:pt idx="3162">
                  <c:v>4711.3652162105118</c:v>
                </c:pt>
                <c:pt idx="3163">
                  <c:v>4712.3038976462267</c:v>
                </c:pt>
                <c:pt idx="3164">
                  <c:v>4713.2425790819416</c:v>
                </c:pt>
                <c:pt idx="3165">
                  <c:v>4714.184079380826</c:v>
                </c:pt>
                <c:pt idx="3166">
                  <c:v>4715.1227608165409</c:v>
                </c:pt>
                <c:pt idx="3167">
                  <c:v>4716.0614422522558</c:v>
                </c:pt>
                <c:pt idx="3168">
                  <c:v>4717.0029425511411</c:v>
                </c:pt>
                <c:pt idx="3169">
                  <c:v>4717.941623986856</c:v>
                </c:pt>
                <c:pt idx="3170">
                  <c:v>4718.88030542257</c:v>
                </c:pt>
                <c:pt idx="3171">
                  <c:v>4719.8218057214553</c:v>
                </c:pt>
                <c:pt idx="3172">
                  <c:v>4720.7604871571702</c:v>
                </c:pt>
                <c:pt idx="3173">
                  <c:v>4721.6991685928851</c:v>
                </c:pt>
                <c:pt idx="3174">
                  <c:v>4722.6406688917705</c:v>
                </c:pt>
                <c:pt idx="3175">
                  <c:v>4723.5793503274845</c:v>
                </c:pt>
                <c:pt idx="3176">
                  <c:v>4724.5180317631994</c:v>
                </c:pt>
                <c:pt idx="3177">
                  <c:v>4725.4595320620847</c:v>
                </c:pt>
                <c:pt idx="3178">
                  <c:v>4726.3982134977987</c:v>
                </c:pt>
                <c:pt idx="3179">
                  <c:v>4727.3368949335136</c:v>
                </c:pt>
                <c:pt idx="3180">
                  <c:v>4728.2783952323989</c:v>
                </c:pt>
                <c:pt idx="3181">
                  <c:v>4729.2170766681138</c:v>
                </c:pt>
                <c:pt idx="3182">
                  <c:v>4730.1557581038278</c:v>
                </c:pt>
                <c:pt idx="3183">
                  <c:v>4731.0972584027131</c:v>
                </c:pt>
                <c:pt idx="3184">
                  <c:v>4732.035939838428</c:v>
                </c:pt>
                <c:pt idx="3185">
                  <c:v>4732.974621274142</c:v>
                </c:pt>
                <c:pt idx="3186">
                  <c:v>4733.9161215730273</c:v>
                </c:pt>
                <c:pt idx="3187">
                  <c:v>4734.8548030087422</c:v>
                </c:pt>
                <c:pt idx="3188">
                  <c:v>4735.7934844444562</c:v>
                </c:pt>
                <c:pt idx="3189">
                  <c:v>4736.7349847433425</c:v>
                </c:pt>
                <c:pt idx="3190">
                  <c:v>4737.6736661790565</c:v>
                </c:pt>
                <c:pt idx="3191">
                  <c:v>4738.6123476147704</c:v>
                </c:pt>
                <c:pt idx="3192">
                  <c:v>4739.5538479136567</c:v>
                </c:pt>
                <c:pt idx="3193">
                  <c:v>4740.4925293493707</c:v>
                </c:pt>
                <c:pt idx="3194">
                  <c:v>4741.4312107850847</c:v>
                </c:pt>
                <c:pt idx="3195">
                  <c:v>4742.3727110839709</c:v>
                </c:pt>
                <c:pt idx="3196">
                  <c:v>4743.3113925196849</c:v>
                </c:pt>
                <c:pt idx="3197">
                  <c:v>4744.2500739553998</c:v>
                </c:pt>
                <c:pt idx="3198">
                  <c:v>4745.1915742542851</c:v>
                </c:pt>
                <c:pt idx="3199">
                  <c:v>4746.1302556899991</c:v>
                </c:pt>
                <c:pt idx="3200">
                  <c:v>4747.068937125714</c:v>
                </c:pt>
                <c:pt idx="3201">
                  <c:v>4748.0104374245993</c:v>
                </c:pt>
                <c:pt idx="3202">
                  <c:v>4748.9491188603133</c:v>
                </c:pt>
                <c:pt idx="3203">
                  <c:v>4749.8878002960291</c:v>
                </c:pt>
                <c:pt idx="3204">
                  <c:v>4750.8293005949135</c:v>
                </c:pt>
                <c:pt idx="3205">
                  <c:v>4751.7679820306284</c:v>
                </c:pt>
                <c:pt idx="3206">
                  <c:v>4752.7066634663433</c:v>
                </c:pt>
                <c:pt idx="3207">
                  <c:v>4753.6481637652278</c:v>
                </c:pt>
                <c:pt idx="3208">
                  <c:v>4754.5868452009436</c:v>
                </c:pt>
                <c:pt idx="3209">
                  <c:v>4755.5255266366576</c:v>
                </c:pt>
                <c:pt idx="3210">
                  <c:v>4756.467026935542</c:v>
                </c:pt>
                <c:pt idx="3211">
                  <c:v>4757.4057083712578</c:v>
                </c:pt>
                <c:pt idx="3212">
                  <c:v>4758.3443898069718</c:v>
                </c:pt>
                <c:pt idx="3213">
                  <c:v>4759.285890105858</c:v>
                </c:pt>
                <c:pt idx="3214">
                  <c:v>4760.224571541572</c:v>
                </c:pt>
                <c:pt idx="3215">
                  <c:v>4761.163252977286</c:v>
                </c:pt>
                <c:pt idx="3216">
                  <c:v>4762.1047532761722</c:v>
                </c:pt>
                <c:pt idx="3217">
                  <c:v>4763.0434347118862</c:v>
                </c:pt>
                <c:pt idx="3218">
                  <c:v>4763.9821161476011</c:v>
                </c:pt>
                <c:pt idx="3219">
                  <c:v>4764.9236164464864</c:v>
                </c:pt>
                <c:pt idx="3220">
                  <c:v>4765.8622978822004</c:v>
                </c:pt>
                <c:pt idx="3221">
                  <c:v>4766.8009793179153</c:v>
                </c:pt>
                <c:pt idx="3222">
                  <c:v>4767.7424796168007</c:v>
                </c:pt>
                <c:pt idx="3223">
                  <c:v>4768.6811610525147</c:v>
                </c:pt>
                <c:pt idx="3224">
                  <c:v>4769.6198424882296</c:v>
                </c:pt>
                <c:pt idx="3225">
                  <c:v>4770.5613427871149</c:v>
                </c:pt>
                <c:pt idx="3226">
                  <c:v>4771.5000242228298</c:v>
                </c:pt>
                <c:pt idx="3227">
                  <c:v>4772.4387056585438</c:v>
                </c:pt>
                <c:pt idx="3228">
                  <c:v>4773.3802059574291</c:v>
                </c:pt>
                <c:pt idx="3229">
                  <c:v>4774.318887393144</c:v>
                </c:pt>
                <c:pt idx="3230">
                  <c:v>4775.257568828858</c:v>
                </c:pt>
                <c:pt idx="3231">
                  <c:v>4776.1990691277433</c:v>
                </c:pt>
                <c:pt idx="3232">
                  <c:v>4777.1377505634582</c:v>
                </c:pt>
                <c:pt idx="3233">
                  <c:v>4778.0764319991722</c:v>
                </c:pt>
                <c:pt idx="3234">
                  <c:v>4779.0179322980584</c:v>
                </c:pt>
                <c:pt idx="3235">
                  <c:v>4779.9566137337724</c:v>
                </c:pt>
                <c:pt idx="3236">
                  <c:v>4780.8952951694864</c:v>
                </c:pt>
                <c:pt idx="3237">
                  <c:v>4781.8367954683727</c:v>
                </c:pt>
                <c:pt idx="3238">
                  <c:v>4782.7754769040866</c:v>
                </c:pt>
                <c:pt idx="3239">
                  <c:v>4783.7141583398006</c:v>
                </c:pt>
                <c:pt idx="3240">
                  <c:v>4784.6556586386869</c:v>
                </c:pt>
                <c:pt idx="3241">
                  <c:v>4785.5943400744009</c:v>
                </c:pt>
                <c:pt idx="3242">
                  <c:v>4786.5330215101167</c:v>
                </c:pt>
                <c:pt idx="3243">
                  <c:v>4787.4745218090011</c:v>
                </c:pt>
                <c:pt idx="3244">
                  <c:v>4788.4132032447151</c:v>
                </c:pt>
                <c:pt idx="3245">
                  <c:v>4789.3518846804309</c:v>
                </c:pt>
                <c:pt idx="3246">
                  <c:v>4790.2933849793153</c:v>
                </c:pt>
                <c:pt idx="3247">
                  <c:v>4791.2320664150311</c:v>
                </c:pt>
                <c:pt idx="3248">
                  <c:v>4792.1707478507451</c:v>
                </c:pt>
                <c:pt idx="3249">
                  <c:v>4793.1122481496295</c:v>
                </c:pt>
                <c:pt idx="3250">
                  <c:v>4794.0509295853453</c:v>
                </c:pt>
                <c:pt idx="3251">
                  <c:v>4794.9896110210593</c:v>
                </c:pt>
                <c:pt idx="3252">
                  <c:v>4795.9311113199446</c:v>
                </c:pt>
                <c:pt idx="3253">
                  <c:v>4796.8697927556595</c:v>
                </c:pt>
                <c:pt idx="3254">
                  <c:v>4797.8084741913735</c:v>
                </c:pt>
                <c:pt idx="3255">
                  <c:v>4798.7499744902598</c:v>
                </c:pt>
                <c:pt idx="3256">
                  <c:v>4799.6886559259738</c:v>
                </c:pt>
                <c:pt idx="3257">
                  <c:v>4800.6273373616878</c:v>
                </c:pt>
                <c:pt idx="3258">
                  <c:v>4801.568837660574</c:v>
                </c:pt>
                <c:pt idx="3259">
                  <c:v>4802.507519096288</c:v>
                </c:pt>
                <c:pt idx="3260">
                  <c:v>4803.446200532002</c:v>
                </c:pt>
                <c:pt idx="3261">
                  <c:v>4804.3877008308882</c:v>
                </c:pt>
                <c:pt idx="3262">
                  <c:v>4805.3263822666022</c:v>
                </c:pt>
                <c:pt idx="3263">
                  <c:v>4806.2650637023171</c:v>
                </c:pt>
                <c:pt idx="3264">
                  <c:v>4807.2065640012024</c:v>
                </c:pt>
                <c:pt idx="3265">
                  <c:v>4808.1452454369164</c:v>
                </c:pt>
                <c:pt idx="3266">
                  <c:v>4809.0839268726313</c:v>
                </c:pt>
                <c:pt idx="3267">
                  <c:v>4810.0254271715166</c:v>
                </c:pt>
                <c:pt idx="3268">
                  <c:v>4810.9641086072306</c:v>
                </c:pt>
                <c:pt idx="3269">
                  <c:v>4811.9027900429455</c:v>
                </c:pt>
                <c:pt idx="3270">
                  <c:v>4812.8442903418309</c:v>
                </c:pt>
                <c:pt idx="3271">
                  <c:v>4813.7829717775458</c:v>
                </c:pt>
                <c:pt idx="3272">
                  <c:v>4814.7216532132597</c:v>
                </c:pt>
                <c:pt idx="3273">
                  <c:v>4815.6631535121451</c:v>
                </c:pt>
                <c:pt idx="3274">
                  <c:v>4816.60183494786</c:v>
                </c:pt>
                <c:pt idx="3275">
                  <c:v>4817.540516383574</c:v>
                </c:pt>
                <c:pt idx="3276">
                  <c:v>4818.4820166824593</c:v>
                </c:pt>
                <c:pt idx="3277">
                  <c:v>4819.4206981181742</c:v>
                </c:pt>
                <c:pt idx="3278">
                  <c:v>4820.3593795538891</c:v>
                </c:pt>
                <c:pt idx="3279">
                  <c:v>4821.3008798527744</c:v>
                </c:pt>
                <c:pt idx="3280">
                  <c:v>4822.2395612884884</c:v>
                </c:pt>
                <c:pt idx="3281">
                  <c:v>4823.1782427242033</c:v>
                </c:pt>
                <c:pt idx="3282">
                  <c:v>4824.1197430230886</c:v>
                </c:pt>
                <c:pt idx="3283">
                  <c:v>4825.0584244588035</c:v>
                </c:pt>
                <c:pt idx="3284">
                  <c:v>4825.9971058945184</c:v>
                </c:pt>
                <c:pt idx="3285">
                  <c:v>4826.9386061934028</c:v>
                </c:pt>
                <c:pt idx="3286">
                  <c:v>4827.8772876291177</c:v>
                </c:pt>
                <c:pt idx="3287">
                  <c:v>4828.8159690648326</c:v>
                </c:pt>
                <c:pt idx="3288">
                  <c:v>4829.757469363718</c:v>
                </c:pt>
                <c:pt idx="3289">
                  <c:v>4830.696150799432</c:v>
                </c:pt>
                <c:pt idx="3290">
                  <c:v>4831.6348322351469</c:v>
                </c:pt>
                <c:pt idx="3291">
                  <c:v>4832.5763325340322</c:v>
                </c:pt>
                <c:pt idx="3292">
                  <c:v>4833.5150139697471</c:v>
                </c:pt>
                <c:pt idx="3293">
                  <c:v>4834.4536954054611</c:v>
                </c:pt>
                <c:pt idx="3294">
                  <c:v>4835.3951957043464</c:v>
                </c:pt>
                <c:pt idx="3295">
                  <c:v>4836.3338771400613</c:v>
                </c:pt>
                <c:pt idx="3296">
                  <c:v>4837.2725585757753</c:v>
                </c:pt>
                <c:pt idx="3297">
                  <c:v>4838.2140588746606</c:v>
                </c:pt>
                <c:pt idx="3298">
                  <c:v>4839.1527403103755</c:v>
                </c:pt>
                <c:pt idx="3299">
                  <c:v>4840.0914217460895</c:v>
                </c:pt>
                <c:pt idx="3300">
                  <c:v>4841.0329220449757</c:v>
                </c:pt>
                <c:pt idx="3301">
                  <c:v>4841.9716034806897</c:v>
                </c:pt>
                <c:pt idx="3302">
                  <c:v>4842.9102849164037</c:v>
                </c:pt>
                <c:pt idx="3303">
                  <c:v>4843.85178521529</c:v>
                </c:pt>
                <c:pt idx="3304">
                  <c:v>4844.790466651004</c:v>
                </c:pt>
                <c:pt idx="3305">
                  <c:v>4845.7291480867179</c:v>
                </c:pt>
                <c:pt idx="3306">
                  <c:v>4846.6706483856042</c:v>
                </c:pt>
                <c:pt idx="3307">
                  <c:v>4847.6093298213182</c:v>
                </c:pt>
                <c:pt idx="3308">
                  <c:v>4848.5480112570331</c:v>
                </c:pt>
                <c:pt idx="3309">
                  <c:v>4849.4895115559184</c:v>
                </c:pt>
                <c:pt idx="3310">
                  <c:v>4850.4281929916324</c:v>
                </c:pt>
                <c:pt idx="3311">
                  <c:v>4851.3668744273473</c:v>
                </c:pt>
                <c:pt idx="3312">
                  <c:v>4852.3083747262326</c:v>
                </c:pt>
                <c:pt idx="3313">
                  <c:v>4853.2470561619466</c:v>
                </c:pt>
                <c:pt idx="3314">
                  <c:v>4854.1857375976615</c:v>
                </c:pt>
                <c:pt idx="3315">
                  <c:v>4855.1272378965468</c:v>
                </c:pt>
                <c:pt idx="3316">
                  <c:v>4856.0659193322617</c:v>
                </c:pt>
                <c:pt idx="3317">
                  <c:v>4857.0046007679766</c:v>
                </c:pt>
                <c:pt idx="3318">
                  <c:v>4857.946101066861</c:v>
                </c:pt>
                <c:pt idx="3319">
                  <c:v>4858.8847825025759</c:v>
                </c:pt>
                <c:pt idx="3320">
                  <c:v>4859.8234639382908</c:v>
                </c:pt>
                <c:pt idx="3321">
                  <c:v>4860.7649642371762</c:v>
                </c:pt>
                <c:pt idx="3322">
                  <c:v>4861.7036456728911</c:v>
                </c:pt>
                <c:pt idx="3323">
                  <c:v>4862.6423271086051</c:v>
                </c:pt>
                <c:pt idx="3324">
                  <c:v>4863.5838274074904</c:v>
                </c:pt>
                <c:pt idx="3325">
                  <c:v>4864.5225088432053</c:v>
                </c:pt>
                <c:pt idx="3326">
                  <c:v>4865.4611902789193</c:v>
                </c:pt>
                <c:pt idx="3327">
                  <c:v>4866.4026905778055</c:v>
                </c:pt>
                <c:pt idx="3328">
                  <c:v>4867.3413720135195</c:v>
                </c:pt>
                <c:pt idx="3329">
                  <c:v>4868.2800534492344</c:v>
                </c:pt>
                <c:pt idx="3330">
                  <c:v>4869.2215537481197</c:v>
                </c:pt>
                <c:pt idx="3331">
                  <c:v>4870.1602351838337</c:v>
                </c:pt>
                <c:pt idx="3332">
                  <c:v>4871.0989166195486</c:v>
                </c:pt>
                <c:pt idx="3333">
                  <c:v>4872.0404169184339</c:v>
                </c:pt>
                <c:pt idx="3334">
                  <c:v>4872.9790983541479</c:v>
                </c:pt>
                <c:pt idx="3335">
                  <c:v>4873.9177797898628</c:v>
                </c:pt>
                <c:pt idx="3336">
                  <c:v>4874.8592800887482</c:v>
                </c:pt>
                <c:pt idx="3337">
                  <c:v>4875.7979615244631</c:v>
                </c:pt>
                <c:pt idx="3338">
                  <c:v>4876.7366429601771</c:v>
                </c:pt>
                <c:pt idx="3339">
                  <c:v>4877.6781432590624</c:v>
                </c:pt>
                <c:pt idx="3340">
                  <c:v>4878.6168246947773</c:v>
                </c:pt>
                <c:pt idx="3341">
                  <c:v>4879.5555061304913</c:v>
                </c:pt>
                <c:pt idx="3342">
                  <c:v>4880.4970064293766</c:v>
                </c:pt>
                <c:pt idx="3343">
                  <c:v>4881.4356878650915</c:v>
                </c:pt>
                <c:pt idx="3344">
                  <c:v>4882.3743693008055</c:v>
                </c:pt>
                <c:pt idx="3345">
                  <c:v>4883.3158695996917</c:v>
                </c:pt>
                <c:pt idx="3346">
                  <c:v>4884.2545510354057</c:v>
                </c:pt>
                <c:pt idx="3347">
                  <c:v>4885.1932324711197</c:v>
                </c:pt>
                <c:pt idx="3348">
                  <c:v>4886.1347327700059</c:v>
                </c:pt>
                <c:pt idx="3349">
                  <c:v>4887.0734142057199</c:v>
                </c:pt>
                <c:pt idx="3350">
                  <c:v>4888.0120956414348</c:v>
                </c:pt>
                <c:pt idx="3351">
                  <c:v>4888.8803054978916</c:v>
                </c:pt>
                <c:pt idx="3352">
                  <c:v>4888.9535959403202</c:v>
                </c:pt>
                <c:pt idx="3353">
                  <c:v>4889.8922773760341</c:v>
                </c:pt>
                <c:pt idx="3354">
                  <c:v>4890.83095881175</c:v>
                </c:pt>
                <c:pt idx="3355">
                  <c:v>4891.7724591106344</c:v>
                </c:pt>
                <c:pt idx="3356">
                  <c:v>4892.7111405463484</c:v>
                </c:pt>
                <c:pt idx="3357">
                  <c:v>4893.6498219820642</c:v>
                </c:pt>
                <c:pt idx="3358">
                  <c:v>4894.5913222809486</c:v>
                </c:pt>
                <c:pt idx="3359">
                  <c:v>4895.5300037166644</c:v>
                </c:pt>
                <c:pt idx="3360">
                  <c:v>4896.4686851523784</c:v>
                </c:pt>
                <c:pt idx="3361">
                  <c:v>4897.4101854512628</c:v>
                </c:pt>
                <c:pt idx="3362">
                  <c:v>4898.3488668869786</c:v>
                </c:pt>
                <c:pt idx="3363">
                  <c:v>4899.2875483226926</c:v>
                </c:pt>
                <c:pt idx="3364">
                  <c:v>4900.229048621577</c:v>
                </c:pt>
                <c:pt idx="3365">
                  <c:v>4901.1677300572928</c:v>
                </c:pt>
                <c:pt idx="3366">
                  <c:v>4902.1064114930068</c:v>
                </c:pt>
                <c:pt idx="3367">
                  <c:v>4903.0479117918931</c:v>
                </c:pt>
                <c:pt idx="3368">
                  <c:v>4903.986593227607</c:v>
                </c:pt>
                <c:pt idx="3369">
                  <c:v>4904.925274663321</c:v>
                </c:pt>
                <c:pt idx="3370">
                  <c:v>4905.8667749622073</c:v>
                </c:pt>
                <c:pt idx="3371">
                  <c:v>4906.8054563979213</c:v>
                </c:pt>
                <c:pt idx="3372">
                  <c:v>4907.7441378336352</c:v>
                </c:pt>
                <c:pt idx="3373">
                  <c:v>4908.6856381325215</c:v>
                </c:pt>
                <c:pt idx="3374">
                  <c:v>4909.6243195682355</c:v>
                </c:pt>
                <c:pt idx="3375">
                  <c:v>4910.5630010039504</c:v>
                </c:pt>
                <c:pt idx="3376">
                  <c:v>4911.5045013028357</c:v>
                </c:pt>
                <c:pt idx="3377">
                  <c:v>4912.4431827385497</c:v>
                </c:pt>
                <c:pt idx="3378">
                  <c:v>4913.3818641742646</c:v>
                </c:pt>
                <c:pt idx="3379">
                  <c:v>4914.3233644731499</c:v>
                </c:pt>
                <c:pt idx="3380">
                  <c:v>4915.2620459088639</c:v>
                </c:pt>
                <c:pt idx="3381">
                  <c:v>4916.2007273445788</c:v>
                </c:pt>
                <c:pt idx="3382">
                  <c:v>4917.1422276434641</c:v>
                </c:pt>
                <c:pt idx="3383">
                  <c:v>4918.080909079179</c:v>
                </c:pt>
                <c:pt idx="3384">
                  <c:v>4919.019590514893</c:v>
                </c:pt>
                <c:pt idx="3385">
                  <c:v>4919.9610908137784</c:v>
                </c:pt>
                <c:pt idx="3386">
                  <c:v>4920.8997722494933</c:v>
                </c:pt>
                <c:pt idx="3387">
                  <c:v>4921.8384536852072</c:v>
                </c:pt>
                <c:pt idx="3388">
                  <c:v>4922.7799539840935</c:v>
                </c:pt>
                <c:pt idx="3389">
                  <c:v>4923.7186354198075</c:v>
                </c:pt>
                <c:pt idx="3390">
                  <c:v>4924.6573168555215</c:v>
                </c:pt>
                <c:pt idx="3391">
                  <c:v>4925.5988171544077</c:v>
                </c:pt>
                <c:pt idx="3392">
                  <c:v>4926.5374985901217</c:v>
                </c:pt>
                <c:pt idx="3393">
                  <c:v>4927.4761800258366</c:v>
                </c:pt>
                <c:pt idx="3394">
                  <c:v>4928.4176803247219</c:v>
                </c:pt>
                <c:pt idx="3395">
                  <c:v>4929.3563617604359</c:v>
                </c:pt>
                <c:pt idx="3396">
                  <c:v>4930.2950431961517</c:v>
                </c:pt>
                <c:pt idx="3397">
                  <c:v>4931.2365434950361</c:v>
                </c:pt>
                <c:pt idx="3398">
                  <c:v>4932.175224930751</c:v>
                </c:pt>
                <c:pt idx="3399">
                  <c:v>4933.1139063664659</c:v>
                </c:pt>
                <c:pt idx="3400">
                  <c:v>4934.0554066653503</c:v>
                </c:pt>
                <c:pt idx="3401">
                  <c:v>4934.9940881010652</c:v>
                </c:pt>
                <c:pt idx="3402">
                  <c:v>4935.9327695367801</c:v>
                </c:pt>
                <c:pt idx="3403">
                  <c:v>4936.8742698356655</c:v>
                </c:pt>
                <c:pt idx="3404">
                  <c:v>4937.8129512713804</c:v>
                </c:pt>
                <c:pt idx="3405">
                  <c:v>4938.7516327070944</c:v>
                </c:pt>
                <c:pt idx="3406">
                  <c:v>4939.6931330059797</c:v>
                </c:pt>
                <c:pt idx="3407">
                  <c:v>4940.6318144416946</c:v>
                </c:pt>
                <c:pt idx="3408">
                  <c:v>4941.5704958774086</c:v>
                </c:pt>
                <c:pt idx="3409">
                  <c:v>4942.5119961762939</c:v>
                </c:pt>
                <c:pt idx="3410">
                  <c:v>4943.4506776120088</c:v>
                </c:pt>
                <c:pt idx="3411">
                  <c:v>4944.3893590477228</c:v>
                </c:pt>
                <c:pt idx="3412">
                  <c:v>4945.330859346609</c:v>
                </c:pt>
                <c:pt idx="3413">
                  <c:v>4946.269540782323</c:v>
                </c:pt>
                <c:pt idx="3414">
                  <c:v>4947.208222218037</c:v>
                </c:pt>
                <c:pt idx="3415">
                  <c:v>4948.1497225169232</c:v>
                </c:pt>
                <c:pt idx="3416">
                  <c:v>4949.0884039526372</c:v>
                </c:pt>
                <c:pt idx="3417">
                  <c:v>4950.0270853883521</c:v>
                </c:pt>
                <c:pt idx="3418">
                  <c:v>4950.9685856872375</c:v>
                </c:pt>
                <c:pt idx="3419">
                  <c:v>4951.9072671229515</c:v>
                </c:pt>
                <c:pt idx="3420">
                  <c:v>4952.8459485586664</c:v>
                </c:pt>
                <c:pt idx="3421">
                  <c:v>4953.7874488575517</c:v>
                </c:pt>
                <c:pt idx="3422">
                  <c:v>4954.7261302932657</c:v>
                </c:pt>
                <c:pt idx="3423">
                  <c:v>4955.6648117289806</c:v>
                </c:pt>
                <c:pt idx="3424">
                  <c:v>4956.6063120278659</c:v>
                </c:pt>
                <c:pt idx="3425">
                  <c:v>4957.5449934635808</c:v>
                </c:pt>
                <c:pt idx="3426">
                  <c:v>4958.4836748992948</c:v>
                </c:pt>
                <c:pt idx="3427">
                  <c:v>4959.4251751981801</c:v>
                </c:pt>
                <c:pt idx="3428">
                  <c:v>4960.363856633895</c:v>
                </c:pt>
                <c:pt idx="3429">
                  <c:v>4961.302538069609</c:v>
                </c:pt>
                <c:pt idx="3430">
                  <c:v>4962.2440383684943</c:v>
                </c:pt>
                <c:pt idx="3431">
                  <c:v>4963.1827198042092</c:v>
                </c:pt>
                <c:pt idx="3432">
                  <c:v>4964.1214012399241</c:v>
                </c:pt>
                <c:pt idx="3433">
                  <c:v>4965.0629015388095</c:v>
                </c:pt>
                <c:pt idx="3434">
                  <c:v>4966.0015829745234</c:v>
                </c:pt>
                <c:pt idx="3435">
                  <c:v>4966.9402644102383</c:v>
                </c:pt>
                <c:pt idx="3436">
                  <c:v>4967.8817647091237</c:v>
                </c:pt>
                <c:pt idx="3437">
                  <c:v>4968.8204461448386</c:v>
                </c:pt>
                <c:pt idx="3438">
                  <c:v>4969.7591275805526</c:v>
                </c:pt>
                <c:pt idx="3439">
                  <c:v>4970.7006278794379</c:v>
                </c:pt>
                <c:pt idx="3440">
                  <c:v>4971.6393093151528</c:v>
                </c:pt>
                <c:pt idx="3441">
                  <c:v>4972.5779907508677</c:v>
                </c:pt>
                <c:pt idx="3442">
                  <c:v>4973.519491049753</c:v>
                </c:pt>
                <c:pt idx="3443">
                  <c:v>4974.458172485467</c:v>
                </c:pt>
                <c:pt idx="3444">
                  <c:v>4975.3968539211819</c:v>
                </c:pt>
                <c:pt idx="3445">
                  <c:v>4976.3383542200672</c:v>
                </c:pt>
                <c:pt idx="3446">
                  <c:v>4977.2770356557812</c:v>
                </c:pt>
                <c:pt idx="3447">
                  <c:v>4978.2157170914961</c:v>
                </c:pt>
                <c:pt idx="3448">
                  <c:v>4979.1572173903814</c:v>
                </c:pt>
                <c:pt idx="3449">
                  <c:v>4980.0958988260963</c:v>
                </c:pt>
                <c:pt idx="3450">
                  <c:v>4981.0345802618103</c:v>
                </c:pt>
                <c:pt idx="3451">
                  <c:v>4981.9760805606957</c:v>
                </c:pt>
                <c:pt idx="3452">
                  <c:v>4982.9147619964106</c:v>
                </c:pt>
                <c:pt idx="3453">
                  <c:v>4983.8534434321245</c:v>
                </c:pt>
                <c:pt idx="3454">
                  <c:v>4984.7949437310099</c:v>
                </c:pt>
                <c:pt idx="3455">
                  <c:v>4985.7336251667248</c:v>
                </c:pt>
                <c:pt idx="3456">
                  <c:v>4986.6723066024388</c:v>
                </c:pt>
                <c:pt idx="3457">
                  <c:v>4987.613806901325</c:v>
                </c:pt>
                <c:pt idx="3458">
                  <c:v>4988.552488337039</c:v>
                </c:pt>
                <c:pt idx="3459">
                  <c:v>4989.491169772753</c:v>
                </c:pt>
                <c:pt idx="3460">
                  <c:v>4990.4326700716392</c:v>
                </c:pt>
                <c:pt idx="3461">
                  <c:v>4991.3713515073532</c:v>
                </c:pt>
                <c:pt idx="3462">
                  <c:v>4992.3100329430681</c:v>
                </c:pt>
                <c:pt idx="3463">
                  <c:v>4993.2515332419534</c:v>
                </c:pt>
                <c:pt idx="3464">
                  <c:v>4994.1902146776674</c:v>
                </c:pt>
                <c:pt idx="3465">
                  <c:v>4995.1288961133823</c:v>
                </c:pt>
                <c:pt idx="3466">
                  <c:v>4996.0703964122677</c:v>
                </c:pt>
                <c:pt idx="3467">
                  <c:v>4997.0090778479816</c:v>
                </c:pt>
                <c:pt idx="3468">
                  <c:v>4997.9477592836975</c:v>
                </c:pt>
                <c:pt idx="3469">
                  <c:v>4998.8892595825819</c:v>
                </c:pt>
                <c:pt idx="3470">
                  <c:v>4999.8279410182968</c:v>
                </c:pt>
                <c:pt idx="3471">
                  <c:v>5000.7666224540117</c:v>
                </c:pt>
                <c:pt idx="3472">
                  <c:v>5001.7081227528961</c:v>
                </c:pt>
                <c:pt idx="3473">
                  <c:v>5002.6468041886119</c:v>
                </c:pt>
                <c:pt idx="3474">
                  <c:v>5003.5854856243259</c:v>
                </c:pt>
                <c:pt idx="3475">
                  <c:v>5004.5269859232103</c:v>
                </c:pt>
                <c:pt idx="3476">
                  <c:v>5005.4656673589261</c:v>
                </c:pt>
                <c:pt idx="3477">
                  <c:v>5006.4043487946401</c:v>
                </c:pt>
                <c:pt idx="3478">
                  <c:v>5007.3458490935254</c:v>
                </c:pt>
                <c:pt idx="3479">
                  <c:v>5008.2845305292403</c:v>
                </c:pt>
                <c:pt idx="3480">
                  <c:v>5009.2232119649543</c:v>
                </c:pt>
                <c:pt idx="3481">
                  <c:v>5010.1647122638406</c:v>
                </c:pt>
                <c:pt idx="3482">
                  <c:v>5011.1033936995545</c:v>
                </c:pt>
                <c:pt idx="3483">
                  <c:v>5012.0420751352694</c:v>
                </c:pt>
                <c:pt idx="3484">
                  <c:v>5012.9835754341548</c:v>
                </c:pt>
                <c:pt idx="3485">
                  <c:v>5013.9222568698688</c:v>
                </c:pt>
                <c:pt idx="3486">
                  <c:v>5014.8609383055837</c:v>
                </c:pt>
                <c:pt idx="3487">
                  <c:v>5015.802438604469</c:v>
                </c:pt>
                <c:pt idx="3488">
                  <c:v>5016.741120040183</c:v>
                </c:pt>
                <c:pt idx="3489">
                  <c:v>5017.6798014758979</c:v>
                </c:pt>
                <c:pt idx="3490">
                  <c:v>5018.6213017747832</c:v>
                </c:pt>
                <c:pt idx="3491">
                  <c:v>5019.5599832104981</c:v>
                </c:pt>
                <c:pt idx="3492">
                  <c:v>5020.4986646462121</c:v>
                </c:pt>
                <c:pt idx="3493">
                  <c:v>5021.4401649450974</c:v>
                </c:pt>
                <c:pt idx="3494">
                  <c:v>5022.3788463808123</c:v>
                </c:pt>
                <c:pt idx="3495">
                  <c:v>5023.3175278165263</c:v>
                </c:pt>
                <c:pt idx="3496">
                  <c:v>5024.2590281154116</c:v>
                </c:pt>
                <c:pt idx="3497">
                  <c:v>5025.1977095511265</c:v>
                </c:pt>
                <c:pt idx="3498">
                  <c:v>5026.1363909868405</c:v>
                </c:pt>
                <c:pt idx="3499">
                  <c:v>5027.0778912857268</c:v>
                </c:pt>
                <c:pt idx="3500">
                  <c:v>5028.0165727214408</c:v>
                </c:pt>
                <c:pt idx="3501">
                  <c:v>5028.9552541571547</c:v>
                </c:pt>
                <c:pt idx="3502">
                  <c:v>5029.896754456041</c:v>
                </c:pt>
                <c:pt idx="3503">
                  <c:v>5030.835435891755</c:v>
                </c:pt>
                <c:pt idx="3504">
                  <c:v>5031.774117327469</c:v>
                </c:pt>
                <c:pt idx="3505">
                  <c:v>5032.7156176263552</c:v>
                </c:pt>
                <c:pt idx="3506">
                  <c:v>5033.6542990620692</c:v>
                </c:pt>
                <c:pt idx="3507">
                  <c:v>5034.592980497785</c:v>
                </c:pt>
                <c:pt idx="3508">
                  <c:v>5035.5344807966694</c:v>
                </c:pt>
                <c:pt idx="3509">
                  <c:v>5036.4731622323834</c:v>
                </c:pt>
                <c:pt idx="3510">
                  <c:v>5037.4118436680992</c:v>
                </c:pt>
                <c:pt idx="3511">
                  <c:v>5038.3533439669836</c:v>
                </c:pt>
                <c:pt idx="3512">
                  <c:v>5039.2920254026985</c:v>
                </c:pt>
                <c:pt idx="3513">
                  <c:v>5040.2307068384134</c:v>
                </c:pt>
                <c:pt idx="3514">
                  <c:v>5041.1722071372978</c:v>
                </c:pt>
                <c:pt idx="3515">
                  <c:v>5042.1108885730137</c:v>
                </c:pt>
                <c:pt idx="3516">
                  <c:v>5043.0495700087276</c:v>
                </c:pt>
                <c:pt idx="3517">
                  <c:v>5043.9910703076121</c:v>
                </c:pt>
                <c:pt idx="3518">
                  <c:v>5044.9297517433279</c:v>
                </c:pt>
                <c:pt idx="3519">
                  <c:v>5045.8684331790419</c:v>
                </c:pt>
                <c:pt idx="3520">
                  <c:v>5046.8099334779272</c:v>
                </c:pt>
                <c:pt idx="3521">
                  <c:v>5047.7486149136421</c:v>
                </c:pt>
                <c:pt idx="3522">
                  <c:v>5048.6872963493561</c:v>
                </c:pt>
                <c:pt idx="3523">
                  <c:v>5049.6287966482423</c:v>
                </c:pt>
                <c:pt idx="3524">
                  <c:v>5050.5674780839563</c:v>
                </c:pt>
                <c:pt idx="3525">
                  <c:v>5051.5061595196703</c:v>
                </c:pt>
                <c:pt idx="3526">
                  <c:v>5052.4476598185565</c:v>
                </c:pt>
                <c:pt idx="3527">
                  <c:v>5053.3863412542705</c:v>
                </c:pt>
                <c:pt idx="3528">
                  <c:v>5054.3250226899854</c:v>
                </c:pt>
                <c:pt idx="3529">
                  <c:v>5055.2665229888707</c:v>
                </c:pt>
                <c:pt idx="3530">
                  <c:v>5056.2052044245847</c:v>
                </c:pt>
                <c:pt idx="3531">
                  <c:v>5057.1438858602996</c:v>
                </c:pt>
                <c:pt idx="3532">
                  <c:v>5058.085386159185</c:v>
                </c:pt>
                <c:pt idx="3533">
                  <c:v>5059.024067594899</c:v>
                </c:pt>
                <c:pt idx="3534">
                  <c:v>5059.9627490306138</c:v>
                </c:pt>
                <c:pt idx="3535">
                  <c:v>5060.9042493294992</c:v>
                </c:pt>
                <c:pt idx="3536">
                  <c:v>5061.8429307652141</c:v>
                </c:pt>
                <c:pt idx="3537">
                  <c:v>5062.7816122009281</c:v>
                </c:pt>
                <c:pt idx="3538">
                  <c:v>5063.7231124998134</c:v>
                </c:pt>
                <c:pt idx="3539">
                  <c:v>5064.6617939355283</c:v>
                </c:pt>
                <c:pt idx="3540">
                  <c:v>5065.6004753712423</c:v>
                </c:pt>
                <c:pt idx="3541">
                  <c:v>5066.5419756701276</c:v>
                </c:pt>
                <c:pt idx="3542">
                  <c:v>5067.4806571058425</c:v>
                </c:pt>
                <c:pt idx="3543">
                  <c:v>5068.4193385415565</c:v>
                </c:pt>
                <c:pt idx="3544">
                  <c:v>5069.3608388404427</c:v>
                </c:pt>
                <c:pt idx="3545">
                  <c:v>5070.2995202761567</c:v>
                </c:pt>
                <c:pt idx="3546">
                  <c:v>5071.2382017118716</c:v>
                </c:pt>
                <c:pt idx="3547">
                  <c:v>5072.179702010757</c:v>
                </c:pt>
                <c:pt idx="3548">
                  <c:v>5073.1183834464709</c:v>
                </c:pt>
                <c:pt idx="3549">
                  <c:v>5074.0570648821868</c:v>
                </c:pt>
                <c:pt idx="3550">
                  <c:v>5074.9985651810712</c:v>
                </c:pt>
                <c:pt idx="3551">
                  <c:v>5075.9372466167861</c:v>
                </c:pt>
                <c:pt idx="3552">
                  <c:v>5076.875928052501</c:v>
                </c:pt>
                <c:pt idx="3553">
                  <c:v>5077.8174283513854</c:v>
                </c:pt>
                <c:pt idx="3554">
                  <c:v>5078.7561097871003</c:v>
                </c:pt>
                <c:pt idx="3555">
                  <c:v>5079.6947912228152</c:v>
                </c:pt>
                <c:pt idx="3556">
                  <c:v>5080.6362915217005</c:v>
                </c:pt>
                <c:pt idx="3557">
                  <c:v>5081.5749729574154</c:v>
                </c:pt>
                <c:pt idx="3558">
                  <c:v>5082.5136543931294</c:v>
                </c:pt>
                <c:pt idx="3559">
                  <c:v>5083.4551546920147</c:v>
                </c:pt>
                <c:pt idx="3560">
                  <c:v>5084.3938361277296</c:v>
                </c:pt>
                <c:pt idx="3561">
                  <c:v>5085.3325175634436</c:v>
                </c:pt>
                <c:pt idx="3562">
                  <c:v>5086.2740178623289</c:v>
                </c:pt>
                <c:pt idx="3563">
                  <c:v>5087.2126992980438</c:v>
                </c:pt>
                <c:pt idx="3564">
                  <c:v>5088.1513807337578</c:v>
                </c:pt>
                <c:pt idx="3565">
                  <c:v>5089.0928810326441</c:v>
                </c:pt>
                <c:pt idx="3566">
                  <c:v>5090.0315624683581</c:v>
                </c:pt>
                <c:pt idx="3567">
                  <c:v>5090.970243904072</c:v>
                </c:pt>
                <c:pt idx="3568">
                  <c:v>5091.9117442029583</c:v>
                </c:pt>
                <c:pt idx="3569">
                  <c:v>5092.8504256386723</c:v>
                </c:pt>
                <c:pt idx="3570">
                  <c:v>5093.7891070743863</c:v>
                </c:pt>
                <c:pt idx="3571">
                  <c:v>5094.7306073732725</c:v>
                </c:pt>
                <c:pt idx="3572">
                  <c:v>5095.6692888089865</c:v>
                </c:pt>
                <c:pt idx="3573">
                  <c:v>5096.6079702447014</c:v>
                </c:pt>
                <c:pt idx="3574">
                  <c:v>5097.5494705435867</c:v>
                </c:pt>
                <c:pt idx="3575">
                  <c:v>5098.4881519793007</c:v>
                </c:pt>
                <c:pt idx="3576">
                  <c:v>5099.4268334150156</c:v>
                </c:pt>
                <c:pt idx="3577">
                  <c:v>5100.3683337139009</c:v>
                </c:pt>
                <c:pt idx="3578">
                  <c:v>5101.3070151496149</c:v>
                </c:pt>
                <c:pt idx="3579">
                  <c:v>5102.2456965853298</c:v>
                </c:pt>
                <c:pt idx="3580">
                  <c:v>5103.1871968842152</c:v>
                </c:pt>
                <c:pt idx="3581">
                  <c:v>5104.1258783199301</c:v>
                </c:pt>
                <c:pt idx="3582">
                  <c:v>5105.064559755645</c:v>
                </c:pt>
                <c:pt idx="3583">
                  <c:v>5106.0060600545294</c:v>
                </c:pt>
                <c:pt idx="3584">
                  <c:v>5106.9447414902443</c:v>
                </c:pt>
                <c:pt idx="3585">
                  <c:v>5107.8834229259592</c:v>
                </c:pt>
                <c:pt idx="3586">
                  <c:v>5108.8249232248436</c:v>
                </c:pt>
                <c:pt idx="3587">
                  <c:v>5109.7636046605585</c:v>
                </c:pt>
                <c:pt idx="3588">
                  <c:v>5110.7022860962734</c:v>
                </c:pt>
                <c:pt idx="3589">
                  <c:v>5111.6437863951587</c:v>
                </c:pt>
                <c:pt idx="3590">
                  <c:v>5112.5824678308736</c:v>
                </c:pt>
                <c:pt idx="3591">
                  <c:v>5113.5211492665876</c:v>
                </c:pt>
                <c:pt idx="3592">
                  <c:v>5114.4626495654729</c:v>
                </c:pt>
                <c:pt idx="3593">
                  <c:v>5115.4013310011878</c:v>
                </c:pt>
                <c:pt idx="3594">
                  <c:v>5116.3400124369027</c:v>
                </c:pt>
                <c:pt idx="3595">
                  <c:v>5117.2815127357881</c:v>
                </c:pt>
                <c:pt idx="3596">
                  <c:v>5118.220194171502</c:v>
                </c:pt>
                <c:pt idx="3597">
                  <c:v>5119.1588756072169</c:v>
                </c:pt>
                <c:pt idx="3598">
                  <c:v>5120.1003759061023</c:v>
                </c:pt>
                <c:pt idx="3599">
                  <c:v>5121.0390573418163</c:v>
                </c:pt>
                <c:pt idx="3600">
                  <c:v>5121.9777387775312</c:v>
                </c:pt>
                <c:pt idx="3601">
                  <c:v>5122.9192390764165</c:v>
                </c:pt>
                <c:pt idx="3602">
                  <c:v>5123.8579205121314</c:v>
                </c:pt>
                <c:pt idx="3603">
                  <c:v>5124.7966019478454</c:v>
                </c:pt>
                <c:pt idx="3604">
                  <c:v>5125.7381022467307</c:v>
                </c:pt>
                <c:pt idx="3605">
                  <c:v>5126.6767836824456</c:v>
                </c:pt>
                <c:pt idx="3606">
                  <c:v>5127.6154651181596</c:v>
                </c:pt>
                <c:pt idx="3607">
                  <c:v>5128.5569654170449</c:v>
                </c:pt>
                <c:pt idx="3608">
                  <c:v>5129.4956468527598</c:v>
                </c:pt>
                <c:pt idx="3609">
                  <c:v>5130.4343282884738</c:v>
                </c:pt>
                <c:pt idx="3610">
                  <c:v>5131.37582858736</c:v>
                </c:pt>
                <c:pt idx="3611">
                  <c:v>5132.314510023074</c:v>
                </c:pt>
                <c:pt idx="3612">
                  <c:v>5133.253191458788</c:v>
                </c:pt>
                <c:pt idx="3613">
                  <c:v>5134.1946917576743</c:v>
                </c:pt>
                <c:pt idx="3614">
                  <c:v>5135.1333731933883</c:v>
                </c:pt>
                <c:pt idx="3615">
                  <c:v>5136.0720546291031</c:v>
                </c:pt>
                <c:pt idx="3616">
                  <c:v>5137.0135549279885</c:v>
                </c:pt>
                <c:pt idx="3617">
                  <c:v>5137.9522363637025</c:v>
                </c:pt>
                <c:pt idx="3618">
                  <c:v>5138.8909177994174</c:v>
                </c:pt>
                <c:pt idx="3619">
                  <c:v>5139.8324180983027</c:v>
                </c:pt>
                <c:pt idx="3620">
                  <c:v>5140.7710995340167</c:v>
                </c:pt>
                <c:pt idx="3621">
                  <c:v>5141.7097809697325</c:v>
                </c:pt>
                <c:pt idx="3622">
                  <c:v>5142.6512812686169</c:v>
                </c:pt>
                <c:pt idx="3623">
                  <c:v>5143.5899627043318</c:v>
                </c:pt>
                <c:pt idx="3624">
                  <c:v>5144.5286441400467</c:v>
                </c:pt>
                <c:pt idx="3625">
                  <c:v>5145.4701444389311</c:v>
                </c:pt>
                <c:pt idx="3626">
                  <c:v>5146.4088258746469</c:v>
                </c:pt>
                <c:pt idx="3627">
                  <c:v>5147.3475073103609</c:v>
                </c:pt>
                <c:pt idx="3628">
                  <c:v>5148.2890076092453</c:v>
                </c:pt>
                <c:pt idx="3629">
                  <c:v>5149.2276890449612</c:v>
                </c:pt>
                <c:pt idx="3630">
                  <c:v>5150.1663704806751</c:v>
                </c:pt>
                <c:pt idx="3631">
                  <c:v>5151.1078707795614</c:v>
                </c:pt>
                <c:pt idx="3632">
                  <c:v>5152.0465522152754</c:v>
                </c:pt>
                <c:pt idx="3633">
                  <c:v>5152.9852336509894</c:v>
                </c:pt>
                <c:pt idx="3634">
                  <c:v>5153.9267339498756</c:v>
                </c:pt>
                <c:pt idx="3635">
                  <c:v>5154.8654153855896</c:v>
                </c:pt>
                <c:pt idx="3636">
                  <c:v>5155.8040968213036</c:v>
                </c:pt>
                <c:pt idx="3637">
                  <c:v>5156.7455971201898</c:v>
                </c:pt>
                <c:pt idx="3638">
                  <c:v>5157.6842785559038</c:v>
                </c:pt>
                <c:pt idx="3639">
                  <c:v>5158.6229599916187</c:v>
                </c:pt>
                <c:pt idx="3640">
                  <c:v>5159.564460290504</c:v>
                </c:pt>
                <c:pt idx="3641">
                  <c:v>5160.503141726218</c:v>
                </c:pt>
                <c:pt idx="3642">
                  <c:v>5161.4418231619329</c:v>
                </c:pt>
                <c:pt idx="3643">
                  <c:v>5162.3833234608182</c:v>
                </c:pt>
                <c:pt idx="3644">
                  <c:v>5163.3220048965322</c:v>
                </c:pt>
                <c:pt idx="3645">
                  <c:v>5164.2606863322471</c:v>
                </c:pt>
                <c:pt idx="3646">
                  <c:v>5165.2021866311325</c:v>
                </c:pt>
                <c:pt idx="3647">
                  <c:v>5166.1408680668474</c:v>
                </c:pt>
                <c:pt idx="3648">
                  <c:v>5167.0795495025613</c:v>
                </c:pt>
                <c:pt idx="3649">
                  <c:v>5168.0210498014467</c:v>
                </c:pt>
                <c:pt idx="3650">
                  <c:v>5168.9597312371616</c:v>
                </c:pt>
                <c:pt idx="3651">
                  <c:v>5169.8984126728756</c:v>
                </c:pt>
                <c:pt idx="3652">
                  <c:v>5170.8399129717609</c:v>
                </c:pt>
                <c:pt idx="3653">
                  <c:v>5171.7785944074758</c:v>
                </c:pt>
                <c:pt idx="3654">
                  <c:v>5172.7172758431898</c:v>
                </c:pt>
                <c:pt idx="3655">
                  <c:v>5173.658776142076</c:v>
                </c:pt>
                <c:pt idx="3656">
                  <c:v>5174.59745757779</c:v>
                </c:pt>
                <c:pt idx="3657">
                  <c:v>5175.536139013504</c:v>
                </c:pt>
                <c:pt idx="3658">
                  <c:v>5176.4776393123902</c:v>
                </c:pt>
                <c:pt idx="3659">
                  <c:v>5177.4163207481042</c:v>
                </c:pt>
                <c:pt idx="3660">
                  <c:v>5178.35500218382</c:v>
                </c:pt>
                <c:pt idx="3661">
                  <c:v>5179.2965024827045</c:v>
                </c:pt>
                <c:pt idx="3662">
                  <c:v>5180.2351839184184</c:v>
                </c:pt>
                <c:pt idx="3663">
                  <c:v>5181.1738653541343</c:v>
                </c:pt>
                <c:pt idx="3664">
                  <c:v>5182.1153656530187</c:v>
                </c:pt>
                <c:pt idx="3665">
                  <c:v>5183.0540470887336</c:v>
                </c:pt>
                <c:pt idx="3666">
                  <c:v>5183.9927285244485</c:v>
                </c:pt>
                <c:pt idx="3667">
                  <c:v>5184.9342288233329</c:v>
                </c:pt>
                <c:pt idx="3668">
                  <c:v>5185.8729102590487</c:v>
                </c:pt>
                <c:pt idx="3669">
                  <c:v>5186.8115916947627</c:v>
                </c:pt>
                <c:pt idx="3670">
                  <c:v>5187.753091993648</c:v>
                </c:pt>
                <c:pt idx="3671">
                  <c:v>5188.6917734293629</c:v>
                </c:pt>
                <c:pt idx="3672">
                  <c:v>5189.6304548650769</c:v>
                </c:pt>
                <c:pt idx="3673">
                  <c:v>5190.5719551639622</c:v>
                </c:pt>
                <c:pt idx="3674">
                  <c:v>5191.5106365996771</c:v>
                </c:pt>
                <c:pt idx="3675">
                  <c:v>5192.4493180353911</c:v>
                </c:pt>
                <c:pt idx="3676">
                  <c:v>5193.3908183342774</c:v>
                </c:pt>
                <c:pt idx="3677">
                  <c:v>5194.3294997699913</c:v>
                </c:pt>
                <c:pt idx="3678">
                  <c:v>5195.2681812057053</c:v>
                </c:pt>
                <c:pt idx="3679">
                  <c:v>5196.2096815045916</c:v>
                </c:pt>
                <c:pt idx="3680">
                  <c:v>5197.1483629403056</c:v>
                </c:pt>
                <c:pt idx="3681">
                  <c:v>5198.0870443760205</c:v>
                </c:pt>
                <c:pt idx="3682">
                  <c:v>5199.0285446749058</c:v>
                </c:pt>
                <c:pt idx="3683">
                  <c:v>5199.9672261106198</c:v>
                </c:pt>
                <c:pt idx="3684">
                  <c:v>5200.9059075463347</c:v>
                </c:pt>
                <c:pt idx="3685">
                  <c:v>5201.84740784522</c:v>
                </c:pt>
                <c:pt idx="3686">
                  <c:v>5202.786089280934</c:v>
                </c:pt>
                <c:pt idx="3687">
                  <c:v>5203.7247707166489</c:v>
                </c:pt>
                <c:pt idx="3688">
                  <c:v>5204.6662710155342</c:v>
                </c:pt>
                <c:pt idx="3689">
                  <c:v>5205.6049524512491</c:v>
                </c:pt>
                <c:pt idx="3690">
                  <c:v>5206.5436338869631</c:v>
                </c:pt>
                <c:pt idx="3691">
                  <c:v>5207.4851341858484</c:v>
                </c:pt>
                <c:pt idx="3692">
                  <c:v>5208.4238156215633</c:v>
                </c:pt>
                <c:pt idx="3693">
                  <c:v>5209.3624970572773</c:v>
                </c:pt>
                <c:pt idx="3694">
                  <c:v>5210.3039973561627</c:v>
                </c:pt>
                <c:pt idx="3695">
                  <c:v>5211.2426787918776</c:v>
                </c:pt>
                <c:pt idx="3696">
                  <c:v>5212.1813602275915</c:v>
                </c:pt>
                <c:pt idx="3697">
                  <c:v>5213.1228605264778</c:v>
                </c:pt>
                <c:pt idx="3698">
                  <c:v>5214.0615419621918</c:v>
                </c:pt>
                <c:pt idx="3699">
                  <c:v>5215.0002233979067</c:v>
                </c:pt>
                <c:pt idx="3700">
                  <c:v>5215.941723696792</c:v>
                </c:pt>
                <c:pt idx="3701">
                  <c:v>5216.880405132506</c:v>
                </c:pt>
                <c:pt idx="3702">
                  <c:v>5217.8190865682209</c:v>
                </c:pt>
                <c:pt idx="3703">
                  <c:v>5218.7605868671062</c:v>
                </c:pt>
                <c:pt idx="3704">
                  <c:v>5219.6992683028211</c:v>
                </c:pt>
                <c:pt idx="3705">
                  <c:v>5220.637949738536</c:v>
                </c:pt>
                <c:pt idx="3706">
                  <c:v>5221.5794500374204</c:v>
                </c:pt>
                <c:pt idx="3707">
                  <c:v>5222.5181314731353</c:v>
                </c:pt>
                <c:pt idx="3708">
                  <c:v>5223.4568129088502</c:v>
                </c:pt>
                <c:pt idx="3709">
                  <c:v>5224.3983132077356</c:v>
                </c:pt>
                <c:pt idx="3710">
                  <c:v>5225.3369946434495</c:v>
                </c:pt>
                <c:pt idx="3711">
                  <c:v>5226.2756760791644</c:v>
                </c:pt>
                <c:pt idx="3712">
                  <c:v>5227.2171763780498</c:v>
                </c:pt>
                <c:pt idx="3713">
                  <c:v>5228.1558578137647</c:v>
                </c:pt>
                <c:pt idx="3714">
                  <c:v>5229.0945392494787</c:v>
                </c:pt>
                <c:pt idx="3715">
                  <c:v>5230.036039548364</c:v>
                </c:pt>
                <c:pt idx="3716">
                  <c:v>5230.9747209840789</c:v>
                </c:pt>
                <c:pt idx="3717">
                  <c:v>5231.9134024197929</c:v>
                </c:pt>
                <c:pt idx="3718">
                  <c:v>5232.8549027186782</c:v>
                </c:pt>
                <c:pt idx="3719">
                  <c:v>5233.7935841543931</c:v>
                </c:pt>
                <c:pt idx="3720">
                  <c:v>5234.7322655901071</c:v>
                </c:pt>
                <c:pt idx="3721">
                  <c:v>5235.6737658889933</c:v>
                </c:pt>
                <c:pt idx="3722">
                  <c:v>5236.6124473247073</c:v>
                </c:pt>
                <c:pt idx="3723">
                  <c:v>5237.5511287604213</c:v>
                </c:pt>
                <c:pt idx="3724">
                  <c:v>5238.4926290593075</c:v>
                </c:pt>
                <c:pt idx="3725">
                  <c:v>5239.4313104950215</c:v>
                </c:pt>
                <c:pt idx="3726">
                  <c:v>5240.3699919307364</c:v>
                </c:pt>
                <c:pt idx="3727">
                  <c:v>5241.3114922296218</c:v>
                </c:pt>
                <c:pt idx="3728">
                  <c:v>5242.2501736653358</c:v>
                </c:pt>
                <c:pt idx="3729">
                  <c:v>5243.1888551010506</c:v>
                </c:pt>
                <c:pt idx="3730">
                  <c:v>5244.130355399936</c:v>
                </c:pt>
                <c:pt idx="3731">
                  <c:v>5245.06903683565</c:v>
                </c:pt>
                <c:pt idx="3732">
                  <c:v>5246.0077182713649</c:v>
                </c:pt>
                <c:pt idx="3733">
                  <c:v>5246.9492185702502</c:v>
                </c:pt>
                <c:pt idx="3734">
                  <c:v>5247.8879000059651</c:v>
                </c:pt>
                <c:pt idx="3735">
                  <c:v>5248.82658144168</c:v>
                </c:pt>
                <c:pt idx="3736">
                  <c:v>5249.7680817405644</c:v>
                </c:pt>
                <c:pt idx="3737">
                  <c:v>5250.7067631762793</c:v>
                </c:pt>
                <c:pt idx="3738">
                  <c:v>5251.6454446119942</c:v>
                </c:pt>
                <c:pt idx="3739">
                  <c:v>5252.5869449108786</c:v>
                </c:pt>
                <c:pt idx="3740">
                  <c:v>5253.5256263465944</c:v>
                </c:pt>
                <c:pt idx="3741">
                  <c:v>5254.4643077823084</c:v>
                </c:pt>
                <c:pt idx="3742">
                  <c:v>5255.4058080811938</c:v>
                </c:pt>
                <c:pt idx="3743">
                  <c:v>5256.3444895169087</c:v>
                </c:pt>
                <c:pt idx="3744">
                  <c:v>5257.2831709526226</c:v>
                </c:pt>
                <c:pt idx="3745">
                  <c:v>5258.2246712515089</c:v>
                </c:pt>
                <c:pt idx="3746">
                  <c:v>5259.1633526872229</c:v>
                </c:pt>
                <c:pt idx="3747">
                  <c:v>5260.1020341229369</c:v>
                </c:pt>
                <c:pt idx="3748">
                  <c:v>5261.0435344218231</c:v>
                </c:pt>
                <c:pt idx="3749">
                  <c:v>5261.9822158575371</c:v>
                </c:pt>
                <c:pt idx="3750">
                  <c:v>5262.920897293252</c:v>
                </c:pt>
                <c:pt idx="3751">
                  <c:v>5263.8623975921373</c:v>
                </c:pt>
                <c:pt idx="3752">
                  <c:v>5264.8010790278513</c:v>
                </c:pt>
                <c:pt idx="3753">
                  <c:v>5265.7397604635662</c:v>
                </c:pt>
                <c:pt idx="3754">
                  <c:v>5266.6812607624515</c:v>
                </c:pt>
                <c:pt idx="3755">
                  <c:v>5267.6199421981664</c:v>
                </c:pt>
                <c:pt idx="3756">
                  <c:v>5268.5586236338804</c:v>
                </c:pt>
                <c:pt idx="3757">
                  <c:v>5269.5001239327657</c:v>
                </c:pt>
                <c:pt idx="3758">
                  <c:v>5270.4388053684806</c:v>
                </c:pt>
                <c:pt idx="3759">
                  <c:v>5271.3774868041946</c:v>
                </c:pt>
                <c:pt idx="3760">
                  <c:v>5272.31898710308</c:v>
                </c:pt>
                <c:pt idx="3761">
                  <c:v>5273.2576685387949</c:v>
                </c:pt>
                <c:pt idx="3762">
                  <c:v>5274.1963499745088</c:v>
                </c:pt>
                <c:pt idx="3763">
                  <c:v>5275.1378502733951</c:v>
                </c:pt>
                <c:pt idx="3764">
                  <c:v>5276.0765317091091</c:v>
                </c:pt>
                <c:pt idx="3765">
                  <c:v>5277.0152131448231</c:v>
                </c:pt>
                <c:pt idx="3766">
                  <c:v>5277.9567134437093</c:v>
                </c:pt>
                <c:pt idx="3767">
                  <c:v>5278.8953948794233</c:v>
                </c:pt>
                <c:pt idx="3768">
                  <c:v>5279.8340763151373</c:v>
                </c:pt>
                <c:pt idx="3769">
                  <c:v>5280.7755766140235</c:v>
                </c:pt>
                <c:pt idx="3770">
                  <c:v>5281.7142580497375</c:v>
                </c:pt>
                <c:pt idx="3771">
                  <c:v>5282.6529394854524</c:v>
                </c:pt>
                <c:pt idx="3772">
                  <c:v>5283.5944397843377</c:v>
                </c:pt>
                <c:pt idx="3773">
                  <c:v>5284.5331212200517</c:v>
                </c:pt>
                <c:pt idx="3774">
                  <c:v>5285.4718026557675</c:v>
                </c:pt>
                <c:pt idx="3775">
                  <c:v>5286.413302954652</c:v>
                </c:pt>
                <c:pt idx="3776">
                  <c:v>5287.3519843903659</c:v>
                </c:pt>
                <c:pt idx="3777">
                  <c:v>5288.2906658260817</c:v>
                </c:pt>
                <c:pt idx="3778">
                  <c:v>5289.2321661249662</c:v>
                </c:pt>
                <c:pt idx="3779">
                  <c:v>5290.170847560682</c:v>
                </c:pt>
                <c:pt idx="3780">
                  <c:v>5291.109528996396</c:v>
                </c:pt>
                <c:pt idx="3781">
                  <c:v>5292.0510292952804</c:v>
                </c:pt>
                <c:pt idx="3782">
                  <c:v>5292.9897107309962</c:v>
                </c:pt>
                <c:pt idx="3783">
                  <c:v>5293.9283921667102</c:v>
                </c:pt>
                <c:pt idx="3784">
                  <c:v>5294.8698924655955</c:v>
                </c:pt>
                <c:pt idx="3785">
                  <c:v>5295.8085739013104</c:v>
                </c:pt>
                <c:pt idx="3786">
                  <c:v>5296.7472553370244</c:v>
                </c:pt>
                <c:pt idx="3787">
                  <c:v>5297.6887556359106</c:v>
                </c:pt>
                <c:pt idx="3788">
                  <c:v>5298.6274370716246</c:v>
                </c:pt>
                <c:pt idx="3789">
                  <c:v>5299.5661185073386</c:v>
                </c:pt>
                <c:pt idx="3790">
                  <c:v>5300.5076188062249</c:v>
                </c:pt>
                <c:pt idx="3791">
                  <c:v>5301.4463002419388</c:v>
                </c:pt>
                <c:pt idx="3792">
                  <c:v>5302.3849816776537</c:v>
                </c:pt>
                <c:pt idx="3793">
                  <c:v>5303.3264819765391</c:v>
                </c:pt>
                <c:pt idx="3794">
                  <c:v>5304.2651634122531</c:v>
                </c:pt>
                <c:pt idx="3795">
                  <c:v>5305.203844847968</c:v>
                </c:pt>
                <c:pt idx="3796">
                  <c:v>5306.1453451468533</c:v>
                </c:pt>
                <c:pt idx="3797">
                  <c:v>5307.0840265825673</c:v>
                </c:pt>
                <c:pt idx="3798">
                  <c:v>5308.0227080182822</c:v>
                </c:pt>
                <c:pt idx="3799">
                  <c:v>5308.9642083171675</c:v>
                </c:pt>
                <c:pt idx="3800">
                  <c:v>5309.9028897528824</c:v>
                </c:pt>
                <c:pt idx="3801">
                  <c:v>5310.8415711885964</c:v>
                </c:pt>
                <c:pt idx="3802">
                  <c:v>5311.7830714874817</c:v>
                </c:pt>
                <c:pt idx="3803">
                  <c:v>5312.7217529231966</c:v>
                </c:pt>
                <c:pt idx="3804">
                  <c:v>5313.6604343589106</c:v>
                </c:pt>
                <c:pt idx="3805">
                  <c:v>5314.6019346577959</c:v>
                </c:pt>
                <c:pt idx="3806">
                  <c:v>5315.5406160935108</c:v>
                </c:pt>
                <c:pt idx="3807">
                  <c:v>5316.4792975292248</c:v>
                </c:pt>
                <c:pt idx="3808">
                  <c:v>5317.4207978281111</c:v>
                </c:pt>
                <c:pt idx="3809">
                  <c:v>5318.3594792638251</c:v>
                </c:pt>
                <c:pt idx="3810">
                  <c:v>5319.298160699539</c:v>
                </c:pt>
                <c:pt idx="3811">
                  <c:v>5320.2396609984253</c:v>
                </c:pt>
                <c:pt idx="3812">
                  <c:v>5321.1783424341393</c:v>
                </c:pt>
                <c:pt idx="3813">
                  <c:v>5322.1170238698542</c:v>
                </c:pt>
                <c:pt idx="3814">
                  <c:v>5323.0585241687395</c:v>
                </c:pt>
                <c:pt idx="3815">
                  <c:v>5323.9972056044535</c:v>
                </c:pt>
                <c:pt idx="3816">
                  <c:v>5324.9358870401693</c:v>
                </c:pt>
                <c:pt idx="3817">
                  <c:v>5325.8773873390537</c:v>
                </c:pt>
                <c:pt idx="3818">
                  <c:v>5326.8160687747686</c:v>
                </c:pt>
                <c:pt idx="3819">
                  <c:v>5327.7547502104835</c:v>
                </c:pt>
                <c:pt idx="3820">
                  <c:v>5328.6962505093679</c:v>
                </c:pt>
                <c:pt idx="3821">
                  <c:v>5329.6349319450837</c:v>
                </c:pt>
                <c:pt idx="3822">
                  <c:v>5330.5736133807977</c:v>
                </c:pt>
                <c:pt idx="3823">
                  <c:v>5331.5151136796831</c:v>
                </c:pt>
                <c:pt idx="3824">
                  <c:v>5332.453795115398</c:v>
                </c:pt>
                <c:pt idx="3825">
                  <c:v>5333.3924765511119</c:v>
                </c:pt>
                <c:pt idx="3826">
                  <c:v>5334.3339768499973</c:v>
                </c:pt>
                <c:pt idx="3827">
                  <c:v>5335.2726582857122</c:v>
                </c:pt>
                <c:pt idx="3828">
                  <c:v>5336.2113397214262</c:v>
                </c:pt>
                <c:pt idx="3829">
                  <c:v>5337.1528400203124</c:v>
                </c:pt>
                <c:pt idx="3830">
                  <c:v>5338.0915214560264</c:v>
                </c:pt>
                <c:pt idx="3831">
                  <c:v>5339.0302028917404</c:v>
                </c:pt>
                <c:pt idx="3832">
                  <c:v>5339.9717031906266</c:v>
                </c:pt>
                <c:pt idx="3833">
                  <c:v>5340.9103846263406</c:v>
                </c:pt>
                <c:pt idx="3834">
                  <c:v>5341.8490660620546</c:v>
                </c:pt>
                <c:pt idx="3835">
                  <c:v>5342.7905663609408</c:v>
                </c:pt>
                <c:pt idx="3836">
                  <c:v>5343.7292477966548</c:v>
                </c:pt>
                <c:pt idx="3837">
                  <c:v>5344.6679292323697</c:v>
                </c:pt>
                <c:pt idx="3838">
                  <c:v>5345.609429531255</c:v>
                </c:pt>
                <c:pt idx="3839">
                  <c:v>5346.548110966969</c:v>
                </c:pt>
                <c:pt idx="3840">
                  <c:v>5347.4867924026839</c:v>
                </c:pt>
                <c:pt idx="3841">
                  <c:v>5348.4282927015693</c:v>
                </c:pt>
                <c:pt idx="3842">
                  <c:v>5349.3669741372833</c:v>
                </c:pt>
                <c:pt idx="3843">
                  <c:v>5350.3056555729981</c:v>
                </c:pt>
                <c:pt idx="3844">
                  <c:v>5351.2471558718835</c:v>
                </c:pt>
                <c:pt idx="3845">
                  <c:v>5352.1858373075984</c:v>
                </c:pt>
                <c:pt idx="3846">
                  <c:v>5353.1245187433124</c:v>
                </c:pt>
                <c:pt idx="3847">
                  <c:v>5354.0660190421977</c:v>
                </c:pt>
                <c:pt idx="3848">
                  <c:v>5355.0047004779126</c:v>
                </c:pt>
                <c:pt idx="3849">
                  <c:v>5355.9433819136275</c:v>
                </c:pt>
                <c:pt idx="3850">
                  <c:v>5356.8848822125119</c:v>
                </c:pt>
                <c:pt idx="3851">
                  <c:v>5357.8235636482268</c:v>
                </c:pt>
                <c:pt idx="3852">
                  <c:v>5358.7622450839417</c:v>
                </c:pt>
                <c:pt idx="3853">
                  <c:v>5359.703745382827</c:v>
                </c:pt>
                <c:pt idx="3854">
                  <c:v>5360.6424268185419</c:v>
                </c:pt>
                <c:pt idx="3855">
                  <c:v>5361.5811082542559</c:v>
                </c:pt>
                <c:pt idx="3856">
                  <c:v>5362.5226085531413</c:v>
                </c:pt>
                <c:pt idx="3857">
                  <c:v>5363.4612899888562</c:v>
                </c:pt>
                <c:pt idx="3858">
                  <c:v>5364.399971424571</c:v>
                </c:pt>
                <c:pt idx="3859">
                  <c:v>5365.3414717234564</c:v>
                </c:pt>
                <c:pt idx="3860">
                  <c:v>5366.2801531591704</c:v>
                </c:pt>
                <c:pt idx="3861">
                  <c:v>5367.2188345948853</c:v>
                </c:pt>
                <c:pt idx="3862">
                  <c:v>5368.1603348937706</c:v>
                </c:pt>
                <c:pt idx="3863">
                  <c:v>5369.0990163294846</c:v>
                </c:pt>
                <c:pt idx="3864">
                  <c:v>5370.0376977651995</c:v>
                </c:pt>
                <c:pt idx="3865">
                  <c:v>5370.9791980640848</c:v>
                </c:pt>
                <c:pt idx="3866">
                  <c:v>5371.9178794997997</c:v>
                </c:pt>
                <c:pt idx="3867">
                  <c:v>5372.8565609355137</c:v>
                </c:pt>
                <c:pt idx="3868">
                  <c:v>5373.798061234399</c:v>
                </c:pt>
                <c:pt idx="3869">
                  <c:v>5374.7367426701139</c:v>
                </c:pt>
                <c:pt idx="3870">
                  <c:v>5375.6754241058279</c:v>
                </c:pt>
                <c:pt idx="3871">
                  <c:v>5376.6169244047132</c:v>
                </c:pt>
                <c:pt idx="3872">
                  <c:v>5377.5556058404281</c:v>
                </c:pt>
                <c:pt idx="3873">
                  <c:v>5378.4942872761421</c:v>
                </c:pt>
                <c:pt idx="3874">
                  <c:v>5379.4357875750284</c:v>
                </c:pt>
                <c:pt idx="3875">
                  <c:v>5380.3744690107424</c:v>
                </c:pt>
                <c:pt idx="3876">
                  <c:v>5381.3131504464563</c:v>
                </c:pt>
                <c:pt idx="3877">
                  <c:v>5382.2546507453426</c:v>
                </c:pt>
                <c:pt idx="3878">
                  <c:v>5383.1933321810566</c:v>
                </c:pt>
                <c:pt idx="3879">
                  <c:v>5384.1320136167706</c:v>
                </c:pt>
                <c:pt idx="3880">
                  <c:v>5385.0735139156568</c:v>
                </c:pt>
                <c:pt idx="3881">
                  <c:v>5386.0121953513708</c:v>
                </c:pt>
                <c:pt idx="3882">
                  <c:v>5386.9508767870857</c:v>
                </c:pt>
                <c:pt idx="3883">
                  <c:v>5387.892377085971</c:v>
                </c:pt>
                <c:pt idx="3884">
                  <c:v>5388.831058521685</c:v>
                </c:pt>
                <c:pt idx="3885">
                  <c:v>5389.7697399573999</c:v>
                </c:pt>
                <c:pt idx="3886">
                  <c:v>5390.7112402562852</c:v>
                </c:pt>
                <c:pt idx="3887">
                  <c:v>5391.6499216919992</c:v>
                </c:pt>
                <c:pt idx="3888">
                  <c:v>5392.588603127715</c:v>
                </c:pt>
                <c:pt idx="3889">
                  <c:v>5393.5301034265995</c:v>
                </c:pt>
                <c:pt idx="3890">
                  <c:v>5394.4687848623144</c:v>
                </c:pt>
                <c:pt idx="3891">
                  <c:v>5395.4074662980292</c:v>
                </c:pt>
                <c:pt idx="3892">
                  <c:v>5396.3489665969137</c:v>
                </c:pt>
                <c:pt idx="3893">
                  <c:v>5397.2876480326295</c:v>
                </c:pt>
                <c:pt idx="3894">
                  <c:v>5398.2263294683435</c:v>
                </c:pt>
                <c:pt idx="3895">
                  <c:v>5399.1678297672288</c:v>
                </c:pt>
                <c:pt idx="3896">
                  <c:v>5400.1065112029437</c:v>
                </c:pt>
                <c:pt idx="3897">
                  <c:v>5401.0451926386577</c:v>
                </c:pt>
                <c:pt idx="3898">
                  <c:v>5401.9866929375439</c:v>
                </c:pt>
                <c:pt idx="3899">
                  <c:v>5402.9253743732579</c:v>
                </c:pt>
                <c:pt idx="3900">
                  <c:v>5403.8640558089719</c:v>
                </c:pt>
                <c:pt idx="3901">
                  <c:v>5404.8055561078581</c:v>
                </c:pt>
                <c:pt idx="3902">
                  <c:v>5405.7442375435721</c:v>
                </c:pt>
                <c:pt idx="3903">
                  <c:v>5406.682918979287</c:v>
                </c:pt>
                <c:pt idx="3904">
                  <c:v>5407.6244192781724</c:v>
                </c:pt>
                <c:pt idx="3905">
                  <c:v>5408.5631007138863</c:v>
                </c:pt>
                <c:pt idx="3906">
                  <c:v>5409.5017821496012</c:v>
                </c:pt>
                <c:pt idx="3907">
                  <c:v>5410.4432824484866</c:v>
                </c:pt>
                <c:pt idx="3908">
                  <c:v>5411.3819638842006</c:v>
                </c:pt>
                <c:pt idx="3909">
                  <c:v>5412.3206453199155</c:v>
                </c:pt>
                <c:pt idx="3910">
                  <c:v>5413.2621456188008</c:v>
                </c:pt>
                <c:pt idx="3911">
                  <c:v>5414.2008270545157</c:v>
                </c:pt>
                <c:pt idx="3912">
                  <c:v>5415.1395084902297</c:v>
                </c:pt>
                <c:pt idx="3913">
                  <c:v>5416.081008789115</c:v>
                </c:pt>
                <c:pt idx="3914">
                  <c:v>5417.0196902248299</c:v>
                </c:pt>
                <c:pt idx="3915">
                  <c:v>5417.9583716605439</c:v>
                </c:pt>
                <c:pt idx="3916">
                  <c:v>5418.8998719594292</c:v>
                </c:pt>
                <c:pt idx="3917">
                  <c:v>5419.8385533951441</c:v>
                </c:pt>
                <c:pt idx="3918">
                  <c:v>5420.7772348308581</c:v>
                </c:pt>
                <c:pt idx="3919">
                  <c:v>5421.7187351297443</c:v>
                </c:pt>
                <c:pt idx="3920">
                  <c:v>5422.6574165654583</c:v>
                </c:pt>
                <c:pt idx="3921">
                  <c:v>5423.5960980011723</c:v>
                </c:pt>
                <c:pt idx="3922">
                  <c:v>5424.5375983000586</c:v>
                </c:pt>
                <c:pt idx="3923">
                  <c:v>5425.4762797357726</c:v>
                </c:pt>
                <c:pt idx="3924">
                  <c:v>5426.4149611714884</c:v>
                </c:pt>
                <c:pt idx="3925">
                  <c:v>5427.3564614703728</c:v>
                </c:pt>
                <c:pt idx="3926">
                  <c:v>5428.2951429060868</c:v>
                </c:pt>
                <c:pt idx="3927">
                  <c:v>5429.2338243418026</c:v>
                </c:pt>
                <c:pt idx="3928">
                  <c:v>5430.175324640687</c:v>
                </c:pt>
                <c:pt idx="3929">
                  <c:v>5431.114006076401</c:v>
                </c:pt>
                <c:pt idx="3930">
                  <c:v>5432.0526875121168</c:v>
                </c:pt>
                <c:pt idx="3931">
                  <c:v>5432.9941878110012</c:v>
                </c:pt>
                <c:pt idx="3932">
                  <c:v>5433.932869246717</c:v>
                </c:pt>
                <c:pt idx="3933">
                  <c:v>5434.871550682431</c:v>
                </c:pt>
                <c:pt idx="3934">
                  <c:v>5435.8130509813154</c:v>
                </c:pt>
                <c:pt idx="3935">
                  <c:v>5436.7517324170312</c:v>
                </c:pt>
                <c:pt idx="3936">
                  <c:v>5437.6904138527452</c:v>
                </c:pt>
                <c:pt idx="3937">
                  <c:v>5438.6319141516306</c:v>
                </c:pt>
                <c:pt idx="3938">
                  <c:v>5439.5705955873455</c:v>
                </c:pt>
                <c:pt idx="3939">
                  <c:v>5440.5092770230594</c:v>
                </c:pt>
                <c:pt idx="3940">
                  <c:v>5441.4507773219457</c:v>
                </c:pt>
                <c:pt idx="3941">
                  <c:v>5442.3894587576597</c:v>
                </c:pt>
                <c:pt idx="3942">
                  <c:v>5443.3281401933737</c:v>
                </c:pt>
                <c:pt idx="3943">
                  <c:v>5444.2696404922599</c:v>
                </c:pt>
                <c:pt idx="3944">
                  <c:v>5445.2083219279739</c:v>
                </c:pt>
                <c:pt idx="3945">
                  <c:v>5446.1470033636879</c:v>
                </c:pt>
                <c:pt idx="3946">
                  <c:v>5447.0885036625741</c:v>
                </c:pt>
                <c:pt idx="3947">
                  <c:v>5448.0271850982881</c:v>
                </c:pt>
                <c:pt idx="3948">
                  <c:v>5448.965866534003</c:v>
                </c:pt>
                <c:pt idx="3949">
                  <c:v>5449.9073668328883</c:v>
                </c:pt>
                <c:pt idx="3950">
                  <c:v>5450.8460482686023</c:v>
                </c:pt>
                <c:pt idx="3951">
                  <c:v>5451.7847297043172</c:v>
                </c:pt>
                <c:pt idx="3952">
                  <c:v>5452.7262300032025</c:v>
                </c:pt>
                <c:pt idx="3953">
                  <c:v>5453.6649114389165</c:v>
                </c:pt>
                <c:pt idx="3954">
                  <c:v>5454.6035928746314</c:v>
                </c:pt>
                <c:pt idx="3955">
                  <c:v>5455.5450931735168</c:v>
                </c:pt>
                <c:pt idx="3956">
                  <c:v>5456.4837746092317</c:v>
                </c:pt>
                <c:pt idx="3957">
                  <c:v>5457.4224560449456</c:v>
                </c:pt>
                <c:pt idx="3958">
                  <c:v>5458.363956343831</c:v>
                </c:pt>
                <c:pt idx="3959">
                  <c:v>5459.3026377795459</c:v>
                </c:pt>
                <c:pt idx="3960">
                  <c:v>5460.2413192152599</c:v>
                </c:pt>
                <c:pt idx="3961">
                  <c:v>5461.1828195141452</c:v>
                </c:pt>
                <c:pt idx="3962">
                  <c:v>5462.1215009498601</c:v>
                </c:pt>
                <c:pt idx="3963">
                  <c:v>5463.060182385575</c:v>
                </c:pt>
                <c:pt idx="3964">
                  <c:v>5464.0016826844603</c:v>
                </c:pt>
                <c:pt idx="3965">
                  <c:v>5464.9403641201743</c:v>
                </c:pt>
                <c:pt idx="3966">
                  <c:v>5465.8790455558892</c:v>
                </c:pt>
                <c:pt idx="3967">
                  <c:v>5466.8205458547745</c:v>
                </c:pt>
                <c:pt idx="3968">
                  <c:v>5467.7592272904885</c:v>
                </c:pt>
                <c:pt idx="3969">
                  <c:v>5468.6979087262043</c:v>
                </c:pt>
                <c:pt idx="3970">
                  <c:v>5469.6394090250888</c:v>
                </c:pt>
                <c:pt idx="3971">
                  <c:v>5470.5780904608037</c:v>
                </c:pt>
                <c:pt idx="3972">
                  <c:v>5471.5167718965185</c:v>
                </c:pt>
                <c:pt idx="3973">
                  <c:v>5472.458272195403</c:v>
                </c:pt>
                <c:pt idx="3974">
                  <c:v>5473.3969536311179</c:v>
                </c:pt>
                <c:pt idx="3975">
                  <c:v>5474.3356350668328</c:v>
                </c:pt>
                <c:pt idx="3976">
                  <c:v>5475.2771353657181</c:v>
                </c:pt>
                <c:pt idx="3977">
                  <c:v>5476.215816801433</c:v>
                </c:pt>
                <c:pt idx="3978">
                  <c:v>5477.154498237147</c:v>
                </c:pt>
                <c:pt idx="3979">
                  <c:v>5478.0959985360323</c:v>
                </c:pt>
                <c:pt idx="3980">
                  <c:v>5479.0346799717472</c:v>
                </c:pt>
                <c:pt idx="3981">
                  <c:v>5479.9733614074612</c:v>
                </c:pt>
                <c:pt idx="3982">
                  <c:v>5480.9148617063465</c:v>
                </c:pt>
                <c:pt idx="3983">
                  <c:v>5481.8535431420614</c:v>
                </c:pt>
                <c:pt idx="3984">
                  <c:v>5482.7922245777754</c:v>
                </c:pt>
                <c:pt idx="3985">
                  <c:v>5483.7337248766617</c:v>
                </c:pt>
                <c:pt idx="3986">
                  <c:v>5484.6724063123756</c:v>
                </c:pt>
                <c:pt idx="3987">
                  <c:v>5485.6110877480896</c:v>
                </c:pt>
                <c:pt idx="3988">
                  <c:v>5486.5525880469759</c:v>
                </c:pt>
                <c:pt idx="3989">
                  <c:v>5487.4912694826899</c:v>
                </c:pt>
                <c:pt idx="3990">
                  <c:v>5488.4299509184048</c:v>
                </c:pt>
                <c:pt idx="3991">
                  <c:v>5489.3714512172901</c:v>
                </c:pt>
                <c:pt idx="3992">
                  <c:v>5490.3101326530041</c:v>
                </c:pt>
                <c:pt idx="3993">
                  <c:v>5491.248814088719</c:v>
                </c:pt>
                <c:pt idx="3994">
                  <c:v>5492.1903143876043</c:v>
                </c:pt>
                <c:pt idx="3995">
                  <c:v>5493.1289958233183</c:v>
                </c:pt>
                <c:pt idx="3996">
                  <c:v>5494.0676772590332</c:v>
                </c:pt>
                <c:pt idx="3997">
                  <c:v>5495.0091775579185</c:v>
                </c:pt>
                <c:pt idx="3998">
                  <c:v>5495.9478589936334</c:v>
                </c:pt>
                <c:pt idx="3999">
                  <c:v>5496.8865404293474</c:v>
                </c:pt>
                <c:pt idx="4000">
                  <c:v>5497.8280407282327</c:v>
                </c:pt>
                <c:pt idx="4001">
                  <c:v>5498.7667221639476</c:v>
                </c:pt>
                <c:pt idx="4002">
                  <c:v>5499.7054035996625</c:v>
                </c:pt>
                <c:pt idx="4003">
                  <c:v>5500.646903898547</c:v>
                </c:pt>
                <c:pt idx="4004">
                  <c:v>5501.5855853342619</c:v>
                </c:pt>
                <c:pt idx="4005">
                  <c:v>5502.5242667699767</c:v>
                </c:pt>
                <c:pt idx="4006">
                  <c:v>5503.4657670688621</c:v>
                </c:pt>
                <c:pt idx="4007">
                  <c:v>5504.404448504577</c:v>
                </c:pt>
                <c:pt idx="4008">
                  <c:v>5505.343129940291</c:v>
                </c:pt>
                <c:pt idx="4009">
                  <c:v>5506.2846302391763</c:v>
                </c:pt>
                <c:pt idx="4010">
                  <c:v>5507.2233116748912</c:v>
                </c:pt>
                <c:pt idx="4011">
                  <c:v>5508.1619931106052</c:v>
                </c:pt>
                <c:pt idx="4012">
                  <c:v>5509.1034934094914</c:v>
                </c:pt>
                <c:pt idx="4013">
                  <c:v>5510.0421748452054</c:v>
                </c:pt>
                <c:pt idx="4014">
                  <c:v>5510.9808562809203</c:v>
                </c:pt>
                <c:pt idx="4015">
                  <c:v>5511.9223565798056</c:v>
                </c:pt>
                <c:pt idx="4016">
                  <c:v>5512.8610380155196</c:v>
                </c:pt>
                <c:pt idx="4017">
                  <c:v>5513.7997194512345</c:v>
                </c:pt>
                <c:pt idx="4018">
                  <c:v>5514.7412197501199</c:v>
                </c:pt>
                <c:pt idx="4019">
                  <c:v>5515.6799011858338</c:v>
                </c:pt>
                <c:pt idx="4020">
                  <c:v>5516.6185826215487</c:v>
                </c:pt>
                <c:pt idx="4021">
                  <c:v>5517.5600829204341</c:v>
                </c:pt>
                <c:pt idx="4022">
                  <c:v>5518.498764356149</c:v>
                </c:pt>
                <c:pt idx="4023">
                  <c:v>5519.437445791863</c:v>
                </c:pt>
                <c:pt idx="4024">
                  <c:v>5520.3789460907483</c:v>
                </c:pt>
                <c:pt idx="4025">
                  <c:v>5521.3176275264632</c:v>
                </c:pt>
                <c:pt idx="4026">
                  <c:v>5522.2563089621772</c:v>
                </c:pt>
                <c:pt idx="4027">
                  <c:v>5523.1978092610625</c:v>
                </c:pt>
                <c:pt idx="4028">
                  <c:v>5524.1364906967774</c:v>
                </c:pt>
                <c:pt idx="4029">
                  <c:v>5525.0751721324914</c:v>
                </c:pt>
                <c:pt idx="4030">
                  <c:v>5526.0166724313776</c:v>
                </c:pt>
                <c:pt idx="4031">
                  <c:v>5526.9553538670916</c:v>
                </c:pt>
                <c:pt idx="4032">
                  <c:v>5527.8940353028056</c:v>
                </c:pt>
                <c:pt idx="4033">
                  <c:v>5528.8355356016918</c:v>
                </c:pt>
                <c:pt idx="4034">
                  <c:v>5529.7742170374058</c:v>
                </c:pt>
                <c:pt idx="4035">
                  <c:v>5530.7128984731207</c:v>
                </c:pt>
                <c:pt idx="4036">
                  <c:v>5531.6543987720061</c:v>
                </c:pt>
                <c:pt idx="4037">
                  <c:v>5532.59308020772</c:v>
                </c:pt>
                <c:pt idx="4038">
                  <c:v>5533.5317616434349</c:v>
                </c:pt>
                <c:pt idx="4039">
                  <c:v>5534.4732619423203</c:v>
                </c:pt>
                <c:pt idx="4040">
                  <c:v>5535.4119433780343</c:v>
                </c:pt>
                <c:pt idx="4041">
                  <c:v>5536.3506248137501</c:v>
                </c:pt>
                <c:pt idx="4042">
                  <c:v>5537.2921251126345</c:v>
                </c:pt>
                <c:pt idx="4043">
                  <c:v>5538.2308065483494</c:v>
                </c:pt>
                <c:pt idx="4044">
                  <c:v>5539.1694879840643</c:v>
                </c:pt>
                <c:pt idx="4045">
                  <c:v>5540.1109882829487</c:v>
                </c:pt>
                <c:pt idx="4046">
                  <c:v>5541.0496697186645</c:v>
                </c:pt>
                <c:pt idx="4047">
                  <c:v>5541.9883511543785</c:v>
                </c:pt>
                <c:pt idx="4048">
                  <c:v>5542.9298514532629</c:v>
                </c:pt>
                <c:pt idx="4049">
                  <c:v>5543.8685328889787</c:v>
                </c:pt>
                <c:pt idx="4050">
                  <c:v>5544.8072143246927</c:v>
                </c:pt>
                <c:pt idx="4051">
                  <c:v>5545.748714623579</c:v>
                </c:pt>
                <c:pt idx="4052">
                  <c:v>5546.687396059293</c:v>
                </c:pt>
                <c:pt idx="4053">
                  <c:v>5547.6260774950069</c:v>
                </c:pt>
                <c:pt idx="4054">
                  <c:v>5548.5675777938932</c:v>
                </c:pt>
                <c:pt idx="4055">
                  <c:v>5549.5062592296072</c:v>
                </c:pt>
                <c:pt idx="4056">
                  <c:v>5550.4449406653221</c:v>
                </c:pt>
                <c:pt idx="4057">
                  <c:v>5551.3864409642074</c:v>
                </c:pt>
                <c:pt idx="4058">
                  <c:v>5552.3251223999214</c:v>
                </c:pt>
                <c:pt idx="4059">
                  <c:v>5553.2638038356363</c:v>
                </c:pt>
                <c:pt idx="4060">
                  <c:v>5554.2053041345216</c:v>
                </c:pt>
                <c:pt idx="4061">
                  <c:v>5555.1439855702356</c:v>
                </c:pt>
                <c:pt idx="4062">
                  <c:v>5556.0826670059505</c:v>
                </c:pt>
                <c:pt idx="4063">
                  <c:v>5557.0241673048358</c:v>
                </c:pt>
                <c:pt idx="4064">
                  <c:v>5557.9628487405507</c:v>
                </c:pt>
                <c:pt idx="4065">
                  <c:v>5558.9015301762647</c:v>
                </c:pt>
                <c:pt idx="4066">
                  <c:v>5559.84303047515</c:v>
                </c:pt>
                <c:pt idx="4067">
                  <c:v>5560.7817119108649</c:v>
                </c:pt>
                <c:pt idx="4068">
                  <c:v>5561.7203933465789</c:v>
                </c:pt>
                <c:pt idx="4069">
                  <c:v>5562.6618936454643</c:v>
                </c:pt>
                <c:pt idx="4070">
                  <c:v>5563.6005750811792</c:v>
                </c:pt>
                <c:pt idx="4071">
                  <c:v>5564.5392565168931</c:v>
                </c:pt>
                <c:pt idx="4072">
                  <c:v>5565.4807568157794</c:v>
                </c:pt>
                <c:pt idx="4073">
                  <c:v>5566.4194382514934</c:v>
                </c:pt>
                <c:pt idx="4074">
                  <c:v>5567.3581196872074</c:v>
                </c:pt>
                <c:pt idx="4075">
                  <c:v>5568.2996199860936</c:v>
                </c:pt>
                <c:pt idx="4076">
                  <c:v>5569.2383014218076</c:v>
                </c:pt>
                <c:pt idx="4077">
                  <c:v>5570.1769828575216</c:v>
                </c:pt>
                <c:pt idx="4078">
                  <c:v>5571.1184831564078</c:v>
                </c:pt>
                <c:pt idx="4079">
                  <c:v>5572.0571645921218</c:v>
                </c:pt>
                <c:pt idx="4080">
                  <c:v>5572.9958460278376</c:v>
                </c:pt>
                <c:pt idx="4081">
                  <c:v>5573.937346326722</c:v>
                </c:pt>
                <c:pt idx="4082">
                  <c:v>5574.876027762436</c:v>
                </c:pt>
                <c:pt idx="4083">
                  <c:v>5575.8147091981518</c:v>
                </c:pt>
                <c:pt idx="4084">
                  <c:v>5576.7562094970363</c:v>
                </c:pt>
                <c:pt idx="4085">
                  <c:v>5577.6948909327512</c:v>
                </c:pt>
                <c:pt idx="4086">
                  <c:v>5578.633572368466</c:v>
                </c:pt>
                <c:pt idx="4087">
                  <c:v>5579.5750726673505</c:v>
                </c:pt>
                <c:pt idx="4088">
                  <c:v>5580.5137541030663</c:v>
                </c:pt>
                <c:pt idx="4089">
                  <c:v>5581.4524355387803</c:v>
                </c:pt>
                <c:pt idx="4090">
                  <c:v>5582.3939358376656</c:v>
                </c:pt>
                <c:pt idx="4091">
                  <c:v>5583.3326172733805</c:v>
                </c:pt>
                <c:pt idx="4092">
                  <c:v>5584.2712987090945</c:v>
                </c:pt>
                <c:pt idx="4093">
                  <c:v>5585.2127990079798</c:v>
                </c:pt>
                <c:pt idx="4094">
                  <c:v>5586.1514804436947</c:v>
                </c:pt>
                <c:pt idx="4095">
                  <c:v>5587.0901618794087</c:v>
                </c:pt>
                <c:pt idx="4096">
                  <c:v>5588.0316621782949</c:v>
                </c:pt>
                <c:pt idx="4097">
                  <c:v>5588.9703436140089</c:v>
                </c:pt>
                <c:pt idx="4098">
                  <c:v>5589.9090250497229</c:v>
                </c:pt>
                <c:pt idx="4099">
                  <c:v>5590.8505253486092</c:v>
                </c:pt>
                <c:pt idx="4100">
                  <c:v>5591.7892067843231</c:v>
                </c:pt>
                <c:pt idx="4101">
                  <c:v>5592.727888220038</c:v>
                </c:pt>
                <c:pt idx="4102">
                  <c:v>5593.6693885189234</c:v>
                </c:pt>
                <c:pt idx="4103">
                  <c:v>5594.6080699546374</c:v>
                </c:pt>
                <c:pt idx="4104">
                  <c:v>5595.5467513903523</c:v>
                </c:pt>
                <c:pt idx="4105">
                  <c:v>5596.4882516892376</c:v>
                </c:pt>
                <c:pt idx="4106">
                  <c:v>5597.4269331249516</c:v>
                </c:pt>
                <c:pt idx="4107">
                  <c:v>5598.3656145606665</c:v>
                </c:pt>
                <c:pt idx="4108">
                  <c:v>5599.3071148595518</c:v>
                </c:pt>
                <c:pt idx="4109">
                  <c:v>5600.2457962952667</c:v>
                </c:pt>
                <c:pt idx="4110">
                  <c:v>5601.1844777309807</c:v>
                </c:pt>
                <c:pt idx="4111">
                  <c:v>5602.125978029866</c:v>
                </c:pt>
                <c:pt idx="4112">
                  <c:v>5603.0646594655809</c:v>
                </c:pt>
                <c:pt idx="4113">
                  <c:v>5604.0033409012949</c:v>
                </c:pt>
                <c:pt idx="4114">
                  <c:v>5604.9448412001802</c:v>
                </c:pt>
                <c:pt idx="4115">
                  <c:v>5605.8835226358951</c:v>
                </c:pt>
                <c:pt idx="4116">
                  <c:v>5606.82220407161</c:v>
                </c:pt>
                <c:pt idx="4117">
                  <c:v>5607.7637043704954</c:v>
                </c:pt>
                <c:pt idx="4118">
                  <c:v>5608.7023858062093</c:v>
                </c:pt>
                <c:pt idx="4119">
                  <c:v>5609.6410672419242</c:v>
                </c:pt>
                <c:pt idx="4120">
                  <c:v>5610.5825675408096</c:v>
                </c:pt>
                <c:pt idx="4121">
                  <c:v>5611.5212489765245</c:v>
                </c:pt>
                <c:pt idx="4122">
                  <c:v>5612.4599304122394</c:v>
                </c:pt>
                <c:pt idx="4123">
                  <c:v>5613.4014307111238</c:v>
                </c:pt>
                <c:pt idx="4124">
                  <c:v>5614.3401121468387</c:v>
                </c:pt>
                <c:pt idx="4125">
                  <c:v>5615.2787935825536</c:v>
                </c:pt>
                <c:pt idx="4126">
                  <c:v>5616.2202938814389</c:v>
                </c:pt>
                <c:pt idx="4127">
                  <c:v>5617.1589753171529</c:v>
                </c:pt>
                <c:pt idx="4128">
                  <c:v>5618.0976567528678</c:v>
                </c:pt>
                <c:pt idx="4129">
                  <c:v>5619.0391570517531</c:v>
                </c:pt>
                <c:pt idx="4130">
                  <c:v>5619.977838487468</c:v>
                </c:pt>
                <c:pt idx="4131">
                  <c:v>5620.916519923182</c:v>
                </c:pt>
                <c:pt idx="4132">
                  <c:v>5621.8580202220674</c:v>
                </c:pt>
                <c:pt idx="4133">
                  <c:v>5622.7967016577823</c:v>
                </c:pt>
                <c:pt idx="4134">
                  <c:v>5623.7353830934962</c:v>
                </c:pt>
                <c:pt idx="4135">
                  <c:v>5624.6768833923816</c:v>
                </c:pt>
                <c:pt idx="4136">
                  <c:v>5625.6155648280965</c:v>
                </c:pt>
                <c:pt idx="4137">
                  <c:v>5626.5542462638105</c:v>
                </c:pt>
                <c:pt idx="4138">
                  <c:v>5627.4957465626967</c:v>
                </c:pt>
                <c:pt idx="4139">
                  <c:v>5628.4344279984107</c:v>
                </c:pt>
                <c:pt idx="4140">
                  <c:v>5629.3731094341247</c:v>
                </c:pt>
                <c:pt idx="4141">
                  <c:v>5630.3146097330109</c:v>
                </c:pt>
                <c:pt idx="4142">
                  <c:v>5631.2532911687249</c:v>
                </c:pt>
                <c:pt idx="4143">
                  <c:v>5632.1919726044389</c:v>
                </c:pt>
                <c:pt idx="4144">
                  <c:v>5633.1334729033251</c:v>
                </c:pt>
                <c:pt idx="4145">
                  <c:v>5634.0721543390391</c:v>
                </c:pt>
                <c:pt idx="4146">
                  <c:v>5635.010835774754</c:v>
                </c:pt>
                <c:pt idx="4147">
                  <c:v>5635.9523360736393</c:v>
                </c:pt>
                <c:pt idx="4148">
                  <c:v>5636.8910175093533</c:v>
                </c:pt>
                <c:pt idx="4149">
                  <c:v>5637.8296989450682</c:v>
                </c:pt>
                <c:pt idx="4150">
                  <c:v>5638.7711992439536</c:v>
                </c:pt>
                <c:pt idx="4151">
                  <c:v>5639.7098806796675</c:v>
                </c:pt>
                <c:pt idx="4152">
                  <c:v>5640.6485621153824</c:v>
                </c:pt>
                <c:pt idx="4153">
                  <c:v>5641.5900624142678</c:v>
                </c:pt>
                <c:pt idx="4154">
                  <c:v>5642.5287438499827</c:v>
                </c:pt>
                <c:pt idx="4155">
                  <c:v>5643.4674252856976</c:v>
                </c:pt>
                <c:pt idx="4156">
                  <c:v>5644.408925584582</c:v>
                </c:pt>
                <c:pt idx="4157">
                  <c:v>5645.3476070202969</c:v>
                </c:pt>
                <c:pt idx="4158">
                  <c:v>5646.2862884560118</c:v>
                </c:pt>
                <c:pt idx="4159">
                  <c:v>5647.2277887548962</c:v>
                </c:pt>
                <c:pt idx="4160">
                  <c:v>5648.166470190612</c:v>
                </c:pt>
                <c:pt idx="4161">
                  <c:v>5649.105151626326</c:v>
                </c:pt>
                <c:pt idx="4162">
                  <c:v>5650.0466519252113</c:v>
                </c:pt>
                <c:pt idx="4163">
                  <c:v>5650.9853333609262</c:v>
                </c:pt>
                <c:pt idx="4164">
                  <c:v>5651.9240147966402</c:v>
                </c:pt>
                <c:pt idx="4165">
                  <c:v>5652.8655150955265</c:v>
                </c:pt>
                <c:pt idx="4166">
                  <c:v>5653.8041965312404</c:v>
                </c:pt>
                <c:pt idx="4167">
                  <c:v>5654.7428779669553</c:v>
                </c:pt>
                <c:pt idx="4168">
                  <c:v>5655.6843782658407</c:v>
                </c:pt>
                <c:pt idx="4169">
                  <c:v>5656.6230597015547</c:v>
                </c:pt>
                <c:pt idx="4170">
                  <c:v>5657.5617411372696</c:v>
                </c:pt>
                <c:pt idx="4171">
                  <c:v>5658.5032414361549</c:v>
                </c:pt>
                <c:pt idx="4172">
                  <c:v>5659.4419228718689</c:v>
                </c:pt>
                <c:pt idx="4173">
                  <c:v>5660.3806043075838</c:v>
                </c:pt>
                <c:pt idx="4174">
                  <c:v>5661.3221046064691</c:v>
                </c:pt>
                <c:pt idx="4175">
                  <c:v>5662.260786042184</c:v>
                </c:pt>
                <c:pt idx="4176">
                  <c:v>5663.199467477898</c:v>
                </c:pt>
                <c:pt idx="4177">
                  <c:v>5664.1409677767833</c:v>
                </c:pt>
                <c:pt idx="4178">
                  <c:v>5665.0796492124982</c:v>
                </c:pt>
                <c:pt idx="4179">
                  <c:v>5666.0183306482122</c:v>
                </c:pt>
                <c:pt idx="4180">
                  <c:v>5666.9598309470975</c:v>
                </c:pt>
                <c:pt idx="4181">
                  <c:v>5667.8985123828124</c:v>
                </c:pt>
                <c:pt idx="4182">
                  <c:v>5668.8371938185264</c:v>
                </c:pt>
                <c:pt idx="4183">
                  <c:v>5669.7786941174127</c:v>
                </c:pt>
                <c:pt idx="4184">
                  <c:v>5670.7173755531267</c:v>
                </c:pt>
                <c:pt idx="4185">
                  <c:v>5671.6560569888406</c:v>
                </c:pt>
                <c:pt idx="4186">
                  <c:v>5672.5975572877269</c:v>
                </c:pt>
                <c:pt idx="4187">
                  <c:v>5673.5362387234409</c:v>
                </c:pt>
                <c:pt idx="4188">
                  <c:v>5674.4749201591558</c:v>
                </c:pt>
                <c:pt idx="4189">
                  <c:v>5675.4164204580411</c:v>
                </c:pt>
                <c:pt idx="4190">
                  <c:v>5676.3551018937551</c:v>
                </c:pt>
                <c:pt idx="4191">
                  <c:v>5677.2937833294709</c:v>
                </c:pt>
                <c:pt idx="4192">
                  <c:v>5678.2352836283553</c:v>
                </c:pt>
                <c:pt idx="4193">
                  <c:v>5679.1739650640693</c:v>
                </c:pt>
                <c:pt idx="4194">
                  <c:v>5680.1126464997851</c:v>
                </c:pt>
                <c:pt idx="4195">
                  <c:v>5681.0541467986695</c:v>
                </c:pt>
                <c:pt idx="4196">
                  <c:v>5681.9928282343853</c:v>
                </c:pt>
                <c:pt idx="4197">
                  <c:v>5682.9315096700993</c:v>
                </c:pt>
                <c:pt idx="4198">
                  <c:v>5683.8730099689838</c:v>
                </c:pt>
                <c:pt idx="4199">
                  <c:v>5684.8116914046996</c:v>
                </c:pt>
                <c:pt idx="4200">
                  <c:v>5685.7503728404135</c:v>
                </c:pt>
                <c:pt idx="4201">
                  <c:v>5686.691873139298</c:v>
                </c:pt>
                <c:pt idx="4202">
                  <c:v>5687.6305545750138</c:v>
                </c:pt>
                <c:pt idx="4203">
                  <c:v>5688.5692360107278</c:v>
                </c:pt>
                <c:pt idx="4204">
                  <c:v>5689.510736309614</c:v>
                </c:pt>
                <c:pt idx="4205">
                  <c:v>5690.449417745328</c:v>
                </c:pt>
                <c:pt idx="4206">
                  <c:v>5691.388099181042</c:v>
                </c:pt>
                <c:pt idx="4207">
                  <c:v>5692.3295994799282</c:v>
                </c:pt>
                <c:pt idx="4208">
                  <c:v>5693.2682809156422</c:v>
                </c:pt>
                <c:pt idx="4209">
                  <c:v>5694.2069623513562</c:v>
                </c:pt>
                <c:pt idx="4210">
                  <c:v>5695.1484626502424</c:v>
                </c:pt>
                <c:pt idx="4211">
                  <c:v>5696.0871440859564</c:v>
                </c:pt>
                <c:pt idx="4212">
                  <c:v>5697.0258255216713</c:v>
                </c:pt>
                <c:pt idx="4213">
                  <c:v>5697.9673258205567</c:v>
                </c:pt>
                <c:pt idx="4214">
                  <c:v>5698.9060072562706</c:v>
                </c:pt>
                <c:pt idx="4215">
                  <c:v>5699.8446886919855</c:v>
                </c:pt>
                <c:pt idx="4216">
                  <c:v>5700.7861889908709</c:v>
                </c:pt>
                <c:pt idx="4217">
                  <c:v>5701.7248704265849</c:v>
                </c:pt>
                <c:pt idx="4218">
                  <c:v>5702.6635518622998</c:v>
                </c:pt>
                <c:pt idx="4219">
                  <c:v>5703.6050521611851</c:v>
                </c:pt>
                <c:pt idx="4220">
                  <c:v>5704.5437335969</c:v>
                </c:pt>
                <c:pt idx="4221">
                  <c:v>5705.482415032614</c:v>
                </c:pt>
                <c:pt idx="4222">
                  <c:v>5706.4239153314993</c:v>
                </c:pt>
                <c:pt idx="4223">
                  <c:v>5707.3625967672142</c:v>
                </c:pt>
                <c:pt idx="4224">
                  <c:v>5708.3012782029282</c:v>
                </c:pt>
                <c:pt idx="4225">
                  <c:v>5709.2427785018135</c:v>
                </c:pt>
                <c:pt idx="4226">
                  <c:v>5710.1814599375284</c:v>
                </c:pt>
                <c:pt idx="4227">
                  <c:v>5711.1201413732424</c:v>
                </c:pt>
                <c:pt idx="4228">
                  <c:v>5712.0616416721286</c:v>
                </c:pt>
                <c:pt idx="4229">
                  <c:v>5713.0003231078426</c:v>
                </c:pt>
                <c:pt idx="4230">
                  <c:v>5713.9390045435575</c:v>
                </c:pt>
                <c:pt idx="4231">
                  <c:v>5714.8805048424429</c:v>
                </c:pt>
                <c:pt idx="4232">
                  <c:v>5715.8191862781568</c:v>
                </c:pt>
                <c:pt idx="4233">
                  <c:v>5716.7578677138727</c:v>
                </c:pt>
                <c:pt idx="4234">
                  <c:v>5717.6993680127571</c:v>
                </c:pt>
                <c:pt idx="4235">
                  <c:v>5718.638049448472</c:v>
                </c:pt>
                <c:pt idx="4236">
                  <c:v>5719.5767308841869</c:v>
                </c:pt>
                <c:pt idx="4237">
                  <c:v>5720.5182311830713</c:v>
                </c:pt>
                <c:pt idx="4238">
                  <c:v>5721.4569126187862</c:v>
                </c:pt>
                <c:pt idx="4239">
                  <c:v>5722.3955940545011</c:v>
                </c:pt>
                <c:pt idx="4240">
                  <c:v>5723.3370943533864</c:v>
                </c:pt>
                <c:pt idx="4241">
                  <c:v>5724.2757757891013</c:v>
                </c:pt>
                <c:pt idx="4242">
                  <c:v>5725.2144572248153</c:v>
                </c:pt>
                <c:pt idx="4243">
                  <c:v>5726.1559575237006</c:v>
                </c:pt>
                <c:pt idx="4244">
                  <c:v>5727.0946389594155</c:v>
                </c:pt>
                <c:pt idx="4245">
                  <c:v>5728.0333203951295</c:v>
                </c:pt>
                <c:pt idx="4246">
                  <c:v>5728.9748206940149</c:v>
                </c:pt>
                <c:pt idx="4247">
                  <c:v>5729.9135021297297</c:v>
                </c:pt>
                <c:pt idx="4248">
                  <c:v>5730.8521835654437</c:v>
                </c:pt>
                <c:pt idx="4249">
                  <c:v>5731.79368386433</c:v>
                </c:pt>
                <c:pt idx="4250">
                  <c:v>5732.732365300044</c:v>
                </c:pt>
                <c:pt idx="4251">
                  <c:v>5733.671046735758</c:v>
                </c:pt>
                <c:pt idx="4252">
                  <c:v>5734.6125470346442</c:v>
                </c:pt>
                <c:pt idx="4253">
                  <c:v>5735.5512284703582</c:v>
                </c:pt>
                <c:pt idx="4254">
                  <c:v>5736.4899099060731</c:v>
                </c:pt>
                <c:pt idx="4255">
                  <c:v>5737.4314102049584</c:v>
                </c:pt>
                <c:pt idx="4256">
                  <c:v>5738.3700916406724</c:v>
                </c:pt>
                <c:pt idx="4257">
                  <c:v>5739.3087730763873</c:v>
                </c:pt>
                <c:pt idx="4258">
                  <c:v>5740.2502733752726</c:v>
                </c:pt>
                <c:pt idx="4259">
                  <c:v>5741.1889548109866</c:v>
                </c:pt>
                <c:pt idx="4260">
                  <c:v>5742.1276362467015</c:v>
                </c:pt>
                <c:pt idx="4261">
                  <c:v>5743.0691365455868</c:v>
                </c:pt>
                <c:pt idx="4262">
                  <c:v>5744.0078179813017</c:v>
                </c:pt>
                <c:pt idx="4263">
                  <c:v>5744.9464994170157</c:v>
                </c:pt>
                <c:pt idx="4264">
                  <c:v>5745.8879997159011</c:v>
                </c:pt>
                <c:pt idx="4265">
                  <c:v>5746.826681151616</c:v>
                </c:pt>
                <c:pt idx="4266">
                  <c:v>5747.7653625873299</c:v>
                </c:pt>
                <c:pt idx="4267">
                  <c:v>5748.7068628862153</c:v>
                </c:pt>
                <c:pt idx="4268">
                  <c:v>5749.6455443219302</c:v>
                </c:pt>
                <c:pt idx="4269">
                  <c:v>5750.5842257576451</c:v>
                </c:pt>
                <c:pt idx="4270">
                  <c:v>5751.5257260565304</c:v>
                </c:pt>
                <c:pt idx="4271">
                  <c:v>5752.4644074922444</c:v>
                </c:pt>
                <c:pt idx="4272">
                  <c:v>5753.4030889279593</c:v>
                </c:pt>
                <c:pt idx="4273">
                  <c:v>5754.3445892268446</c:v>
                </c:pt>
                <c:pt idx="4274">
                  <c:v>5755.2832706625595</c:v>
                </c:pt>
                <c:pt idx="4275">
                  <c:v>5756.2219520982735</c:v>
                </c:pt>
                <c:pt idx="4276">
                  <c:v>5757.1634523971588</c:v>
                </c:pt>
                <c:pt idx="4277">
                  <c:v>5758.1021338328737</c:v>
                </c:pt>
                <c:pt idx="4278">
                  <c:v>5759.0408152685886</c:v>
                </c:pt>
                <c:pt idx="4279">
                  <c:v>5759.982315567474</c:v>
                </c:pt>
                <c:pt idx="4280">
                  <c:v>5760.9209970031879</c:v>
                </c:pt>
                <c:pt idx="4281">
                  <c:v>5761.8596784389028</c:v>
                </c:pt>
                <c:pt idx="4282">
                  <c:v>5762.8011787377882</c:v>
                </c:pt>
                <c:pt idx="4283">
                  <c:v>5763.7398601735022</c:v>
                </c:pt>
                <c:pt idx="4284">
                  <c:v>5764.6785416092171</c:v>
                </c:pt>
                <c:pt idx="4285">
                  <c:v>5765.6200419081024</c:v>
                </c:pt>
                <c:pt idx="4286">
                  <c:v>5766.5587233438173</c:v>
                </c:pt>
                <c:pt idx="4287">
                  <c:v>5767.4974047795313</c:v>
                </c:pt>
                <c:pt idx="4288">
                  <c:v>5768.4389050784166</c:v>
                </c:pt>
                <c:pt idx="4289">
                  <c:v>5769.3775865141315</c:v>
                </c:pt>
                <c:pt idx="4290">
                  <c:v>5770.3162679498455</c:v>
                </c:pt>
                <c:pt idx="4291">
                  <c:v>5771.2577682487308</c:v>
                </c:pt>
                <c:pt idx="4292">
                  <c:v>5772.1964496844457</c:v>
                </c:pt>
                <c:pt idx="4293">
                  <c:v>5773.1351311201597</c:v>
                </c:pt>
                <c:pt idx="4294">
                  <c:v>5774.076631419046</c:v>
                </c:pt>
                <c:pt idx="4295">
                  <c:v>5775.0153128547599</c:v>
                </c:pt>
                <c:pt idx="4296">
                  <c:v>5775.9539942904739</c:v>
                </c:pt>
                <c:pt idx="4297">
                  <c:v>5776.8954945893602</c:v>
                </c:pt>
                <c:pt idx="4298">
                  <c:v>5777.8341760250742</c:v>
                </c:pt>
                <c:pt idx="4299">
                  <c:v>5778.7728574607891</c:v>
                </c:pt>
                <c:pt idx="4300">
                  <c:v>5779.7143577596744</c:v>
                </c:pt>
                <c:pt idx="4301">
                  <c:v>5780.6530391953884</c:v>
                </c:pt>
                <c:pt idx="4302">
                  <c:v>5781.5917206311033</c:v>
                </c:pt>
                <c:pt idx="4303">
                  <c:v>5782.5332209299886</c:v>
                </c:pt>
                <c:pt idx="4304">
                  <c:v>5783.4719023657026</c:v>
                </c:pt>
                <c:pt idx="4305">
                  <c:v>5784.4105838014184</c:v>
                </c:pt>
                <c:pt idx="4306">
                  <c:v>5785.3520841003028</c:v>
                </c:pt>
                <c:pt idx="4307">
                  <c:v>5786.2907655360177</c:v>
                </c:pt>
                <c:pt idx="4308">
                  <c:v>5787.2294469717326</c:v>
                </c:pt>
                <c:pt idx="4309">
                  <c:v>5788.170947270617</c:v>
                </c:pt>
                <c:pt idx="4310">
                  <c:v>5789.1096287063328</c:v>
                </c:pt>
                <c:pt idx="4311">
                  <c:v>5790.0483101420468</c:v>
                </c:pt>
                <c:pt idx="4312">
                  <c:v>5790.9898104409313</c:v>
                </c:pt>
                <c:pt idx="4313">
                  <c:v>5791.9284918766471</c:v>
                </c:pt>
                <c:pt idx="4314">
                  <c:v>5792.867173312361</c:v>
                </c:pt>
                <c:pt idx="4315">
                  <c:v>5793.8086736112464</c:v>
                </c:pt>
                <c:pt idx="4316">
                  <c:v>5794.7473550469613</c:v>
                </c:pt>
                <c:pt idx="4317">
                  <c:v>5795.6860364826753</c:v>
                </c:pt>
                <c:pt idx="4318">
                  <c:v>5796.6275367815615</c:v>
                </c:pt>
                <c:pt idx="4319">
                  <c:v>5797.5662182172755</c:v>
                </c:pt>
                <c:pt idx="4320">
                  <c:v>5798.5048996529895</c:v>
                </c:pt>
                <c:pt idx="4321">
                  <c:v>5799.4463999518757</c:v>
                </c:pt>
                <c:pt idx="4322">
                  <c:v>5800.3850813875897</c:v>
                </c:pt>
                <c:pt idx="4323">
                  <c:v>5801.3237628233046</c:v>
                </c:pt>
                <c:pt idx="4324">
                  <c:v>5802.2652631221899</c:v>
                </c:pt>
                <c:pt idx="4325">
                  <c:v>5803.2039445579039</c:v>
                </c:pt>
                <c:pt idx="4326">
                  <c:v>5804.1426259936188</c:v>
                </c:pt>
                <c:pt idx="4327">
                  <c:v>5805.0841262925042</c:v>
                </c:pt>
                <c:pt idx="4328">
                  <c:v>5806.022807728219</c:v>
                </c:pt>
                <c:pt idx="4329">
                  <c:v>5806.961489163933</c:v>
                </c:pt>
                <c:pt idx="4330">
                  <c:v>5807.9029894628184</c:v>
                </c:pt>
                <c:pt idx="4331">
                  <c:v>5808.8416708985333</c:v>
                </c:pt>
                <c:pt idx="4332">
                  <c:v>5809.7803523342473</c:v>
                </c:pt>
                <c:pt idx="4333">
                  <c:v>5810.7218526331326</c:v>
                </c:pt>
                <c:pt idx="4334">
                  <c:v>5811.6605340688475</c:v>
                </c:pt>
                <c:pt idx="4335">
                  <c:v>5812.5992155045615</c:v>
                </c:pt>
                <c:pt idx="4336">
                  <c:v>5813.5407158034477</c:v>
                </c:pt>
                <c:pt idx="4337">
                  <c:v>5814.4793972391617</c:v>
                </c:pt>
                <c:pt idx="4338">
                  <c:v>5815.4180786748757</c:v>
                </c:pt>
                <c:pt idx="4339">
                  <c:v>5816.3595789737619</c:v>
                </c:pt>
                <c:pt idx="4340">
                  <c:v>5817.2982604094759</c:v>
                </c:pt>
                <c:pt idx="4341">
                  <c:v>5818.2369418451899</c:v>
                </c:pt>
                <c:pt idx="4342">
                  <c:v>5819.1784421440761</c:v>
                </c:pt>
                <c:pt idx="4343">
                  <c:v>5820.1171235797901</c:v>
                </c:pt>
                <c:pt idx="4344">
                  <c:v>5821.0558050155059</c:v>
                </c:pt>
                <c:pt idx="4345">
                  <c:v>5821.9973053143904</c:v>
                </c:pt>
                <c:pt idx="4346">
                  <c:v>5822.9359867501043</c:v>
                </c:pt>
                <c:pt idx="4347">
                  <c:v>5823.8746681858202</c:v>
                </c:pt>
                <c:pt idx="4348">
                  <c:v>5824.8161684847046</c:v>
                </c:pt>
                <c:pt idx="4349">
                  <c:v>5825.7548499204195</c:v>
                </c:pt>
                <c:pt idx="4350">
                  <c:v>5826.6935313561344</c:v>
                </c:pt>
                <c:pt idx="4351">
                  <c:v>5827.6350316550188</c:v>
                </c:pt>
                <c:pt idx="4352">
                  <c:v>5828.5737130907346</c:v>
                </c:pt>
                <c:pt idx="4353">
                  <c:v>5829.5123945264486</c:v>
                </c:pt>
                <c:pt idx="4354">
                  <c:v>5830.453894825333</c:v>
                </c:pt>
                <c:pt idx="4355">
                  <c:v>5831.3925762610488</c:v>
                </c:pt>
                <c:pt idx="4356">
                  <c:v>5832.3312576967628</c:v>
                </c:pt>
                <c:pt idx="4357">
                  <c:v>5833.2727579956481</c:v>
                </c:pt>
                <c:pt idx="4358">
                  <c:v>5834.211439431363</c:v>
                </c:pt>
                <c:pt idx="4359">
                  <c:v>5835.150120867077</c:v>
                </c:pt>
                <c:pt idx="4360">
                  <c:v>5836.0916211659633</c:v>
                </c:pt>
                <c:pt idx="4361">
                  <c:v>5837.0303026016772</c:v>
                </c:pt>
                <c:pt idx="4362">
                  <c:v>5837.9689840373912</c:v>
                </c:pt>
                <c:pt idx="4363">
                  <c:v>5838.9104843362775</c:v>
                </c:pt>
                <c:pt idx="4364">
                  <c:v>5839.8491657719915</c:v>
                </c:pt>
                <c:pt idx="4365">
                  <c:v>5840.7878472077064</c:v>
                </c:pt>
                <c:pt idx="4366">
                  <c:v>5841.7293475065917</c:v>
                </c:pt>
                <c:pt idx="4367">
                  <c:v>5842.6680289423057</c:v>
                </c:pt>
                <c:pt idx="4368">
                  <c:v>5843.6067103780206</c:v>
                </c:pt>
                <c:pt idx="4369">
                  <c:v>5844.5482106769059</c:v>
                </c:pt>
                <c:pt idx="4370">
                  <c:v>5845.4868921126199</c:v>
                </c:pt>
                <c:pt idx="4371">
                  <c:v>5846.4255735483348</c:v>
                </c:pt>
                <c:pt idx="4372">
                  <c:v>5847.3670738472201</c:v>
                </c:pt>
                <c:pt idx="4373">
                  <c:v>5848.305755282935</c:v>
                </c:pt>
                <c:pt idx="4374">
                  <c:v>5849.244436718649</c:v>
                </c:pt>
                <c:pt idx="4375">
                  <c:v>5850.1859370175343</c:v>
                </c:pt>
                <c:pt idx="4376">
                  <c:v>5851.1246184532492</c:v>
                </c:pt>
                <c:pt idx="4377">
                  <c:v>5852.0632998889632</c:v>
                </c:pt>
                <c:pt idx="4378">
                  <c:v>5853.0048001878486</c:v>
                </c:pt>
                <c:pt idx="4379">
                  <c:v>5853.9434816235635</c:v>
                </c:pt>
                <c:pt idx="4380">
                  <c:v>5854.8821630592774</c:v>
                </c:pt>
                <c:pt idx="4381">
                  <c:v>5855.8236633581637</c:v>
                </c:pt>
                <c:pt idx="4382">
                  <c:v>5856.7623447938777</c:v>
                </c:pt>
                <c:pt idx="4383">
                  <c:v>5857.7010262295926</c:v>
                </c:pt>
                <c:pt idx="4384">
                  <c:v>5858.6425265284779</c:v>
                </c:pt>
                <c:pt idx="4385">
                  <c:v>5859.5812079641919</c:v>
                </c:pt>
                <c:pt idx="4386">
                  <c:v>5860.5198893999068</c:v>
                </c:pt>
                <c:pt idx="4387">
                  <c:v>5861.4613896987921</c:v>
                </c:pt>
                <c:pt idx="4388">
                  <c:v>5862.400071134507</c:v>
                </c:pt>
                <c:pt idx="4389">
                  <c:v>5863.3387525702219</c:v>
                </c:pt>
                <c:pt idx="4390">
                  <c:v>5864.2802528691063</c:v>
                </c:pt>
                <c:pt idx="4391">
                  <c:v>5865.2189343048212</c:v>
                </c:pt>
                <c:pt idx="4392">
                  <c:v>5866.1576157405361</c:v>
                </c:pt>
                <c:pt idx="4393">
                  <c:v>5867.0991160394215</c:v>
                </c:pt>
                <c:pt idx="4394">
                  <c:v>5868.0377974751354</c:v>
                </c:pt>
                <c:pt idx="4395">
                  <c:v>5868.9764789108503</c:v>
                </c:pt>
                <c:pt idx="4396">
                  <c:v>5869.9179792097357</c:v>
                </c:pt>
                <c:pt idx="4397">
                  <c:v>5870.8566606454506</c:v>
                </c:pt>
                <c:pt idx="4398">
                  <c:v>5871.7953420811646</c:v>
                </c:pt>
                <c:pt idx="4399">
                  <c:v>5872.7368423800499</c:v>
                </c:pt>
                <c:pt idx="4400">
                  <c:v>5873.6755238157648</c:v>
                </c:pt>
                <c:pt idx="4401">
                  <c:v>5874.6142052514788</c:v>
                </c:pt>
                <c:pt idx="4402">
                  <c:v>5875.555705550365</c:v>
                </c:pt>
                <c:pt idx="4403">
                  <c:v>5876.494386986079</c:v>
                </c:pt>
                <c:pt idx="4404">
                  <c:v>5877.433068421793</c:v>
                </c:pt>
                <c:pt idx="4405">
                  <c:v>5878.3745687206792</c:v>
                </c:pt>
                <c:pt idx="4406">
                  <c:v>5879.3132501563932</c:v>
                </c:pt>
                <c:pt idx="4407">
                  <c:v>5880.2519315921072</c:v>
                </c:pt>
                <c:pt idx="4408">
                  <c:v>5881.1934318909935</c:v>
                </c:pt>
                <c:pt idx="4409">
                  <c:v>5882.1321133267074</c:v>
                </c:pt>
                <c:pt idx="4410">
                  <c:v>5883.0707947624223</c:v>
                </c:pt>
                <c:pt idx="4411">
                  <c:v>5884.0122950613077</c:v>
                </c:pt>
                <c:pt idx="4412">
                  <c:v>5884.9509764970217</c:v>
                </c:pt>
                <c:pt idx="4413">
                  <c:v>5885.8896579327366</c:v>
                </c:pt>
                <c:pt idx="4414">
                  <c:v>5886.8311582316219</c:v>
                </c:pt>
                <c:pt idx="4415">
                  <c:v>5887.7698396673359</c:v>
                </c:pt>
                <c:pt idx="4416">
                  <c:v>5888.7085211030508</c:v>
                </c:pt>
                <c:pt idx="4417">
                  <c:v>5889.6500214019361</c:v>
                </c:pt>
                <c:pt idx="4418">
                  <c:v>5890.588702837651</c:v>
                </c:pt>
                <c:pt idx="4419">
                  <c:v>5891.5273842733659</c:v>
                </c:pt>
                <c:pt idx="4420">
                  <c:v>5892.4688845722503</c:v>
                </c:pt>
                <c:pt idx="4421">
                  <c:v>5893.4075660079652</c:v>
                </c:pt>
                <c:pt idx="4422">
                  <c:v>5894.3462474436801</c:v>
                </c:pt>
                <c:pt idx="4423">
                  <c:v>5895.2877477425645</c:v>
                </c:pt>
                <c:pt idx="4424">
                  <c:v>5896.2264291782794</c:v>
                </c:pt>
                <c:pt idx="4425">
                  <c:v>5897.1651106139943</c:v>
                </c:pt>
                <c:pt idx="4426">
                  <c:v>5898.1066109128797</c:v>
                </c:pt>
                <c:pt idx="4427">
                  <c:v>5899.0452923485946</c:v>
                </c:pt>
                <c:pt idx="4428">
                  <c:v>5899.9839737843085</c:v>
                </c:pt>
                <c:pt idx="4429">
                  <c:v>5900.9254740831939</c:v>
                </c:pt>
                <c:pt idx="4430">
                  <c:v>5901.8641555189088</c:v>
                </c:pt>
                <c:pt idx="4431">
                  <c:v>5902.8028369546237</c:v>
                </c:pt>
                <c:pt idx="4432">
                  <c:v>5903.744337253509</c:v>
                </c:pt>
                <c:pt idx="4433">
                  <c:v>5904.683018689223</c:v>
                </c:pt>
                <c:pt idx="4434">
                  <c:v>5905.6217001249379</c:v>
                </c:pt>
                <c:pt idx="4435">
                  <c:v>5906.5632004238232</c:v>
                </c:pt>
                <c:pt idx="4436">
                  <c:v>5907.5018818595372</c:v>
                </c:pt>
                <c:pt idx="4437">
                  <c:v>5908.4405632952521</c:v>
                </c:pt>
                <c:pt idx="4438">
                  <c:v>5909.3820635941374</c:v>
                </c:pt>
                <c:pt idx="4439">
                  <c:v>5910.3207450298523</c:v>
                </c:pt>
                <c:pt idx="4440">
                  <c:v>5911.2594264655663</c:v>
                </c:pt>
                <c:pt idx="4441">
                  <c:v>5912.2009267644517</c:v>
                </c:pt>
                <c:pt idx="4442">
                  <c:v>5913.1396082001665</c:v>
                </c:pt>
                <c:pt idx="4443">
                  <c:v>5914.0782896358805</c:v>
                </c:pt>
                <c:pt idx="4444">
                  <c:v>5915.0197899347659</c:v>
                </c:pt>
                <c:pt idx="4445">
                  <c:v>5915.9584713704808</c:v>
                </c:pt>
                <c:pt idx="4446">
                  <c:v>5916.8971528061948</c:v>
                </c:pt>
                <c:pt idx="4447">
                  <c:v>5917.838653105081</c:v>
                </c:pt>
                <c:pt idx="4448">
                  <c:v>5918.777334540795</c:v>
                </c:pt>
                <c:pt idx="4449">
                  <c:v>5919.716015976509</c:v>
                </c:pt>
                <c:pt idx="4450">
                  <c:v>5920.6575162753952</c:v>
                </c:pt>
                <c:pt idx="4451">
                  <c:v>5921.5961977111092</c:v>
                </c:pt>
                <c:pt idx="4452">
                  <c:v>5922.5348791468232</c:v>
                </c:pt>
                <c:pt idx="4453">
                  <c:v>5923.4763794457094</c:v>
                </c:pt>
                <c:pt idx="4454">
                  <c:v>5924.4150608814234</c:v>
                </c:pt>
                <c:pt idx="4455">
                  <c:v>5925.3537423171383</c:v>
                </c:pt>
                <c:pt idx="4456">
                  <c:v>5926.2952426160236</c:v>
                </c:pt>
                <c:pt idx="4457">
                  <c:v>5927.2339240517376</c:v>
                </c:pt>
                <c:pt idx="4458">
                  <c:v>5928.1726054874534</c:v>
                </c:pt>
                <c:pt idx="4459">
                  <c:v>5929.1141057863379</c:v>
                </c:pt>
                <c:pt idx="4460">
                  <c:v>5930.0527872220518</c:v>
                </c:pt>
                <c:pt idx="4461">
                  <c:v>5930.9914686577677</c:v>
                </c:pt>
                <c:pt idx="4462">
                  <c:v>5931.9329689566521</c:v>
                </c:pt>
                <c:pt idx="4463">
                  <c:v>5932.8716503923679</c:v>
                </c:pt>
                <c:pt idx="4464">
                  <c:v>5933.8103318280819</c:v>
                </c:pt>
                <c:pt idx="4465">
                  <c:v>5934.7518321269663</c:v>
                </c:pt>
                <c:pt idx="4466">
                  <c:v>5935.6905135626821</c:v>
                </c:pt>
                <c:pt idx="4467">
                  <c:v>5936.6291949983961</c:v>
                </c:pt>
                <c:pt idx="4468">
                  <c:v>5937.5706952972805</c:v>
                </c:pt>
                <c:pt idx="4469">
                  <c:v>5938.5093767329963</c:v>
                </c:pt>
                <c:pt idx="4470">
                  <c:v>5939.4480581687103</c:v>
                </c:pt>
                <c:pt idx="4471">
                  <c:v>5940.3895584675965</c:v>
                </c:pt>
                <c:pt idx="4472">
                  <c:v>5941.3282399033105</c:v>
                </c:pt>
                <c:pt idx="4473">
                  <c:v>5942.2669213390245</c:v>
                </c:pt>
                <c:pt idx="4474">
                  <c:v>5943.2084216379108</c:v>
                </c:pt>
                <c:pt idx="4475">
                  <c:v>5944.1471030736247</c:v>
                </c:pt>
                <c:pt idx="4476">
                  <c:v>5945.0857845093396</c:v>
                </c:pt>
                <c:pt idx="4477">
                  <c:v>5946.027284808225</c:v>
                </c:pt>
                <c:pt idx="4478">
                  <c:v>5946.965966243939</c:v>
                </c:pt>
                <c:pt idx="4479">
                  <c:v>5947.9046476796539</c:v>
                </c:pt>
                <c:pt idx="4480">
                  <c:v>5948.8461479785392</c:v>
                </c:pt>
                <c:pt idx="4481">
                  <c:v>5949.7848294142532</c:v>
                </c:pt>
                <c:pt idx="4482">
                  <c:v>5950.7235108499681</c:v>
                </c:pt>
                <c:pt idx="4483">
                  <c:v>5951.6650111488534</c:v>
                </c:pt>
                <c:pt idx="4484">
                  <c:v>5952.6036925845683</c:v>
                </c:pt>
                <c:pt idx="4485">
                  <c:v>5953.5423740202823</c:v>
                </c:pt>
                <c:pt idx="4486">
                  <c:v>5954.4838743191676</c:v>
                </c:pt>
                <c:pt idx="4487">
                  <c:v>5955.4225557548825</c:v>
                </c:pt>
                <c:pt idx="4488">
                  <c:v>5956.3612371905965</c:v>
                </c:pt>
                <c:pt idx="4489">
                  <c:v>5957.3027374894818</c:v>
                </c:pt>
                <c:pt idx="4490">
                  <c:v>5958.2414189251967</c:v>
                </c:pt>
                <c:pt idx="4491">
                  <c:v>5959.1801003609107</c:v>
                </c:pt>
                <c:pt idx="4492">
                  <c:v>5960.121600659797</c:v>
                </c:pt>
                <c:pt idx="4493">
                  <c:v>5961.060282095511</c:v>
                </c:pt>
                <c:pt idx="4494">
                  <c:v>5961.9989635312249</c:v>
                </c:pt>
                <c:pt idx="4495">
                  <c:v>5962.9404638301112</c:v>
                </c:pt>
                <c:pt idx="4496">
                  <c:v>5963.8791452658252</c:v>
                </c:pt>
                <c:pt idx="4497">
                  <c:v>5964.817826701541</c:v>
                </c:pt>
                <c:pt idx="4498">
                  <c:v>5965.7593270004254</c:v>
                </c:pt>
                <c:pt idx="4499">
                  <c:v>5966.6980084361394</c:v>
                </c:pt>
                <c:pt idx="4500">
                  <c:v>5967.6366898718552</c:v>
                </c:pt>
                <c:pt idx="4501">
                  <c:v>5968.5781901707396</c:v>
                </c:pt>
                <c:pt idx="4502">
                  <c:v>5969.5168716064545</c:v>
                </c:pt>
                <c:pt idx="4503">
                  <c:v>5970.4555530421694</c:v>
                </c:pt>
                <c:pt idx="4504">
                  <c:v>5971.3970533410538</c:v>
                </c:pt>
                <c:pt idx="4505">
                  <c:v>5972.3357347767696</c:v>
                </c:pt>
                <c:pt idx="4506">
                  <c:v>5973.2744162124836</c:v>
                </c:pt>
                <c:pt idx="4507">
                  <c:v>5974.215916511369</c:v>
                </c:pt>
                <c:pt idx="4508">
                  <c:v>5975.1545979470839</c:v>
                </c:pt>
                <c:pt idx="4509">
                  <c:v>5976.0932793827978</c:v>
                </c:pt>
                <c:pt idx="4510">
                  <c:v>5977.0347796816832</c:v>
                </c:pt>
                <c:pt idx="4511">
                  <c:v>5977.9734611173981</c:v>
                </c:pt>
                <c:pt idx="4512">
                  <c:v>5978.9121425531121</c:v>
                </c:pt>
                <c:pt idx="4513">
                  <c:v>5979.8536428519983</c:v>
                </c:pt>
                <c:pt idx="4514">
                  <c:v>5980.7923242877123</c:v>
                </c:pt>
                <c:pt idx="4515">
                  <c:v>5981.7310057234263</c:v>
                </c:pt>
                <c:pt idx="4516">
                  <c:v>5982.6725060223125</c:v>
                </c:pt>
                <c:pt idx="4517">
                  <c:v>5983.6111874580265</c:v>
                </c:pt>
                <c:pt idx="4518">
                  <c:v>5984.5498688937405</c:v>
                </c:pt>
                <c:pt idx="4519">
                  <c:v>5985.4913691926267</c:v>
                </c:pt>
                <c:pt idx="4520">
                  <c:v>5986.4300506283407</c:v>
                </c:pt>
                <c:pt idx="4521">
                  <c:v>5987.3687320640556</c:v>
                </c:pt>
                <c:pt idx="4522">
                  <c:v>5988.310232362941</c:v>
                </c:pt>
                <c:pt idx="4523">
                  <c:v>5989.2489137986549</c:v>
                </c:pt>
                <c:pt idx="4524">
                  <c:v>5990.1875952343698</c:v>
                </c:pt>
                <c:pt idx="4525">
                  <c:v>5991.1290955332552</c:v>
                </c:pt>
                <c:pt idx="4526">
                  <c:v>5992.0677769689692</c:v>
                </c:pt>
                <c:pt idx="4527">
                  <c:v>5993.0064584046841</c:v>
                </c:pt>
                <c:pt idx="4528">
                  <c:v>5993.9479587035694</c:v>
                </c:pt>
                <c:pt idx="4529">
                  <c:v>5994.8866401392843</c:v>
                </c:pt>
                <c:pt idx="4530">
                  <c:v>5995.8253215749983</c:v>
                </c:pt>
                <c:pt idx="4531">
                  <c:v>5996.7668218738836</c:v>
                </c:pt>
                <c:pt idx="4532">
                  <c:v>5997.7055033095985</c:v>
                </c:pt>
                <c:pt idx="4533">
                  <c:v>5998.6441847453125</c:v>
                </c:pt>
                <c:pt idx="4534">
                  <c:v>5999.5856850441978</c:v>
                </c:pt>
                <c:pt idx="4535">
                  <c:v>6000.5243664799127</c:v>
                </c:pt>
                <c:pt idx="4536">
                  <c:v>6001.4630479156276</c:v>
                </c:pt>
                <c:pt idx="4537">
                  <c:v>6002.4045482145129</c:v>
                </c:pt>
                <c:pt idx="4538">
                  <c:v>6003.3432296502269</c:v>
                </c:pt>
                <c:pt idx="4539">
                  <c:v>6004.2819110859418</c:v>
                </c:pt>
                <c:pt idx="4540">
                  <c:v>6005.2234113848272</c:v>
                </c:pt>
                <c:pt idx="4541">
                  <c:v>6006.1620928205421</c:v>
                </c:pt>
                <c:pt idx="4542">
                  <c:v>6007.100774256257</c:v>
                </c:pt>
                <c:pt idx="4543">
                  <c:v>6008.0422745551414</c:v>
                </c:pt>
                <c:pt idx="4544">
                  <c:v>6008.9809559908563</c:v>
                </c:pt>
                <c:pt idx="4545">
                  <c:v>6009.9196374265712</c:v>
                </c:pt>
                <c:pt idx="4546">
                  <c:v>6010.8611377254565</c:v>
                </c:pt>
                <c:pt idx="4547">
                  <c:v>6011.7998191611705</c:v>
                </c:pt>
                <c:pt idx="4548">
                  <c:v>6012.7385005968854</c:v>
                </c:pt>
                <c:pt idx="4549">
                  <c:v>6013.6800008957707</c:v>
                </c:pt>
                <c:pt idx="4550">
                  <c:v>6014.6186823314856</c:v>
                </c:pt>
                <c:pt idx="4551">
                  <c:v>6015.5573637671996</c:v>
                </c:pt>
                <c:pt idx="4552">
                  <c:v>6016.4988640660849</c:v>
                </c:pt>
                <c:pt idx="4553">
                  <c:v>6017.4375455017998</c:v>
                </c:pt>
                <c:pt idx="4554">
                  <c:v>6018.3762269375138</c:v>
                </c:pt>
                <c:pt idx="4555">
                  <c:v>6019.3177272363992</c:v>
                </c:pt>
                <c:pt idx="4556">
                  <c:v>6020.256408672114</c:v>
                </c:pt>
                <c:pt idx="4557">
                  <c:v>6021.195090107828</c:v>
                </c:pt>
                <c:pt idx="4558">
                  <c:v>6022.1365904067143</c:v>
                </c:pt>
                <c:pt idx="4559">
                  <c:v>6023.0752718424283</c:v>
                </c:pt>
                <c:pt idx="4560">
                  <c:v>6024.0139532781423</c:v>
                </c:pt>
                <c:pt idx="4561">
                  <c:v>6024.9554535770285</c:v>
                </c:pt>
                <c:pt idx="4562">
                  <c:v>6025.8941350127425</c:v>
                </c:pt>
                <c:pt idx="4563">
                  <c:v>6026.8328164484574</c:v>
                </c:pt>
                <c:pt idx="4564">
                  <c:v>6027.7743167473427</c:v>
                </c:pt>
                <c:pt idx="4565">
                  <c:v>6028.7129981830567</c:v>
                </c:pt>
                <c:pt idx="4566">
                  <c:v>6029.6516796187716</c:v>
                </c:pt>
                <c:pt idx="4567">
                  <c:v>6030.5931799176569</c:v>
                </c:pt>
                <c:pt idx="4568">
                  <c:v>6031.5318613533709</c:v>
                </c:pt>
                <c:pt idx="4569">
                  <c:v>6032.4705427890858</c:v>
                </c:pt>
                <c:pt idx="4570">
                  <c:v>6033.4120430879711</c:v>
                </c:pt>
                <c:pt idx="4571">
                  <c:v>6034.350724523686</c:v>
                </c:pt>
                <c:pt idx="4572">
                  <c:v>6035.2894059594009</c:v>
                </c:pt>
                <c:pt idx="4573">
                  <c:v>6036.2309062582854</c:v>
                </c:pt>
                <c:pt idx="4574">
                  <c:v>6037.1695876940003</c:v>
                </c:pt>
                <c:pt idx="4575">
                  <c:v>6038.1082691297152</c:v>
                </c:pt>
                <c:pt idx="4576">
                  <c:v>6039.0497694285996</c:v>
                </c:pt>
                <c:pt idx="4577">
                  <c:v>6039.9884508643154</c:v>
                </c:pt>
                <c:pt idx="4578">
                  <c:v>6040.9271323000294</c:v>
                </c:pt>
                <c:pt idx="4579">
                  <c:v>6041.8686325989147</c:v>
                </c:pt>
                <c:pt idx="4580">
                  <c:v>6042.8073140346296</c:v>
                </c:pt>
                <c:pt idx="4581">
                  <c:v>6043.7459954703436</c:v>
                </c:pt>
                <c:pt idx="4582">
                  <c:v>6044.6874957692298</c:v>
                </c:pt>
                <c:pt idx="4583">
                  <c:v>6045.6261772049438</c:v>
                </c:pt>
                <c:pt idx="4584">
                  <c:v>6046.5648586406578</c:v>
                </c:pt>
                <c:pt idx="4585">
                  <c:v>6047.506358939544</c:v>
                </c:pt>
                <c:pt idx="4586">
                  <c:v>6048.445040375258</c:v>
                </c:pt>
                <c:pt idx="4587">
                  <c:v>6049.3837218109729</c:v>
                </c:pt>
                <c:pt idx="4588">
                  <c:v>6050.3252221098583</c:v>
                </c:pt>
                <c:pt idx="4589">
                  <c:v>6051.2639035455722</c:v>
                </c:pt>
                <c:pt idx="4590">
                  <c:v>6052.2025849812871</c:v>
                </c:pt>
                <c:pt idx="4591">
                  <c:v>6053.1440852801725</c:v>
                </c:pt>
                <c:pt idx="4592">
                  <c:v>6054.0827667158865</c:v>
                </c:pt>
                <c:pt idx="4593">
                  <c:v>6055.0214481516014</c:v>
                </c:pt>
                <c:pt idx="4594">
                  <c:v>6055.9629484504867</c:v>
                </c:pt>
                <c:pt idx="4595">
                  <c:v>6056.9016298862016</c:v>
                </c:pt>
                <c:pt idx="4596">
                  <c:v>6057.8403113219156</c:v>
                </c:pt>
                <c:pt idx="4597">
                  <c:v>6058.7818116208009</c:v>
                </c:pt>
                <c:pt idx="4598">
                  <c:v>6059.7204930565158</c:v>
                </c:pt>
                <c:pt idx="4599">
                  <c:v>6060.6591744922298</c:v>
                </c:pt>
                <c:pt idx="4600">
                  <c:v>6061.6006747911151</c:v>
                </c:pt>
                <c:pt idx="4601">
                  <c:v>6062.53935622683</c:v>
                </c:pt>
                <c:pt idx="4602">
                  <c:v>6063.478037662544</c:v>
                </c:pt>
                <c:pt idx="4603">
                  <c:v>6064.4195379614303</c:v>
                </c:pt>
                <c:pt idx="4604">
                  <c:v>6065.3582193971442</c:v>
                </c:pt>
                <c:pt idx="4605">
                  <c:v>6066.2969008328582</c:v>
                </c:pt>
                <c:pt idx="4606">
                  <c:v>6067.2384011317445</c:v>
                </c:pt>
                <c:pt idx="4607">
                  <c:v>6068.1770825674585</c:v>
                </c:pt>
                <c:pt idx="4608">
                  <c:v>6069.1157640031734</c:v>
                </c:pt>
                <c:pt idx="4609">
                  <c:v>6070.0572643020587</c:v>
                </c:pt>
                <c:pt idx="4610">
                  <c:v>6070.9959457377727</c:v>
                </c:pt>
                <c:pt idx="4611">
                  <c:v>6071.9346271734885</c:v>
                </c:pt>
                <c:pt idx="4612">
                  <c:v>6072.8761274723729</c:v>
                </c:pt>
                <c:pt idx="4613">
                  <c:v>6073.8148089080869</c:v>
                </c:pt>
                <c:pt idx="4614">
                  <c:v>6074.7534903438027</c:v>
                </c:pt>
                <c:pt idx="4615">
                  <c:v>6075.6949906426871</c:v>
                </c:pt>
                <c:pt idx="4616">
                  <c:v>6076.6336720784029</c:v>
                </c:pt>
                <c:pt idx="4617">
                  <c:v>6077.5723535141169</c:v>
                </c:pt>
                <c:pt idx="4618">
                  <c:v>6078.5138538130013</c:v>
                </c:pt>
                <c:pt idx="4619">
                  <c:v>6079.4525352487171</c:v>
                </c:pt>
                <c:pt idx="4620">
                  <c:v>6080.3912166844311</c:v>
                </c:pt>
                <c:pt idx="4621">
                  <c:v>6081.3327169833165</c:v>
                </c:pt>
                <c:pt idx="4622">
                  <c:v>6082.2713984190314</c:v>
                </c:pt>
                <c:pt idx="4623">
                  <c:v>6083.2100798547453</c:v>
                </c:pt>
                <c:pt idx="4624">
                  <c:v>6084.1515801536316</c:v>
                </c:pt>
                <c:pt idx="4625">
                  <c:v>6085.0902615893456</c:v>
                </c:pt>
                <c:pt idx="4626">
                  <c:v>6086.0289430250596</c:v>
                </c:pt>
                <c:pt idx="4627">
                  <c:v>6086.9704433239458</c:v>
                </c:pt>
                <c:pt idx="4628">
                  <c:v>6087.9091247596598</c:v>
                </c:pt>
                <c:pt idx="4629">
                  <c:v>6088.8478061953747</c:v>
                </c:pt>
                <c:pt idx="4630">
                  <c:v>6089.78930649426</c:v>
                </c:pt>
                <c:pt idx="4631">
                  <c:v>6090.727987929974</c:v>
                </c:pt>
                <c:pt idx="4632">
                  <c:v>6091.6666693656889</c:v>
                </c:pt>
                <c:pt idx="4633">
                  <c:v>6092.6081696645742</c:v>
                </c:pt>
                <c:pt idx="4634">
                  <c:v>6093.5468511002882</c:v>
                </c:pt>
                <c:pt idx="4635">
                  <c:v>6094.4855325360031</c:v>
                </c:pt>
                <c:pt idx="4636">
                  <c:v>6095.4270328348885</c:v>
                </c:pt>
                <c:pt idx="4637">
                  <c:v>6096.3657142706033</c:v>
                </c:pt>
                <c:pt idx="4638">
                  <c:v>6097.3043957063173</c:v>
                </c:pt>
                <c:pt idx="4639">
                  <c:v>6098.2458960052027</c:v>
                </c:pt>
                <c:pt idx="4640">
                  <c:v>6099.1845774409176</c:v>
                </c:pt>
                <c:pt idx="4641">
                  <c:v>6100.1232588766316</c:v>
                </c:pt>
                <c:pt idx="4642">
                  <c:v>6101.0647591755169</c:v>
                </c:pt>
                <c:pt idx="4643">
                  <c:v>6102.0034406112318</c:v>
                </c:pt>
                <c:pt idx="4644">
                  <c:v>6102.9421220469458</c:v>
                </c:pt>
                <c:pt idx="4645">
                  <c:v>6103.883622345832</c:v>
                </c:pt>
                <c:pt idx="4646">
                  <c:v>6104.822303781546</c:v>
                </c:pt>
                <c:pt idx="4647">
                  <c:v>6105.76098521726</c:v>
                </c:pt>
                <c:pt idx="4648">
                  <c:v>6106.7024855161462</c:v>
                </c:pt>
                <c:pt idx="4649">
                  <c:v>6107.6411669518602</c:v>
                </c:pt>
                <c:pt idx="4650">
                  <c:v>6108.5798483875751</c:v>
                </c:pt>
                <c:pt idx="4651">
                  <c:v>6109.5213486864604</c:v>
                </c:pt>
                <c:pt idx="4652">
                  <c:v>6110.4600301221744</c:v>
                </c:pt>
                <c:pt idx="4653">
                  <c:v>6111.3987115578902</c:v>
                </c:pt>
                <c:pt idx="4654">
                  <c:v>6112.3402118567747</c:v>
                </c:pt>
                <c:pt idx="4655">
                  <c:v>6113.2788932924896</c:v>
                </c:pt>
                <c:pt idx="4656">
                  <c:v>6114.2175747282045</c:v>
                </c:pt>
                <c:pt idx="4657">
                  <c:v>6115.1590750270889</c:v>
                </c:pt>
                <c:pt idx="4658">
                  <c:v>6116.0977564628038</c:v>
                </c:pt>
                <c:pt idx="4659">
                  <c:v>6117.0364378985187</c:v>
                </c:pt>
                <c:pt idx="4660">
                  <c:v>6117.977938197404</c:v>
                </c:pt>
                <c:pt idx="4661">
                  <c:v>6118.9166196331189</c:v>
                </c:pt>
                <c:pt idx="4662">
                  <c:v>6119.8553010688329</c:v>
                </c:pt>
                <c:pt idx="4663">
                  <c:v>6120.7968013677182</c:v>
                </c:pt>
                <c:pt idx="4664">
                  <c:v>6121.7354828034331</c:v>
                </c:pt>
                <c:pt idx="4665">
                  <c:v>6122.6741642391471</c:v>
                </c:pt>
                <c:pt idx="4666">
                  <c:v>6123.6156645380324</c:v>
                </c:pt>
                <c:pt idx="4667">
                  <c:v>6124.5543459737473</c:v>
                </c:pt>
                <c:pt idx="4668">
                  <c:v>6125.4930274094613</c:v>
                </c:pt>
                <c:pt idx="4669">
                  <c:v>6126.4345277083476</c:v>
                </c:pt>
                <c:pt idx="4670">
                  <c:v>6127.3732091440615</c:v>
                </c:pt>
                <c:pt idx="4671">
                  <c:v>6128.3118905797755</c:v>
                </c:pt>
                <c:pt idx="4672">
                  <c:v>6129.2533908786618</c:v>
                </c:pt>
                <c:pt idx="4673">
                  <c:v>6130.1920723143758</c:v>
                </c:pt>
                <c:pt idx="4674">
                  <c:v>6131.1307537500907</c:v>
                </c:pt>
                <c:pt idx="4675">
                  <c:v>6132.072254048976</c:v>
                </c:pt>
                <c:pt idx="4676">
                  <c:v>6133.01093548469</c:v>
                </c:pt>
                <c:pt idx="4677">
                  <c:v>6133.9496169204049</c:v>
                </c:pt>
                <c:pt idx="4678">
                  <c:v>6134.8911172192902</c:v>
                </c:pt>
                <c:pt idx="4679">
                  <c:v>6135.8297986550042</c:v>
                </c:pt>
                <c:pt idx="4680">
                  <c:v>6136.7684800907191</c:v>
                </c:pt>
                <c:pt idx="4681">
                  <c:v>6137.7099803896044</c:v>
                </c:pt>
                <c:pt idx="4682">
                  <c:v>6138.6486618253193</c:v>
                </c:pt>
                <c:pt idx="4683">
                  <c:v>6139.5873432610333</c:v>
                </c:pt>
                <c:pt idx="4684">
                  <c:v>6140.5288435599186</c:v>
                </c:pt>
                <c:pt idx="4685">
                  <c:v>6141.0362389305756</c:v>
                </c:pt>
                <c:pt idx="4686">
                  <c:v>6141.4675249956335</c:v>
                </c:pt>
                <c:pt idx="4687">
                  <c:v>6142.4062064313484</c:v>
                </c:pt>
                <c:pt idx="4688">
                  <c:v>6143.3477067302329</c:v>
                </c:pt>
                <c:pt idx="4689">
                  <c:v>6144.2863881659478</c:v>
                </c:pt>
                <c:pt idx="4690">
                  <c:v>6145.2250696016627</c:v>
                </c:pt>
                <c:pt idx="4691">
                  <c:v>6146.166569900548</c:v>
                </c:pt>
                <c:pt idx="4692">
                  <c:v>6147.1052513362629</c:v>
                </c:pt>
                <c:pt idx="4693">
                  <c:v>6148.0439327719769</c:v>
                </c:pt>
                <c:pt idx="4694">
                  <c:v>6148.9854330708622</c:v>
                </c:pt>
                <c:pt idx="4695">
                  <c:v>6149.9241145065771</c:v>
                </c:pt>
                <c:pt idx="4696">
                  <c:v>6150.862795942292</c:v>
                </c:pt>
                <c:pt idx="4697">
                  <c:v>6151.8042962411764</c:v>
                </c:pt>
                <c:pt idx="4698">
                  <c:v>6152.7429776768913</c:v>
                </c:pt>
                <c:pt idx="4699">
                  <c:v>6153.6816591126062</c:v>
                </c:pt>
                <c:pt idx="4700">
                  <c:v>6154.6231594114915</c:v>
                </c:pt>
                <c:pt idx="4701">
                  <c:v>6155.5618408472055</c:v>
                </c:pt>
                <c:pt idx="4702">
                  <c:v>6156.5005222829204</c:v>
                </c:pt>
                <c:pt idx="4703">
                  <c:v>6157.4420225818058</c:v>
                </c:pt>
                <c:pt idx="4704">
                  <c:v>6158.3807040175207</c:v>
                </c:pt>
                <c:pt idx="4705">
                  <c:v>6159.3193854532346</c:v>
                </c:pt>
                <c:pt idx="4706">
                  <c:v>6160.26088575212</c:v>
                </c:pt>
                <c:pt idx="4707">
                  <c:v>6161.1995671878349</c:v>
                </c:pt>
                <c:pt idx="4708">
                  <c:v>6162.1382486235489</c:v>
                </c:pt>
                <c:pt idx="4709">
                  <c:v>6163.0797489224342</c:v>
                </c:pt>
                <c:pt idx="4710">
                  <c:v>6164.0184303581491</c:v>
                </c:pt>
                <c:pt idx="4711">
                  <c:v>6164.9571117938631</c:v>
                </c:pt>
                <c:pt idx="4712">
                  <c:v>6165.8986120927493</c:v>
                </c:pt>
                <c:pt idx="4713">
                  <c:v>6166.8372935284633</c:v>
                </c:pt>
                <c:pt idx="4714">
                  <c:v>6167.7759749641773</c:v>
                </c:pt>
                <c:pt idx="4715">
                  <c:v>6168.7174752630635</c:v>
                </c:pt>
                <c:pt idx="4716">
                  <c:v>6169.5603153509874</c:v>
                </c:pt>
                <c:pt idx="4717">
                  <c:v>6169.6552170777213</c:v>
                </c:pt>
                <c:pt idx="4718">
                  <c:v>6170.5948381344915</c:v>
                </c:pt>
                <c:pt idx="4719">
                  <c:v>6171.5344591912635</c:v>
                </c:pt>
                <c:pt idx="4720">
                  <c:v>6172.4740802480355</c:v>
                </c:pt>
                <c:pt idx="4721">
                  <c:v>6173.4137013048066</c:v>
                </c:pt>
                <c:pt idx="4722">
                  <c:v>6174.3533223615777</c:v>
                </c:pt>
                <c:pt idx="4723">
                  <c:v>6174.9631364274237</c:v>
                </c:pt>
                <c:pt idx="4724">
                  <c:v>6175.2929434183498</c:v>
                </c:pt>
                <c:pt idx="4725">
                  <c:v>6176.2325644751209</c:v>
                </c:pt>
                <c:pt idx="4726">
                  <c:v>6177.1562119739274</c:v>
                </c:pt>
                <c:pt idx="4727">
                  <c:v>6177.172185531892</c:v>
                </c:pt>
                <c:pt idx="4728">
                  <c:v>6178.111806588664</c:v>
                </c:pt>
                <c:pt idx="4729">
                  <c:v>6179.051427645436</c:v>
                </c:pt>
                <c:pt idx="4730">
                  <c:v>6179.9910487022071</c:v>
                </c:pt>
                <c:pt idx="4731">
                  <c:v>6180.9306697589782</c:v>
                </c:pt>
                <c:pt idx="4732">
                  <c:v>6181.8702908157502</c:v>
                </c:pt>
                <c:pt idx="4733">
                  <c:v>6182.8099118725213</c:v>
                </c:pt>
                <c:pt idx="4734">
                  <c:v>6183.7495329292924</c:v>
                </c:pt>
                <c:pt idx="4735">
                  <c:v>6184.6891539860644</c:v>
                </c:pt>
                <c:pt idx="4736">
                  <c:v>6185.6287750428355</c:v>
                </c:pt>
                <c:pt idx="4737">
                  <c:v>6186.5683960996075</c:v>
                </c:pt>
                <c:pt idx="4738">
                  <c:v>6187.5080171563786</c:v>
                </c:pt>
                <c:pt idx="4739">
                  <c:v>6188.4476382131497</c:v>
                </c:pt>
                <c:pt idx="4740">
                  <c:v>6189.2923575431878</c:v>
                </c:pt>
                <c:pt idx="4741">
                  <c:v>6189.3872592699217</c:v>
                </c:pt>
                <c:pt idx="4742">
                  <c:v>6190.3268803266928</c:v>
                </c:pt>
                <c:pt idx="4743">
                  <c:v>6191.2665013834649</c:v>
                </c:pt>
                <c:pt idx="4744">
                  <c:v>6192.206122440236</c:v>
                </c:pt>
                <c:pt idx="4745">
                  <c:v>6193.145743497008</c:v>
                </c:pt>
                <c:pt idx="4746">
                  <c:v>6194.0853645537791</c:v>
                </c:pt>
                <c:pt idx="4747">
                  <c:v>6195.0249856105502</c:v>
                </c:pt>
                <c:pt idx="4748">
                  <c:v>6195.9646066673222</c:v>
                </c:pt>
                <c:pt idx="4749">
                  <c:v>6196.9042277240933</c:v>
                </c:pt>
                <c:pt idx="4750">
                  <c:v>6197.8438487808644</c:v>
                </c:pt>
                <c:pt idx="4751">
                  <c:v>6198.7834698376364</c:v>
                </c:pt>
                <c:pt idx="4752">
                  <c:v>6199.7230908944084</c:v>
                </c:pt>
                <c:pt idx="4753">
                  <c:v>6200.6627119511786</c:v>
                </c:pt>
                <c:pt idx="4754">
                  <c:v>6201.6023330079506</c:v>
                </c:pt>
                <c:pt idx="4755">
                  <c:v>6202.5419540647226</c:v>
                </c:pt>
                <c:pt idx="4756">
                  <c:v>6203.4815751214937</c:v>
                </c:pt>
                <c:pt idx="4757">
                  <c:v>6204.4211961782648</c:v>
                </c:pt>
                <c:pt idx="4758">
                  <c:v>6205.3608172350368</c:v>
                </c:pt>
                <c:pt idx="4759">
                  <c:v>6206.3004382918089</c:v>
                </c:pt>
                <c:pt idx="4760">
                  <c:v>6207.2400593485791</c:v>
                </c:pt>
                <c:pt idx="4761">
                  <c:v>6208.1796804053511</c:v>
                </c:pt>
                <c:pt idx="4762">
                  <c:v>6209.1193014621231</c:v>
                </c:pt>
                <c:pt idx="4763">
                  <c:v>6210.0589225188933</c:v>
                </c:pt>
                <c:pt idx="4764">
                  <c:v>6210.9985435756653</c:v>
                </c:pt>
                <c:pt idx="4765">
                  <c:v>6211.9381646324373</c:v>
                </c:pt>
                <c:pt idx="4766">
                  <c:v>6212.8777856892093</c:v>
                </c:pt>
                <c:pt idx="4767">
                  <c:v>6213.8174067459795</c:v>
                </c:pt>
                <c:pt idx="4768">
                  <c:v>6214.7570278027515</c:v>
                </c:pt>
                <c:pt idx="4769">
                  <c:v>6215.6966488595235</c:v>
                </c:pt>
                <c:pt idx="4770">
                  <c:v>6216.6362699162937</c:v>
                </c:pt>
                <c:pt idx="4771">
                  <c:v>6217.5758909730657</c:v>
                </c:pt>
                <c:pt idx="4772">
                  <c:v>6218.5155120298377</c:v>
                </c:pt>
                <c:pt idx="4773">
                  <c:v>6219.4551330866079</c:v>
                </c:pt>
                <c:pt idx="4774">
                  <c:v>6220.3947541433799</c:v>
                </c:pt>
                <c:pt idx="4775">
                  <c:v>6221.334375200152</c:v>
                </c:pt>
                <c:pt idx="4776">
                  <c:v>6222.2739962569231</c:v>
                </c:pt>
                <c:pt idx="4777">
                  <c:v>6223.2136173136942</c:v>
                </c:pt>
                <c:pt idx="4778">
                  <c:v>6224.1532383704662</c:v>
                </c:pt>
                <c:pt idx="4779">
                  <c:v>6225.0928594272382</c:v>
                </c:pt>
                <c:pt idx="4780">
                  <c:v>6226.0324804840084</c:v>
                </c:pt>
                <c:pt idx="4781">
                  <c:v>6226.9721015407804</c:v>
                </c:pt>
                <c:pt idx="4782">
                  <c:v>6227.9117225975524</c:v>
                </c:pt>
                <c:pt idx="4783">
                  <c:v>6228.8513436543235</c:v>
                </c:pt>
                <c:pt idx="4784">
                  <c:v>6229.7909647110946</c:v>
                </c:pt>
                <c:pt idx="4785">
                  <c:v>6230.7305857678666</c:v>
                </c:pt>
                <c:pt idx="4786">
                  <c:v>6231.6702068246377</c:v>
                </c:pt>
                <c:pt idx="4787">
                  <c:v>6232.6098278814088</c:v>
                </c:pt>
                <c:pt idx="4788">
                  <c:v>6233.5494489381808</c:v>
                </c:pt>
                <c:pt idx="4789">
                  <c:v>6234.4890699949519</c:v>
                </c:pt>
                <c:pt idx="4790">
                  <c:v>6235.4286910517239</c:v>
                </c:pt>
                <c:pt idx="4791">
                  <c:v>6236.368312108495</c:v>
                </c:pt>
                <c:pt idx="4792">
                  <c:v>6237.3079331652671</c:v>
                </c:pt>
                <c:pt idx="4793">
                  <c:v>6238.2475542220382</c:v>
                </c:pt>
                <c:pt idx="4794">
                  <c:v>6239.1871752788093</c:v>
                </c:pt>
                <c:pt idx="4795">
                  <c:v>6240.1267963355813</c:v>
                </c:pt>
                <c:pt idx="4796">
                  <c:v>6241.0664173923524</c:v>
                </c:pt>
                <c:pt idx="4797">
                  <c:v>6242.0060384491244</c:v>
                </c:pt>
                <c:pt idx="4798">
                  <c:v>6242.9456595058955</c:v>
                </c:pt>
                <c:pt idx="4799">
                  <c:v>6243.8852805626666</c:v>
                </c:pt>
                <c:pt idx="4800">
                  <c:v>6244.8249016194386</c:v>
                </c:pt>
                <c:pt idx="4801">
                  <c:v>6245.7645226762097</c:v>
                </c:pt>
                <c:pt idx="4802">
                  <c:v>6246.7041437329808</c:v>
                </c:pt>
                <c:pt idx="4803">
                  <c:v>6247.6437647897528</c:v>
                </c:pt>
                <c:pt idx="4804">
                  <c:v>6248.5833858465248</c:v>
                </c:pt>
                <c:pt idx="4805">
                  <c:v>6249.5230069032959</c:v>
                </c:pt>
                <c:pt idx="4806">
                  <c:v>6250.462627960067</c:v>
                </c:pt>
                <c:pt idx="4807">
                  <c:v>6251.4022490168391</c:v>
                </c:pt>
                <c:pt idx="4808">
                  <c:v>6252.3418700736102</c:v>
                </c:pt>
                <c:pt idx="4809">
                  <c:v>6253.2814911303813</c:v>
                </c:pt>
                <c:pt idx="4810">
                  <c:v>6254.2211121871533</c:v>
                </c:pt>
                <c:pt idx="4811">
                  <c:v>6255.1607332439253</c:v>
                </c:pt>
                <c:pt idx="4812">
                  <c:v>6256.1003543006955</c:v>
                </c:pt>
                <c:pt idx="4813">
                  <c:v>6257.0399753574675</c:v>
                </c:pt>
                <c:pt idx="4814">
                  <c:v>6257.9795964142395</c:v>
                </c:pt>
                <c:pt idx="4815">
                  <c:v>6258.9192174710097</c:v>
                </c:pt>
                <c:pt idx="4816">
                  <c:v>6259.8588385277817</c:v>
                </c:pt>
                <c:pt idx="4817">
                  <c:v>6260.7984595845537</c:v>
                </c:pt>
                <c:pt idx="4818">
                  <c:v>6261.7380806413257</c:v>
                </c:pt>
                <c:pt idx="4819">
                  <c:v>6262.6777016980959</c:v>
                </c:pt>
                <c:pt idx="4820">
                  <c:v>6263.6173227548679</c:v>
                </c:pt>
                <c:pt idx="4821">
                  <c:v>6264.5569438116399</c:v>
                </c:pt>
                <c:pt idx="4822">
                  <c:v>6265.4965648684101</c:v>
                </c:pt>
                <c:pt idx="4823">
                  <c:v>6266.4361859251821</c:v>
                </c:pt>
                <c:pt idx="4824">
                  <c:v>6267.3758069819542</c:v>
                </c:pt>
                <c:pt idx="4825">
                  <c:v>6268.3154280387253</c:v>
                </c:pt>
                <c:pt idx="4826">
                  <c:v>6269.2550490954964</c:v>
                </c:pt>
                <c:pt idx="4827">
                  <c:v>6270.1946701522684</c:v>
                </c:pt>
                <c:pt idx="4828">
                  <c:v>6271.1342912090395</c:v>
                </c:pt>
                <c:pt idx="4829">
                  <c:v>6272.0739122658106</c:v>
                </c:pt>
                <c:pt idx="4830">
                  <c:v>6273.0135333225826</c:v>
                </c:pt>
                <c:pt idx="4831">
                  <c:v>6273.9531543793546</c:v>
                </c:pt>
                <c:pt idx="4832">
                  <c:v>6274.8927754361248</c:v>
                </c:pt>
                <c:pt idx="4833">
                  <c:v>6275.8323964928968</c:v>
                </c:pt>
                <c:pt idx="4834">
                  <c:v>6276.7720175496688</c:v>
                </c:pt>
                <c:pt idx="4835">
                  <c:v>6277.7116386064399</c:v>
                </c:pt>
                <c:pt idx="4836">
                  <c:v>6278.651259663211</c:v>
                </c:pt>
                <c:pt idx="4837">
                  <c:v>6279.590880719983</c:v>
                </c:pt>
                <c:pt idx="4838">
                  <c:v>6280.5305017767541</c:v>
                </c:pt>
                <c:pt idx="4839">
                  <c:v>6281.4701228335252</c:v>
                </c:pt>
                <c:pt idx="4840">
                  <c:v>6282.4097438902972</c:v>
                </c:pt>
                <c:pt idx="4841">
                  <c:v>6283.3493649470684</c:v>
                </c:pt>
                <c:pt idx="4842">
                  <c:v>6284.2889860038404</c:v>
                </c:pt>
                <c:pt idx="4843">
                  <c:v>6285.2286070606115</c:v>
                </c:pt>
                <c:pt idx="4844">
                  <c:v>6286.1682281173835</c:v>
                </c:pt>
                <c:pt idx="4845">
                  <c:v>6287.1078491741546</c:v>
                </c:pt>
                <c:pt idx="4846">
                  <c:v>6288.0474702309257</c:v>
                </c:pt>
                <c:pt idx="4847">
                  <c:v>6288.8931291820209</c:v>
                </c:pt>
                <c:pt idx="4848">
                  <c:v>6288.9731379150044</c:v>
                </c:pt>
                <c:pt idx="4849">
                  <c:v>6289.0134476583398</c:v>
                </c:pt>
                <c:pt idx="4850">
                  <c:v>6289.0235861695428</c:v>
                </c:pt>
                <c:pt idx="4851">
                  <c:v>6289.8327502387929</c:v>
                </c:pt>
                <c:pt idx="4852">
                  <c:v>6289.9267123444688</c:v>
                </c:pt>
                <c:pt idx="4853">
                  <c:v>6290.8663334012408</c:v>
                </c:pt>
                <c:pt idx="4854">
                  <c:v>6291.8059544580119</c:v>
                </c:pt>
                <c:pt idx="4855">
                  <c:v>6292.745575514783</c:v>
                </c:pt>
                <c:pt idx="4856">
                  <c:v>6293.685196571555</c:v>
                </c:pt>
                <c:pt idx="4857">
                  <c:v>6294.6248176283261</c:v>
                </c:pt>
                <c:pt idx="4858">
                  <c:v>6295.5644386850972</c:v>
                </c:pt>
                <c:pt idx="4859">
                  <c:v>6296.5040597418692</c:v>
                </c:pt>
                <c:pt idx="4860">
                  <c:v>6297.4436807986413</c:v>
                </c:pt>
                <c:pt idx="4861">
                  <c:v>6298.3833018554124</c:v>
                </c:pt>
                <c:pt idx="4862">
                  <c:v>6299.3229229121835</c:v>
                </c:pt>
                <c:pt idx="4863">
                  <c:v>6300.2625439689555</c:v>
                </c:pt>
                <c:pt idx="4864">
                  <c:v>6301.2021650257266</c:v>
                </c:pt>
                <c:pt idx="4865">
                  <c:v>6302.1417860824977</c:v>
                </c:pt>
                <c:pt idx="4866">
                  <c:v>6303.0814071392697</c:v>
                </c:pt>
                <c:pt idx="4867">
                  <c:v>6304.0210281960417</c:v>
                </c:pt>
                <c:pt idx="4868">
                  <c:v>6304.9606492528119</c:v>
                </c:pt>
                <c:pt idx="4869">
                  <c:v>6305.9002703095839</c:v>
                </c:pt>
                <c:pt idx="4870">
                  <c:v>6306.8398913663559</c:v>
                </c:pt>
                <c:pt idx="4871">
                  <c:v>6307.7795124231261</c:v>
                </c:pt>
                <c:pt idx="4872">
                  <c:v>6308.7191334798981</c:v>
                </c:pt>
                <c:pt idx="4873">
                  <c:v>6309.6587545366701</c:v>
                </c:pt>
                <c:pt idx="4874">
                  <c:v>6310.5983755934421</c:v>
                </c:pt>
                <c:pt idx="4875">
                  <c:v>6311.5379966502123</c:v>
                </c:pt>
                <c:pt idx="4876">
                  <c:v>6312.4776177069843</c:v>
                </c:pt>
                <c:pt idx="4877">
                  <c:v>6313.4172387637564</c:v>
                </c:pt>
                <c:pt idx="4878">
                  <c:v>6314.3568598205266</c:v>
                </c:pt>
                <c:pt idx="4879">
                  <c:v>6315.2964808772986</c:v>
                </c:pt>
                <c:pt idx="4880">
                  <c:v>6316.2361019340706</c:v>
                </c:pt>
                <c:pt idx="4881">
                  <c:v>6317.0817608851648</c:v>
                </c:pt>
                <c:pt idx="4882">
                  <c:v>6317.1757229908417</c:v>
                </c:pt>
                <c:pt idx="4883">
                  <c:v>6318.1153440476128</c:v>
                </c:pt>
                <c:pt idx="4884">
                  <c:v>6319.0549651043848</c:v>
                </c:pt>
                <c:pt idx="4885">
                  <c:v>6319.9945861611559</c:v>
                </c:pt>
                <c:pt idx="4886">
                  <c:v>6320.934207217927</c:v>
                </c:pt>
                <c:pt idx="4887">
                  <c:v>6321.873828274699</c:v>
                </c:pt>
                <c:pt idx="4888">
                  <c:v>6322.813449331471</c:v>
                </c:pt>
                <c:pt idx="4889">
                  <c:v>6323.7530703882421</c:v>
                </c:pt>
                <c:pt idx="4890">
                  <c:v>6324.6926914450132</c:v>
                </c:pt>
                <c:pt idx="4891">
                  <c:v>6325.6323125017852</c:v>
                </c:pt>
                <c:pt idx="4892">
                  <c:v>6326.5719335585563</c:v>
                </c:pt>
                <c:pt idx="4893">
                  <c:v>6327.5115546153274</c:v>
                </c:pt>
                <c:pt idx="4894">
                  <c:v>6328.4511756720995</c:v>
                </c:pt>
                <c:pt idx="4895">
                  <c:v>6329.3907967288706</c:v>
                </c:pt>
                <c:pt idx="4896">
                  <c:v>6330.3304177856426</c:v>
                </c:pt>
                <c:pt idx="4897">
                  <c:v>6331.2700388424137</c:v>
                </c:pt>
                <c:pt idx="4898">
                  <c:v>6332.2096598991848</c:v>
                </c:pt>
                <c:pt idx="4899">
                  <c:v>6333.1492809559568</c:v>
                </c:pt>
                <c:pt idx="4900">
                  <c:v>6334.0889020127279</c:v>
                </c:pt>
                <c:pt idx="4901">
                  <c:v>6335.0285230694999</c:v>
                </c:pt>
                <c:pt idx="4902">
                  <c:v>6335.968144126271</c:v>
                </c:pt>
                <c:pt idx="4903">
                  <c:v>6336.9077651830421</c:v>
                </c:pt>
                <c:pt idx="4904">
                  <c:v>6337.8473862398141</c:v>
                </c:pt>
                <c:pt idx="4905">
                  <c:v>6338.7870072965852</c:v>
                </c:pt>
                <c:pt idx="4906">
                  <c:v>6339.7266283533572</c:v>
                </c:pt>
                <c:pt idx="4907">
                  <c:v>6340.6662494101283</c:v>
                </c:pt>
                <c:pt idx="4908">
                  <c:v>6341.6058704668994</c:v>
                </c:pt>
                <c:pt idx="4909">
                  <c:v>6342.5454915236714</c:v>
                </c:pt>
                <c:pt idx="4910">
                  <c:v>6343.4851125804425</c:v>
                </c:pt>
                <c:pt idx="4911">
                  <c:v>6344.4247336372136</c:v>
                </c:pt>
                <c:pt idx="4912">
                  <c:v>6345.3643546939857</c:v>
                </c:pt>
                <c:pt idx="4913">
                  <c:v>6346.3039757507577</c:v>
                </c:pt>
                <c:pt idx="4914">
                  <c:v>6347.2435968075288</c:v>
                </c:pt>
                <c:pt idx="4915">
                  <c:v>6348.1832178642999</c:v>
                </c:pt>
                <c:pt idx="4916">
                  <c:v>6349.1228389210719</c:v>
                </c:pt>
                <c:pt idx="4917">
                  <c:v>6350.062459977843</c:v>
                </c:pt>
                <c:pt idx="4918">
                  <c:v>6351.0020810346141</c:v>
                </c:pt>
                <c:pt idx="4919">
                  <c:v>6351.9417020913861</c:v>
                </c:pt>
                <c:pt idx="4920">
                  <c:v>6352.8813231481581</c:v>
                </c:pt>
                <c:pt idx="4921">
                  <c:v>6353.8209442049283</c:v>
                </c:pt>
                <c:pt idx="4922">
                  <c:v>6354.7605652617003</c:v>
                </c:pt>
                <c:pt idx="4923">
                  <c:v>6355.7001863184723</c:v>
                </c:pt>
                <c:pt idx="4924">
                  <c:v>6356.6398073752425</c:v>
                </c:pt>
                <c:pt idx="4925">
                  <c:v>6357.5794284320145</c:v>
                </c:pt>
                <c:pt idx="4926">
                  <c:v>6358.5190494887865</c:v>
                </c:pt>
                <c:pt idx="4927">
                  <c:v>6359.4586705455586</c:v>
                </c:pt>
                <c:pt idx="4928">
                  <c:v>6360.3982916023288</c:v>
                </c:pt>
                <c:pt idx="4929">
                  <c:v>6361.3379126591008</c:v>
                </c:pt>
                <c:pt idx="4930">
                  <c:v>6362.2775337158728</c:v>
                </c:pt>
                <c:pt idx="4931">
                  <c:v>6363.217154772643</c:v>
                </c:pt>
                <c:pt idx="4932">
                  <c:v>6364.156775829415</c:v>
                </c:pt>
                <c:pt idx="4933">
                  <c:v>6365.096396886187</c:v>
                </c:pt>
                <c:pt idx="4934">
                  <c:v>6366.0360179429581</c:v>
                </c:pt>
                <c:pt idx="4935">
                  <c:v>6366.9756389997292</c:v>
                </c:pt>
                <c:pt idx="4936">
                  <c:v>6367.9152600565012</c:v>
                </c:pt>
                <c:pt idx="4937">
                  <c:v>6368.8548811132732</c:v>
                </c:pt>
                <c:pt idx="4938">
                  <c:v>6369.7945021700434</c:v>
                </c:pt>
                <c:pt idx="4939">
                  <c:v>6370.7341232268154</c:v>
                </c:pt>
                <c:pt idx="4940">
                  <c:v>6371.6737442835874</c:v>
                </c:pt>
                <c:pt idx="4941">
                  <c:v>6372.6133653403585</c:v>
                </c:pt>
                <c:pt idx="4942">
                  <c:v>6373.5529863971296</c:v>
                </c:pt>
                <c:pt idx="4943">
                  <c:v>6374.4926074539017</c:v>
                </c:pt>
                <c:pt idx="4944">
                  <c:v>6375.4322285106728</c:v>
                </c:pt>
                <c:pt idx="4945">
                  <c:v>6376.3718495674439</c:v>
                </c:pt>
                <c:pt idx="4946">
                  <c:v>6377.3114706242159</c:v>
                </c:pt>
                <c:pt idx="4947">
                  <c:v>6378.251091680987</c:v>
                </c:pt>
                <c:pt idx="4948">
                  <c:v>6379.190712737759</c:v>
                </c:pt>
                <c:pt idx="4949">
                  <c:v>6380.1303337945301</c:v>
                </c:pt>
                <c:pt idx="4950">
                  <c:v>6381.0699548513021</c:v>
                </c:pt>
                <c:pt idx="4951">
                  <c:v>6382.0095759080732</c:v>
                </c:pt>
                <c:pt idx="4952">
                  <c:v>6382.9491969648443</c:v>
                </c:pt>
                <c:pt idx="4953">
                  <c:v>6383.8888180216163</c:v>
                </c:pt>
                <c:pt idx="4954">
                  <c:v>6384.8284390783874</c:v>
                </c:pt>
                <c:pt idx="4955">
                  <c:v>6385.7680601351594</c:v>
                </c:pt>
                <c:pt idx="4956">
                  <c:v>6386.7076811919305</c:v>
                </c:pt>
                <c:pt idx="4957">
                  <c:v>6387.6473022487016</c:v>
                </c:pt>
                <c:pt idx="4958">
                  <c:v>6388.5869233054736</c:v>
                </c:pt>
                <c:pt idx="4959">
                  <c:v>6389.5265443622447</c:v>
                </c:pt>
                <c:pt idx="4960">
                  <c:v>6390.4661654190159</c:v>
                </c:pt>
                <c:pt idx="4961">
                  <c:v>6391.4057864757879</c:v>
                </c:pt>
                <c:pt idx="4962">
                  <c:v>6392.3454075325599</c:v>
                </c:pt>
                <c:pt idx="4963">
                  <c:v>6393.285028589331</c:v>
                </c:pt>
                <c:pt idx="4964">
                  <c:v>6394.2246496461021</c:v>
                </c:pt>
                <c:pt idx="4965">
                  <c:v>6395.1642707028741</c:v>
                </c:pt>
                <c:pt idx="4966">
                  <c:v>6396.1038917596452</c:v>
                </c:pt>
                <c:pt idx="4967">
                  <c:v>6397.0435128164163</c:v>
                </c:pt>
                <c:pt idx="4968">
                  <c:v>6397.9831338731883</c:v>
                </c:pt>
                <c:pt idx="4969">
                  <c:v>6398.9227549299594</c:v>
                </c:pt>
                <c:pt idx="4970">
                  <c:v>6399.8623759867305</c:v>
                </c:pt>
                <c:pt idx="4971">
                  <c:v>6400.8019970435025</c:v>
                </c:pt>
                <c:pt idx="4972">
                  <c:v>6401.6523540998814</c:v>
                </c:pt>
                <c:pt idx="4973">
                  <c:v>6401.7416181002745</c:v>
                </c:pt>
                <c:pt idx="4974">
                  <c:v>6402.6812391570447</c:v>
                </c:pt>
                <c:pt idx="4975">
                  <c:v>6403.6208602138167</c:v>
                </c:pt>
                <c:pt idx="4976">
                  <c:v>6404.5604812705888</c:v>
                </c:pt>
                <c:pt idx="4977">
                  <c:v>6405.5001023273599</c:v>
                </c:pt>
                <c:pt idx="4978">
                  <c:v>6406.439723384131</c:v>
                </c:pt>
                <c:pt idx="4979">
                  <c:v>6407.379344440903</c:v>
                </c:pt>
                <c:pt idx="4980">
                  <c:v>6408.318965497675</c:v>
                </c:pt>
                <c:pt idx="4981">
                  <c:v>6409.2585865544452</c:v>
                </c:pt>
                <c:pt idx="4982">
                  <c:v>6410.1982076112172</c:v>
                </c:pt>
                <c:pt idx="4983">
                  <c:v>6411.1378286679892</c:v>
                </c:pt>
                <c:pt idx="4984">
                  <c:v>6412.0774497247594</c:v>
                </c:pt>
                <c:pt idx="4985">
                  <c:v>6412.7257882539325</c:v>
                </c:pt>
                <c:pt idx="4986">
                  <c:v>6413.0170707815314</c:v>
                </c:pt>
                <c:pt idx="4987">
                  <c:v>6413.9566918383034</c:v>
                </c:pt>
                <c:pt idx="4988">
                  <c:v>6414.8963128950745</c:v>
                </c:pt>
                <c:pt idx="4989">
                  <c:v>6415.8359339518456</c:v>
                </c:pt>
                <c:pt idx="4990">
                  <c:v>6416.7755550086176</c:v>
                </c:pt>
                <c:pt idx="4991">
                  <c:v>6417.7151760653896</c:v>
                </c:pt>
                <c:pt idx="4992">
                  <c:v>6418.6547971221598</c:v>
                </c:pt>
                <c:pt idx="4993">
                  <c:v>6419.5944181789318</c:v>
                </c:pt>
                <c:pt idx="4994">
                  <c:v>6420.5340392357039</c:v>
                </c:pt>
                <c:pt idx="4995">
                  <c:v>6421.473660292475</c:v>
                </c:pt>
                <c:pt idx="4996">
                  <c:v>6422.4132813492461</c:v>
                </c:pt>
                <c:pt idx="4997">
                  <c:v>6423.3529024060181</c:v>
                </c:pt>
                <c:pt idx="4998">
                  <c:v>6424.2925234627892</c:v>
                </c:pt>
                <c:pt idx="4999">
                  <c:v>6425.2321445195603</c:v>
                </c:pt>
                <c:pt idx="5000">
                  <c:v>6426.1717655763323</c:v>
                </c:pt>
                <c:pt idx="5001">
                  <c:v>6427.1113866331034</c:v>
                </c:pt>
                <c:pt idx="5002">
                  <c:v>6428.0510076898754</c:v>
                </c:pt>
                <c:pt idx="5003">
                  <c:v>6428.9906287466465</c:v>
                </c:pt>
                <c:pt idx="5004">
                  <c:v>6429.9302498034185</c:v>
                </c:pt>
                <c:pt idx="5005">
                  <c:v>6430.8698708601896</c:v>
                </c:pt>
                <c:pt idx="5006">
                  <c:v>6431.8094919169607</c:v>
                </c:pt>
                <c:pt idx="5007">
                  <c:v>6432.7491129737327</c:v>
                </c:pt>
                <c:pt idx="5008">
                  <c:v>6433.6887340305038</c:v>
                </c:pt>
                <c:pt idx="5009">
                  <c:v>6434.6283550872758</c:v>
                </c:pt>
                <c:pt idx="5010">
                  <c:v>6435.567976144047</c:v>
                </c:pt>
                <c:pt idx="5011">
                  <c:v>6436.5075972008181</c:v>
                </c:pt>
                <c:pt idx="5012">
                  <c:v>6437.4472182575901</c:v>
                </c:pt>
                <c:pt idx="5013">
                  <c:v>6438.3868393143612</c:v>
                </c:pt>
                <c:pt idx="5014">
                  <c:v>6439.3264603711323</c:v>
                </c:pt>
                <c:pt idx="5015">
                  <c:v>6440.2660814279043</c:v>
                </c:pt>
                <c:pt idx="5016">
                  <c:v>6441.2057024846763</c:v>
                </c:pt>
                <c:pt idx="5017">
                  <c:v>6442.1453235414474</c:v>
                </c:pt>
                <c:pt idx="5018">
                  <c:v>6443.0849445982185</c:v>
                </c:pt>
                <c:pt idx="5019">
                  <c:v>6444.0245656549905</c:v>
                </c:pt>
                <c:pt idx="5020">
                  <c:v>6444.9641867117616</c:v>
                </c:pt>
                <c:pt idx="5021">
                  <c:v>6445.9038077685327</c:v>
                </c:pt>
                <c:pt idx="5022">
                  <c:v>6446.8434288253047</c:v>
                </c:pt>
                <c:pt idx="5023">
                  <c:v>6447.7830498820767</c:v>
                </c:pt>
                <c:pt idx="5024">
                  <c:v>6448.7226709388469</c:v>
                </c:pt>
                <c:pt idx="5025">
                  <c:v>6449.6622919956189</c:v>
                </c:pt>
                <c:pt idx="5026">
                  <c:v>6450.601913052391</c:v>
                </c:pt>
                <c:pt idx="5027">
                  <c:v>6451.5415341091611</c:v>
                </c:pt>
                <c:pt idx="5028">
                  <c:v>6452.4811551659332</c:v>
                </c:pt>
                <c:pt idx="5029">
                  <c:v>6453.4207762227052</c:v>
                </c:pt>
                <c:pt idx="5030">
                  <c:v>6454.3603972794763</c:v>
                </c:pt>
                <c:pt idx="5031">
                  <c:v>6455.3000183362474</c:v>
                </c:pt>
                <c:pt idx="5032">
                  <c:v>6456.2396393930194</c:v>
                </c:pt>
                <c:pt idx="5033">
                  <c:v>6457.1792604497914</c:v>
                </c:pt>
                <c:pt idx="5034">
                  <c:v>6458.1188815065616</c:v>
                </c:pt>
                <c:pt idx="5035">
                  <c:v>6459.0585025633336</c:v>
                </c:pt>
                <c:pt idx="5036">
                  <c:v>6459.9981236201056</c:v>
                </c:pt>
                <c:pt idx="5037">
                  <c:v>6460.9377446768758</c:v>
                </c:pt>
                <c:pt idx="5038">
                  <c:v>6461.8773657336478</c:v>
                </c:pt>
                <c:pt idx="5039">
                  <c:v>6462.8169867904198</c:v>
                </c:pt>
                <c:pt idx="5040">
                  <c:v>6463.7566078471918</c:v>
                </c:pt>
                <c:pt idx="5041">
                  <c:v>6464.696228903962</c:v>
                </c:pt>
                <c:pt idx="5042">
                  <c:v>6465.635849960734</c:v>
                </c:pt>
                <c:pt idx="5043">
                  <c:v>6466.5754710175061</c:v>
                </c:pt>
                <c:pt idx="5044">
                  <c:v>6467.5150920742763</c:v>
                </c:pt>
                <c:pt idx="5045">
                  <c:v>6468.4547131310483</c:v>
                </c:pt>
                <c:pt idx="5046">
                  <c:v>6469.3943341878203</c:v>
                </c:pt>
                <c:pt idx="5047">
                  <c:v>6470.3339552445914</c:v>
                </c:pt>
                <c:pt idx="5048">
                  <c:v>6471.2735763013625</c:v>
                </c:pt>
                <c:pt idx="5049">
                  <c:v>6472.2131973581345</c:v>
                </c:pt>
                <c:pt idx="5050">
                  <c:v>6473.1528184149056</c:v>
                </c:pt>
                <c:pt idx="5051">
                  <c:v>6474.0924394716767</c:v>
                </c:pt>
                <c:pt idx="5052">
                  <c:v>6475.0320605284487</c:v>
                </c:pt>
                <c:pt idx="5053">
                  <c:v>6475.9716815852207</c:v>
                </c:pt>
                <c:pt idx="5054">
                  <c:v>6476.9113026419918</c:v>
                </c:pt>
                <c:pt idx="5055">
                  <c:v>6477.8509236987629</c:v>
                </c:pt>
                <c:pt idx="5056">
                  <c:v>6478.7905447555349</c:v>
                </c:pt>
                <c:pt idx="5057">
                  <c:v>6479.730165812306</c:v>
                </c:pt>
                <c:pt idx="5058">
                  <c:v>6480.6697868690771</c:v>
                </c:pt>
                <c:pt idx="5059">
                  <c:v>6481.6094079258492</c:v>
                </c:pt>
                <c:pt idx="5060">
                  <c:v>6482.5490289826203</c:v>
                </c:pt>
                <c:pt idx="5061">
                  <c:v>6483.4886500393923</c:v>
                </c:pt>
                <c:pt idx="5062">
                  <c:v>6484.4282710961634</c:v>
                </c:pt>
                <c:pt idx="5063">
                  <c:v>6485.3678921529345</c:v>
                </c:pt>
                <c:pt idx="5064">
                  <c:v>6486.3075132097065</c:v>
                </c:pt>
                <c:pt idx="5065">
                  <c:v>6487.2471342664776</c:v>
                </c:pt>
                <c:pt idx="5066">
                  <c:v>6488.1867553232496</c:v>
                </c:pt>
                <c:pt idx="5067">
                  <c:v>6489.1263763800207</c:v>
                </c:pt>
                <c:pt idx="5068">
                  <c:v>6490.0659974367927</c:v>
                </c:pt>
                <c:pt idx="5069">
                  <c:v>6491.0056184935638</c:v>
                </c:pt>
                <c:pt idx="5070">
                  <c:v>6491.9452395503349</c:v>
                </c:pt>
                <c:pt idx="5071">
                  <c:v>6492.8848606071069</c:v>
                </c:pt>
                <c:pt idx="5072">
                  <c:v>6493.824481663878</c:v>
                </c:pt>
                <c:pt idx="5073">
                  <c:v>6494.7641027206491</c:v>
                </c:pt>
                <c:pt idx="5074">
                  <c:v>6495.7037237774211</c:v>
                </c:pt>
                <c:pt idx="5075">
                  <c:v>6496.6433448341932</c:v>
                </c:pt>
                <c:pt idx="5076">
                  <c:v>6497.5829658909634</c:v>
                </c:pt>
                <c:pt idx="5077">
                  <c:v>6498.5225869477354</c:v>
                </c:pt>
                <c:pt idx="5078">
                  <c:v>6499.4622080045074</c:v>
                </c:pt>
                <c:pt idx="5079">
                  <c:v>6500.4018290612785</c:v>
                </c:pt>
                <c:pt idx="5080">
                  <c:v>6501.3414501180496</c:v>
                </c:pt>
                <c:pt idx="5081">
                  <c:v>6502.2810711748216</c:v>
                </c:pt>
                <c:pt idx="5082">
                  <c:v>6503.2206922315936</c:v>
                </c:pt>
                <c:pt idx="5083">
                  <c:v>6504.1603132883638</c:v>
                </c:pt>
                <c:pt idx="5084">
                  <c:v>6505.0999343451358</c:v>
                </c:pt>
                <c:pt idx="5085">
                  <c:v>6506.0395554019078</c:v>
                </c:pt>
                <c:pt idx="5086">
                  <c:v>6506.979176458678</c:v>
                </c:pt>
                <c:pt idx="5087">
                  <c:v>6507.91879751545</c:v>
                </c:pt>
                <c:pt idx="5088">
                  <c:v>6508.858418572222</c:v>
                </c:pt>
                <c:pt idx="5089">
                  <c:v>6509.7980396289931</c:v>
                </c:pt>
                <c:pt idx="5090">
                  <c:v>6510.7376606857642</c:v>
                </c:pt>
                <c:pt idx="5091">
                  <c:v>6511.6772817425363</c:v>
                </c:pt>
                <c:pt idx="5092">
                  <c:v>6512.6169027993083</c:v>
                </c:pt>
                <c:pt idx="5093">
                  <c:v>6513.5565238560785</c:v>
                </c:pt>
                <c:pt idx="5094">
                  <c:v>6514.411579017742</c:v>
                </c:pt>
                <c:pt idx="5095">
                  <c:v>6514.4209752283095</c:v>
                </c:pt>
                <c:pt idx="5096">
                  <c:v>6514.4961449128505</c:v>
                </c:pt>
                <c:pt idx="5097">
                  <c:v>6515.4357659696225</c:v>
                </c:pt>
                <c:pt idx="5098">
                  <c:v>6516.3753870263927</c:v>
                </c:pt>
                <c:pt idx="5099">
                  <c:v>6517.3150080831647</c:v>
                </c:pt>
                <c:pt idx="5100">
                  <c:v>6518.2546291399367</c:v>
                </c:pt>
                <c:pt idx="5101">
                  <c:v>6519.1942501967078</c:v>
                </c:pt>
                <c:pt idx="5102">
                  <c:v>6519.4432497767521</c:v>
                </c:pt>
                <c:pt idx="5103">
                  <c:v>6520.1338712534789</c:v>
                </c:pt>
                <c:pt idx="5104">
                  <c:v>6521.0734923102509</c:v>
                </c:pt>
                <c:pt idx="5105">
                  <c:v>6522.013113367022</c:v>
                </c:pt>
                <c:pt idx="5106">
                  <c:v>6522.8305836864129</c:v>
                </c:pt>
                <c:pt idx="5107">
                  <c:v>6522.9527344237931</c:v>
                </c:pt>
                <c:pt idx="5108">
                  <c:v>6523.8923554805651</c:v>
                </c:pt>
                <c:pt idx="5109">
                  <c:v>6524.8319765373371</c:v>
                </c:pt>
                <c:pt idx="5110">
                  <c:v>6525.7715975941082</c:v>
                </c:pt>
                <c:pt idx="5111">
                  <c:v>6526.7112186508793</c:v>
                </c:pt>
                <c:pt idx="5112">
                  <c:v>6527.6508397076514</c:v>
                </c:pt>
                <c:pt idx="5113">
                  <c:v>6528.5904607644225</c:v>
                </c:pt>
                <c:pt idx="5114">
                  <c:v>6529.5300818211936</c:v>
                </c:pt>
                <c:pt idx="5115">
                  <c:v>6530.4697028779656</c:v>
                </c:pt>
                <c:pt idx="5116">
                  <c:v>6531.4093239347367</c:v>
                </c:pt>
                <c:pt idx="5117">
                  <c:v>6532.3489449915087</c:v>
                </c:pt>
                <c:pt idx="5118">
                  <c:v>6533.2885660482798</c:v>
                </c:pt>
                <c:pt idx="5119">
                  <c:v>6534.2281871050509</c:v>
                </c:pt>
                <c:pt idx="5120">
                  <c:v>6535.1678081618229</c:v>
                </c:pt>
                <c:pt idx="5121">
                  <c:v>6536.107429218594</c:v>
                </c:pt>
                <c:pt idx="5122">
                  <c:v>6537.047050275366</c:v>
                </c:pt>
                <c:pt idx="5123">
                  <c:v>6537.9866713321371</c:v>
                </c:pt>
                <c:pt idx="5124">
                  <c:v>6538.9262923889091</c:v>
                </c:pt>
                <c:pt idx="5125">
                  <c:v>6539.8659134456802</c:v>
                </c:pt>
                <c:pt idx="5126">
                  <c:v>6540.8055345024513</c:v>
                </c:pt>
                <c:pt idx="5127">
                  <c:v>6541.7451555592233</c:v>
                </c:pt>
                <c:pt idx="5128">
                  <c:v>6542.6847766159945</c:v>
                </c:pt>
                <c:pt idx="5129">
                  <c:v>6543.6243976727656</c:v>
                </c:pt>
                <c:pt idx="5130">
                  <c:v>6544.5640187295376</c:v>
                </c:pt>
                <c:pt idx="5131">
                  <c:v>6545.5036397863096</c:v>
                </c:pt>
                <c:pt idx="5132">
                  <c:v>6546.4432608430798</c:v>
                </c:pt>
                <c:pt idx="5133">
                  <c:v>6547.3828818998518</c:v>
                </c:pt>
                <c:pt idx="5134">
                  <c:v>6548.3225029566238</c:v>
                </c:pt>
                <c:pt idx="5135">
                  <c:v>6549.2621240133949</c:v>
                </c:pt>
                <c:pt idx="5136">
                  <c:v>6550.201745070166</c:v>
                </c:pt>
                <c:pt idx="5137">
                  <c:v>6551.141366126938</c:v>
                </c:pt>
                <c:pt idx="5138">
                  <c:v>6552.08098718371</c:v>
                </c:pt>
                <c:pt idx="5139">
                  <c:v>6553.0206082404802</c:v>
                </c:pt>
                <c:pt idx="5140">
                  <c:v>6553.9602292972522</c:v>
                </c:pt>
                <c:pt idx="5141">
                  <c:v>6554.8998503540242</c:v>
                </c:pt>
                <c:pt idx="5142">
                  <c:v>6555.8394714107944</c:v>
                </c:pt>
                <c:pt idx="5143">
                  <c:v>6556.7790924675664</c:v>
                </c:pt>
                <c:pt idx="5144">
                  <c:v>6557.7187135243385</c:v>
                </c:pt>
                <c:pt idx="5145">
                  <c:v>6558.6583345811105</c:v>
                </c:pt>
                <c:pt idx="5146">
                  <c:v>6559.5979556378807</c:v>
                </c:pt>
                <c:pt idx="5147">
                  <c:v>6560.5375766946527</c:v>
                </c:pt>
                <c:pt idx="5148">
                  <c:v>6561.4771977514247</c:v>
                </c:pt>
                <c:pt idx="5149">
                  <c:v>6562.4168188081949</c:v>
                </c:pt>
                <c:pt idx="5150">
                  <c:v>6563.3564398649669</c:v>
                </c:pt>
                <c:pt idx="5151">
                  <c:v>6564.2960609217389</c:v>
                </c:pt>
                <c:pt idx="5152">
                  <c:v>6565.23568197851</c:v>
                </c:pt>
                <c:pt idx="5153">
                  <c:v>6566.1753030352811</c:v>
                </c:pt>
                <c:pt idx="5154">
                  <c:v>6567.1149240920531</c:v>
                </c:pt>
                <c:pt idx="5155">
                  <c:v>6568.0545451488242</c:v>
                </c:pt>
                <c:pt idx="5156">
                  <c:v>6568.9941662055953</c:v>
                </c:pt>
                <c:pt idx="5157">
                  <c:v>6569.9337872623673</c:v>
                </c:pt>
                <c:pt idx="5158">
                  <c:v>6570.78884242403</c:v>
                </c:pt>
                <c:pt idx="5159">
                  <c:v>6570.8734083191393</c:v>
                </c:pt>
                <c:pt idx="5160">
                  <c:v>6571.8130293759104</c:v>
                </c:pt>
                <c:pt idx="5161">
                  <c:v>6572.7526504326815</c:v>
                </c:pt>
                <c:pt idx="5162">
                  <c:v>6573.6922714894536</c:v>
                </c:pt>
                <c:pt idx="5163">
                  <c:v>6574.6318925462247</c:v>
                </c:pt>
                <c:pt idx="5164">
                  <c:v>6575.5715136029958</c:v>
                </c:pt>
                <c:pt idx="5165">
                  <c:v>6576.5111346597678</c:v>
                </c:pt>
                <c:pt idx="5166">
                  <c:v>6577.4507557165389</c:v>
                </c:pt>
                <c:pt idx="5167">
                  <c:v>6578.39037677331</c:v>
                </c:pt>
                <c:pt idx="5168">
                  <c:v>6579.329997830082</c:v>
                </c:pt>
                <c:pt idx="5169">
                  <c:v>6580.2696188868531</c:v>
                </c:pt>
                <c:pt idx="5170">
                  <c:v>6581.2092399436251</c:v>
                </c:pt>
                <c:pt idx="5171">
                  <c:v>6582.1488610003962</c:v>
                </c:pt>
                <c:pt idx="5172">
                  <c:v>6583.0884820571682</c:v>
                </c:pt>
                <c:pt idx="5173">
                  <c:v>6584.0281031139393</c:v>
                </c:pt>
                <c:pt idx="5174">
                  <c:v>6584.9677241707104</c:v>
                </c:pt>
                <c:pt idx="5175">
                  <c:v>6585.9073452274824</c:v>
                </c:pt>
                <c:pt idx="5176">
                  <c:v>6586.8469662842535</c:v>
                </c:pt>
                <c:pt idx="5177">
                  <c:v>6587.7865873410256</c:v>
                </c:pt>
                <c:pt idx="5178">
                  <c:v>6588.7262083977967</c:v>
                </c:pt>
                <c:pt idx="5179">
                  <c:v>6589.6658294545678</c:v>
                </c:pt>
                <c:pt idx="5180">
                  <c:v>6590.6054505113398</c:v>
                </c:pt>
                <c:pt idx="5181">
                  <c:v>6591.5450715681109</c:v>
                </c:pt>
                <c:pt idx="5182">
                  <c:v>6592.484692624882</c:v>
                </c:pt>
                <c:pt idx="5183">
                  <c:v>6593.424313681654</c:v>
                </c:pt>
                <c:pt idx="5184">
                  <c:v>6594.363934738426</c:v>
                </c:pt>
                <c:pt idx="5185">
                  <c:v>6595.3035557951971</c:v>
                </c:pt>
                <c:pt idx="5186">
                  <c:v>6596.2431768519682</c:v>
                </c:pt>
                <c:pt idx="5187">
                  <c:v>6597.1827979087402</c:v>
                </c:pt>
                <c:pt idx="5188">
                  <c:v>6598.1224189655113</c:v>
                </c:pt>
                <c:pt idx="5189">
                  <c:v>6599.0620400222824</c:v>
                </c:pt>
                <c:pt idx="5190">
                  <c:v>6600.0016610790544</c:v>
                </c:pt>
                <c:pt idx="5191">
                  <c:v>6600.9412821358264</c:v>
                </c:pt>
                <c:pt idx="5192">
                  <c:v>6601.8809031925966</c:v>
                </c:pt>
                <c:pt idx="5193">
                  <c:v>6602.8205242493686</c:v>
                </c:pt>
                <c:pt idx="5194">
                  <c:v>6603.7601453061407</c:v>
                </c:pt>
                <c:pt idx="5195">
                  <c:v>6604.6997663629109</c:v>
                </c:pt>
                <c:pt idx="5196">
                  <c:v>6605.6393874196829</c:v>
                </c:pt>
                <c:pt idx="5197">
                  <c:v>6606.5790084764549</c:v>
                </c:pt>
                <c:pt idx="5198">
                  <c:v>6607.5186295332269</c:v>
                </c:pt>
                <c:pt idx="5199">
                  <c:v>6608.4582505899971</c:v>
                </c:pt>
                <c:pt idx="5200">
                  <c:v>6609.3978716467691</c:v>
                </c:pt>
                <c:pt idx="5201">
                  <c:v>6610.3374927035411</c:v>
                </c:pt>
                <c:pt idx="5202">
                  <c:v>6611.2771137603113</c:v>
                </c:pt>
                <c:pt idx="5203">
                  <c:v>6612.2167348170833</c:v>
                </c:pt>
                <c:pt idx="5204">
                  <c:v>6613.1563558738553</c:v>
                </c:pt>
                <c:pt idx="5205">
                  <c:v>6614.0959769306264</c:v>
                </c:pt>
                <c:pt idx="5206">
                  <c:v>6615.0355979873975</c:v>
                </c:pt>
                <c:pt idx="5207">
                  <c:v>6615.9752190441695</c:v>
                </c:pt>
                <c:pt idx="5208">
                  <c:v>6616.9148401009406</c:v>
                </c:pt>
                <c:pt idx="5209">
                  <c:v>6617.8544611577117</c:v>
                </c:pt>
                <c:pt idx="5210">
                  <c:v>6618.7940822144838</c:v>
                </c:pt>
                <c:pt idx="5211">
                  <c:v>6619.7337032712558</c:v>
                </c:pt>
                <c:pt idx="5212">
                  <c:v>6620.6733243280269</c:v>
                </c:pt>
                <c:pt idx="5213">
                  <c:v>6621.612945384798</c:v>
                </c:pt>
                <c:pt idx="5214">
                  <c:v>6622.55256644157</c:v>
                </c:pt>
                <c:pt idx="5215">
                  <c:v>6623.4921874983411</c:v>
                </c:pt>
                <c:pt idx="5216">
                  <c:v>6624.4318085551122</c:v>
                </c:pt>
                <c:pt idx="5217">
                  <c:v>6625.3714296118842</c:v>
                </c:pt>
                <c:pt idx="5218">
                  <c:v>6626.3110506686553</c:v>
                </c:pt>
                <c:pt idx="5219">
                  <c:v>6627.2506717254273</c:v>
                </c:pt>
                <c:pt idx="5220">
                  <c:v>6628.1902927821984</c:v>
                </c:pt>
                <c:pt idx="5221">
                  <c:v>6629.1299138389695</c:v>
                </c:pt>
                <c:pt idx="5222">
                  <c:v>6630.0695348957415</c:v>
                </c:pt>
                <c:pt idx="5223">
                  <c:v>6631.0091559525126</c:v>
                </c:pt>
                <c:pt idx="5224">
                  <c:v>6631.9487770092846</c:v>
                </c:pt>
                <c:pt idx="5225">
                  <c:v>6632.8883980660557</c:v>
                </c:pt>
                <c:pt idx="5226">
                  <c:v>6633.8280191228268</c:v>
                </c:pt>
                <c:pt idx="5227">
                  <c:v>6634.7676401795989</c:v>
                </c:pt>
                <c:pt idx="5228">
                  <c:v>6635.70726123637</c:v>
                </c:pt>
                <c:pt idx="5229">
                  <c:v>6636.646882293142</c:v>
                </c:pt>
                <c:pt idx="5230">
                  <c:v>6637.5865033499131</c:v>
                </c:pt>
                <c:pt idx="5231">
                  <c:v>6638.5261244066842</c:v>
                </c:pt>
                <c:pt idx="5232">
                  <c:v>6639.4657454634562</c:v>
                </c:pt>
                <c:pt idx="5233">
                  <c:v>6640.4053665202273</c:v>
                </c:pt>
                <c:pt idx="5234">
                  <c:v>6641.3449875769984</c:v>
                </c:pt>
                <c:pt idx="5235">
                  <c:v>6642.2846086337704</c:v>
                </c:pt>
                <c:pt idx="5236">
                  <c:v>6643.2242296905424</c:v>
                </c:pt>
                <c:pt idx="5237">
                  <c:v>6644.1638507473135</c:v>
                </c:pt>
                <c:pt idx="5238">
                  <c:v>6645.1034718040846</c:v>
                </c:pt>
                <c:pt idx="5239">
                  <c:v>6646.0430928608566</c:v>
                </c:pt>
                <c:pt idx="5240">
                  <c:v>6646.9827139176277</c:v>
                </c:pt>
                <c:pt idx="5241">
                  <c:v>6647.9223349743988</c:v>
                </c:pt>
                <c:pt idx="5242">
                  <c:v>6648.8619560311708</c:v>
                </c:pt>
                <c:pt idx="5243">
                  <c:v>6649.8015770879429</c:v>
                </c:pt>
                <c:pt idx="5244">
                  <c:v>6650.7411981447131</c:v>
                </c:pt>
                <c:pt idx="5245">
                  <c:v>6651.6808192014851</c:v>
                </c:pt>
                <c:pt idx="5246">
                  <c:v>6652.6204402582571</c:v>
                </c:pt>
                <c:pt idx="5247">
                  <c:v>6653.5600613150273</c:v>
                </c:pt>
                <c:pt idx="5248">
                  <c:v>6654.4996823717993</c:v>
                </c:pt>
                <c:pt idx="5249">
                  <c:v>6655.4393034285713</c:v>
                </c:pt>
                <c:pt idx="5250">
                  <c:v>6656.3789244853433</c:v>
                </c:pt>
                <c:pt idx="5251">
                  <c:v>6657.3185455421135</c:v>
                </c:pt>
                <c:pt idx="5252">
                  <c:v>6658.2581665988855</c:v>
                </c:pt>
                <c:pt idx="5253">
                  <c:v>6659.1977876556575</c:v>
                </c:pt>
                <c:pt idx="5254">
                  <c:v>6660.1374087124277</c:v>
                </c:pt>
                <c:pt idx="5255">
                  <c:v>6661.0770297691997</c:v>
                </c:pt>
                <c:pt idx="5256">
                  <c:v>6662.0166508259717</c:v>
                </c:pt>
                <c:pt idx="5257">
                  <c:v>6662.9562718827428</c:v>
                </c:pt>
                <c:pt idx="5258">
                  <c:v>6663.8958929395139</c:v>
                </c:pt>
                <c:pt idx="5259">
                  <c:v>6664.835513996286</c:v>
                </c:pt>
                <c:pt idx="5260">
                  <c:v>6665.775135053058</c:v>
                </c:pt>
                <c:pt idx="5261">
                  <c:v>6666.7147561098282</c:v>
                </c:pt>
                <c:pt idx="5262">
                  <c:v>6667.6543771666002</c:v>
                </c:pt>
                <c:pt idx="5263">
                  <c:v>6668.5939982233722</c:v>
                </c:pt>
                <c:pt idx="5264">
                  <c:v>6669.5336192801433</c:v>
                </c:pt>
                <c:pt idx="5265">
                  <c:v>6670.4732403369144</c:v>
                </c:pt>
                <c:pt idx="5266">
                  <c:v>6671.4128613936864</c:v>
                </c:pt>
                <c:pt idx="5267">
                  <c:v>6672.3524824504575</c:v>
                </c:pt>
                <c:pt idx="5268">
                  <c:v>6673.2921035072286</c:v>
                </c:pt>
                <c:pt idx="5269">
                  <c:v>6674.2317245640006</c:v>
                </c:pt>
                <c:pt idx="5270">
                  <c:v>6675.1713456207717</c:v>
                </c:pt>
                <c:pt idx="5271">
                  <c:v>6676.1109666775437</c:v>
                </c:pt>
                <c:pt idx="5272">
                  <c:v>6677.0505877343148</c:v>
                </c:pt>
                <c:pt idx="5273">
                  <c:v>6677.9902087910868</c:v>
                </c:pt>
                <c:pt idx="5274">
                  <c:v>6678.9298298478579</c:v>
                </c:pt>
                <c:pt idx="5275">
                  <c:v>6679.869450904629</c:v>
                </c:pt>
                <c:pt idx="5276">
                  <c:v>6680.8090719614011</c:v>
                </c:pt>
                <c:pt idx="5277">
                  <c:v>6681.7486930181722</c:v>
                </c:pt>
                <c:pt idx="5278">
                  <c:v>6682.6883140749442</c:v>
                </c:pt>
                <c:pt idx="5279">
                  <c:v>6683.6279351317153</c:v>
                </c:pt>
                <c:pt idx="5280">
                  <c:v>6684.5675561884864</c:v>
                </c:pt>
                <c:pt idx="5281">
                  <c:v>6685.5071772452584</c:v>
                </c:pt>
                <c:pt idx="5282">
                  <c:v>6686.4467983020295</c:v>
                </c:pt>
                <c:pt idx="5283">
                  <c:v>6687.3864193588006</c:v>
                </c:pt>
                <c:pt idx="5284">
                  <c:v>6688.3260404155726</c:v>
                </c:pt>
                <c:pt idx="5285">
                  <c:v>6689.2656614723446</c:v>
                </c:pt>
                <c:pt idx="5286">
                  <c:v>6690.2052825291157</c:v>
                </c:pt>
                <c:pt idx="5287">
                  <c:v>6691.1449035858868</c:v>
                </c:pt>
                <c:pt idx="5288">
                  <c:v>6692.0845246426588</c:v>
                </c:pt>
                <c:pt idx="5289">
                  <c:v>6693.0241456994299</c:v>
                </c:pt>
                <c:pt idx="5290">
                  <c:v>6693.963766756201</c:v>
                </c:pt>
                <c:pt idx="5291">
                  <c:v>6694.9033878129731</c:v>
                </c:pt>
                <c:pt idx="5292">
                  <c:v>6695.8430088697442</c:v>
                </c:pt>
                <c:pt idx="5293">
                  <c:v>6696.7826299265153</c:v>
                </c:pt>
                <c:pt idx="5294">
                  <c:v>6697.7222509832873</c:v>
                </c:pt>
                <c:pt idx="5295">
                  <c:v>6698.6618720400593</c:v>
                </c:pt>
                <c:pt idx="5296">
                  <c:v>6699.6014930968295</c:v>
                </c:pt>
                <c:pt idx="5297">
                  <c:v>6700.5411141536015</c:v>
                </c:pt>
                <c:pt idx="5298">
                  <c:v>6701.4807352103735</c:v>
                </c:pt>
                <c:pt idx="5299">
                  <c:v>6702.4203562671437</c:v>
                </c:pt>
                <c:pt idx="5300">
                  <c:v>6703.3599773239157</c:v>
                </c:pt>
                <c:pt idx="5301">
                  <c:v>6704.2995983806877</c:v>
                </c:pt>
                <c:pt idx="5302">
                  <c:v>6705.2392194374597</c:v>
                </c:pt>
                <c:pt idx="5303">
                  <c:v>6706.1788404942299</c:v>
                </c:pt>
                <c:pt idx="5304">
                  <c:v>6707.1184615510019</c:v>
                </c:pt>
                <c:pt idx="5305">
                  <c:v>6708.0580826077739</c:v>
                </c:pt>
                <c:pt idx="5306">
                  <c:v>6708.9977036645441</c:v>
                </c:pt>
                <c:pt idx="5307">
                  <c:v>6709.9373247213161</c:v>
                </c:pt>
                <c:pt idx="5308">
                  <c:v>6710.8769457780882</c:v>
                </c:pt>
                <c:pt idx="5309">
                  <c:v>6711.8165668348593</c:v>
                </c:pt>
                <c:pt idx="5310">
                  <c:v>6712.7561878916304</c:v>
                </c:pt>
                <c:pt idx="5311">
                  <c:v>6713.6958089484024</c:v>
                </c:pt>
                <c:pt idx="5312">
                  <c:v>6714.6354300051744</c:v>
                </c:pt>
                <c:pt idx="5313">
                  <c:v>6715.5750510619446</c:v>
                </c:pt>
                <c:pt idx="5314">
                  <c:v>6716.5146721187166</c:v>
                </c:pt>
                <c:pt idx="5315">
                  <c:v>6717.4542931754886</c:v>
                </c:pt>
                <c:pt idx="5316">
                  <c:v>6718.3939142322597</c:v>
                </c:pt>
                <c:pt idx="5317">
                  <c:v>6719.3335352890308</c:v>
                </c:pt>
                <c:pt idx="5318">
                  <c:v>6720.2731563458028</c:v>
                </c:pt>
                <c:pt idx="5319">
                  <c:v>6721.2127774025739</c:v>
                </c:pt>
                <c:pt idx="5320">
                  <c:v>6722.152398459345</c:v>
                </c:pt>
                <c:pt idx="5321">
                  <c:v>6723.092019516117</c:v>
                </c:pt>
                <c:pt idx="5322">
                  <c:v>6724.0316405728881</c:v>
                </c:pt>
                <c:pt idx="5323">
                  <c:v>6724.9712616296601</c:v>
                </c:pt>
                <c:pt idx="5324">
                  <c:v>6725.9108826864313</c:v>
                </c:pt>
                <c:pt idx="5325">
                  <c:v>6726.8505037432033</c:v>
                </c:pt>
                <c:pt idx="5326">
                  <c:v>6727.7901247999744</c:v>
                </c:pt>
                <c:pt idx="5327">
                  <c:v>6728.7297458567455</c:v>
                </c:pt>
                <c:pt idx="5328">
                  <c:v>6729.6693669135175</c:v>
                </c:pt>
                <c:pt idx="5329">
                  <c:v>6730.6089879702886</c:v>
                </c:pt>
                <c:pt idx="5330">
                  <c:v>6731.5486090270606</c:v>
                </c:pt>
                <c:pt idx="5331">
                  <c:v>6732.4882300838317</c:v>
                </c:pt>
                <c:pt idx="5332">
                  <c:v>6733.4278511406028</c:v>
                </c:pt>
                <c:pt idx="5333">
                  <c:v>6734.3674721973748</c:v>
                </c:pt>
                <c:pt idx="5334">
                  <c:v>6735.3070932541459</c:v>
                </c:pt>
                <c:pt idx="5335">
                  <c:v>6736.246714310917</c:v>
                </c:pt>
                <c:pt idx="5336">
                  <c:v>6737.186335367689</c:v>
                </c:pt>
                <c:pt idx="5337">
                  <c:v>6738.125956424461</c:v>
                </c:pt>
                <c:pt idx="5338">
                  <c:v>6739.0655774812321</c:v>
                </c:pt>
                <c:pt idx="5339">
                  <c:v>6740.0051985380032</c:v>
                </c:pt>
                <c:pt idx="5340">
                  <c:v>6740.9448195947753</c:v>
                </c:pt>
                <c:pt idx="5341">
                  <c:v>6741.8844406515464</c:v>
                </c:pt>
                <c:pt idx="5342">
                  <c:v>6742.8240617083175</c:v>
                </c:pt>
                <c:pt idx="5343">
                  <c:v>6743.7636827650895</c:v>
                </c:pt>
                <c:pt idx="5344">
                  <c:v>6744.7033038218615</c:v>
                </c:pt>
                <c:pt idx="5345">
                  <c:v>6745.6429248786317</c:v>
                </c:pt>
                <c:pt idx="5346">
                  <c:v>6746.5825459354037</c:v>
                </c:pt>
                <c:pt idx="5347">
                  <c:v>6747.5221669921757</c:v>
                </c:pt>
                <c:pt idx="5348">
                  <c:v>6748.4617880489459</c:v>
                </c:pt>
                <c:pt idx="5349">
                  <c:v>6749.4014091057179</c:v>
                </c:pt>
                <c:pt idx="5350">
                  <c:v>6750.3410301624899</c:v>
                </c:pt>
                <c:pt idx="5351">
                  <c:v>6751.2806512192619</c:v>
                </c:pt>
                <c:pt idx="5352">
                  <c:v>6752.2202722760321</c:v>
                </c:pt>
                <c:pt idx="5353">
                  <c:v>6753.1598933328041</c:v>
                </c:pt>
                <c:pt idx="5354">
                  <c:v>6754.0995143895761</c:v>
                </c:pt>
                <c:pt idx="5355">
                  <c:v>6755.0391354463463</c:v>
                </c:pt>
                <c:pt idx="5356">
                  <c:v>6755.9787565031183</c:v>
                </c:pt>
                <c:pt idx="5357">
                  <c:v>6756.9183775598904</c:v>
                </c:pt>
                <c:pt idx="5358">
                  <c:v>6757.8579986166606</c:v>
                </c:pt>
                <c:pt idx="5359">
                  <c:v>6758.7976196734326</c:v>
                </c:pt>
                <c:pt idx="5360">
                  <c:v>6759.7372407302046</c:v>
                </c:pt>
                <c:pt idx="5361">
                  <c:v>6760.6768617869757</c:v>
                </c:pt>
                <c:pt idx="5362">
                  <c:v>6761.6164828437468</c:v>
                </c:pt>
                <c:pt idx="5363">
                  <c:v>6762.5561039005188</c:v>
                </c:pt>
                <c:pt idx="5364">
                  <c:v>6763.4957249572908</c:v>
                </c:pt>
                <c:pt idx="5365">
                  <c:v>6764.435346014061</c:v>
                </c:pt>
                <c:pt idx="5366">
                  <c:v>6765.374967070833</c:v>
                </c:pt>
                <c:pt idx="5367">
                  <c:v>6766.314588127605</c:v>
                </c:pt>
                <c:pt idx="5368">
                  <c:v>6767.2542091843761</c:v>
                </c:pt>
                <c:pt idx="5369">
                  <c:v>6768.1938302411472</c:v>
                </c:pt>
                <c:pt idx="5370">
                  <c:v>6769.1334512979192</c:v>
                </c:pt>
                <c:pt idx="5371">
                  <c:v>6770.0730723546903</c:v>
                </c:pt>
                <c:pt idx="5372">
                  <c:v>6771.0126934114614</c:v>
                </c:pt>
                <c:pt idx="5373">
                  <c:v>6771.9523144682335</c:v>
                </c:pt>
                <c:pt idx="5374">
                  <c:v>6772.8919355250046</c:v>
                </c:pt>
                <c:pt idx="5375">
                  <c:v>6773.8315565817766</c:v>
                </c:pt>
                <c:pt idx="5376">
                  <c:v>6774.7711776385477</c:v>
                </c:pt>
                <c:pt idx="5377">
                  <c:v>6775.7107986953197</c:v>
                </c:pt>
                <c:pt idx="5378">
                  <c:v>6776.6504197520908</c:v>
                </c:pt>
                <c:pt idx="5379">
                  <c:v>6777.5900408088619</c:v>
                </c:pt>
                <c:pt idx="5380">
                  <c:v>6778.5296618656339</c:v>
                </c:pt>
                <c:pt idx="5381">
                  <c:v>6779.469282922405</c:v>
                </c:pt>
                <c:pt idx="5382">
                  <c:v>6780.408903979177</c:v>
                </c:pt>
                <c:pt idx="5383">
                  <c:v>6781.3485250359481</c:v>
                </c:pt>
                <c:pt idx="5384">
                  <c:v>6782.2881460927192</c:v>
                </c:pt>
                <c:pt idx="5385">
                  <c:v>6783.2277671494912</c:v>
                </c:pt>
                <c:pt idx="5386">
                  <c:v>6784.1673882062623</c:v>
                </c:pt>
                <c:pt idx="5387">
                  <c:v>6785.1070092630334</c:v>
                </c:pt>
                <c:pt idx="5388">
                  <c:v>6786.0466303198054</c:v>
                </c:pt>
                <c:pt idx="5389">
                  <c:v>6786.9862513765775</c:v>
                </c:pt>
                <c:pt idx="5390">
                  <c:v>6787.9258724333486</c:v>
                </c:pt>
                <c:pt idx="5391">
                  <c:v>6788.8654934901197</c:v>
                </c:pt>
                <c:pt idx="5392">
                  <c:v>6789.8051145468917</c:v>
                </c:pt>
                <c:pt idx="5393">
                  <c:v>6790.7447356036628</c:v>
                </c:pt>
                <c:pt idx="5394">
                  <c:v>6791.6843566604339</c:v>
                </c:pt>
                <c:pt idx="5395">
                  <c:v>6792.6239777172059</c:v>
                </c:pt>
                <c:pt idx="5396">
                  <c:v>6793.5635987739779</c:v>
                </c:pt>
                <c:pt idx="5397">
                  <c:v>6794.5032198307481</c:v>
                </c:pt>
                <c:pt idx="5398">
                  <c:v>6795.4428408875201</c:v>
                </c:pt>
                <c:pt idx="5399">
                  <c:v>6796.3824619442921</c:v>
                </c:pt>
                <c:pt idx="5400">
                  <c:v>6797.3220830010623</c:v>
                </c:pt>
                <c:pt idx="5401">
                  <c:v>6798.2617040578343</c:v>
                </c:pt>
                <c:pt idx="5402">
                  <c:v>6799.2013251146063</c:v>
                </c:pt>
                <c:pt idx="5403">
                  <c:v>6800.1409461713783</c:v>
                </c:pt>
                <c:pt idx="5404">
                  <c:v>6801.0805672281485</c:v>
                </c:pt>
                <c:pt idx="5405">
                  <c:v>6802.0201882849206</c:v>
                </c:pt>
                <c:pt idx="5406">
                  <c:v>6802.9598093416926</c:v>
                </c:pt>
                <c:pt idx="5407">
                  <c:v>6803.8994303984628</c:v>
                </c:pt>
                <c:pt idx="5408">
                  <c:v>6804.8390514552348</c:v>
                </c:pt>
                <c:pt idx="5409">
                  <c:v>6805.7786725120068</c:v>
                </c:pt>
                <c:pt idx="5410">
                  <c:v>6806.7182935687779</c:v>
                </c:pt>
                <c:pt idx="5411">
                  <c:v>6807.657914625549</c:v>
                </c:pt>
                <c:pt idx="5412">
                  <c:v>6808.597535682321</c:v>
                </c:pt>
                <c:pt idx="5413">
                  <c:v>6809.537156739093</c:v>
                </c:pt>
                <c:pt idx="5414">
                  <c:v>6810.4767777958632</c:v>
                </c:pt>
                <c:pt idx="5415">
                  <c:v>6811.4163988526352</c:v>
                </c:pt>
                <c:pt idx="5416">
                  <c:v>6812.3560199094072</c:v>
                </c:pt>
                <c:pt idx="5417">
                  <c:v>6813.2956409661774</c:v>
                </c:pt>
                <c:pt idx="5418">
                  <c:v>6814.2352620229494</c:v>
                </c:pt>
                <c:pt idx="5419">
                  <c:v>6815.1748830797214</c:v>
                </c:pt>
                <c:pt idx="5420">
                  <c:v>6816.1145041364925</c:v>
                </c:pt>
                <c:pt idx="5421">
                  <c:v>6817.0541251932636</c:v>
                </c:pt>
                <c:pt idx="5422">
                  <c:v>6817.9937462500357</c:v>
                </c:pt>
                <c:pt idx="5423">
                  <c:v>6818.9333673068068</c:v>
                </c:pt>
                <c:pt idx="5424">
                  <c:v>6819.8729883635779</c:v>
                </c:pt>
                <c:pt idx="5425">
                  <c:v>6820.8126094203499</c:v>
                </c:pt>
                <c:pt idx="5426">
                  <c:v>6821.7522304771219</c:v>
                </c:pt>
                <c:pt idx="5427">
                  <c:v>6822.691851533893</c:v>
                </c:pt>
                <c:pt idx="5428">
                  <c:v>6823.6314725906641</c:v>
                </c:pt>
                <c:pt idx="5429">
                  <c:v>6824.5710936474361</c:v>
                </c:pt>
                <c:pt idx="5430">
                  <c:v>6825.5107147042072</c:v>
                </c:pt>
                <c:pt idx="5431">
                  <c:v>6826.4503357609783</c:v>
                </c:pt>
                <c:pt idx="5432">
                  <c:v>6827.3899568177503</c:v>
                </c:pt>
                <c:pt idx="5433">
                  <c:v>6828.3295778745214</c:v>
                </c:pt>
                <c:pt idx="5434">
                  <c:v>6829.2691989312934</c:v>
                </c:pt>
                <c:pt idx="5435">
                  <c:v>6830.2088199880645</c:v>
                </c:pt>
                <c:pt idx="5436">
                  <c:v>6831.1484410448356</c:v>
                </c:pt>
                <c:pt idx="5437">
                  <c:v>6832.0880621016076</c:v>
                </c:pt>
                <c:pt idx="5438">
                  <c:v>6833.0276831583787</c:v>
                </c:pt>
                <c:pt idx="5439">
                  <c:v>6833.9673042151508</c:v>
                </c:pt>
                <c:pt idx="5440">
                  <c:v>6834.9069252719219</c:v>
                </c:pt>
                <c:pt idx="5441">
                  <c:v>6835.8465463286939</c:v>
                </c:pt>
                <c:pt idx="5442">
                  <c:v>6836.786167385465</c:v>
                </c:pt>
                <c:pt idx="5443">
                  <c:v>6837.7257884422361</c:v>
                </c:pt>
                <c:pt idx="5444">
                  <c:v>6838.6654094990081</c:v>
                </c:pt>
                <c:pt idx="5445">
                  <c:v>6839.6050305557792</c:v>
                </c:pt>
                <c:pt idx="5446">
                  <c:v>6840.5446516125503</c:v>
                </c:pt>
                <c:pt idx="5447">
                  <c:v>6841.4842726693223</c:v>
                </c:pt>
                <c:pt idx="5448">
                  <c:v>6842.4238937260943</c:v>
                </c:pt>
                <c:pt idx="5449">
                  <c:v>6843.3635147828645</c:v>
                </c:pt>
                <c:pt idx="5450">
                  <c:v>6844.3031358396365</c:v>
                </c:pt>
                <c:pt idx="5451">
                  <c:v>6845.2427568964085</c:v>
                </c:pt>
                <c:pt idx="5452">
                  <c:v>6846.1823779531796</c:v>
                </c:pt>
                <c:pt idx="5453">
                  <c:v>6847.1219990099507</c:v>
                </c:pt>
                <c:pt idx="5454">
                  <c:v>6848.0616200667228</c:v>
                </c:pt>
                <c:pt idx="5455">
                  <c:v>6849.0012411234948</c:v>
                </c:pt>
                <c:pt idx="5456">
                  <c:v>6849.940862180265</c:v>
                </c:pt>
                <c:pt idx="5457">
                  <c:v>6850.880483237037</c:v>
                </c:pt>
                <c:pt idx="5458">
                  <c:v>6851.820104293809</c:v>
                </c:pt>
                <c:pt idx="5459">
                  <c:v>6852.7597253505792</c:v>
                </c:pt>
                <c:pt idx="5460">
                  <c:v>6853.6993464073512</c:v>
                </c:pt>
                <c:pt idx="5461">
                  <c:v>6854.6389674641232</c:v>
                </c:pt>
                <c:pt idx="5462">
                  <c:v>6855.5785885208943</c:v>
                </c:pt>
                <c:pt idx="5463">
                  <c:v>6856.5182095776654</c:v>
                </c:pt>
                <c:pt idx="5464">
                  <c:v>6857.4578306344374</c:v>
                </c:pt>
                <c:pt idx="5465">
                  <c:v>6858.3974516912094</c:v>
                </c:pt>
                <c:pt idx="5466">
                  <c:v>6859.3370727479796</c:v>
                </c:pt>
                <c:pt idx="5467">
                  <c:v>6860.2766938047516</c:v>
                </c:pt>
                <c:pt idx="5468">
                  <c:v>6861.2163148615236</c:v>
                </c:pt>
                <c:pt idx="5469">
                  <c:v>6862.1559359182947</c:v>
                </c:pt>
                <c:pt idx="5470">
                  <c:v>6863.0955569750658</c:v>
                </c:pt>
                <c:pt idx="5471">
                  <c:v>6864.0351780318379</c:v>
                </c:pt>
                <c:pt idx="5472">
                  <c:v>6864.974799088609</c:v>
                </c:pt>
                <c:pt idx="5473">
                  <c:v>6865.9144201453801</c:v>
                </c:pt>
                <c:pt idx="5474">
                  <c:v>6866.8540412021521</c:v>
                </c:pt>
                <c:pt idx="5475">
                  <c:v>6867.7936622589232</c:v>
                </c:pt>
                <c:pt idx="5476">
                  <c:v>6868.7332833156952</c:v>
                </c:pt>
                <c:pt idx="5477">
                  <c:v>6869.6729043724663</c:v>
                </c:pt>
                <c:pt idx="5478">
                  <c:v>6870.6125254292383</c:v>
                </c:pt>
                <c:pt idx="5479">
                  <c:v>6871.5521464860094</c:v>
                </c:pt>
                <c:pt idx="5480">
                  <c:v>6872.4917675427805</c:v>
                </c:pt>
                <c:pt idx="5481">
                  <c:v>6873.4313885995525</c:v>
                </c:pt>
                <c:pt idx="5482">
                  <c:v>6874.3710096563236</c:v>
                </c:pt>
                <c:pt idx="5483">
                  <c:v>6875.3106307130947</c:v>
                </c:pt>
                <c:pt idx="5484">
                  <c:v>6876.2502517698667</c:v>
                </c:pt>
                <c:pt idx="5485">
                  <c:v>6877.1898728266378</c:v>
                </c:pt>
                <c:pt idx="5486">
                  <c:v>6878.1294938834099</c:v>
                </c:pt>
                <c:pt idx="5487">
                  <c:v>6879.069114940181</c:v>
                </c:pt>
                <c:pt idx="5488">
                  <c:v>6880.0087359969521</c:v>
                </c:pt>
                <c:pt idx="5489">
                  <c:v>6880.9483570537241</c:v>
                </c:pt>
                <c:pt idx="5490">
                  <c:v>6881.8879781104952</c:v>
                </c:pt>
                <c:pt idx="5491">
                  <c:v>6882.8275991672672</c:v>
                </c:pt>
                <c:pt idx="5492">
                  <c:v>6883.7672202240383</c:v>
                </c:pt>
                <c:pt idx="5493">
                  <c:v>6884.7068412808103</c:v>
                </c:pt>
                <c:pt idx="5494">
                  <c:v>6885.6464623375814</c:v>
                </c:pt>
                <c:pt idx="5495">
                  <c:v>6886.5860833943525</c:v>
                </c:pt>
                <c:pt idx="5496">
                  <c:v>6887.5257044511245</c:v>
                </c:pt>
                <c:pt idx="5497">
                  <c:v>6888.4653255078956</c:v>
                </c:pt>
                <c:pt idx="5498">
                  <c:v>6889.4049465646667</c:v>
                </c:pt>
                <c:pt idx="5499">
                  <c:v>6890.3445676214387</c:v>
                </c:pt>
                <c:pt idx="5500">
                  <c:v>6891.2841886782107</c:v>
                </c:pt>
                <c:pt idx="5501">
                  <c:v>6892.2238097349809</c:v>
                </c:pt>
                <c:pt idx="5502">
                  <c:v>6893.1634307917529</c:v>
                </c:pt>
                <c:pt idx="5503">
                  <c:v>6894.103051848525</c:v>
                </c:pt>
                <c:pt idx="5504">
                  <c:v>6895.0426729052961</c:v>
                </c:pt>
                <c:pt idx="5505">
                  <c:v>6895.9822939620672</c:v>
                </c:pt>
                <c:pt idx="5506">
                  <c:v>6896.9219150188392</c:v>
                </c:pt>
                <c:pt idx="5507">
                  <c:v>6897.8615360756112</c:v>
                </c:pt>
                <c:pt idx="5508">
                  <c:v>6898.8011571323814</c:v>
                </c:pt>
                <c:pt idx="5509">
                  <c:v>6899.7407781891534</c:v>
                </c:pt>
                <c:pt idx="5510">
                  <c:v>6900.6803992459254</c:v>
                </c:pt>
                <c:pt idx="5511">
                  <c:v>6901.6200203026956</c:v>
                </c:pt>
                <c:pt idx="5512">
                  <c:v>6902.5596413594676</c:v>
                </c:pt>
                <c:pt idx="5513">
                  <c:v>6903.4992624162396</c:v>
                </c:pt>
                <c:pt idx="5514">
                  <c:v>6904.4388834730116</c:v>
                </c:pt>
                <c:pt idx="5515">
                  <c:v>6905.3785045297818</c:v>
                </c:pt>
                <c:pt idx="5516">
                  <c:v>6906.3181255865538</c:v>
                </c:pt>
                <c:pt idx="5517">
                  <c:v>6907.2577466433258</c:v>
                </c:pt>
                <c:pt idx="5518">
                  <c:v>6908.197367700096</c:v>
                </c:pt>
                <c:pt idx="5519">
                  <c:v>6909.136988756868</c:v>
                </c:pt>
                <c:pt idx="5520">
                  <c:v>6910.0766098136401</c:v>
                </c:pt>
                <c:pt idx="5521">
                  <c:v>6911.0162308704112</c:v>
                </c:pt>
                <c:pt idx="5522">
                  <c:v>6911.9558519271823</c:v>
                </c:pt>
                <c:pt idx="5523">
                  <c:v>6912.8954729839543</c:v>
                </c:pt>
                <c:pt idx="5524">
                  <c:v>6913.8350940407254</c:v>
                </c:pt>
                <c:pt idx="5525">
                  <c:v>6914.7747150974965</c:v>
                </c:pt>
                <c:pt idx="5526">
                  <c:v>6915.7143361542685</c:v>
                </c:pt>
                <c:pt idx="5527">
                  <c:v>6916.6539572110405</c:v>
                </c:pt>
                <c:pt idx="5528">
                  <c:v>6917.5935782678116</c:v>
                </c:pt>
                <c:pt idx="5529">
                  <c:v>6918.5331993245827</c:v>
                </c:pt>
                <c:pt idx="5530">
                  <c:v>6919.4728203813547</c:v>
                </c:pt>
                <c:pt idx="5531">
                  <c:v>6920.4124414381258</c:v>
                </c:pt>
                <c:pt idx="5532">
                  <c:v>6921.3520624948969</c:v>
                </c:pt>
                <c:pt idx="5533">
                  <c:v>6922.2916835516689</c:v>
                </c:pt>
                <c:pt idx="5534">
                  <c:v>6923.23130460844</c:v>
                </c:pt>
                <c:pt idx="5535">
                  <c:v>6924.1709256652121</c:v>
                </c:pt>
                <c:pt idx="5536">
                  <c:v>6925.1105467219832</c:v>
                </c:pt>
                <c:pt idx="5537">
                  <c:v>6926.0501677787543</c:v>
                </c:pt>
                <c:pt idx="5538">
                  <c:v>6926.9897888355263</c:v>
                </c:pt>
                <c:pt idx="5539">
                  <c:v>6927.9294098922974</c:v>
                </c:pt>
                <c:pt idx="5540">
                  <c:v>6928.8690309490694</c:v>
                </c:pt>
                <c:pt idx="5541">
                  <c:v>6929.8086520058405</c:v>
                </c:pt>
                <c:pt idx="5542">
                  <c:v>6930.7482730626125</c:v>
                </c:pt>
                <c:pt idx="5543">
                  <c:v>6931.6878941193836</c:v>
                </c:pt>
                <c:pt idx="5544">
                  <c:v>6932.6275151761547</c:v>
                </c:pt>
                <c:pt idx="5545">
                  <c:v>6933.5671362329267</c:v>
                </c:pt>
                <c:pt idx="5546">
                  <c:v>6934.5067572896978</c:v>
                </c:pt>
                <c:pt idx="5547">
                  <c:v>6935.4463783464689</c:v>
                </c:pt>
                <c:pt idx="5548">
                  <c:v>6936.3859994032409</c:v>
                </c:pt>
                <c:pt idx="5549">
                  <c:v>6937.325620460012</c:v>
                </c:pt>
                <c:pt idx="5550">
                  <c:v>6938.2652415167831</c:v>
                </c:pt>
                <c:pt idx="5551">
                  <c:v>6939.2048625735551</c:v>
                </c:pt>
                <c:pt idx="5552">
                  <c:v>6940.1444836303272</c:v>
                </c:pt>
                <c:pt idx="5553">
                  <c:v>6941.0841046870983</c:v>
                </c:pt>
                <c:pt idx="5554">
                  <c:v>6942.0237257438694</c:v>
                </c:pt>
                <c:pt idx="5555">
                  <c:v>6942.9633468006414</c:v>
                </c:pt>
                <c:pt idx="5556">
                  <c:v>6943.9029678574125</c:v>
                </c:pt>
                <c:pt idx="5557">
                  <c:v>6944.8425889141836</c:v>
                </c:pt>
                <c:pt idx="5558">
                  <c:v>6945.7822099709556</c:v>
                </c:pt>
                <c:pt idx="5559">
                  <c:v>6946.7218310277276</c:v>
                </c:pt>
                <c:pt idx="5560">
                  <c:v>6947.6614520844978</c:v>
                </c:pt>
                <c:pt idx="5561">
                  <c:v>6948.6010731412698</c:v>
                </c:pt>
                <c:pt idx="5562">
                  <c:v>6949.5406941980418</c:v>
                </c:pt>
                <c:pt idx="5563">
                  <c:v>6950.480315254812</c:v>
                </c:pt>
                <c:pt idx="5564">
                  <c:v>6951.419936311584</c:v>
                </c:pt>
                <c:pt idx="5565">
                  <c:v>6952.359557368356</c:v>
                </c:pt>
                <c:pt idx="5566">
                  <c:v>6953.299178425128</c:v>
                </c:pt>
                <c:pt idx="5567">
                  <c:v>6954.2387994818982</c:v>
                </c:pt>
                <c:pt idx="5568">
                  <c:v>6955.1784205386703</c:v>
                </c:pt>
                <c:pt idx="5569">
                  <c:v>6956.1180415954423</c:v>
                </c:pt>
                <c:pt idx="5570">
                  <c:v>6957.0576626522125</c:v>
                </c:pt>
                <c:pt idx="5571">
                  <c:v>6957.9972837089845</c:v>
                </c:pt>
                <c:pt idx="5572">
                  <c:v>6958.9369047657565</c:v>
                </c:pt>
                <c:pt idx="5573">
                  <c:v>6959.8765258225276</c:v>
                </c:pt>
                <c:pt idx="5574">
                  <c:v>6960.8161468792987</c:v>
                </c:pt>
                <c:pt idx="5575">
                  <c:v>6961.7557679360707</c:v>
                </c:pt>
                <c:pt idx="5576">
                  <c:v>6962.6953889928418</c:v>
                </c:pt>
                <c:pt idx="5577">
                  <c:v>6963.6350100496129</c:v>
                </c:pt>
                <c:pt idx="5578">
                  <c:v>6964.5746311063849</c:v>
                </c:pt>
                <c:pt idx="5579">
                  <c:v>6965.5142521631569</c:v>
                </c:pt>
                <c:pt idx="5580">
                  <c:v>6966.453873219928</c:v>
                </c:pt>
                <c:pt idx="5581">
                  <c:v>6967.3934942766991</c:v>
                </c:pt>
                <c:pt idx="5582">
                  <c:v>6968.3331153334711</c:v>
                </c:pt>
                <c:pt idx="5583">
                  <c:v>6969.2727363902422</c:v>
                </c:pt>
                <c:pt idx="5584">
                  <c:v>6970.2123574470133</c:v>
                </c:pt>
                <c:pt idx="5585">
                  <c:v>6971.1519785037854</c:v>
                </c:pt>
                <c:pt idx="5586">
                  <c:v>6972.0915995605565</c:v>
                </c:pt>
                <c:pt idx="5587">
                  <c:v>6973.0312206173285</c:v>
                </c:pt>
                <c:pt idx="5588">
                  <c:v>6973.9708416740996</c:v>
                </c:pt>
                <c:pt idx="5589">
                  <c:v>6974.9104627308707</c:v>
                </c:pt>
                <c:pt idx="5590">
                  <c:v>6975.8500837876427</c:v>
                </c:pt>
                <c:pt idx="5591">
                  <c:v>6976.7897048444138</c:v>
                </c:pt>
                <c:pt idx="5592">
                  <c:v>6977.7293259011858</c:v>
                </c:pt>
                <c:pt idx="5593">
                  <c:v>6978.6689469579569</c:v>
                </c:pt>
                <c:pt idx="5594">
                  <c:v>6979.6085680147289</c:v>
                </c:pt>
                <c:pt idx="5595">
                  <c:v>6980.5481890715</c:v>
                </c:pt>
                <c:pt idx="5596">
                  <c:v>6981.4878101282711</c:v>
                </c:pt>
                <c:pt idx="5597">
                  <c:v>6982.4274311850431</c:v>
                </c:pt>
                <c:pt idx="5598">
                  <c:v>6983.3670522418142</c:v>
                </c:pt>
                <c:pt idx="5599">
                  <c:v>6984.3066732985853</c:v>
                </c:pt>
                <c:pt idx="5600">
                  <c:v>6985.2462943553573</c:v>
                </c:pt>
                <c:pt idx="5601">
                  <c:v>6986.1859154121294</c:v>
                </c:pt>
                <c:pt idx="5602">
                  <c:v>6987.1255364688996</c:v>
                </c:pt>
                <c:pt idx="5603">
                  <c:v>6988.0651575256716</c:v>
                </c:pt>
                <c:pt idx="5604">
                  <c:v>6989.0047785824436</c:v>
                </c:pt>
                <c:pt idx="5605">
                  <c:v>6989.9443996392147</c:v>
                </c:pt>
                <c:pt idx="5606">
                  <c:v>6990.8840206959858</c:v>
                </c:pt>
                <c:pt idx="5607">
                  <c:v>6991.8236417527578</c:v>
                </c:pt>
                <c:pt idx="5608">
                  <c:v>6992.7632628095289</c:v>
                </c:pt>
                <c:pt idx="5609">
                  <c:v>6993.6136198659078</c:v>
                </c:pt>
                <c:pt idx="5610">
                  <c:v>6993.7028838663</c:v>
                </c:pt>
                <c:pt idx="5611">
                  <c:v>6994.642504923072</c:v>
                </c:pt>
                <c:pt idx="5612">
                  <c:v>6995.582125979844</c:v>
                </c:pt>
                <c:pt idx="5613">
                  <c:v>6996.5217470366142</c:v>
                </c:pt>
                <c:pt idx="5614">
                  <c:v>6997.4613680933862</c:v>
                </c:pt>
                <c:pt idx="5615">
                  <c:v>6998.4009891501582</c:v>
                </c:pt>
                <c:pt idx="5616">
                  <c:v>6999.3406102069284</c:v>
                </c:pt>
                <c:pt idx="5617">
                  <c:v>7000.2802312637004</c:v>
                </c:pt>
                <c:pt idx="5618">
                  <c:v>7001.2198523204725</c:v>
                </c:pt>
                <c:pt idx="5619">
                  <c:v>7002.1594733772445</c:v>
                </c:pt>
                <c:pt idx="5620">
                  <c:v>7003.0990944340147</c:v>
                </c:pt>
                <c:pt idx="5621">
                  <c:v>7004.0387154907867</c:v>
                </c:pt>
                <c:pt idx="5622">
                  <c:v>7004.9783365475587</c:v>
                </c:pt>
                <c:pt idx="5623">
                  <c:v>7005.9179576043289</c:v>
                </c:pt>
                <c:pt idx="5624">
                  <c:v>7006.8575786611009</c:v>
                </c:pt>
                <c:pt idx="5625">
                  <c:v>7007.7971997178729</c:v>
                </c:pt>
                <c:pt idx="5626">
                  <c:v>7008.736820774644</c:v>
                </c:pt>
                <c:pt idx="5627">
                  <c:v>7009.6764418314151</c:v>
                </c:pt>
                <c:pt idx="5628">
                  <c:v>7010.6160628881871</c:v>
                </c:pt>
                <c:pt idx="5629">
                  <c:v>7011.5556839449591</c:v>
                </c:pt>
                <c:pt idx="5630">
                  <c:v>7012.4953050017293</c:v>
                </c:pt>
                <c:pt idx="5631">
                  <c:v>7013.4349260585013</c:v>
                </c:pt>
                <c:pt idx="5632">
                  <c:v>7014.3745471152733</c:v>
                </c:pt>
                <c:pt idx="5633">
                  <c:v>7015.3141681720444</c:v>
                </c:pt>
                <c:pt idx="5634">
                  <c:v>7016.2537892288155</c:v>
                </c:pt>
                <c:pt idx="5635">
                  <c:v>7017.1934102855876</c:v>
                </c:pt>
                <c:pt idx="5636">
                  <c:v>7018.1330313423587</c:v>
                </c:pt>
                <c:pt idx="5637">
                  <c:v>7019.0726523991298</c:v>
                </c:pt>
                <c:pt idx="5638">
                  <c:v>7020.0122734559018</c:v>
                </c:pt>
                <c:pt idx="5639">
                  <c:v>7020.9518945126729</c:v>
                </c:pt>
                <c:pt idx="5640">
                  <c:v>7021.8915155694449</c:v>
                </c:pt>
                <c:pt idx="5641">
                  <c:v>7022.831136626216</c:v>
                </c:pt>
                <c:pt idx="5642">
                  <c:v>7023.770757682988</c:v>
                </c:pt>
                <c:pt idx="5643">
                  <c:v>7024.7103787397591</c:v>
                </c:pt>
                <c:pt idx="5644">
                  <c:v>7025.6499997965302</c:v>
                </c:pt>
                <c:pt idx="5645">
                  <c:v>7026.5896208533022</c:v>
                </c:pt>
                <c:pt idx="5646">
                  <c:v>7027.5292419100733</c:v>
                </c:pt>
                <c:pt idx="5647">
                  <c:v>7028.4688629668453</c:v>
                </c:pt>
                <c:pt idx="5648">
                  <c:v>7029.4084840236164</c:v>
                </c:pt>
                <c:pt idx="5649">
                  <c:v>7030.3481050803875</c:v>
                </c:pt>
                <c:pt idx="5650">
                  <c:v>7031.2877261371596</c:v>
                </c:pt>
                <c:pt idx="5651">
                  <c:v>7032.2273471939307</c:v>
                </c:pt>
                <c:pt idx="5652">
                  <c:v>7033.1669682507018</c:v>
                </c:pt>
                <c:pt idx="5653">
                  <c:v>7034.1065893074738</c:v>
                </c:pt>
                <c:pt idx="5654">
                  <c:v>7035.0462103642458</c:v>
                </c:pt>
                <c:pt idx="5655">
                  <c:v>7035.9858314210169</c:v>
                </c:pt>
                <c:pt idx="5656">
                  <c:v>7036.925452477788</c:v>
                </c:pt>
                <c:pt idx="5657">
                  <c:v>7037.86507353456</c:v>
                </c:pt>
                <c:pt idx="5658">
                  <c:v>7038.8046945913311</c:v>
                </c:pt>
                <c:pt idx="5659">
                  <c:v>7039.7443156481022</c:v>
                </c:pt>
                <c:pt idx="5660">
                  <c:v>7040.6839367048742</c:v>
                </c:pt>
                <c:pt idx="5661">
                  <c:v>7041.6235577616462</c:v>
                </c:pt>
                <c:pt idx="5662">
                  <c:v>7042.5631788184164</c:v>
                </c:pt>
                <c:pt idx="5663">
                  <c:v>7043.5027998751884</c:v>
                </c:pt>
                <c:pt idx="5664">
                  <c:v>7044.4424209319604</c:v>
                </c:pt>
                <c:pt idx="5665">
                  <c:v>7045.3820419887306</c:v>
                </c:pt>
                <c:pt idx="5666">
                  <c:v>7046.3216630455026</c:v>
                </c:pt>
                <c:pt idx="5667">
                  <c:v>7047.2612841022747</c:v>
                </c:pt>
                <c:pt idx="5668">
                  <c:v>7048.2009051590467</c:v>
                </c:pt>
                <c:pt idx="5669">
                  <c:v>7049.1405262158169</c:v>
                </c:pt>
                <c:pt idx="5670">
                  <c:v>7050.0801472725889</c:v>
                </c:pt>
                <c:pt idx="5671">
                  <c:v>7051.0197683293609</c:v>
                </c:pt>
                <c:pt idx="5672">
                  <c:v>7051.9593893861311</c:v>
                </c:pt>
                <c:pt idx="5673">
                  <c:v>7052.8990104429031</c:v>
                </c:pt>
                <c:pt idx="5674">
                  <c:v>7053.8386314996751</c:v>
                </c:pt>
                <c:pt idx="5675">
                  <c:v>7054.7782525564453</c:v>
                </c:pt>
                <c:pt idx="5676">
                  <c:v>7055.7178736132173</c:v>
                </c:pt>
                <c:pt idx="5677">
                  <c:v>7056.6574946699893</c:v>
                </c:pt>
                <c:pt idx="5678">
                  <c:v>7057.5971157267604</c:v>
                </c:pt>
                <c:pt idx="5679">
                  <c:v>7058.5367367835315</c:v>
                </c:pt>
                <c:pt idx="5680">
                  <c:v>7059.4763578403035</c:v>
                </c:pt>
                <c:pt idx="5681">
                  <c:v>7060.4159788970755</c:v>
                </c:pt>
                <c:pt idx="5682">
                  <c:v>7061.3555999538457</c:v>
                </c:pt>
                <c:pt idx="5683">
                  <c:v>7062.2952210106178</c:v>
                </c:pt>
                <c:pt idx="5684">
                  <c:v>7063.2348420673898</c:v>
                </c:pt>
                <c:pt idx="5685">
                  <c:v>7064.1744631241609</c:v>
                </c:pt>
                <c:pt idx="5686">
                  <c:v>7065.114084180932</c:v>
                </c:pt>
                <c:pt idx="5687">
                  <c:v>7066.053705237704</c:v>
                </c:pt>
                <c:pt idx="5688">
                  <c:v>7066.9933262944751</c:v>
                </c:pt>
                <c:pt idx="5689">
                  <c:v>7067.9329473512462</c:v>
                </c:pt>
                <c:pt idx="5690">
                  <c:v>7068.8725684080182</c:v>
                </c:pt>
                <c:pt idx="5691">
                  <c:v>7069.8121894647893</c:v>
                </c:pt>
                <c:pt idx="5692">
                  <c:v>7070.7518105215613</c:v>
                </c:pt>
                <c:pt idx="5693">
                  <c:v>7071.6914315783324</c:v>
                </c:pt>
                <c:pt idx="5694">
                  <c:v>7072.6310526351044</c:v>
                </c:pt>
                <c:pt idx="5695">
                  <c:v>7073.5706736918755</c:v>
                </c:pt>
                <c:pt idx="5696">
                  <c:v>7074.5102947486466</c:v>
                </c:pt>
                <c:pt idx="5697">
                  <c:v>7075.4499158054186</c:v>
                </c:pt>
                <c:pt idx="5698">
                  <c:v>7076.3895368621897</c:v>
                </c:pt>
                <c:pt idx="5699">
                  <c:v>7077.3291579189618</c:v>
                </c:pt>
                <c:pt idx="5700">
                  <c:v>7078.2687789757329</c:v>
                </c:pt>
                <c:pt idx="5701">
                  <c:v>7079.208400032504</c:v>
                </c:pt>
                <c:pt idx="5702">
                  <c:v>7080.148021089276</c:v>
                </c:pt>
                <c:pt idx="5703">
                  <c:v>7081.0876421460471</c:v>
                </c:pt>
                <c:pt idx="5704">
                  <c:v>7082.0272632028182</c:v>
                </c:pt>
                <c:pt idx="5705">
                  <c:v>7082.9668842595902</c:v>
                </c:pt>
                <c:pt idx="5706">
                  <c:v>7083.9065053163622</c:v>
                </c:pt>
                <c:pt idx="5707">
                  <c:v>7084.8461263731333</c:v>
                </c:pt>
                <c:pt idx="5708">
                  <c:v>7085.7857474299044</c:v>
                </c:pt>
                <c:pt idx="5709">
                  <c:v>7086.7253684866764</c:v>
                </c:pt>
                <c:pt idx="5710">
                  <c:v>7087.6649895434475</c:v>
                </c:pt>
                <c:pt idx="5711">
                  <c:v>7088.6046106002186</c:v>
                </c:pt>
                <c:pt idx="5712">
                  <c:v>7089.5442316569906</c:v>
                </c:pt>
                <c:pt idx="5713">
                  <c:v>7090.4838527137626</c:v>
                </c:pt>
                <c:pt idx="5714">
                  <c:v>7091.4234737705328</c:v>
                </c:pt>
                <c:pt idx="5715">
                  <c:v>7092.3630948273048</c:v>
                </c:pt>
                <c:pt idx="5716">
                  <c:v>7092.8939807243805</c:v>
                </c:pt>
                <c:pt idx="5717">
                  <c:v>7093.3027158840769</c:v>
                </c:pt>
                <c:pt idx="5718">
                  <c:v>7094.2423369408471</c:v>
                </c:pt>
                <c:pt idx="5719">
                  <c:v>7095.1819579976191</c:v>
                </c:pt>
                <c:pt idx="5720">
                  <c:v>7096.1215790543911</c:v>
                </c:pt>
                <c:pt idx="5721">
                  <c:v>7097.0612001111631</c:v>
                </c:pt>
                <c:pt idx="5722">
                  <c:v>7098.0008211679333</c:v>
                </c:pt>
                <c:pt idx="5723">
                  <c:v>7098.9404422247053</c:v>
                </c:pt>
                <c:pt idx="5724">
                  <c:v>7099.8800632814773</c:v>
                </c:pt>
                <c:pt idx="5725">
                  <c:v>7100.8196843382475</c:v>
                </c:pt>
                <c:pt idx="5726">
                  <c:v>7101.7593053950195</c:v>
                </c:pt>
                <c:pt idx="5727">
                  <c:v>7102.6989264517915</c:v>
                </c:pt>
                <c:pt idx="5728">
                  <c:v>7103.6385475085626</c:v>
                </c:pt>
                <c:pt idx="5729">
                  <c:v>7104.5781685653337</c:v>
                </c:pt>
                <c:pt idx="5730">
                  <c:v>7105.5177896221057</c:v>
                </c:pt>
                <c:pt idx="5731">
                  <c:v>7106.4574106788768</c:v>
                </c:pt>
                <c:pt idx="5732">
                  <c:v>7107.3970317356479</c:v>
                </c:pt>
                <c:pt idx="5733">
                  <c:v>7108.33665279242</c:v>
                </c:pt>
                <c:pt idx="5734">
                  <c:v>7109.276273849192</c:v>
                </c:pt>
                <c:pt idx="5735">
                  <c:v>7110.2158949059622</c:v>
                </c:pt>
                <c:pt idx="5736">
                  <c:v>7111.1555159627342</c:v>
                </c:pt>
                <c:pt idx="5737">
                  <c:v>7112.0951370195062</c:v>
                </c:pt>
                <c:pt idx="5738">
                  <c:v>7113.0347580762773</c:v>
                </c:pt>
                <c:pt idx="5739">
                  <c:v>7113.9743791330484</c:v>
                </c:pt>
                <c:pt idx="5740">
                  <c:v>7114.9140001898204</c:v>
                </c:pt>
                <c:pt idx="5741">
                  <c:v>7115.8536212465915</c:v>
                </c:pt>
                <c:pt idx="5742">
                  <c:v>7116.7932423033626</c:v>
                </c:pt>
                <c:pt idx="5743">
                  <c:v>7117.7328633601346</c:v>
                </c:pt>
                <c:pt idx="5744">
                  <c:v>7118.6724844169057</c:v>
                </c:pt>
                <c:pt idx="5745">
                  <c:v>7119.6121054736777</c:v>
                </c:pt>
                <c:pt idx="5746">
                  <c:v>7120.5517265304488</c:v>
                </c:pt>
                <c:pt idx="5747">
                  <c:v>7121.4913475872208</c:v>
                </c:pt>
                <c:pt idx="5748">
                  <c:v>7122.4309686439919</c:v>
                </c:pt>
                <c:pt idx="5749">
                  <c:v>7123.370589700763</c:v>
                </c:pt>
                <c:pt idx="5750">
                  <c:v>7124.3102107575351</c:v>
                </c:pt>
                <c:pt idx="5751">
                  <c:v>7125.2498318143062</c:v>
                </c:pt>
                <c:pt idx="5752">
                  <c:v>7126.1894528710782</c:v>
                </c:pt>
                <c:pt idx="5753">
                  <c:v>7127.1290739278493</c:v>
                </c:pt>
                <c:pt idx="5754">
                  <c:v>7128.0686949846204</c:v>
                </c:pt>
                <c:pt idx="5755">
                  <c:v>7129.0083160413924</c:v>
                </c:pt>
                <c:pt idx="5756">
                  <c:v>7129.9479370981635</c:v>
                </c:pt>
                <c:pt idx="5757">
                  <c:v>7130.8875581549346</c:v>
                </c:pt>
                <c:pt idx="5758">
                  <c:v>7131.8271792117066</c:v>
                </c:pt>
                <c:pt idx="5759">
                  <c:v>7132.7668002684786</c:v>
                </c:pt>
                <c:pt idx="5760">
                  <c:v>7133.7064213252497</c:v>
                </c:pt>
                <c:pt idx="5761">
                  <c:v>7134.6460423820208</c:v>
                </c:pt>
                <c:pt idx="5762">
                  <c:v>7135.5856634387928</c:v>
                </c:pt>
                <c:pt idx="5763">
                  <c:v>7136.5252844955639</c:v>
                </c:pt>
                <c:pt idx="5764">
                  <c:v>7137.464905552335</c:v>
                </c:pt>
                <c:pt idx="5765">
                  <c:v>7138.4045266091071</c:v>
                </c:pt>
                <c:pt idx="5766">
                  <c:v>7139.3441476658791</c:v>
                </c:pt>
                <c:pt idx="5767">
                  <c:v>7140.2837687226493</c:v>
                </c:pt>
                <c:pt idx="5768">
                  <c:v>7141.2233897794213</c:v>
                </c:pt>
                <c:pt idx="5769">
                  <c:v>7142.1630108361933</c:v>
                </c:pt>
                <c:pt idx="5770">
                  <c:v>7143.1026318929635</c:v>
                </c:pt>
                <c:pt idx="5771">
                  <c:v>7144.0422529497355</c:v>
                </c:pt>
                <c:pt idx="5772">
                  <c:v>7144.9818740065075</c:v>
                </c:pt>
                <c:pt idx="5773">
                  <c:v>7145.9214950632795</c:v>
                </c:pt>
                <c:pt idx="5774">
                  <c:v>7146.8611161200497</c:v>
                </c:pt>
                <c:pt idx="5775">
                  <c:v>7147.8007371768217</c:v>
                </c:pt>
                <c:pt idx="5776">
                  <c:v>7148.7403582335937</c:v>
                </c:pt>
                <c:pt idx="5777">
                  <c:v>7149.6799792903639</c:v>
                </c:pt>
                <c:pt idx="5778">
                  <c:v>7150.6196003471359</c:v>
                </c:pt>
                <c:pt idx="5779">
                  <c:v>7151.5592214039079</c:v>
                </c:pt>
                <c:pt idx="5780">
                  <c:v>7152.498842460679</c:v>
                </c:pt>
                <c:pt idx="5781">
                  <c:v>7153.4384635174501</c:v>
                </c:pt>
                <c:pt idx="5782">
                  <c:v>7154.3780845742222</c:v>
                </c:pt>
                <c:pt idx="5783">
                  <c:v>7155.3177056309942</c:v>
                </c:pt>
                <c:pt idx="5784">
                  <c:v>7156.2573266877644</c:v>
                </c:pt>
                <c:pt idx="5785">
                  <c:v>7157.1969477445364</c:v>
                </c:pt>
                <c:pt idx="5786">
                  <c:v>7158.1365688013084</c:v>
                </c:pt>
                <c:pt idx="5787">
                  <c:v>7159.0761898580795</c:v>
                </c:pt>
                <c:pt idx="5788">
                  <c:v>7160.0158109148506</c:v>
                </c:pt>
                <c:pt idx="5789">
                  <c:v>7160.9554319716226</c:v>
                </c:pt>
                <c:pt idx="5790">
                  <c:v>7161.8950530283937</c:v>
                </c:pt>
                <c:pt idx="5791">
                  <c:v>7162.8346740851648</c:v>
                </c:pt>
                <c:pt idx="5792">
                  <c:v>7163.7742951419368</c:v>
                </c:pt>
                <c:pt idx="5793">
                  <c:v>7164.7139161987079</c:v>
                </c:pt>
                <c:pt idx="5794">
                  <c:v>7165.6535372554799</c:v>
                </c:pt>
                <c:pt idx="5795">
                  <c:v>7166.593158312251</c:v>
                </c:pt>
                <c:pt idx="5796">
                  <c:v>7167.532779369023</c:v>
                </c:pt>
                <c:pt idx="5797">
                  <c:v>7168.4724004257941</c:v>
                </c:pt>
                <c:pt idx="5798">
                  <c:v>7169.4120214825653</c:v>
                </c:pt>
                <c:pt idx="5799">
                  <c:v>7170.3516425393373</c:v>
                </c:pt>
                <c:pt idx="5800">
                  <c:v>7171.2912635961084</c:v>
                </c:pt>
                <c:pt idx="5801">
                  <c:v>7172.2308846528795</c:v>
                </c:pt>
                <c:pt idx="5802">
                  <c:v>7173.1705057096515</c:v>
                </c:pt>
                <c:pt idx="5803">
                  <c:v>7174.1101267664226</c:v>
                </c:pt>
                <c:pt idx="5804">
                  <c:v>7175.0497478231946</c:v>
                </c:pt>
                <c:pt idx="5805">
                  <c:v>7175.9893688799657</c:v>
                </c:pt>
                <c:pt idx="5806">
                  <c:v>7176.9289899367368</c:v>
                </c:pt>
                <c:pt idx="5807">
                  <c:v>7177.8686109935088</c:v>
                </c:pt>
                <c:pt idx="5808">
                  <c:v>7178.8082320502799</c:v>
                </c:pt>
                <c:pt idx="5809">
                  <c:v>7179.7478531070519</c:v>
                </c:pt>
                <c:pt idx="5810">
                  <c:v>7180.687474163823</c:v>
                </c:pt>
                <c:pt idx="5811">
                  <c:v>7181.627095220595</c:v>
                </c:pt>
                <c:pt idx="5812">
                  <c:v>7182.5667162773661</c:v>
                </c:pt>
                <c:pt idx="5813">
                  <c:v>7183.5063373341372</c:v>
                </c:pt>
                <c:pt idx="5814">
                  <c:v>7184.4459583909093</c:v>
                </c:pt>
                <c:pt idx="5815">
                  <c:v>7185.3855794476804</c:v>
                </c:pt>
                <c:pt idx="5816">
                  <c:v>7186.3252005044515</c:v>
                </c:pt>
                <c:pt idx="5817">
                  <c:v>7187.2648215612235</c:v>
                </c:pt>
                <c:pt idx="5818">
                  <c:v>7187.3305950351978</c:v>
                </c:pt>
                <c:pt idx="5819">
                  <c:v>7188.2044426179955</c:v>
                </c:pt>
                <c:pt idx="5820">
                  <c:v>7189.1440636747657</c:v>
                </c:pt>
                <c:pt idx="5821">
                  <c:v>7190.0836847315377</c:v>
                </c:pt>
                <c:pt idx="5822">
                  <c:v>7191.0233057883097</c:v>
                </c:pt>
                <c:pt idx="5823">
                  <c:v>7191.9629268450808</c:v>
                </c:pt>
                <c:pt idx="5824">
                  <c:v>7192.9025479018519</c:v>
                </c:pt>
                <c:pt idx="5825">
                  <c:v>7193.8421689586239</c:v>
                </c:pt>
                <c:pt idx="5826">
                  <c:v>7194.7817900153959</c:v>
                </c:pt>
                <c:pt idx="5827">
                  <c:v>7195.7214110721661</c:v>
                </c:pt>
                <c:pt idx="5828">
                  <c:v>7196.6610321289381</c:v>
                </c:pt>
                <c:pt idx="5829">
                  <c:v>7197.6006531857101</c:v>
                </c:pt>
                <c:pt idx="5830">
                  <c:v>7198.5402742424803</c:v>
                </c:pt>
                <c:pt idx="5831">
                  <c:v>7199.4798952992523</c:v>
                </c:pt>
                <c:pt idx="5832">
                  <c:v>7200.4195163560244</c:v>
                </c:pt>
                <c:pt idx="5833">
                  <c:v>7201.3591374127955</c:v>
                </c:pt>
                <c:pt idx="5834">
                  <c:v>7202.2987584695666</c:v>
                </c:pt>
                <c:pt idx="5835">
                  <c:v>7203.2383795263386</c:v>
                </c:pt>
                <c:pt idx="5836">
                  <c:v>7204.1780005831106</c:v>
                </c:pt>
                <c:pt idx="5837">
                  <c:v>7205.1176216398808</c:v>
                </c:pt>
                <c:pt idx="5838">
                  <c:v>7206.0572426966528</c:v>
                </c:pt>
                <c:pt idx="5839">
                  <c:v>7206.9968637534248</c:v>
                </c:pt>
                <c:pt idx="5840">
                  <c:v>7207.9364848101959</c:v>
                </c:pt>
                <c:pt idx="5841">
                  <c:v>7208.876105866967</c:v>
                </c:pt>
                <c:pt idx="5842">
                  <c:v>7209.815726923739</c:v>
                </c:pt>
                <c:pt idx="5843">
                  <c:v>7210.7553479805101</c:v>
                </c:pt>
                <c:pt idx="5844">
                  <c:v>7211.6949690372812</c:v>
                </c:pt>
                <c:pt idx="5845">
                  <c:v>7212.6345900940532</c:v>
                </c:pt>
                <c:pt idx="5846">
                  <c:v>7213.5742111508243</c:v>
                </c:pt>
                <c:pt idx="5847">
                  <c:v>7214.5138322075964</c:v>
                </c:pt>
                <c:pt idx="5848">
                  <c:v>7215.4534532643675</c:v>
                </c:pt>
                <c:pt idx="5849">
                  <c:v>7216.3930743211395</c:v>
                </c:pt>
                <c:pt idx="5850">
                  <c:v>7217.3326953779106</c:v>
                </c:pt>
                <c:pt idx="5851">
                  <c:v>7218.2723164346817</c:v>
                </c:pt>
                <c:pt idx="5852">
                  <c:v>7219.2119374914537</c:v>
                </c:pt>
                <c:pt idx="5853">
                  <c:v>7220.1515585482248</c:v>
                </c:pt>
                <c:pt idx="5854">
                  <c:v>7221.0911796049968</c:v>
                </c:pt>
                <c:pt idx="5855">
                  <c:v>7222.0308006617679</c:v>
                </c:pt>
                <c:pt idx="5856">
                  <c:v>7222.970421718539</c:v>
                </c:pt>
                <c:pt idx="5857">
                  <c:v>7223.910042775311</c:v>
                </c:pt>
                <c:pt idx="5858">
                  <c:v>7224.8496638320821</c:v>
                </c:pt>
                <c:pt idx="5859">
                  <c:v>7225.7892848888532</c:v>
                </c:pt>
                <c:pt idx="5860">
                  <c:v>7226.7289059456252</c:v>
                </c:pt>
                <c:pt idx="5861">
                  <c:v>7227.6685270023972</c:v>
                </c:pt>
                <c:pt idx="5862">
                  <c:v>7228.6081480591683</c:v>
                </c:pt>
                <c:pt idx="5863">
                  <c:v>7229.5477691159394</c:v>
                </c:pt>
                <c:pt idx="5864">
                  <c:v>7230.4873901727115</c:v>
                </c:pt>
                <c:pt idx="5865">
                  <c:v>7231.4270112294826</c:v>
                </c:pt>
                <c:pt idx="5866">
                  <c:v>7232.3666322862537</c:v>
                </c:pt>
                <c:pt idx="5867">
                  <c:v>7233.3062533430257</c:v>
                </c:pt>
                <c:pt idx="5868">
                  <c:v>7234.2458743997968</c:v>
                </c:pt>
                <c:pt idx="5869">
                  <c:v>7235.1854954565679</c:v>
                </c:pt>
                <c:pt idx="5870">
                  <c:v>7236.1251165133399</c:v>
                </c:pt>
                <c:pt idx="5871">
                  <c:v>7237.0647375701119</c:v>
                </c:pt>
                <c:pt idx="5872">
                  <c:v>7238.0043586268821</c:v>
                </c:pt>
                <c:pt idx="5873">
                  <c:v>7238.9439796836541</c:v>
                </c:pt>
                <c:pt idx="5874">
                  <c:v>7239.8836007404261</c:v>
                </c:pt>
                <c:pt idx="5875">
                  <c:v>7240.8232217971972</c:v>
                </c:pt>
                <c:pt idx="5876">
                  <c:v>7241.7628428539683</c:v>
                </c:pt>
                <c:pt idx="5877">
                  <c:v>7242.7024639107403</c:v>
                </c:pt>
                <c:pt idx="5878">
                  <c:v>7243.6420849675123</c:v>
                </c:pt>
                <c:pt idx="5879">
                  <c:v>7244.5817060242825</c:v>
                </c:pt>
                <c:pt idx="5880">
                  <c:v>7245.5213270810546</c:v>
                </c:pt>
                <c:pt idx="5881">
                  <c:v>7246.4609481378266</c:v>
                </c:pt>
                <c:pt idx="5882">
                  <c:v>7247.4005691945968</c:v>
                </c:pt>
                <c:pt idx="5883">
                  <c:v>7248.3401902513688</c:v>
                </c:pt>
                <c:pt idx="5884">
                  <c:v>7249.2798113081408</c:v>
                </c:pt>
                <c:pt idx="5885">
                  <c:v>7250.2194323649128</c:v>
                </c:pt>
                <c:pt idx="5886">
                  <c:v>7251.159053421683</c:v>
                </c:pt>
                <c:pt idx="5887">
                  <c:v>7252.098674478455</c:v>
                </c:pt>
                <c:pt idx="5888">
                  <c:v>7253.038295535227</c:v>
                </c:pt>
                <c:pt idx="5889">
                  <c:v>7253.9779165919972</c:v>
                </c:pt>
                <c:pt idx="5890">
                  <c:v>7254.9175376487692</c:v>
                </c:pt>
                <c:pt idx="5891">
                  <c:v>7255.8571587055412</c:v>
                </c:pt>
                <c:pt idx="5892">
                  <c:v>7256.7967797623123</c:v>
                </c:pt>
                <c:pt idx="5893">
                  <c:v>7257.7364008190834</c:v>
                </c:pt>
                <c:pt idx="5894">
                  <c:v>7258.6760218758554</c:v>
                </c:pt>
                <c:pt idx="5895">
                  <c:v>7259.6156429326265</c:v>
                </c:pt>
                <c:pt idx="5896">
                  <c:v>7260.5552639893976</c:v>
                </c:pt>
                <c:pt idx="5897">
                  <c:v>7261.4948850461697</c:v>
                </c:pt>
                <c:pt idx="5898">
                  <c:v>7262.4345061029417</c:v>
                </c:pt>
                <c:pt idx="5899">
                  <c:v>7263.3741271597128</c:v>
                </c:pt>
                <c:pt idx="5900">
                  <c:v>7264.3137482164839</c:v>
                </c:pt>
                <c:pt idx="5901">
                  <c:v>7265.2533692732559</c:v>
                </c:pt>
                <c:pt idx="5902">
                  <c:v>7266.192990330027</c:v>
                </c:pt>
                <c:pt idx="5903">
                  <c:v>7267.1326113867981</c:v>
                </c:pt>
                <c:pt idx="5904">
                  <c:v>7268.0722324435701</c:v>
                </c:pt>
                <c:pt idx="5905">
                  <c:v>7269.0118535003412</c:v>
                </c:pt>
                <c:pt idx="5906">
                  <c:v>7269.9514745571132</c:v>
                </c:pt>
                <c:pt idx="5907">
                  <c:v>7270.8910956138843</c:v>
                </c:pt>
                <c:pt idx="5908">
                  <c:v>7271.8307166706554</c:v>
                </c:pt>
                <c:pt idx="5909">
                  <c:v>7272.7703377274274</c:v>
                </c:pt>
                <c:pt idx="5910">
                  <c:v>7273.7099587841985</c:v>
                </c:pt>
                <c:pt idx="5911">
                  <c:v>7274.6495798409705</c:v>
                </c:pt>
                <c:pt idx="5912">
                  <c:v>7275.5892008977416</c:v>
                </c:pt>
                <c:pt idx="5913">
                  <c:v>7276.5288219545137</c:v>
                </c:pt>
                <c:pt idx="5914">
                  <c:v>7277.4684430112848</c:v>
                </c:pt>
                <c:pt idx="5915">
                  <c:v>7278.4080640680559</c:v>
                </c:pt>
                <c:pt idx="5916">
                  <c:v>7279.3476851248279</c:v>
                </c:pt>
                <c:pt idx="5917">
                  <c:v>7280.287306181599</c:v>
                </c:pt>
                <c:pt idx="5918">
                  <c:v>7281.2269272383701</c:v>
                </c:pt>
                <c:pt idx="5919">
                  <c:v>7282.1665482951421</c:v>
                </c:pt>
                <c:pt idx="5920">
                  <c:v>7283.1061693519141</c:v>
                </c:pt>
                <c:pt idx="5921">
                  <c:v>7284.0457904086843</c:v>
                </c:pt>
                <c:pt idx="5922">
                  <c:v>7284.9854114654563</c:v>
                </c:pt>
                <c:pt idx="5923">
                  <c:v>7285.9250325222283</c:v>
                </c:pt>
                <c:pt idx="5924">
                  <c:v>7286.8646535789994</c:v>
                </c:pt>
                <c:pt idx="5925">
                  <c:v>7287.8042746357705</c:v>
                </c:pt>
                <c:pt idx="5926">
                  <c:v>7288.7438956925425</c:v>
                </c:pt>
                <c:pt idx="5927">
                  <c:v>7289.6835167493136</c:v>
                </c:pt>
                <c:pt idx="5928">
                  <c:v>7290.6231378060847</c:v>
                </c:pt>
                <c:pt idx="5929">
                  <c:v>7291.5627588628568</c:v>
                </c:pt>
                <c:pt idx="5930">
                  <c:v>7292.5023799196288</c:v>
                </c:pt>
                <c:pt idx="5931">
                  <c:v>7293.442000976399</c:v>
                </c:pt>
                <c:pt idx="5932">
                  <c:v>7294.381622033171</c:v>
                </c:pt>
                <c:pt idx="5933">
                  <c:v>7295.321243089943</c:v>
                </c:pt>
                <c:pt idx="5934">
                  <c:v>7296.2608641467132</c:v>
                </c:pt>
                <c:pt idx="5935">
                  <c:v>7297.2004852034852</c:v>
                </c:pt>
                <c:pt idx="5936">
                  <c:v>7298.1401062602572</c:v>
                </c:pt>
                <c:pt idx="5937">
                  <c:v>7299.0797273170292</c:v>
                </c:pt>
                <c:pt idx="5938">
                  <c:v>7300.0193483737994</c:v>
                </c:pt>
                <c:pt idx="5939">
                  <c:v>7300.9589694305714</c:v>
                </c:pt>
                <c:pt idx="5940">
                  <c:v>7301.8985904873434</c:v>
                </c:pt>
                <c:pt idx="5941">
                  <c:v>7302.8382115441136</c:v>
                </c:pt>
                <c:pt idx="5942">
                  <c:v>7303.7778326008856</c:v>
                </c:pt>
                <c:pt idx="5943">
                  <c:v>7304.7174536576576</c:v>
                </c:pt>
                <c:pt idx="5944">
                  <c:v>7305.6570747144287</c:v>
                </c:pt>
                <c:pt idx="5945">
                  <c:v>7306.5966957711998</c:v>
                </c:pt>
                <c:pt idx="5946">
                  <c:v>7307.5363168279719</c:v>
                </c:pt>
                <c:pt idx="5947">
                  <c:v>7308.475937884743</c:v>
                </c:pt>
                <c:pt idx="5948">
                  <c:v>7309.4155589415141</c:v>
                </c:pt>
                <c:pt idx="5949">
                  <c:v>7310.3551799982861</c:v>
                </c:pt>
                <c:pt idx="5950">
                  <c:v>7311.2948010550581</c:v>
                </c:pt>
                <c:pt idx="5951">
                  <c:v>7312.2344221118292</c:v>
                </c:pt>
                <c:pt idx="5952">
                  <c:v>7313.1740431686003</c:v>
                </c:pt>
                <c:pt idx="5953">
                  <c:v>7314.1136642253723</c:v>
                </c:pt>
                <c:pt idx="5954">
                  <c:v>7315.0532852821434</c:v>
                </c:pt>
                <c:pt idx="5955">
                  <c:v>7315.9929063389145</c:v>
                </c:pt>
                <c:pt idx="5956">
                  <c:v>7316.9325273956865</c:v>
                </c:pt>
                <c:pt idx="5957">
                  <c:v>7317.8721484524576</c:v>
                </c:pt>
                <c:pt idx="5958">
                  <c:v>7318.8117695092296</c:v>
                </c:pt>
                <c:pt idx="5959">
                  <c:v>7319.7513905660007</c:v>
                </c:pt>
                <c:pt idx="5960">
                  <c:v>7320.6910116227718</c:v>
                </c:pt>
                <c:pt idx="5961">
                  <c:v>7321.6306326795439</c:v>
                </c:pt>
                <c:pt idx="5962">
                  <c:v>7322.570253736315</c:v>
                </c:pt>
                <c:pt idx="5963">
                  <c:v>7323.509874793087</c:v>
                </c:pt>
                <c:pt idx="5964">
                  <c:v>7324.4494958498581</c:v>
                </c:pt>
                <c:pt idx="5965">
                  <c:v>7325.3891169066301</c:v>
                </c:pt>
                <c:pt idx="5966">
                  <c:v>7326.3287379634012</c:v>
                </c:pt>
                <c:pt idx="5967">
                  <c:v>7327.2683590201723</c:v>
                </c:pt>
                <c:pt idx="5968">
                  <c:v>7328.2079800769443</c:v>
                </c:pt>
                <c:pt idx="5969">
                  <c:v>7329.1476011337154</c:v>
                </c:pt>
                <c:pt idx="5970">
                  <c:v>7330.0872221904865</c:v>
                </c:pt>
                <c:pt idx="5971">
                  <c:v>7331.0268432472585</c:v>
                </c:pt>
                <c:pt idx="5972">
                  <c:v>7331.9664643040305</c:v>
                </c:pt>
                <c:pt idx="5973">
                  <c:v>7332.9060853608007</c:v>
                </c:pt>
                <c:pt idx="5974">
                  <c:v>7333.8457064175727</c:v>
                </c:pt>
                <c:pt idx="5975">
                  <c:v>7334.7853274743447</c:v>
                </c:pt>
                <c:pt idx="5976">
                  <c:v>7335.7249485311158</c:v>
                </c:pt>
                <c:pt idx="5977">
                  <c:v>7336.6645695878869</c:v>
                </c:pt>
                <c:pt idx="5978">
                  <c:v>7337.604190644659</c:v>
                </c:pt>
                <c:pt idx="5979">
                  <c:v>7352.6381275530021</c:v>
                </c:pt>
                <c:pt idx="5980">
                  <c:v>7353.5777486097741</c:v>
                </c:pt>
                <c:pt idx="5981">
                  <c:v>7354.5173696665452</c:v>
                </c:pt>
                <c:pt idx="5982">
                  <c:v>7355.4569907233163</c:v>
                </c:pt>
                <c:pt idx="5983">
                  <c:v>7356.3966117800883</c:v>
                </c:pt>
                <c:pt idx="5984">
                  <c:v>7376.1286539722887</c:v>
                </c:pt>
                <c:pt idx="5985">
                  <c:v>7377.0682750290607</c:v>
                </c:pt>
                <c:pt idx="5986">
                  <c:v>7406.1965277889767</c:v>
                </c:pt>
                <c:pt idx="5987">
                  <c:v>7427.8078120947193</c:v>
                </c:pt>
                <c:pt idx="5988">
                  <c:v>7448.4794753436927</c:v>
                </c:pt>
                <c:pt idx="5989">
                  <c:v>7466.3726791277923</c:v>
                </c:pt>
              </c:numCache>
            </c:numRef>
          </c:xVal>
          <c:yVal>
            <c:numRef>
              <c:f>Atmosphere!$F$5:$F$5994</c:f>
              <c:numCache>
                <c:formatCode>0.00E+00</c:formatCode>
                <c:ptCount val="5990"/>
                <c:pt idx="0">
                  <c:v>-103.14999999999998</c:v>
                </c:pt>
                <c:pt idx="1">
                  <c:v>-103.14999999999998</c:v>
                </c:pt>
                <c:pt idx="2">
                  <c:v>-103.14999999999998</c:v>
                </c:pt>
                <c:pt idx="3">
                  <c:v>-103.14999999999998</c:v>
                </c:pt>
                <c:pt idx="4">
                  <c:v>-103.14999999999998</c:v>
                </c:pt>
                <c:pt idx="5">
                  <c:v>-103.14999999999998</c:v>
                </c:pt>
                <c:pt idx="6">
                  <c:v>-103.14999999999998</c:v>
                </c:pt>
                <c:pt idx="7">
                  <c:v>-103.14999999999998</c:v>
                </c:pt>
                <c:pt idx="8">
                  <c:v>-103.14999999999998</c:v>
                </c:pt>
                <c:pt idx="9">
                  <c:v>-103.14999999999998</c:v>
                </c:pt>
                <c:pt idx="10">
                  <c:v>-103.14999999999998</c:v>
                </c:pt>
                <c:pt idx="11">
                  <c:v>-103.14999999999998</c:v>
                </c:pt>
                <c:pt idx="12">
                  <c:v>-103.14999999999998</c:v>
                </c:pt>
                <c:pt idx="13">
                  <c:v>-103.14999999999998</c:v>
                </c:pt>
                <c:pt idx="14">
                  <c:v>-103.14999999999998</c:v>
                </c:pt>
                <c:pt idx="15">
                  <c:v>-103.14999999999998</c:v>
                </c:pt>
                <c:pt idx="16">
                  <c:v>-103.14999999999998</c:v>
                </c:pt>
                <c:pt idx="17">
                  <c:v>-103.14999999999998</c:v>
                </c:pt>
                <c:pt idx="18">
                  <c:v>-103.14999999999998</c:v>
                </c:pt>
                <c:pt idx="19">
                  <c:v>-103.14999999999998</c:v>
                </c:pt>
                <c:pt idx="20">
                  <c:v>-103.14999999999998</c:v>
                </c:pt>
                <c:pt idx="21">
                  <c:v>-103.14999999999998</c:v>
                </c:pt>
                <c:pt idx="22">
                  <c:v>-103.14999999999998</c:v>
                </c:pt>
                <c:pt idx="23">
                  <c:v>-103.14999999999998</c:v>
                </c:pt>
                <c:pt idx="24">
                  <c:v>-103.14999999999998</c:v>
                </c:pt>
                <c:pt idx="25">
                  <c:v>-103.14999999999998</c:v>
                </c:pt>
                <c:pt idx="26">
                  <c:v>-103.14999999999998</c:v>
                </c:pt>
                <c:pt idx="27">
                  <c:v>-103.14999999999998</c:v>
                </c:pt>
                <c:pt idx="28">
                  <c:v>-103.14999999999998</c:v>
                </c:pt>
                <c:pt idx="29">
                  <c:v>-103.14999999999998</c:v>
                </c:pt>
                <c:pt idx="30">
                  <c:v>-103.14999999999998</c:v>
                </c:pt>
                <c:pt idx="31">
                  <c:v>-103.14999999999998</c:v>
                </c:pt>
                <c:pt idx="32">
                  <c:v>-103.14999999999998</c:v>
                </c:pt>
                <c:pt idx="33">
                  <c:v>-103.14999999999998</c:v>
                </c:pt>
                <c:pt idx="34">
                  <c:v>-103.14999999999998</c:v>
                </c:pt>
                <c:pt idx="35">
                  <c:v>-103.14999999999998</c:v>
                </c:pt>
                <c:pt idx="36">
                  <c:v>-103.14999999999998</c:v>
                </c:pt>
                <c:pt idx="37">
                  <c:v>-103.14999999999998</c:v>
                </c:pt>
                <c:pt idx="38">
                  <c:v>-103.14999999999998</c:v>
                </c:pt>
                <c:pt idx="39">
                  <c:v>-103.14999999999998</c:v>
                </c:pt>
                <c:pt idx="40">
                  <c:v>-103.14999999999998</c:v>
                </c:pt>
                <c:pt idx="41">
                  <c:v>-103.14999999999998</c:v>
                </c:pt>
                <c:pt idx="42">
                  <c:v>-103.14999999999998</c:v>
                </c:pt>
                <c:pt idx="43">
                  <c:v>-103.14999999999998</c:v>
                </c:pt>
                <c:pt idx="44">
                  <c:v>-103.14999999999998</c:v>
                </c:pt>
                <c:pt idx="45">
                  <c:v>-103.14999999999998</c:v>
                </c:pt>
                <c:pt idx="46">
                  <c:v>-103.14999999999998</c:v>
                </c:pt>
                <c:pt idx="47">
                  <c:v>-103.14999999999998</c:v>
                </c:pt>
                <c:pt idx="48">
                  <c:v>-103.14999999999998</c:v>
                </c:pt>
                <c:pt idx="49">
                  <c:v>-103.14999999999998</c:v>
                </c:pt>
                <c:pt idx="50">
                  <c:v>-103.14999999999998</c:v>
                </c:pt>
                <c:pt idx="51">
                  <c:v>-103.14999999999998</c:v>
                </c:pt>
                <c:pt idx="52">
                  <c:v>-103.14999999999998</c:v>
                </c:pt>
                <c:pt idx="53">
                  <c:v>-103.14999999999998</c:v>
                </c:pt>
                <c:pt idx="54">
                  <c:v>-103.14999999999998</c:v>
                </c:pt>
                <c:pt idx="55">
                  <c:v>-103.14999999999998</c:v>
                </c:pt>
                <c:pt idx="56">
                  <c:v>-103.14999999999998</c:v>
                </c:pt>
                <c:pt idx="57">
                  <c:v>-103.14999999999998</c:v>
                </c:pt>
                <c:pt idx="58">
                  <c:v>-103.14999999999998</c:v>
                </c:pt>
                <c:pt idx="59">
                  <c:v>-103.14999999999998</c:v>
                </c:pt>
                <c:pt idx="60">
                  <c:v>-103.14999999999998</c:v>
                </c:pt>
                <c:pt idx="61">
                  <c:v>-103.14999999999998</c:v>
                </c:pt>
                <c:pt idx="62">
                  <c:v>-103.14999999999998</c:v>
                </c:pt>
                <c:pt idx="63">
                  <c:v>-103.14999999999998</c:v>
                </c:pt>
                <c:pt idx="64">
                  <c:v>-103.14999999999998</c:v>
                </c:pt>
                <c:pt idx="65">
                  <c:v>-103.14999999999998</c:v>
                </c:pt>
                <c:pt idx="66">
                  <c:v>-103.14999999999998</c:v>
                </c:pt>
                <c:pt idx="67">
                  <c:v>-103.14999999999998</c:v>
                </c:pt>
                <c:pt idx="68">
                  <c:v>-103.14999999999998</c:v>
                </c:pt>
                <c:pt idx="69">
                  <c:v>-103.14999999999998</c:v>
                </c:pt>
                <c:pt idx="70">
                  <c:v>-103.14999999999998</c:v>
                </c:pt>
                <c:pt idx="71">
                  <c:v>-103.14999999999998</c:v>
                </c:pt>
                <c:pt idx="72">
                  <c:v>-103.14999999999998</c:v>
                </c:pt>
                <c:pt idx="73">
                  <c:v>-103.14999999999998</c:v>
                </c:pt>
                <c:pt idx="74">
                  <c:v>-103.14999999999998</c:v>
                </c:pt>
                <c:pt idx="75">
                  <c:v>-103.14999999999998</c:v>
                </c:pt>
                <c:pt idx="76">
                  <c:v>-103.14999999999998</c:v>
                </c:pt>
                <c:pt idx="77">
                  <c:v>-103.14999999999998</c:v>
                </c:pt>
                <c:pt idx="78">
                  <c:v>-103.14999999999998</c:v>
                </c:pt>
                <c:pt idx="79">
                  <c:v>-103.14999999999998</c:v>
                </c:pt>
                <c:pt idx="80">
                  <c:v>-103.14999999999998</c:v>
                </c:pt>
                <c:pt idx="81">
                  <c:v>-103.14999999999998</c:v>
                </c:pt>
                <c:pt idx="82">
                  <c:v>-103.14999999999998</c:v>
                </c:pt>
                <c:pt idx="83">
                  <c:v>-103.14999999999998</c:v>
                </c:pt>
                <c:pt idx="84">
                  <c:v>-103.14999999999998</c:v>
                </c:pt>
                <c:pt idx="85">
                  <c:v>-103.14999999999998</c:v>
                </c:pt>
                <c:pt idx="86">
                  <c:v>-103.14999999999998</c:v>
                </c:pt>
                <c:pt idx="87">
                  <c:v>-103.14999999999998</c:v>
                </c:pt>
                <c:pt idx="88">
                  <c:v>-103.14999999999998</c:v>
                </c:pt>
                <c:pt idx="89">
                  <c:v>-103.14999999999998</c:v>
                </c:pt>
                <c:pt idx="90">
                  <c:v>-103.14999999999998</c:v>
                </c:pt>
                <c:pt idx="91">
                  <c:v>-103.14999999999998</c:v>
                </c:pt>
                <c:pt idx="92">
                  <c:v>-103.14999999999998</c:v>
                </c:pt>
                <c:pt idx="93">
                  <c:v>-103.14999999999998</c:v>
                </c:pt>
                <c:pt idx="94">
                  <c:v>-103.14999999999998</c:v>
                </c:pt>
                <c:pt idx="95">
                  <c:v>-103.14999999999998</c:v>
                </c:pt>
                <c:pt idx="96">
                  <c:v>-103.14999999999998</c:v>
                </c:pt>
                <c:pt idx="97">
                  <c:v>-103.14999999999998</c:v>
                </c:pt>
                <c:pt idx="98">
                  <c:v>-103.14999999999998</c:v>
                </c:pt>
                <c:pt idx="99">
                  <c:v>-103.14999999999998</c:v>
                </c:pt>
                <c:pt idx="100">
                  <c:v>-103.14999999999998</c:v>
                </c:pt>
                <c:pt idx="101">
                  <c:v>-103.14999999999998</c:v>
                </c:pt>
                <c:pt idx="102">
                  <c:v>-103.14999999999998</c:v>
                </c:pt>
                <c:pt idx="103">
                  <c:v>-103.14999999999998</c:v>
                </c:pt>
                <c:pt idx="104">
                  <c:v>-103.14999999999998</c:v>
                </c:pt>
                <c:pt idx="105">
                  <c:v>-103.14999999999998</c:v>
                </c:pt>
                <c:pt idx="106">
                  <c:v>-103.14999999999998</c:v>
                </c:pt>
                <c:pt idx="107">
                  <c:v>-103.14999999999998</c:v>
                </c:pt>
                <c:pt idx="108">
                  <c:v>-103.14999999999998</c:v>
                </c:pt>
                <c:pt idx="109">
                  <c:v>-103.14999999999998</c:v>
                </c:pt>
                <c:pt idx="110">
                  <c:v>-103.14999999999998</c:v>
                </c:pt>
                <c:pt idx="111">
                  <c:v>-103.14999999999998</c:v>
                </c:pt>
                <c:pt idx="112">
                  <c:v>-103.14999999999998</c:v>
                </c:pt>
                <c:pt idx="113">
                  <c:v>-103.14999999999998</c:v>
                </c:pt>
                <c:pt idx="114">
                  <c:v>-103.14999999999998</c:v>
                </c:pt>
                <c:pt idx="115">
                  <c:v>-103.14999999999998</c:v>
                </c:pt>
                <c:pt idx="116">
                  <c:v>-103.14999999999998</c:v>
                </c:pt>
                <c:pt idx="117">
                  <c:v>-103.14999999999998</c:v>
                </c:pt>
                <c:pt idx="118">
                  <c:v>-103.14999999999998</c:v>
                </c:pt>
                <c:pt idx="119">
                  <c:v>-103.14999999999998</c:v>
                </c:pt>
                <c:pt idx="120">
                  <c:v>-103.14999999999998</c:v>
                </c:pt>
                <c:pt idx="121">
                  <c:v>-103.14999999999998</c:v>
                </c:pt>
                <c:pt idx="122">
                  <c:v>-103.14999999999998</c:v>
                </c:pt>
                <c:pt idx="123">
                  <c:v>-103.14999999999998</c:v>
                </c:pt>
                <c:pt idx="124">
                  <c:v>-103.14999999999998</c:v>
                </c:pt>
                <c:pt idx="125">
                  <c:v>-103.14999999999998</c:v>
                </c:pt>
                <c:pt idx="126">
                  <c:v>-103.14999999999998</c:v>
                </c:pt>
                <c:pt idx="127">
                  <c:v>-103.14999999999998</c:v>
                </c:pt>
                <c:pt idx="128">
                  <c:v>-103.14999999999998</c:v>
                </c:pt>
                <c:pt idx="129">
                  <c:v>-103.14999999999998</c:v>
                </c:pt>
                <c:pt idx="130">
                  <c:v>-103.14999999999998</c:v>
                </c:pt>
                <c:pt idx="131">
                  <c:v>-103.14999999999998</c:v>
                </c:pt>
                <c:pt idx="132">
                  <c:v>-103.14999999999998</c:v>
                </c:pt>
                <c:pt idx="133">
                  <c:v>-103.14999999999998</c:v>
                </c:pt>
                <c:pt idx="134">
                  <c:v>-103.14999999999998</c:v>
                </c:pt>
                <c:pt idx="135">
                  <c:v>-103.14999999999998</c:v>
                </c:pt>
                <c:pt idx="136">
                  <c:v>-103.14999999999998</c:v>
                </c:pt>
                <c:pt idx="137">
                  <c:v>-103.14999999999998</c:v>
                </c:pt>
                <c:pt idx="138">
                  <c:v>-103.14999999999998</c:v>
                </c:pt>
                <c:pt idx="139">
                  <c:v>-103.14999999999998</c:v>
                </c:pt>
                <c:pt idx="140">
                  <c:v>-103.14999999999998</c:v>
                </c:pt>
                <c:pt idx="141">
                  <c:v>-103.14999999999998</c:v>
                </c:pt>
                <c:pt idx="142">
                  <c:v>-103.14999999999998</c:v>
                </c:pt>
                <c:pt idx="143">
                  <c:v>-103.14999999999998</c:v>
                </c:pt>
                <c:pt idx="144">
                  <c:v>-103.14999999999998</c:v>
                </c:pt>
                <c:pt idx="145">
                  <c:v>-103.14999999999998</c:v>
                </c:pt>
                <c:pt idx="146">
                  <c:v>-103.14999999999998</c:v>
                </c:pt>
                <c:pt idx="147">
                  <c:v>-103.14999999999998</c:v>
                </c:pt>
                <c:pt idx="148">
                  <c:v>-103.14999999999998</c:v>
                </c:pt>
                <c:pt idx="149">
                  <c:v>-103.14999999999998</c:v>
                </c:pt>
                <c:pt idx="150">
                  <c:v>-103.14999999999998</c:v>
                </c:pt>
                <c:pt idx="151">
                  <c:v>-103.14999999999998</c:v>
                </c:pt>
                <c:pt idx="152">
                  <c:v>-103.14999999999998</c:v>
                </c:pt>
                <c:pt idx="153">
                  <c:v>-103.14999999999998</c:v>
                </c:pt>
                <c:pt idx="154">
                  <c:v>-103.14999999999998</c:v>
                </c:pt>
                <c:pt idx="155">
                  <c:v>-103.14999999999998</c:v>
                </c:pt>
                <c:pt idx="156">
                  <c:v>-103.14999999999998</c:v>
                </c:pt>
                <c:pt idx="157">
                  <c:v>-103.14999999999998</c:v>
                </c:pt>
                <c:pt idx="158">
                  <c:v>-103.14999999999998</c:v>
                </c:pt>
                <c:pt idx="159">
                  <c:v>-103.14999999999998</c:v>
                </c:pt>
                <c:pt idx="160">
                  <c:v>-103.14999999999998</c:v>
                </c:pt>
                <c:pt idx="161">
                  <c:v>-103.14999999999998</c:v>
                </c:pt>
                <c:pt idx="162">
                  <c:v>-103.14999999999998</c:v>
                </c:pt>
                <c:pt idx="163">
                  <c:v>-103.14999999999998</c:v>
                </c:pt>
                <c:pt idx="164">
                  <c:v>-103.14999999999998</c:v>
                </c:pt>
                <c:pt idx="165">
                  <c:v>-103.14999999999998</c:v>
                </c:pt>
                <c:pt idx="166">
                  <c:v>-103.14999999999998</c:v>
                </c:pt>
                <c:pt idx="167">
                  <c:v>-103.14999999999998</c:v>
                </c:pt>
                <c:pt idx="168">
                  <c:v>-103.14999999999998</c:v>
                </c:pt>
                <c:pt idx="169">
                  <c:v>-103.14999999999998</c:v>
                </c:pt>
                <c:pt idx="170">
                  <c:v>-103.14999999999998</c:v>
                </c:pt>
                <c:pt idx="171">
                  <c:v>-103.14999999999998</c:v>
                </c:pt>
                <c:pt idx="172">
                  <c:v>-103.14999999999998</c:v>
                </c:pt>
                <c:pt idx="173">
                  <c:v>-103.14999999999998</c:v>
                </c:pt>
                <c:pt idx="174">
                  <c:v>-103.14999999999998</c:v>
                </c:pt>
                <c:pt idx="175">
                  <c:v>-103.14999999999998</c:v>
                </c:pt>
                <c:pt idx="176">
                  <c:v>-103.14999999999998</c:v>
                </c:pt>
                <c:pt idx="177">
                  <c:v>-103.14999999999998</c:v>
                </c:pt>
                <c:pt idx="178">
                  <c:v>-103.14999999999998</c:v>
                </c:pt>
                <c:pt idx="179">
                  <c:v>-103.14999999999998</c:v>
                </c:pt>
                <c:pt idx="180">
                  <c:v>-103.14999999999998</c:v>
                </c:pt>
                <c:pt idx="181">
                  <c:v>-103.14999999999998</c:v>
                </c:pt>
                <c:pt idx="182">
                  <c:v>-103.14999999999998</c:v>
                </c:pt>
                <c:pt idx="183">
                  <c:v>-103.14999999999998</c:v>
                </c:pt>
                <c:pt idx="184">
                  <c:v>-103.14999999999998</c:v>
                </c:pt>
                <c:pt idx="185">
                  <c:v>-103.14999999999998</c:v>
                </c:pt>
                <c:pt idx="186">
                  <c:v>-103.14999999999998</c:v>
                </c:pt>
                <c:pt idx="187">
                  <c:v>-103.14999999999998</c:v>
                </c:pt>
                <c:pt idx="188">
                  <c:v>-103.14999999999998</c:v>
                </c:pt>
                <c:pt idx="189">
                  <c:v>-103.14999999999998</c:v>
                </c:pt>
                <c:pt idx="190">
                  <c:v>-103.14999999999998</c:v>
                </c:pt>
                <c:pt idx="191">
                  <c:v>-103.14999999999998</c:v>
                </c:pt>
                <c:pt idx="192">
                  <c:v>-103.14999999999998</c:v>
                </c:pt>
                <c:pt idx="193">
                  <c:v>-103.14999999999998</c:v>
                </c:pt>
                <c:pt idx="194">
                  <c:v>-103.14999999999998</c:v>
                </c:pt>
                <c:pt idx="195">
                  <c:v>-103.14999999999998</c:v>
                </c:pt>
                <c:pt idx="196">
                  <c:v>-103.14999999999998</c:v>
                </c:pt>
                <c:pt idx="197">
                  <c:v>-103.14999999999998</c:v>
                </c:pt>
                <c:pt idx="198">
                  <c:v>-103.14999999999998</c:v>
                </c:pt>
                <c:pt idx="199">
                  <c:v>-103.14999999999998</c:v>
                </c:pt>
                <c:pt idx="200">
                  <c:v>-103.14999999999998</c:v>
                </c:pt>
                <c:pt idx="201">
                  <c:v>-103.14999999999998</c:v>
                </c:pt>
                <c:pt idx="202">
                  <c:v>-103.14999999999998</c:v>
                </c:pt>
                <c:pt idx="203">
                  <c:v>-103.14999999999998</c:v>
                </c:pt>
                <c:pt idx="204">
                  <c:v>-103.14999999999998</c:v>
                </c:pt>
                <c:pt idx="205">
                  <c:v>-103.14999999999998</c:v>
                </c:pt>
                <c:pt idx="206">
                  <c:v>-103.14999999999998</c:v>
                </c:pt>
                <c:pt idx="207">
                  <c:v>-103.14999999999998</c:v>
                </c:pt>
                <c:pt idx="208">
                  <c:v>-103.14999999999998</c:v>
                </c:pt>
                <c:pt idx="209">
                  <c:v>-103.14999999999998</c:v>
                </c:pt>
                <c:pt idx="210">
                  <c:v>-103.14999999999998</c:v>
                </c:pt>
                <c:pt idx="211">
                  <c:v>-103.14999999999998</c:v>
                </c:pt>
                <c:pt idx="212">
                  <c:v>-103.14999999999998</c:v>
                </c:pt>
                <c:pt idx="213">
                  <c:v>-103.14999999999998</c:v>
                </c:pt>
                <c:pt idx="214">
                  <c:v>-103.14999999999998</c:v>
                </c:pt>
                <c:pt idx="215">
                  <c:v>-103.14999999999998</c:v>
                </c:pt>
                <c:pt idx="216">
                  <c:v>-103.14999999999998</c:v>
                </c:pt>
                <c:pt idx="217">
                  <c:v>-103.14999999999998</c:v>
                </c:pt>
                <c:pt idx="218">
                  <c:v>-103.14999999999998</c:v>
                </c:pt>
                <c:pt idx="219">
                  <c:v>-103.14999999999998</c:v>
                </c:pt>
                <c:pt idx="220">
                  <c:v>-103.14999999999998</c:v>
                </c:pt>
                <c:pt idx="221">
                  <c:v>-103.14999999999998</c:v>
                </c:pt>
                <c:pt idx="222">
                  <c:v>-103.14999999999998</c:v>
                </c:pt>
                <c:pt idx="223">
                  <c:v>-103.14999999999998</c:v>
                </c:pt>
                <c:pt idx="224">
                  <c:v>-103.14999999999998</c:v>
                </c:pt>
                <c:pt idx="225">
                  <c:v>-103.14999999999998</c:v>
                </c:pt>
                <c:pt idx="226">
                  <c:v>-103.14999999999998</c:v>
                </c:pt>
                <c:pt idx="227">
                  <c:v>-103.14999999999998</c:v>
                </c:pt>
                <c:pt idx="228">
                  <c:v>-103.14999999999998</c:v>
                </c:pt>
                <c:pt idx="229">
                  <c:v>-103.14999999999998</c:v>
                </c:pt>
                <c:pt idx="230">
                  <c:v>-103.14999999999998</c:v>
                </c:pt>
                <c:pt idx="231">
                  <c:v>-103.14999999999998</c:v>
                </c:pt>
                <c:pt idx="232">
                  <c:v>-103.14999999999998</c:v>
                </c:pt>
                <c:pt idx="233">
                  <c:v>-103.14999999999998</c:v>
                </c:pt>
                <c:pt idx="234">
                  <c:v>-103.14999999999998</c:v>
                </c:pt>
                <c:pt idx="235">
                  <c:v>-103.14999999999998</c:v>
                </c:pt>
                <c:pt idx="236">
                  <c:v>-103.14999999999998</c:v>
                </c:pt>
                <c:pt idx="237">
                  <c:v>-103.14999999999998</c:v>
                </c:pt>
                <c:pt idx="238">
                  <c:v>-103.14999999999998</c:v>
                </c:pt>
                <c:pt idx="239">
                  <c:v>-103.14999999999998</c:v>
                </c:pt>
                <c:pt idx="240">
                  <c:v>-103.14999999999998</c:v>
                </c:pt>
                <c:pt idx="241">
                  <c:v>-103.14999999999998</c:v>
                </c:pt>
                <c:pt idx="242">
                  <c:v>-103.14999999999998</c:v>
                </c:pt>
                <c:pt idx="243">
                  <c:v>-103.14999999999998</c:v>
                </c:pt>
                <c:pt idx="244">
                  <c:v>-103.14999999999998</c:v>
                </c:pt>
                <c:pt idx="245">
                  <c:v>-103.14999999999998</c:v>
                </c:pt>
                <c:pt idx="246">
                  <c:v>-103.14999999999998</c:v>
                </c:pt>
                <c:pt idx="247">
                  <c:v>-103.14999999999998</c:v>
                </c:pt>
                <c:pt idx="248">
                  <c:v>-103.14999999999998</c:v>
                </c:pt>
                <c:pt idx="249">
                  <c:v>-103.14999999999998</c:v>
                </c:pt>
                <c:pt idx="250">
                  <c:v>-103.14999999999998</c:v>
                </c:pt>
                <c:pt idx="251">
                  <c:v>-103.14999999999998</c:v>
                </c:pt>
                <c:pt idx="252">
                  <c:v>-103.14999999999998</c:v>
                </c:pt>
                <c:pt idx="253">
                  <c:v>-103.14999999999998</c:v>
                </c:pt>
                <c:pt idx="254">
                  <c:v>-103.14999999999998</c:v>
                </c:pt>
                <c:pt idx="255">
                  <c:v>-103.14999999999998</c:v>
                </c:pt>
                <c:pt idx="256">
                  <c:v>-103.14999999999998</c:v>
                </c:pt>
                <c:pt idx="257">
                  <c:v>-103.14999999999998</c:v>
                </c:pt>
                <c:pt idx="258">
                  <c:v>-103.14999999999998</c:v>
                </c:pt>
                <c:pt idx="259">
                  <c:v>-103.14999999999998</c:v>
                </c:pt>
                <c:pt idx="260">
                  <c:v>-103.14999999999998</c:v>
                </c:pt>
                <c:pt idx="261">
                  <c:v>-103.14999999999998</c:v>
                </c:pt>
                <c:pt idx="262">
                  <c:v>-103.14999999999998</c:v>
                </c:pt>
                <c:pt idx="263">
                  <c:v>-103.14999999999998</c:v>
                </c:pt>
                <c:pt idx="264">
                  <c:v>-102.67047299999999</c:v>
                </c:pt>
                <c:pt idx="265">
                  <c:v>-102.79634199999998</c:v>
                </c:pt>
                <c:pt idx="266">
                  <c:v>-102.99830599999999</c:v>
                </c:pt>
                <c:pt idx="267">
                  <c:v>-103.19495099999997</c:v>
                </c:pt>
                <c:pt idx="268">
                  <c:v>-103.39029699999998</c:v>
                </c:pt>
                <c:pt idx="269">
                  <c:v>-103.58294899999999</c:v>
                </c:pt>
                <c:pt idx="270">
                  <c:v>-103.77055999999999</c:v>
                </c:pt>
                <c:pt idx="271">
                  <c:v>-103.95532299999996</c:v>
                </c:pt>
                <c:pt idx="272">
                  <c:v>-104.13903599999998</c:v>
                </c:pt>
                <c:pt idx="273">
                  <c:v>-104.31798499999996</c:v>
                </c:pt>
                <c:pt idx="274">
                  <c:v>-104.49230799999998</c:v>
                </c:pt>
                <c:pt idx="275">
                  <c:v>-104.66214599999998</c:v>
                </c:pt>
                <c:pt idx="276">
                  <c:v>-104.82762399999999</c:v>
                </c:pt>
                <c:pt idx="277">
                  <c:v>-104.99319599999998</c:v>
                </c:pt>
                <c:pt idx="278">
                  <c:v>-105.15519799999998</c:v>
                </c:pt>
                <c:pt idx="279">
                  <c:v>-105.31304499999999</c:v>
                </c:pt>
                <c:pt idx="280">
                  <c:v>-105.46684999999997</c:v>
                </c:pt>
                <c:pt idx="281">
                  <c:v>-105.61995299999998</c:v>
                </c:pt>
                <c:pt idx="282">
                  <c:v>-105.77041399999999</c:v>
                </c:pt>
                <c:pt idx="283">
                  <c:v>-105.91702899999999</c:v>
                </c:pt>
                <c:pt idx="284">
                  <c:v>-106.05989699999998</c:v>
                </c:pt>
                <c:pt idx="285">
                  <c:v>-106.19912699999998</c:v>
                </c:pt>
                <c:pt idx="286">
                  <c:v>-106.33482399999997</c:v>
                </c:pt>
                <c:pt idx="287">
                  <c:v>-106.46708599999997</c:v>
                </c:pt>
                <c:pt idx="288">
                  <c:v>-106.56508999999997</c:v>
                </c:pt>
                <c:pt idx="289">
                  <c:v>-106.59795399999999</c:v>
                </c:pt>
                <c:pt idx="290">
                  <c:v>-106.72734499999999</c:v>
                </c:pt>
                <c:pt idx="291">
                  <c:v>-106.85352399999996</c:v>
                </c:pt>
                <c:pt idx="292">
                  <c:v>-106.97659999999999</c:v>
                </c:pt>
                <c:pt idx="293">
                  <c:v>-107.09668599999998</c:v>
                </c:pt>
                <c:pt idx="294">
                  <c:v>-107.21388399999998</c:v>
                </c:pt>
                <c:pt idx="295">
                  <c:v>-107.32830399999997</c:v>
                </c:pt>
                <c:pt idx="296">
                  <c:v>-107.44005199999998</c:v>
                </c:pt>
                <c:pt idx="297">
                  <c:v>-107.54923399999998</c:v>
                </c:pt>
                <c:pt idx="298">
                  <c:v>-107.65594399999998</c:v>
                </c:pt>
                <c:pt idx="299">
                  <c:v>-107.76028599999998</c:v>
                </c:pt>
                <c:pt idx="300">
                  <c:v>-107.86234399999998</c:v>
                </c:pt>
                <c:pt idx="301">
                  <c:v>-107.96313499999997</c:v>
                </c:pt>
                <c:pt idx="302">
                  <c:v>-108.06369299999997</c:v>
                </c:pt>
                <c:pt idx="303">
                  <c:v>-108.16216899999998</c:v>
                </c:pt>
                <c:pt idx="304">
                  <c:v>-108.25864099999998</c:v>
                </c:pt>
                <c:pt idx="305">
                  <c:v>-108.35317399999997</c:v>
                </c:pt>
                <c:pt idx="306">
                  <c:v>-108.44583499999999</c:v>
                </c:pt>
                <c:pt idx="307">
                  <c:v>-108.53667199999998</c:v>
                </c:pt>
                <c:pt idx="308">
                  <c:v>-108.58587699999998</c:v>
                </c:pt>
                <c:pt idx="309">
                  <c:v>-108.62574299999997</c:v>
                </c:pt>
                <c:pt idx="310">
                  <c:v>-108.71309399999998</c:v>
                </c:pt>
                <c:pt idx="311">
                  <c:v>-108.79877399999998</c:v>
                </c:pt>
                <c:pt idx="312">
                  <c:v>-108.88281399999997</c:v>
                </c:pt>
                <c:pt idx="313">
                  <c:v>-108.96527199999997</c:v>
                </c:pt>
                <c:pt idx="314">
                  <c:v>-109.03727099999998</c:v>
                </c:pt>
                <c:pt idx="315">
                  <c:v>-109.04716299999998</c:v>
                </c:pt>
                <c:pt idx="316">
                  <c:v>-109.12874399999998</c:v>
                </c:pt>
                <c:pt idx="317">
                  <c:v>-109.20880299999999</c:v>
                </c:pt>
                <c:pt idx="318">
                  <c:v>-109.28735799999998</c:v>
                </c:pt>
                <c:pt idx="319">
                  <c:v>-109.36447599999997</c:v>
                </c:pt>
                <c:pt idx="320">
                  <c:v>-109.43854999999996</c:v>
                </c:pt>
                <c:pt idx="321">
                  <c:v>-109.51086699999999</c:v>
                </c:pt>
                <c:pt idx="322">
                  <c:v>-109.55505199999999</c:v>
                </c:pt>
                <c:pt idx="323">
                  <c:v>-109.58189099999998</c:v>
                </c:pt>
                <c:pt idx="324">
                  <c:v>-109.65166599999998</c:v>
                </c:pt>
                <c:pt idx="325">
                  <c:v>-109.72022599999997</c:v>
                </c:pt>
                <c:pt idx="326">
                  <c:v>-109.78892899999997</c:v>
                </c:pt>
                <c:pt idx="327">
                  <c:v>-109.85702799999999</c:v>
                </c:pt>
                <c:pt idx="328">
                  <c:v>-109.92401399999997</c:v>
                </c:pt>
                <c:pt idx="329">
                  <c:v>-109.98989799999998</c:v>
                </c:pt>
                <c:pt idx="330">
                  <c:v>-110.05473799999999</c:v>
                </c:pt>
                <c:pt idx="331">
                  <c:v>-110.11860999999999</c:v>
                </c:pt>
                <c:pt idx="332">
                  <c:v>-110.18150099999997</c:v>
                </c:pt>
                <c:pt idx="333">
                  <c:v>-110.24344799999997</c:v>
                </c:pt>
                <c:pt idx="334">
                  <c:v>-110.30454199999997</c:v>
                </c:pt>
                <c:pt idx="335">
                  <c:v>-110.36478399999999</c:v>
                </c:pt>
                <c:pt idx="336">
                  <c:v>-110.42416299999996</c:v>
                </c:pt>
                <c:pt idx="337">
                  <c:v>-110.48283599999996</c:v>
                </c:pt>
                <c:pt idx="338">
                  <c:v>-110.54224299999998</c:v>
                </c:pt>
                <c:pt idx="339">
                  <c:v>-110.60083699999998</c:v>
                </c:pt>
                <c:pt idx="340">
                  <c:v>-110.65867899999998</c:v>
                </c:pt>
                <c:pt idx="341">
                  <c:v>-110.71581099999997</c:v>
                </c:pt>
                <c:pt idx="342">
                  <c:v>-110.77218699999997</c:v>
                </c:pt>
                <c:pt idx="343">
                  <c:v>-110.82784799999999</c:v>
                </c:pt>
                <c:pt idx="344">
                  <c:v>-110.88225799999998</c:v>
                </c:pt>
                <c:pt idx="345">
                  <c:v>-110.93514799999997</c:v>
                </c:pt>
                <c:pt idx="346">
                  <c:v>-110.98734099999999</c:v>
                </c:pt>
                <c:pt idx="347">
                  <c:v>-111.03890499999997</c:v>
                </c:pt>
                <c:pt idx="348">
                  <c:v>-111.08987699999997</c:v>
                </c:pt>
                <c:pt idx="349">
                  <c:v>-111.14021699999998</c:v>
                </c:pt>
                <c:pt idx="350">
                  <c:v>-111.18991699999998</c:v>
                </c:pt>
                <c:pt idx="351">
                  <c:v>-111.24023299999999</c:v>
                </c:pt>
                <c:pt idx="352">
                  <c:v>-111.29532599999999</c:v>
                </c:pt>
                <c:pt idx="353">
                  <c:v>-111.34978699999996</c:v>
                </c:pt>
                <c:pt idx="354">
                  <c:v>-111.40361599999997</c:v>
                </c:pt>
                <c:pt idx="355">
                  <c:v>-111.45681799999997</c:v>
                </c:pt>
                <c:pt idx="356">
                  <c:v>-111.50941499999999</c:v>
                </c:pt>
                <c:pt idx="357">
                  <c:v>-111.56144099999997</c:v>
                </c:pt>
                <c:pt idx="358">
                  <c:v>-111.61293099999997</c:v>
                </c:pt>
                <c:pt idx="359">
                  <c:v>-111.69107099999997</c:v>
                </c:pt>
                <c:pt idx="360">
                  <c:v>-111.84003399999997</c:v>
                </c:pt>
                <c:pt idx="361">
                  <c:v>-111.98740999999998</c:v>
                </c:pt>
                <c:pt idx="362">
                  <c:v>-112.13334299999997</c:v>
                </c:pt>
                <c:pt idx="363">
                  <c:v>-112.27807799999997</c:v>
                </c:pt>
                <c:pt idx="364">
                  <c:v>-112.42164299999999</c:v>
                </c:pt>
                <c:pt idx="365">
                  <c:v>-112.56385599999999</c:v>
                </c:pt>
                <c:pt idx="366">
                  <c:v>-112.70468999999997</c:v>
                </c:pt>
                <c:pt idx="367">
                  <c:v>-112.80677199999997</c:v>
                </c:pt>
                <c:pt idx="368">
                  <c:v>-112.84439899999998</c:v>
                </c:pt>
                <c:pt idx="369">
                  <c:v>-112.85017799999997</c:v>
                </c:pt>
                <c:pt idx="370">
                  <c:v>-112.79132899999999</c:v>
                </c:pt>
                <c:pt idx="371">
                  <c:v>-112.73301999999998</c:v>
                </c:pt>
                <c:pt idx="372">
                  <c:v>-112.67520099999999</c:v>
                </c:pt>
                <c:pt idx="373">
                  <c:v>-112.61775099999997</c:v>
                </c:pt>
                <c:pt idx="374">
                  <c:v>-112.56064399999997</c:v>
                </c:pt>
                <c:pt idx="375">
                  <c:v>-112.50399099999998</c:v>
                </c:pt>
                <c:pt idx="376">
                  <c:v>-112.44786299999998</c:v>
                </c:pt>
                <c:pt idx="377">
                  <c:v>-112.39221399999997</c:v>
                </c:pt>
                <c:pt idx="378">
                  <c:v>-112.42226599999998</c:v>
                </c:pt>
                <c:pt idx="379">
                  <c:v>-112.57062499999998</c:v>
                </c:pt>
                <c:pt idx="380">
                  <c:v>-112.71799399999998</c:v>
                </c:pt>
                <c:pt idx="381">
                  <c:v>-112.86418199999997</c:v>
                </c:pt>
                <c:pt idx="382">
                  <c:v>-113.00915999999998</c:v>
                </c:pt>
                <c:pt idx="383">
                  <c:v>-113.15301399999998</c:v>
                </c:pt>
                <c:pt idx="384">
                  <c:v>-113.29588499999997</c:v>
                </c:pt>
                <c:pt idx="385">
                  <c:v>-113.43784999999997</c:v>
                </c:pt>
                <c:pt idx="386">
                  <c:v>-113.57891299999997</c:v>
                </c:pt>
                <c:pt idx="387">
                  <c:v>-113.71909299999999</c:v>
                </c:pt>
                <c:pt idx="388">
                  <c:v>-113.82876099999999</c:v>
                </c:pt>
                <c:pt idx="389">
                  <c:v>-113.90718899999999</c:v>
                </c:pt>
                <c:pt idx="390">
                  <c:v>-113.98508299999997</c:v>
                </c:pt>
                <c:pt idx="391">
                  <c:v>-114.06242599999999</c:v>
                </c:pt>
                <c:pt idx="392">
                  <c:v>-114.13926299999997</c:v>
                </c:pt>
                <c:pt idx="393">
                  <c:v>-114.21575499999997</c:v>
                </c:pt>
                <c:pt idx="394">
                  <c:v>-114.23713299999997</c:v>
                </c:pt>
                <c:pt idx="395">
                  <c:v>-114.29202699999999</c:v>
                </c:pt>
                <c:pt idx="396">
                  <c:v>-114.33386399999998</c:v>
                </c:pt>
                <c:pt idx="397">
                  <c:v>-114.34145699999999</c:v>
                </c:pt>
                <c:pt idx="398">
                  <c:v>-114.36800699999998</c:v>
                </c:pt>
                <c:pt idx="399">
                  <c:v>-114.42339199999998</c:v>
                </c:pt>
                <c:pt idx="400">
                  <c:v>-114.43748499999998</c:v>
                </c:pt>
                <c:pt idx="401">
                  <c:v>-114.44351399999996</c:v>
                </c:pt>
                <c:pt idx="402">
                  <c:v>-114.51783599999999</c:v>
                </c:pt>
                <c:pt idx="403">
                  <c:v>-114.57261099999997</c:v>
                </c:pt>
                <c:pt idx="404">
                  <c:v>-114.59034499999999</c:v>
                </c:pt>
                <c:pt idx="405">
                  <c:v>-114.62263899999996</c:v>
                </c:pt>
                <c:pt idx="406">
                  <c:v>-114.64826399999998</c:v>
                </c:pt>
                <c:pt idx="407">
                  <c:v>-114.67333299999999</c:v>
                </c:pt>
                <c:pt idx="408">
                  <c:v>-114.69788099999997</c:v>
                </c:pt>
                <c:pt idx="409">
                  <c:v>-114.72192199999998</c:v>
                </c:pt>
                <c:pt idx="410">
                  <c:v>-114.74546699999999</c:v>
                </c:pt>
                <c:pt idx="411">
                  <c:v>-114.76856199999997</c:v>
                </c:pt>
                <c:pt idx="412">
                  <c:v>-114.79123499999997</c:v>
                </c:pt>
                <c:pt idx="413">
                  <c:v>-114.81351699999999</c:v>
                </c:pt>
                <c:pt idx="414">
                  <c:v>-114.83544799999999</c:v>
                </c:pt>
                <c:pt idx="415">
                  <c:v>-114.85703599999997</c:v>
                </c:pt>
                <c:pt idx="416">
                  <c:v>-114.87831099999997</c:v>
                </c:pt>
                <c:pt idx="417">
                  <c:v>-114.89927199999997</c:v>
                </c:pt>
                <c:pt idx="418">
                  <c:v>-114.95319699999999</c:v>
                </c:pt>
                <c:pt idx="419">
                  <c:v>-115.00761599999998</c:v>
                </c:pt>
                <c:pt idx="420">
                  <c:v>-115.02371399999998</c:v>
                </c:pt>
                <c:pt idx="421">
                  <c:v>-115.06141599999998</c:v>
                </c:pt>
                <c:pt idx="422">
                  <c:v>-115.09605899999997</c:v>
                </c:pt>
                <c:pt idx="423">
                  <c:v>-115.11462399999996</c:v>
                </c:pt>
                <c:pt idx="424">
                  <c:v>-115.16734699999998</c:v>
                </c:pt>
                <c:pt idx="425">
                  <c:v>-115.21960499999997</c:v>
                </c:pt>
                <c:pt idx="426">
                  <c:v>-115.27146399999998</c:v>
                </c:pt>
                <c:pt idx="427">
                  <c:v>-115.32293299999998</c:v>
                </c:pt>
                <c:pt idx="428">
                  <c:v>-115.37401499999999</c:v>
                </c:pt>
                <c:pt idx="429">
                  <c:v>-115.42471999999998</c:v>
                </c:pt>
                <c:pt idx="430">
                  <c:v>-115.47504799999999</c:v>
                </c:pt>
                <c:pt idx="431">
                  <c:v>-115.52500899999998</c:v>
                </c:pt>
                <c:pt idx="432">
                  <c:v>-115.57462399999997</c:v>
                </c:pt>
                <c:pt idx="433">
                  <c:v>-115.62390699999997</c:v>
                </c:pt>
                <c:pt idx="434">
                  <c:v>-115.67287399999998</c:v>
                </c:pt>
                <c:pt idx="435">
                  <c:v>-115.70727799999997</c:v>
                </c:pt>
                <c:pt idx="436">
                  <c:v>-115.72361599999996</c:v>
                </c:pt>
                <c:pt idx="437">
                  <c:v>-115.73986599999998</c:v>
                </c:pt>
                <c:pt idx="438">
                  <c:v>-115.75602399999997</c:v>
                </c:pt>
                <c:pt idx="439">
                  <c:v>-115.77209499999998</c:v>
                </c:pt>
                <c:pt idx="440">
                  <c:v>-115.78808299999997</c:v>
                </c:pt>
                <c:pt idx="441">
                  <c:v>-115.80398599999998</c:v>
                </c:pt>
                <c:pt idx="442">
                  <c:v>-115.81981399999998</c:v>
                </c:pt>
                <c:pt idx="443">
                  <c:v>-115.83556699999997</c:v>
                </c:pt>
                <c:pt idx="444">
                  <c:v>-115.85124499999998</c:v>
                </c:pt>
                <c:pt idx="445">
                  <c:v>-115.86685499999999</c:v>
                </c:pt>
                <c:pt idx="446">
                  <c:v>-115.88239399999998</c:v>
                </c:pt>
                <c:pt idx="447">
                  <c:v>-115.89148399999999</c:v>
                </c:pt>
                <c:pt idx="448">
                  <c:v>-115.89786599999996</c:v>
                </c:pt>
                <c:pt idx="449">
                  <c:v>-115.91327399999997</c:v>
                </c:pt>
                <c:pt idx="450">
                  <c:v>-115.92862299999999</c:v>
                </c:pt>
                <c:pt idx="451">
                  <c:v>-115.94391699999997</c:v>
                </c:pt>
                <c:pt idx="452">
                  <c:v>-115.95915999999997</c:v>
                </c:pt>
                <c:pt idx="453">
                  <c:v>-115.98081399999998</c:v>
                </c:pt>
                <c:pt idx="454">
                  <c:v>-116.01841699999997</c:v>
                </c:pt>
                <c:pt idx="455">
                  <c:v>-116.05592499999997</c:v>
                </c:pt>
                <c:pt idx="456">
                  <c:v>-116.09334599999997</c:v>
                </c:pt>
                <c:pt idx="457">
                  <c:v>-116.13068299999998</c:v>
                </c:pt>
                <c:pt idx="458">
                  <c:v>-116.16794599999997</c:v>
                </c:pt>
                <c:pt idx="459">
                  <c:v>-116.20513099999997</c:v>
                </c:pt>
                <c:pt idx="460">
                  <c:v>-116.24224399999997</c:v>
                </c:pt>
                <c:pt idx="461">
                  <c:v>-116.27928699999998</c:v>
                </c:pt>
                <c:pt idx="462">
                  <c:v>-116.31625299999999</c:v>
                </c:pt>
                <c:pt idx="463">
                  <c:v>-116.35314799999998</c:v>
                </c:pt>
                <c:pt idx="464">
                  <c:v>-116.37709299999997</c:v>
                </c:pt>
                <c:pt idx="465">
                  <c:v>-116.39001199999998</c:v>
                </c:pt>
                <c:pt idx="466">
                  <c:v>-116.42673399999998</c:v>
                </c:pt>
                <c:pt idx="467">
                  <c:v>-116.46349799999999</c:v>
                </c:pt>
                <c:pt idx="468">
                  <c:v>-116.50009399999999</c:v>
                </c:pt>
                <c:pt idx="469">
                  <c:v>-116.53663499999999</c:v>
                </c:pt>
                <c:pt idx="470">
                  <c:v>-116.57323499999998</c:v>
                </c:pt>
                <c:pt idx="471">
                  <c:v>-116.60968799999998</c:v>
                </c:pt>
                <c:pt idx="472">
                  <c:v>-116.64127199999999</c:v>
                </c:pt>
                <c:pt idx="473">
                  <c:v>-116.64154999999997</c:v>
                </c:pt>
                <c:pt idx="474">
                  <c:v>-116.65081199999997</c:v>
                </c:pt>
                <c:pt idx="475">
                  <c:v>-116.66004199999998</c:v>
                </c:pt>
                <c:pt idx="476">
                  <c:v>-116.66926699999999</c:v>
                </c:pt>
                <c:pt idx="477">
                  <c:v>-116.67851699999997</c:v>
                </c:pt>
                <c:pt idx="478">
                  <c:v>-116.68773699999997</c:v>
                </c:pt>
                <c:pt idx="479">
                  <c:v>-116.69695399999998</c:v>
                </c:pt>
                <c:pt idx="480">
                  <c:v>-116.70619599999998</c:v>
                </c:pt>
                <c:pt idx="481">
                  <c:v>-116.71540699999997</c:v>
                </c:pt>
                <c:pt idx="482">
                  <c:v>-116.72461499999997</c:v>
                </c:pt>
                <c:pt idx="483">
                  <c:v>-116.73384899999996</c:v>
                </c:pt>
                <c:pt idx="484">
                  <c:v>-116.74305199999998</c:v>
                </c:pt>
                <c:pt idx="485">
                  <c:v>-116.75224999999998</c:v>
                </c:pt>
                <c:pt idx="486">
                  <c:v>-116.76147199999997</c:v>
                </c:pt>
                <c:pt idx="487">
                  <c:v>-116.77066199999999</c:v>
                </c:pt>
                <c:pt idx="488">
                  <c:v>-116.77984699999999</c:v>
                </c:pt>
                <c:pt idx="489">
                  <c:v>-116.78905399999996</c:v>
                </c:pt>
                <c:pt idx="490">
                  <c:v>-116.79823099999999</c:v>
                </c:pt>
                <c:pt idx="491">
                  <c:v>-116.80740299999997</c:v>
                </c:pt>
                <c:pt idx="492">
                  <c:v>-116.85775699999996</c:v>
                </c:pt>
                <c:pt idx="493">
                  <c:v>-116.92408699999999</c:v>
                </c:pt>
                <c:pt idx="494">
                  <c:v>-116.99041199999996</c:v>
                </c:pt>
                <c:pt idx="495">
                  <c:v>-117.05692699999997</c:v>
                </c:pt>
                <c:pt idx="496">
                  <c:v>-117.12323899999998</c:v>
                </c:pt>
                <c:pt idx="497">
                  <c:v>-117.18955699999998</c:v>
                </c:pt>
                <c:pt idx="498">
                  <c:v>-117.25607299999999</c:v>
                </c:pt>
                <c:pt idx="499">
                  <c:v>-117.32238799999999</c:v>
                </c:pt>
                <c:pt idx="500">
                  <c:v>-117.38870099999997</c:v>
                </c:pt>
                <c:pt idx="501">
                  <c:v>-117.45521799999997</c:v>
                </c:pt>
                <c:pt idx="502">
                  <c:v>-117.52152899999999</c:v>
                </c:pt>
                <c:pt idx="503">
                  <c:v>-117.58783799999998</c:v>
                </c:pt>
                <c:pt idx="504">
                  <c:v>-117.65434399999998</c:v>
                </c:pt>
                <c:pt idx="505">
                  <c:v>-117.72064299999997</c:v>
                </c:pt>
                <c:pt idx="506">
                  <c:v>-117.78692899999999</c:v>
                </c:pt>
                <c:pt idx="507">
                  <c:v>-117.85340299999999</c:v>
                </c:pt>
                <c:pt idx="508">
                  <c:v>-117.91966699999998</c:v>
                </c:pt>
                <c:pt idx="509">
                  <c:v>-117.98591899999997</c:v>
                </c:pt>
                <c:pt idx="510">
                  <c:v>-118.05316199999999</c:v>
                </c:pt>
                <c:pt idx="511">
                  <c:v>-118.12369399999997</c:v>
                </c:pt>
                <c:pt idx="512">
                  <c:v>-118.19420699999998</c:v>
                </c:pt>
                <c:pt idx="513">
                  <c:v>-118.26491899999996</c:v>
                </c:pt>
                <c:pt idx="514">
                  <c:v>-118.33540399999998</c:v>
                </c:pt>
                <c:pt idx="515">
                  <c:v>-118.40586999999996</c:v>
                </c:pt>
                <c:pt idx="516">
                  <c:v>-118.47652699999998</c:v>
                </c:pt>
                <c:pt idx="517">
                  <c:v>-118.54694799999999</c:v>
                </c:pt>
                <c:pt idx="518">
                  <c:v>-118.61734799999996</c:v>
                </c:pt>
                <c:pt idx="519">
                  <c:v>-118.68793999999997</c:v>
                </c:pt>
                <c:pt idx="520">
                  <c:v>-118.75830199999999</c:v>
                </c:pt>
                <c:pt idx="521">
                  <c:v>-118.82864599999996</c:v>
                </c:pt>
                <c:pt idx="522">
                  <c:v>-118.89919399999997</c:v>
                </c:pt>
                <c:pt idx="523">
                  <c:v>-118.96951899999999</c:v>
                </c:pt>
                <c:pt idx="524">
                  <c:v>-119.03981899999997</c:v>
                </c:pt>
                <c:pt idx="525">
                  <c:v>-119.11030399999999</c:v>
                </c:pt>
                <c:pt idx="526">
                  <c:v>-119.18055599999997</c:v>
                </c:pt>
                <c:pt idx="527">
                  <c:v>-119.25077699999997</c:v>
                </c:pt>
                <c:pt idx="528">
                  <c:v>-119.32117099999996</c:v>
                </c:pt>
                <c:pt idx="529">
                  <c:v>-119.37176299999999</c:v>
                </c:pt>
                <c:pt idx="530">
                  <c:v>-119.40869299999997</c:v>
                </c:pt>
                <c:pt idx="531">
                  <c:v>-119.44571599999998</c:v>
                </c:pt>
                <c:pt idx="532">
                  <c:v>-119.48260599999998</c:v>
                </c:pt>
                <c:pt idx="533">
                  <c:v>-119.51948099999998</c:v>
                </c:pt>
                <c:pt idx="534">
                  <c:v>-119.55644999999998</c:v>
                </c:pt>
                <c:pt idx="535">
                  <c:v>-119.59328899999997</c:v>
                </c:pt>
                <c:pt idx="536">
                  <c:v>-119.63010899999998</c:v>
                </c:pt>
                <c:pt idx="537">
                  <c:v>-119.66702099999998</c:v>
                </c:pt>
                <c:pt idx="538">
                  <c:v>-119.70379999999997</c:v>
                </c:pt>
                <c:pt idx="539">
                  <c:v>-119.74055599999997</c:v>
                </c:pt>
                <c:pt idx="540">
                  <c:v>-119.77739799999998</c:v>
                </c:pt>
                <c:pt idx="541">
                  <c:v>-119.81410699999998</c:v>
                </c:pt>
                <c:pt idx="542">
                  <c:v>-119.85079199999998</c:v>
                </c:pt>
                <c:pt idx="543">
                  <c:v>-119.88755699999999</c:v>
                </c:pt>
                <c:pt idx="544">
                  <c:v>-119.92418799999999</c:v>
                </c:pt>
                <c:pt idx="545">
                  <c:v>-119.94859399999999</c:v>
                </c:pt>
                <c:pt idx="546">
                  <c:v>-119.96079299999997</c:v>
                </c:pt>
                <c:pt idx="547">
                  <c:v>-119.99748499999998</c:v>
                </c:pt>
                <c:pt idx="548">
                  <c:v>-120.03404599999999</c:v>
                </c:pt>
                <c:pt idx="549">
                  <c:v>-120.10117299999999</c:v>
                </c:pt>
                <c:pt idx="550">
                  <c:v>-120.17442599999998</c:v>
                </c:pt>
                <c:pt idx="551">
                  <c:v>-120.24741199999997</c:v>
                </c:pt>
                <c:pt idx="552">
                  <c:v>-120.32035599999998</c:v>
                </c:pt>
                <c:pt idx="553">
                  <c:v>-120.32429799999997</c:v>
                </c:pt>
                <c:pt idx="554">
                  <c:v>-120.39347599999996</c:v>
                </c:pt>
                <c:pt idx="555">
                  <c:v>-120.46633899999998</c:v>
                </c:pt>
                <c:pt idx="556">
                  <c:v>-120.53916299999997</c:v>
                </c:pt>
                <c:pt idx="557">
                  <c:v>-120.61216699999997</c:v>
                </c:pt>
                <c:pt idx="558">
                  <c:v>-120.68491399999996</c:v>
                </c:pt>
                <c:pt idx="559">
                  <c:v>-120.75761899999998</c:v>
                </c:pt>
                <c:pt idx="560">
                  <c:v>-120.83050599999999</c:v>
                </c:pt>
                <c:pt idx="561">
                  <c:v>-120.90313499999996</c:v>
                </c:pt>
                <c:pt idx="562">
                  <c:v>-120.97572499999998</c:v>
                </c:pt>
                <c:pt idx="563">
                  <c:v>-121.04849199999998</c:v>
                </c:pt>
                <c:pt idx="564">
                  <c:v>-121.12100199999998</c:v>
                </c:pt>
                <c:pt idx="565">
                  <c:v>-121.19346599999997</c:v>
                </c:pt>
                <c:pt idx="566">
                  <c:v>-121.26610199999999</c:v>
                </c:pt>
                <c:pt idx="567">
                  <c:v>-121.33848099999997</c:v>
                </c:pt>
                <c:pt idx="568">
                  <c:v>-121.41081099999997</c:v>
                </c:pt>
                <c:pt idx="569">
                  <c:v>-121.45348699999997</c:v>
                </c:pt>
                <c:pt idx="570">
                  <c:v>-121.49169999999998</c:v>
                </c:pt>
                <c:pt idx="571">
                  <c:v>-121.52988999999997</c:v>
                </c:pt>
                <c:pt idx="572">
                  <c:v>-121.56816299999997</c:v>
                </c:pt>
                <c:pt idx="573">
                  <c:v>-121.60629099999997</c:v>
                </c:pt>
                <c:pt idx="574">
                  <c:v>-121.64439199999998</c:v>
                </c:pt>
                <c:pt idx="575">
                  <c:v>-121.68258199999997</c:v>
                </c:pt>
                <c:pt idx="576">
                  <c:v>-121.72063199999997</c:v>
                </c:pt>
                <c:pt idx="577">
                  <c:v>-121.75865899999997</c:v>
                </c:pt>
                <c:pt idx="578">
                  <c:v>-121.79678199999998</c:v>
                </c:pt>
                <c:pt idx="579">
                  <c:v>-121.83476799999997</c:v>
                </c:pt>
                <c:pt idx="580">
                  <c:v>-121.87273199999998</c:v>
                </c:pt>
                <c:pt idx="581">
                  <c:v>-121.91078699999997</c:v>
                </c:pt>
                <c:pt idx="582">
                  <c:v>-121.94870399999996</c:v>
                </c:pt>
                <c:pt idx="583">
                  <c:v>-121.98659599999996</c:v>
                </c:pt>
                <c:pt idx="584">
                  <c:v>-122.02457999999999</c:v>
                </c:pt>
                <c:pt idx="585">
                  <c:v>-122.06243099999998</c:v>
                </c:pt>
                <c:pt idx="586">
                  <c:v>-122.10025599999997</c:v>
                </c:pt>
                <c:pt idx="587">
                  <c:v>-122.13817199999997</c:v>
                </c:pt>
                <c:pt idx="588">
                  <c:v>-122.17559799999998</c:v>
                </c:pt>
                <c:pt idx="589">
                  <c:v>-122.21283899999997</c:v>
                </c:pt>
                <c:pt idx="590">
                  <c:v>-122.25016899999997</c:v>
                </c:pt>
                <c:pt idx="591">
                  <c:v>-122.28736899999998</c:v>
                </c:pt>
                <c:pt idx="592">
                  <c:v>-122.32455099999999</c:v>
                </c:pt>
                <c:pt idx="593">
                  <c:v>-122.36182599999998</c:v>
                </c:pt>
                <c:pt idx="594">
                  <c:v>-122.39897699999997</c:v>
                </c:pt>
                <c:pt idx="595">
                  <c:v>-122.43611699999997</c:v>
                </c:pt>
                <c:pt idx="596">
                  <c:v>-122.47335699999996</c:v>
                </c:pt>
                <c:pt idx="597">
                  <c:v>-122.51047699999998</c:v>
                </c:pt>
                <c:pt idx="598">
                  <c:v>-122.54758799999999</c:v>
                </c:pt>
                <c:pt idx="599">
                  <c:v>-122.58480199999997</c:v>
                </c:pt>
                <c:pt idx="600">
                  <c:v>-122.62189999999998</c:v>
                </c:pt>
                <c:pt idx="601">
                  <c:v>-122.65899199999998</c:v>
                </c:pt>
                <c:pt idx="602">
                  <c:v>-122.69618599999998</c:v>
                </c:pt>
                <c:pt idx="603">
                  <c:v>-122.73325999999997</c:v>
                </c:pt>
                <c:pt idx="604">
                  <c:v>-122.77031899999997</c:v>
                </c:pt>
                <c:pt idx="605">
                  <c:v>-122.80747699999998</c:v>
                </c:pt>
                <c:pt idx="606">
                  <c:v>-122.84450899999999</c:v>
                </c:pt>
                <c:pt idx="607">
                  <c:v>-122.88072799999998</c:v>
                </c:pt>
                <c:pt idx="608">
                  <c:v>-122.91526799999997</c:v>
                </c:pt>
                <c:pt idx="609">
                  <c:v>-122.94969099999997</c:v>
                </c:pt>
                <c:pt idx="610">
                  <c:v>-122.98409899999999</c:v>
                </c:pt>
                <c:pt idx="611">
                  <c:v>-123.01859899999997</c:v>
                </c:pt>
                <c:pt idx="612">
                  <c:v>-123.05298099999999</c:v>
                </c:pt>
                <c:pt idx="613">
                  <c:v>-123.08734599999997</c:v>
                </c:pt>
                <c:pt idx="614">
                  <c:v>-123.12179899999998</c:v>
                </c:pt>
                <c:pt idx="615">
                  <c:v>-123.15613199999999</c:v>
                </c:pt>
                <c:pt idx="616">
                  <c:v>-123.19045099999997</c:v>
                </c:pt>
                <c:pt idx="617">
                  <c:v>-123.22485699999999</c:v>
                </c:pt>
                <c:pt idx="618">
                  <c:v>-123.25914699999998</c:v>
                </c:pt>
                <c:pt idx="619">
                  <c:v>-123.29342399999999</c:v>
                </c:pt>
                <c:pt idx="620">
                  <c:v>-123.32778899999997</c:v>
                </c:pt>
                <c:pt idx="621">
                  <c:v>-123.36203899999998</c:v>
                </c:pt>
                <c:pt idx="622">
                  <c:v>-123.39627699999997</c:v>
                </c:pt>
                <c:pt idx="623">
                  <c:v>-123.43059999999997</c:v>
                </c:pt>
                <c:pt idx="624">
                  <c:v>-123.46480199999996</c:v>
                </c:pt>
                <c:pt idx="625">
                  <c:v>-123.49898499999998</c:v>
                </c:pt>
                <c:pt idx="626">
                  <c:v>-123.53325099999998</c:v>
                </c:pt>
                <c:pt idx="627">
                  <c:v>-123.56453299999998</c:v>
                </c:pt>
                <c:pt idx="628">
                  <c:v>-123.59509399999999</c:v>
                </c:pt>
                <c:pt idx="629">
                  <c:v>-123.62572899999998</c:v>
                </c:pt>
                <c:pt idx="630">
                  <c:v>-123.65625299999996</c:v>
                </c:pt>
                <c:pt idx="631">
                  <c:v>-123.68675499999998</c:v>
                </c:pt>
                <c:pt idx="632">
                  <c:v>-123.71732499999999</c:v>
                </c:pt>
                <c:pt idx="633">
                  <c:v>-123.74778199999997</c:v>
                </c:pt>
                <c:pt idx="634">
                  <c:v>-123.77821499999999</c:v>
                </c:pt>
                <c:pt idx="635">
                  <c:v>-123.80871299999998</c:v>
                </c:pt>
                <c:pt idx="636">
                  <c:v>-123.83909699999998</c:v>
                </c:pt>
                <c:pt idx="637">
                  <c:v>-123.86945899999998</c:v>
                </c:pt>
                <c:pt idx="638">
                  <c:v>-123.89988599999998</c:v>
                </c:pt>
                <c:pt idx="639">
                  <c:v>-123.93019799999999</c:v>
                </c:pt>
                <c:pt idx="640">
                  <c:v>-123.96048299999998</c:v>
                </c:pt>
                <c:pt idx="641">
                  <c:v>-123.99083199999998</c:v>
                </c:pt>
                <c:pt idx="642">
                  <c:v>-124.02106399999997</c:v>
                </c:pt>
                <c:pt idx="643">
                  <c:v>-124.05126799999996</c:v>
                </c:pt>
                <c:pt idx="644">
                  <c:v>-124.08153299999998</c:v>
                </c:pt>
                <c:pt idx="645">
                  <c:v>-124.11168099999998</c:v>
                </c:pt>
                <c:pt idx="646">
                  <c:v>-124.14285099999998</c:v>
                </c:pt>
                <c:pt idx="647">
                  <c:v>-124.19063799999998</c:v>
                </c:pt>
                <c:pt idx="648">
                  <c:v>-124.23823799999997</c:v>
                </c:pt>
                <c:pt idx="649">
                  <c:v>-124.28579099999999</c:v>
                </c:pt>
                <c:pt idx="650">
                  <c:v>-124.33343799999997</c:v>
                </c:pt>
                <c:pt idx="651">
                  <c:v>-124.38089599999998</c:v>
                </c:pt>
                <c:pt idx="652">
                  <c:v>-124.42830399999997</c:v>
                </c:pt>
                <c:pt idx="653">
                  <c:v>-124.47580399999998</c:v>
                </c:pt>
                <c:pt idx="654">
                  <c:v>-124.52311299999997</c:v>
                </c:pt>
                <c:pt idx="655">
                  <c:v>-124.57036999999997</c:v>
                </c:pt>
                <c:pt idx="656">
                  <c:v>-124.61771399999998</c:v>
                </c:pt>
                <c:pt idx="657">
                  <c:v>-124.66486199999997</c:v>
                </c:pt>
                <c:pt idx="658">
                  <c:v>-124.71195899999998</c:v>
                </c:pt>
                <c:pt idx="659">
                  <c:v>-124.75914199999997</c:v>
                </c:pt>
                <c:pt idx="660">
                  <c:v>-124.80612999999997</c:v>
                </c:pt>
                <c:pt idx="661">
                  <c:v>-124.85306299999996</c:v>
                </c:pt>
                <c:pt idx="662">
                  <c:v>-124.90007999999997</c:v>
                </c:pt>
                <c:pt idx="663">
                  <c:v>-124.94689499999998</c:v>
                </c:pt>
                <c:pt idx="664">
                  <c:v>-124.99364899999998</c:v>
                </c:pt>
                <c:pt idx="665">
                  <c:v>-125.04048499999999</c:v>
                </c:pt>
                <c:pt idx="666">
                  <c:v>-125.08712399999999</c:v>
                </c:pt>
                <c:pt idx="667">
                  <c:v>-125.12449999999998</c:v>
                </c:pt>
                <c:pt idx="668">
                  <c:v>-125.16133499999998</c:v>
                </c:pt>
                <c:pt idx="669">
                  <c:v>-125.19800999999998</c:v>
                </c:pt>
                <c:pt idx="670">
                  <c:v>-125.23463299999997</c:v>
                </c:pt>
                <c:pt idx="671">
                  <c:v>-125.27131599999998</c:v>
                </c:pt>
                <c:pt idx="672">
                  <c:v>-125.30783999999997</c:v>
                </c:pt>
                <c:pt idx="673">
                  <c:v>-125.34431699999999</c:v>
                </c:pt>
                <c:pt idx="674">
                  <c:v>-125.38085599999997</c:v>
                </c:pt>
                <c:pt idx="675">
                  <c:v>-125.41723699999997</c:v>
                </c:pt>
                <c:pt idx="676">
                  <c:v>-125.45357099999998</c:v>
                </c:pt>
                <c:pt idx="677">
                  <c:v>-125.48996999999997</c:v>
                </c:pt>
                <c:pt idx="678">
                  <c:v>-125.52621499999998</c:v>
                </c:pt>
                <c:pt idx="679">
                  <c:v>-125.56241799999998</c:v>
                </c:pt>
                <c:pt idx="680">
                  <c:v>-125.59868699999998</c:v>
                </c:pt>
                <c:pt idx="681">
                  <c:v>-125.63480499999997</c:v>
                </c:pt>
                <c:pt idx="682">
                  <c:v>-125.67087999999998</c:v>
                </c:pt>
                <c:pt idx="683">
                  <c:v>-125.70702299999996</c:v>
                </c:pt>
                <c:pt idx="684">
                  <c:v>-125.74301899999998</c:v>
                </c:pt>
                <c:pt idx="685">
                  <c:v>-125.77897599999997</c:v>
                </c:pt>
                <c:pt idx="686">
                  <c:v>-125.81499999999997</c:v>
                </c:pt>
                <c:pt idx="687">
                  <c:v>-125.84841199999997</c:v>
                </c:pt>
                <c:pt idx="688">
                  <c:v>-125.87612799999997</c:v>
                </c:pt>
                <c:pt idx="689">
                  <c:v>-125.90390199999999</c:v>
                </c:pt>
                <c:pt idx="690">
                  <c:v>-125.93156499999998</c:v>
                </c:pt>
                <c:pt idx="691">
                  <c:v>-125.95919999999998</c:v>
                </c:pt>
                <c:pt idx="692">
                  <c:v>-125.98688999999999</c:v>
                </c:pt>
                <c:pt idx="693">
                  <c:v>-126.01446799999997</c:v>
                </c:pt>
                <c:pt idx="694">
                  <c:v>-126.04201599999999</c:v>
                </c:pt>
                <c:pt idx="695">
                  <c:v>-126.06962299999998</c:v>
                </c:pt>
                <c:pt idx="696">
                  <c:v>-126.09711799999997</c:v>
                </c:pt>
                <c:pt idx="697">
                  <c:v>-126.12458199999998</c:v>
                </c:pt>
                <c:pt idx="698">
                  <c:v>-126.15210199999999</c:v>
                </c:pt>
                <c:pt idx="699">
                  <c:v>-126.17950999999996</c:v>
                </c:pt>
                <c:pt idx="700">
                  <c:v>-126.20688999999999</c:v>
                </c:pt>
                <c:pt idx="701">
                  <c:v>-126.23432399999999</c:v>
                </c:pt>
                <c:pt idx="702">
                  <c:v>-126.26164699999998</c:v>
                </c:pt>
                <c:pt idx="703">
                  <c:v>-126.28893999999997</c:v>
                </c:pt>
                <c:pt idx="704">
                  <c:v>-126.31628599999999</c:v>
                </c:pt>
                <c:pt idx="705">
                  <c:v>-126.34352399999997</c:v>
                </c:pt>
                <c:pt idx="706">
                  <c:v>-126.37073399999997</c:v>
                </c:pt>
                <c:pt idx="707">
                  <c:v>-126.39799599999998</c:v>
                </c:pt>
                <c:pt idx="708">
                  <c:v>-126.42665499999998</c:v>
                </c:pt>
                <c:pt idx="709">
                  <c:v>-126.46172699999997</c:v>
                </c:pt>
                <c:pt idx="710">
                  <c:v>-126.49686399999999</c:v>
                </c:pt>
                <c:pt idx="711">
                  <c:v>-126.53185699999997</c:v>
                </c:pt>
                <c:pt idx="712">
                  <c:v>-126.56681099999997</c:v>
                </c:pt>
                <c:pt idx="713">
                  <c:v>-126.60183199999997</c:v>
                </c:pt>
                <c:pt idx="714">
                  <c:v>-126.63671099999999</c:v>
                </c:pt>
                <c:pt idx="715">
                  <c:v>-126.67155199999999</c:v>
                </c:pt>
                <c:pt idx="716">
                  <c:v>-126.70646099999999</c:v>
                </c:pt>
                <c:pt idx="717">
                  <c:v>-126.74122599999998</c:v>
                </c:pt>
                <c:pt idx="718">
                  <c:v>-126.77595499999998</c:v>
                </c:pt>
                <c:pt idx="719">
                  <c:v>-126.81074899999999</c:v>
                </c:pt>
                <c:pt idx="720">
                  <c:v>-126.84539699999999</c:v>
                </c:pt>
                <c:pt idx="721">
                  <c:v>-126.88000599999998</c:v>
                </c:pt>
                <c:pt idx="722">
                  <c:v>-126.91467999999998</c:v>
                </c:pt>
                <c:pt idx="723">
                  <c:v>-126.94920799999997</c:v>
                </c:pt>
                <c:pt idx="724">
                  <c:v>-126.98369499999998</c:v>
                </c:pt>
                <c:pt idx="725">
                  <c:v>-127.01824299999998</c:v>
                </c:pt>
                <c:pt idx="726">
                  <c:v>-127.05264699999998</c:v>
                </c:pt>
                <c:pt idx="727">
                  <c:v>-127.08700599999997</c:v>
                </c:pt>
                <c:pt idx="728">
                  <c:v>-127.12142499999999</c:v>
                </c:pt>
                <c:pt idx="729">
                  <c:v>-127.15569899999997</c:v>
                </c:pt>
                <c:pt idx="730">
                  <c:v>-127.21012399999998</c:v>
                </c:pt>
                <c:pt idx="731">
                  <c:v>-127.27915599999997</c:v>
                </c:pt>
                <c:pt idx="732">
                  <c:v>-127.34789299999997</c:v>
                </c:pt>
                <c:pt idx="733">
                  <c:v>-127.41654399999999</c:v>
                </c:pt>
                <c:pt idx="734">
                  <c:v>-127.48531199999996</c:v>
                </c:pt>
                <c:pt idx="735">
                  <c:v>-127.55378399999998</c:v>
                </c:pt>
                <c:pt idx="736">
                  <c:v>-127.62216899999999</c:v>
                </c:pt>
                <c:pt idx="737">
                  <c:v>-127.69066999999998</c:v>
                </c:pt>
                <c:pt idx="738">
                  <c:v>-127.75887299999997</c:v>
                </c:pt>
                <c:pt idx="739">
                  <c:v>-127.82698399999998</c:v>
                </c:pt>
                <c:pt idx="740">
                  <c:v>-127.89520399999998</c:v>
                </c:pt>
                <c:pt idx="741">
                  <c:v>-127.96311999999998</c:v>
                </c:pt>
                <c:pt idx="742">
                  <c:v>-128.03093799999996</c:v>
                </c:pt>
                <c:pt idx="743">
                  <c:v>-128.09886399999996</c:v>
                </c:pt>
                <c:pt idx="744">
                  <c:v>-128.16648599999996</c:v>
                </c:pt>
                <c:pt idx="745">
                  <c:v>-128.23400199999998</c:v>
                </c:pt>
                <c:pt idx="746">
                  <c:v>-128.30162399999998</c:v>
                </c:pt>
                <c:pt idx="747">
                  <c:v>-128.36894799999999</c:v>
                </c:pt>
                <c:pt idx="748">
                  <c:v>-128.43617299999997</c:v>
                </c:pt>
                <c:pt idx="749">
                  <c:v>-128.50350399999996</c:v>
                </c:pt>
                <c:pt idx="750">
                  <c:v>-128.57054099999996</c:v>
                </c:pt>
                <c:pt idx="751">
                  <c:v>-128.63749199999998</c:v>
                </c:pt>
                <c:pt idx="752">
                  <c:v>-128.69788899999998</c:v>
                </c:pt>
                <c:pt idx="753">
                  <c:v>-128.74653099999998</c:v>
                </c:pt>
                <c:pt idx="754">
                  <c:v>-128.79510399999998</c:v>
                </c:pt>
                <c:pt idx="755">
                  <c:v>-128.84375299999996</c:v>
                </c:pt>
                <c:pt idx="756">
                  <c:v>-128.89218699999998</c:v>
                </c:pt>
                <c:pt idx="757">
                  <c:v>-128.94054599999998</c:v>
                </c:pt>
                <c:pt idx="758">
                  <c:v>-128.98897499999998</c:v>
                </c:pt>
                <c:pt idx="759">
                  <c:v>-129.03718499999997</c:v>
                </c:pt>
                <c:pt idx="760">
                  <c:v>-129.08532199999999</c:v>
                </c:pt>
                <c:pt idx="761">
                  <c:v>-129.13353099999998</c:v>
                </c:pt>
                <c:pt idx="762">
                  <c:v>-129.18152599999999</c:v>
                </c:pt>
                <c:pt idx="763">
                  <c:v>-129.22944999999999</c:v>
                </c:pt>
                <c:pt idx="764">
                  <c:v>-129.27744499999997</c:v>
                </c:pt>
                <c:pt idx="765">
                  <c:v>-129.32522699999998</c:v>
                </c:pt>
                <c:pt idx="766">
                  <c:v>-129.37294299999996</c:v>
                </c:pt>
                <c:pt idx="767">
                  <c:v>-129.42073599999998</c:v>
                </c:pt>
                <c:pt idx="768">
                  <c:v>-129.46832299999997</c:v>
                </c:pt>
                <c:pt idx="769">
                  <c:v>-129.51584399999999</c:v>
                </c:pt>
                <c:pt idx="770">
                  <c:v>-129.56343599999997</c:v>
                </c:pt>
                <c:pt idx="771">
                  <c:v>-129.61081699999997</c:v>
                </c:pt>
                <c:pt idx="772">
                  <c:v>-129.65813199999997</c:v>
                </c:pt>
                <c:pt idx="773">
                  <c:v>-129.70552399999997</c:v>
                </c:pt>
                <c:pt idx="774">
                  <c:v>-129.75271099999998</c:v>
                </c:pt>
                <c:pt idx="775">
                  <c:v>-129.80362499999998</c:v>
                </c:pt>
                <c:pt idx="776">
                  <c:v>-129.85984499999998</c:v>
                </c:pt>
                <c:pt idx="777">
                  <c:v>-129.91582299999999</c:v>
                </c:pt>
                <c:pt idx="778">
                  <c:v>-129.97172699999999</c:v>
                </c:pt>
                <c:pt idx="779">
                  <c:v>-130.02772599999997</c:v>
                </c:pt>
                <c:pt idx="780">
                  <c:v>-130.08348199999998</c:v>
                </c:pt>
                <c:pt idx="781">
                  <c:v>-130.13915799999998</c:v>
                </c:pt>
                <c:pt idx="782">
                  <c:v>-130.19491699999998</c:v>
                </c:pt>
                <c:pt idx="783">
                  <c:v>-130.25041999999999</c:v>
                </c:pt>
                <c:pt idx="784">
                  <c:v>-130.30583499999997</c:v>
                </c:pt>
                <c:pt idx="785">
                  <c:v>-130.36133499999997</c:v>
                </c:pt>
                <c:pt idx="786">
                  <c:v>-130.41658399999997</c:v>
                </c:pt>
                <c:pt idx="787">
                  <c:v>-130.47174799999999</c:v>
                </c:pt>
                <c:pt idx="788">
                  <c:v>-130.52699299999998</c:v>
                </c:pt>
                <c:pt idx="789">
                  <c:v>-130.58199199999999</c:v>
                </c:pt>
                <c:pt idx="790">
                  <c:v>-130.63690999999997</c:v>
                </c:pt>
                <c:pt idx="791">
                  <c:v>-130.69190599999999</c:v>
                </c:pt>
                <c:pt idx="792">
                  <c:v>-130.74666199999999</c:v>
                </c:pt>
                <c:pt idx="793">
                  <c:v>-130.80134099999998</c:v>
                </c:pt>
                <c:pt idx="794">
                  <c:v>-130.85610399999999</c:v>
                </c:pt>
                <c:pt idx="795">
                  <c:v>-130.91062799999997</c:v>
                </c:pt>
                <c:pt idx="796">
                  <c:v>-130.96508099999997</c:v>
                </c:pt>
                <c:pt idx="797">
                  <c:v>-131.01962399999996</c:v>
                </c:pt>
                <c:pt idx="798">
                  <c:v>-131.07393399999998</c:v>
                </c:pt>
                <c:pt idx="799">
                  <c:v>-131.09005799999997</c:v>
                </c:pt>
                <c:pt idx="800">
                  <c:v>-131.12350899999998</c:v>
                </c:pt>
                <c:pt idx="801">
                  <c:v>-131.17120599999998</c:v>
                </c:pt>
                <c:pt idx="802">
                  <c:v>-131.21869899999999</c:v>
                </c:pt>
                <c:pt idx="803">
                  <c:v>-131.26612799999998</c:v>
                </c:pt>
                <c:pt idx="804">
                  <c:v>-131.31363799999997</c:v>
                </c:pt>
                <c:pt idx="805">
                  <c:v>-131.36094199999997</c:v>
                </c:pt>
                <c:pt idx="806">
                  <c:v>-131.40817899999999</c:v>
                </c:pt>
                <c:pt idx="807">
                  <c:v>-131.45548699999998</c:v>
                </c:pt>
                <c:pt idx="808">
                  <c:v>-131.50258199999999</c:v>
                </c:pt>
                <c:pt idx="809">
                  <c:v>-131.54960699999998</c:v>
                </c:pt>
                <c:pt idx="810">
                  <c:v>-131.59669699999998</c:v>
                </c:pt>
                <c:pt idx="811">
                  <c:v>-131.64357699999996</c:v>
                </c:pt>
                <c:pt idx="812">
                  <c:v>-131.69038599999999</c:v>
                </c:pt>
                <c:pt idx="813">
                  <c:v>-131.73726799999997</c:v>
                </c:pt>
                <c:pt idx="814">
                  <c:v>-131.78394599999999</c:v>
                </c:pt>
                <c:pt idx="815">
                  <c:v>-131.83056499999998</c:v>
                </c:pt>
                <c:pt idx="816">
                  <c:v>-131.87726399999997</c:v>
                </c:pt>
                <c:pt idx="817">
                  <c:v>-131.92376799999997</c:v>
                </c:pt>
                <c:pt idx="818">
                  <c:v>-131.97021399999997</c:v>
                </c:pt>
                <c:pt idx="819">
                  <c:v>-132.01673999999997</c:v>
                </c:pt>
                <c:pt idx="820">
                  <c:v>-132.06306099999998</c:v>
                </c:pt>
                <c:pt idx="821">
                  <c:v>-132.10931899999997</c:v>
                </c:pt>
                <c:pt idx="822">
                  <c:v>-132.15565099999998</c:v>
                </c:pt>
                <c:pt idx="823">
                  <c:v>-132.20177799999999</c:v>
                </c:pt>
                <c:pt idx="824">
                  <c:v>-132.24824599999997</c:v>
                </c:pt>
                <c:pt idx="825">
                  <c:v>-132.29678499999997</c:v>
                </c:pt>
                <c:pt idx="826">
                  <c:v>-132.34510799999998</c:v>
                </c:pt>
                <c:pt idx="827">
                  <c:v>-132.39335399999999</c:v>
                </c:pt>
                <c:pt idx="828">
                  <c:v>-132.44166399999997</c:v>
                </c:pt>
                <c:pt idx="829">
                  <c:v>-132.48974899999999</c:v>
                </c:pt>
                <c:pt idx="830">
                  <c:v>-132.53775099999999</c:v>
                </c:pt>
                <c:pt idx="831">
                  <c:v>-132.58581099999998</c:v>
                </c:pt>
                <c:pt idx="832">
                  <c:v>-132.63364299999998</c:v>
                </c:pt>
                <c:pt idx="833">
                  <c:v>-132.68139199999999</c:v>
                </c:pt>
                <c:pt idx="834">
                  <c:v>-132.72919999999996</c:v>
                </c:pt>
                <c:pt idx="835">
                  <c:v>-132.77678499999999</c:v>
                </c:pt>
                <c:pt idx="836">
                  <c:v>-132.82429199999999</c:v>
                </c:pt>
                <c:pt idx="837">
                  <c:v>-132.87186699999998</c:v>
                </c:pt>
                <c:pt idx="838">
                  <c:v>-132.91922799999998</c:v>
                </c:pt>
                <c:pt idx="839">
                  <c:v>-132.96652399999996</c:v>
                </c:pt>
                <c:pt idx="840">
                  <c:v>-133.01389599999999</c:v>
                </c:pt>
                <c:pt idx="841">
                  <c:v>-133.06105999999997</c:v>
                </c:pt>
                <c:pt idx="842">
                  <c:v>-133.10815599999998</c:v>
                </c:pt>
                <c:pt idx="843">
                  <c:v>-133.15532699999997</c:v>
                </c:pt>
                <c:pt idx="844">
                  <c:v>-133.20228799999998</c:v>
                </c:pt>
                <c:pt idx="845">
                  <c:v>-133.24918199999999</c:v>
                </c:pt>
                <c:pt idx="846">
                  <c:v>-133.29615399999997</c:v>
                </c:pt>
                <c:pt idx="847">
                  <c:v>-133.34292399999998</c:v>
                </c:pt>
                <c:pt idx="848">
                  <c:v>-133.38963099999998</c:v>
                </c:pt>
                <c:pt idx="849">
                  <c:v>-133.43641599999998</c:v>
                </c:pt>
                <c:pt idx="850">
                  <c:v>-133.49500199999997</c:v>
                </c:pt>
                <c:pt idx="851">
                  <c:v>-133.55844699999997</c:v>
                </c:pt>
                <c:pt idx="852">
                  <c:v>-133.62199999999999</c:v>
                </c:pt>
                <c:pt idx="853">
                  <c:v>-133.68526999999997</c:v>
                </c:pt>
                <c:pt idx="854">
                  <c:v>-133.74843399999997</c:v>
                </c:pt>
                <c:pt idx="855">
                  <c:v>-133.81167999999997</c:v>
                </c:pt>
                <c:pt idx="856">
                  <c:v>-133.87463199999999</c:v>
                </c:pt>
                <c:pt idx="857">
                  <c:v>-133.93746899999996</c:v>
                </c:pt>
                <c:pt idx="858">
                  <c:v>-134.00036999999998</c:v>
                </c:pt>
                <c:pt idx="859">
                  <c:v>-134.06295899999998</c:v>
                </c:pt>
                <c:pt idx="860">
                  <c:v>-134.12542599999998</c:v>
                </c:pt>
                <c:pt idx="861">
                  <c:v>-134.18796099999997</c:v>
                </c:pt>
                <c:pt idx="862">
                  <c:v>-134.25018999999998</c:v>
                </c:pt>
                <c:pt idx="863">
                  <c:v>-134.31229999999996</c:v>
                </c:pt>
                <c:pt idx="864">
                  <c:v>-134.37447599999999</c:v>
                </c:pt>
                <c:pt idx="865">
                  <c:v>-134.43634799999998</c:v>
                </c:pt>
                <c:pt idx="866">
                  <c:v>-134.49810599999998</c:v>
                </c:pt>
                <c:pt idx="867">
                  <c:v>-134.55993499999997</c:v>
                </c:pt>
                <c:pt idx="868">
                  <c:v>-134.62147199999998</c:v>
                </c:pt>
                <c:pt idx="869">
                  <c:v>-134.68290999999996</c:v>
                </c:pt>
                <c:pt idx="870">
                  <c:v>-134.74442999999997</c:v>
                </c:pt>
                <c:pt idx="871">
                  <c:v>-134.80566399999998</c:v>
                </c:pt>
                <c:pt idx="872">
                  <c:v>-134.86679899999999</c:v>
                </c:pt>
                <c:pt idx="873">
                  <c:v>-134.92802399999997</c:v>
                </c:pt>
                <c:pt idx="874">
                  <c:v>-134.98896699999997</c:v>
                </c:pt>
                <c:pt idx="875">
                  <c:v>-135.04981199999997</c:v>
                </c:pt>
                <c:pt idx="876">
                  <c:v>-135.11236399999999</c:v>
                </c:pt>
                <c:pt idx="877">
                  <c:v>-135.18218199999998</c:v>
                </c:pt>
                <c:pt idx="878">
                  <c:v>-135.25188199999997</c:v>
                </c:pt>
                <c:pt idx="879">
                  <c:v>-135.32166799999999</c:v>
                </c:pt>
                <c:pt idx="880">
                  <c:v>-135.39111799999998</c:v>
                </c:pt>
                <c:pt idx="881">
                  <c:v>-135.46043999999998</c:v>
                </c:pt>
                <c:pt idx="882">
                  <c:v>-135.52983299999997</c:v>
                </c:pt>
                <c:pt idx="883">
                  <c:v>-135.59888299999997</c:v>
                </c:pt>
                <c:pt idx="884">
                  <c:v>-135.66780199999997</c:v>
                </c:pt>
                <c:pt idx="885">
                  <c:v>-135.73680999999999</c:v>
                </c:pt>
                <c:pt idx="886">
                  <c:v>-135.80549899999997</c:v>
                </c:pt>
                <c:pt idx="887">
                  <c:v>-135.87407699999997</c:v>
                </c:pt>
                <c:pt idx="888">
                  <c:v>-135.94274899999996</c:v>
                </c:pt>
                <c:pt idx="889">
                  <c:v>-136.01110999999997</c:v>
                </c:pt>
                <c:pt idx="890">
                  <c:v>-136.07936499999997</c:v>
                </c:pt>
                <c:pt idx="891">
                  <c:v>-136.14772299999998</c:v>
                </c:pt>
                <c:pt idx="892">
                  <c:v>-136.21577199999999</c:v>
                </c:pt>
                <c:pt idx="893">
                  <c:v>-136.28371199999998</c:v>
                </c:pt>
                <c:pt idx="894">
                  <c:v>-136.35174999999998</c:v>
                </c:pt>
                <c:pt idx="895">
                  <c:v>-136.41948399999998</c:v>
                </c:pt>
                <c:pt idx="896">
                  <c:v>-136.48710599999998</c:v>
                </c:pt>
                <c:pt idx="897">
                  <c:v>-136.55481299999997</c:v>
                </c:pt>
                <c:pt idx="898">
                  <c:v>-136.62220299999998</c:v>
                </c:pt>
                <c:pt idx="899">
                  <c:v>-136.68947699999998</c:v>
                </c:pt>
                <c:pt idx="900">
                  <c:v>-136.75682999999998</c:v>
                </c:pt>
                <c:pt idx="901">
                  <c:v>-136.82386799999998</c:v>
                </c:pt>
                <c:pt idx="902">
                  <c:v>-136.89079999999998</c:v>
                </c:pt>
                <c:pt idx="903">
                  <c:v>-136.95782699999998</c:v>
                </c:pt>
                <c:pt idx="904">
                  <c:v>-137.01615099999998</c:v>
                </c:pt>
                <c:pt idx="905">
                  <c:v>-137.05996999999996</c:v>
                </c:pt>
                <c:pt idx="906">
                  <c:v>-137.10383699999997</c:v>
                </c:pt>
                <c:pt idx="907">
                  <c:v>-137.14748399999996</c:v>
                </c:pt>
                <c:pt idx="908">
                  <c:v>-137.19104399999998</c:v>
                </c:pt>
                <c:pt idx="909">
                  <c:v>-137.23464999999999</c:v>
                </c:pt>
                <c:pt idx="910">
                  <c:v>-137.27804499999996</c:v>
                </c:pt>
                <c:pt idx="911">
                  <c:v>-137.32136399999999</c:v>
                </c:pt>
                <c:pt idx="912">
                  <c:v>-137.36474099999998</c:v>
                </c:pt>
                <c:pt idx="913">
                  <c:v>-137.40792499999998</c:v>
                </c:pt>
                <c:pt idx="914">
                  <c:v>-137.45104699999999</c:v>
                </c:pt>
                <c:pt idx="915">
                  <c:v>-137.49423399999998</c:v>
                </c:pt>
                <c:pt idx="916">
                  <c:v>-137.53722999999997</c:v>
                </c:pt>
                <c:pt idx="917">
                  <c:v>-137.58015899999998</c:v>
                </c:pt>
                <c:pt idx="918">
                  <c:v>-137.62314999999998</c:v>
                </c:pt>
                <c:pt idx="919">
                  <c:v>-137.66594599999999</c:v>
                </c:pt>
                <c:pt idx="920">
                  <c:v>-137.70868099999998</c:v>
                </c:pt>
                <c:pt idx="921">
                  <c:v>-137.75148699999997</c:v>
                </c:pt>
                <c:pt idx="922">
                  <c:v>-137.79410899999996</c:v>
                </c:pt>
                <c:pt idx="923">
                  <c:v>-137.83667899999998</c:v>
                </c:pt>
                <c:pt idx="924">
                  <c:v>-137.85098599999998</c:v>
                </c:pt>
                <c:pt idx="925">
                  <c:v>-137.87932799999999</c:v>
                </c:pt>
                <c:pt idx="926">
                  <c:v>-137.92180599999998</c:v>
                </c:pt>
                <c:pt idx="927">
                  <c:v>-137.96424399999998</c:v>
                </c:pt>
                <c:pt idx="928">
                  <c:v>-138.00677099999999</c:v>
                </c:pt>
                <c:pt idx="929">
                  <c:v>-138.04912899999997</c:v>
                </c:pt>
                <c:pt idx="930">
                  <c:v>-138.09143899999998</c:v>
                </c:pt>
                <c:pt idx="931">
                  <c:v>-138.13382199999998</c:v>
                </c:pt>
                <c:pt idx="932">
                  <c:v>-138.17602299999999</c:v>
                </c:pt>
                <c:pt idx="933">
                  <c:v>-138.21816599999997</c:v>
                </c:pt>
                <c:pt idx="934">
                  <c:v>-138.25581099999997</c:v>
                </c:pt>
                <c:pt idx="935">
                  <c:v>-138.27934499999998</c:v>
                </c:pt>
                <c:pt idx="936">
                  <c:v>-138.30284699999999</c:v>
                </c:pt>
                <c:pt idx="937">
                  <c:v>-138.32638699999998</c:v>
                </c:pt>
                <c:pt idx="938">
                  <c:v>-138.34982299999999</c:v>
                </c:pt>
                <c:pt idx="939">
                  <c:v>-138.37322599999999</c:v>
                </c:pt>
                <c:pt idx="940">
                  <c:v>-138.39666799999998</c:v>
                </c:pt>
                <c:pt idx="941">
                  <c:v>-138.42001399999998</c:v>
                </c:pt>
                <c:pt idx="942">
                  <c:v>-138.44333399999996</c:v>
                </c:pt>
                <c:pt idx="943">
                  <c:v>-138.46670299999997</c:v>
                </c:pt>
                <c:pt idx="944">
                  <c:v>-138.48998299999997</c:v>
                </c:pt>
                <c:pt idx="945">
                  <c:v>-138.51324099999997</c:v>
                </c:pt>
                <c:pt idx="946">
                  <c:v>-138.53654799999998</c:v>
                </c:pt>
                <c:pt idx="947">
                  <c:v>-138.55976199999998</c:v>
                </c:pt>
                <c:pt idx="948">
                  <c:v>-138.58294499999997</c:v>
                </c:pt>
                <c:pt idx="949">
                  <c:v>-138.60616699999997</c:v>
                </c:pt>
                <c:pt idx="950">
                  <c:v>-138.62928699999998</c:v>
                </c:pt>
                <c:pt idx="951">
                  <c:v>-138.65237099999999</c:v>
                </c:pt>
                <c:pt idx="952">
                  <c:v>-138.67549199999999</c:v>
                </c:pt>
                <c:pt idx="953">
                  <c:v>-138.69851799999998</c:v>
                </c:pt>
                <c:pt idx="954">
                  <c:v>-138.72151799999997</c:v>
                </c:pt>
                <c:pt idx="955">
                  <c:v>-138.74456199999997</c:v>
                </c:pt>
                <c:pt idx="956">
                  <c:v>-138.76751699999997</c:v>
                </c:pt>
                <c:pt idx="957">
                  <c:v>-138.79045499999998</c:v>
                </c:pt>
                <c:pt idx="958">
                  <c:v>-138.81344599999997</c:v>
                </c:pt>
                <c:pt idx="959">
                  <c:v>-138.83634599999996</c:v>
                </c:pt>
                <c:pt idx="960">
                  <c:v>-138.85922199999999</c:v>
                </c:pt>
                <c:pt idx="961">
                  <c:v>-138.88214399999998</c:v>
                </c:pt>
                <c:pt idx="962">
                  <c:v>-138.90497299999998</c:v>
                </c:pt>
                <c:pt idx="963">
                  <c:v>-138.92777999999998</c:v>
                </c:pt>
                <c:pt idx="964">
                  <c:v>-138.95181599999998</c:v>
                </c:pt>
                <c:pt idx="965">
                  <c:v>-139.01716399999998</c:v>
                </c:pt>
                <c:pt idx="966">
                  <c:v>-139.08242799999996</c:v>
                </c:pt>
                <c:pt idx="967">
                  <c:v>-139.14779399999998</c:v>
                </c:pt>
                <c:pt idx="968">
                  <c:v>-139.21285299999997</c:v>
                </c:pt>
                <c:pt idx="969">
                  <c:v>-139.27781999999999</c:v>
                </c:pt>
                <c:pt idx="970">
                  <c:v>-139.34290699999997</c:v>
                </c:pt>
                <c:pt idx="971">
                  <c:v>-139.40773799999997</c:v>
                </c:pt>
                <c:pt idx="972">
                  <c:v>-139.47252699999999</c:v>
                </c:pt>
                <c:pt idx="973">
                  <c:v>-139.53747899999999</c:v>
                </c:pt>
                <c:pt idx="974">
                  <c:v>-139.60220399999997</c:v>
                </c:pt>
                <c:pt idx="975">
                  <c:v>-139.66689299999999</c:v>
                </c:pt>
                <c:pt idx="976">
                  <c:v>-139.73173499999999</c:v>
                </c:pt>
                <c:pt idx="977">
                  <c:v>-139.79633999999999</c:v>
                </c:pt>
                <c:pt idx="978">
                  <c:v>-139.86089299999998</c:v>
                </c:pt>
                <c:pt idx="979">
                  <c:v>-139.92559499999999</c:v>
                </c:pt>
                <c:pt idx="980">
                  <c:v>-139.99006299999996</c:v>
                </c:pt>
                <c:pt idx="981">
                  <c:v>-140.05448599999997</c:v>
                </c:pt>
                <c:pt idx="982">
                  <c:v>-140.11905899999996</c:v>
                </c:pt>
                <c:pt idx="983">
                  <c:v>-140.18339799999998</c:v>
                </c:pt>
                <c:pt idx="984">
                  <c:v>-140.24768999999998</c:v>
                </c:pt>
                <c:pt idx="985">
                  <c:v>-140.31213299999999</c:v>
                </c:pt>
                <c:pt idx="986">
                  <c:v>-140.37634299999999</c:v>
                </c:pt>
                <c:pt idx="987">
                  <c:v>-140.44050699999997</c:v>
                </c:pt>
                <c:pt idx="988">
                  <c:v>-140.50482099999996</c:v>
                </c:pt>
                <c:pt idx="989">
                  <c:v>-140.56890299999998</c:v>
                </c:pt>
                <c:pt idx="990">
                  <c:v>-140.63294199999999</c:v>
                </c:pt>
                <c:pt idx="991">
                  <c:v>-140.69712799999996</c:v>
                </c:pt>
                <c:pt idx="992">
                  <c:v>-140.76107899999997</c:v>
                </c:pt>
                <c:pt idx="993">
                  <c:v>-140.82498599999997</c:v>
                </c:pt>
                <c:pt idx="994">
                  <c:v>-140.88903399999998</c:v>
                </c:pt>
                <c:pt idx="995">
                  <c:v>-140.95283299999997</c:v>
                </c:pt>
                <c:pt idx="996">
                  <c:v>-141.03655699999999</c:v>
                </c:pt>
                <c:pt idx="997">
                  <c:v>-141.12298299999998</c:v>
                </c:pt>
                <c:pt idx="998">
                  <c:v>-141.20905199999999</c:v>
                </c:pt>
                <c:pt idx="999">
                  <c:v>-141.29500999999999</c:v>
                </c:pt>
                <c:pt idx="1000">
                  <c:v>-141.38111099999998</c:v>
                </c:pt>
                <c:pt idx="1001">
                  <c:v>-141.46683799999997</c:v>
                </c:pt>
                <c:pt idx="1002">
                  <c:v>-141.55245199999999</c:v>
                </c:pt>
                <c:pt idx="1003">
                  <c:v>-141.63822199999998</c:v>
                </c:pt>
                <c:pt idx="1004">
                  <c:v>-141.72364899999997</c:v>
                </c:pt>
                <c:pt idx="1005">
                  <c:v>-141.80900299999999</c:v>
                </c:pt>
                <c:pt idx="1006">
                  <c:v>-141.89454599999999</c:v>
                </c:pt>
                <c:pt idx="1007">
                  <c:v>-141.97976599999998</c:v>
                </c:pt>
                <c:pt idx="1008">
                  <c:v>-142.06491099999997</c:v>
                </c:pt>
                <c:pt idx="1009">
                  <c:v>-142.15023099999999</c:v>
                </c:pt>
                <c:pt idx="1010">
                  <c:v>-142.23521299999999</c:v>
                </c:pt>
                <c:pt idx="1011">
                  <c:v>-142.32011999999997</c:v>
                </c:pt>
                <c:pt idx="1012">
                  <c:v>-142.40520999999998</c:v>
                </c:pt>
                <c:pt idx="1013">
                  <c:v>-142.48997099999997</c:v>
                </c:pt>
                <c:pt idx="1014">
                  <c:v>-142.57464799999997</c:v>
                </c:pt>
                <c:pt idx="1015">
                  <c:v>-142.65948599999999</c:v>
                </c:pt>
                <c:pt idx="1016">
                  <c:v>-142.74397499999998</c:v>
                </c:pt>
                <c:pt idx="1017">
                  <c:v>-142.82836399999997</c:v>
                </c:pt>
                <c:pt idx="1018">
                  <c:v>-142.91289599999999</c:v>
                </c:pt>
                <c:pt idx="1019">
                  <c:v>-142.99706899999998</c:v>
                </c:pt>
                <c:pt idx="1020">
                  <c:v>-143.08114999999998</c:v>
                </c:pt>
                <c:pt idx="1021">
                  <c:v>-143.16537899999997</c:v>
                </c:pt>
                <c:pt idx="1022">
                  <c:v>-143.24925299999998</c:v>
                </c:pt>
                <c:pt idx="1023">
                  <c:v>-143.33302499999996</c:v>
                </c:pt>
                <c:pt idx="1024">
                  <c:v>-143.41694599999997</c:v>
                </c:pt>
                <c:pt idx="1025">
                  <c:v>-143.50051199999999</c:v>
                </c:pt>
                <c:pt idx="1026">
                  <c:v>-143.58397899999997</c:v>
                </c:pt>
                <c:pt idx="1027">
                  <c:v>-143.66759199999998</c:v>
                </c:pt>
                <c:pt idx="1028">
                  <c:v>-143.75969999999998</c:v>
                </c:pt>
                <c:pt idx="1029">
                  <c:v>-143.85324899999998</c:v>
                </c:pt>
                <c:pt idx="1030">
                  <c:v>-143.94696999999996</c:v>
                </c:pt>
                <c:pt idx="1031">
                  <c:v>-144.04030499999999</c:v>
                </c:pt>
                <c:pt idx="1032">
                  <c:v>-144.13354099999998</c:v>
                </c:pt>
                <c:pt idx="1033">
                  <c:v>-144.22695499999998</c:v>
                </c:pt>
                <c:pt idx="1034">
                  <c:v>-144.31998499999997</c:v>
                </c:pt>
                <c:pt idx="1035">
                  <c:v>-144.41291399999997</c:v>
                </c:pt>
                <c:pt idx="1036">
                  <c:v>-144.50602299999997</c:v>
                </c:pt>
                <c:pt idx="1037">
                  <c:v>-144.59874799999997</c:v>
                </c:pt>
                <c:pt idx="1038">
                  <c:v>-144.69136599999999</c:v>
                </c:pt>
                <c:pt idx="1039">
                  <c:v>-144.78415399999997</c:v>
                </c:pt>
                <c:pt idx="1040">
                  <c:v>-144.87655199999998</c:v>
                </c:pt>
                <c:pt idx="1041">
                  <c:v>-144.96883499999998</c:v>
                </c:pt>
                <c:pt idx="1042">
                  <c:v>-145.06127499999997</c:v>
                </c:pt>
                <c:pt idx="1043">
                  <c:v>-145.15331699999996</c:v>
                </c:pt>
                <c:pt idx="1044">
                  <c:v>-145.24523699999997</c:v>
                </c:pt>
                <c:pt idx="1045">
                  <c:v>-145.33729799999998</c:v>
                </c:pt>
                <c:pt idx="1046">
                  <c:v>-145.42893999999998</c:v>
                </c:pt>
                <c:pt idx="1047">
                  <c:v>-145.52043999999998</c:v>
                </c:pt>
                <c:pt idx="1048">
                  <c:v>-145.61207499999998</c:v>
                </c:pt>
                <c:pt idx="1049">
                  <c:v>-145.70328299999997</c:v>
                </c:pt>
                <c:pt idx="1050">
                  <c:v>-145.79433599999999</c:v>
                </c:pt>
                <c:pt idx="1051">
                  <c:v>-145.88551999999999</c:v>
                </c:pt>
                <c:pt idx="1052">
                  <c:v>-145.97628699999996</c:v>
                </c:pt>
                <c:pt idx="1053">
                  <c:v>-146.06690799999998</c:v>
                </c:pt>
                <c:pt idx="1054">
                  <c:v>-146.15765699999997</c:v>
                </c:pt>
                <c:pt idx="1055">
                  <c:v>-146.24800199999999</c:v>
                </c:pt>
                <c:pt idx="1056">
                  <c:v>-146.33822699999996</c:v>
                </c:pt>
                <c:pt idx="1057">
                  <c:v>-146.42859999999996</c:v>
                </c:pt>
                <c:pt idx="1058">
                  <c:v>-146.51858299999998</c:v>
                </c:pt>
                <c:pt idx="1059">
                  <c:v>-146.60845199999997</c:v>
                </c:pt>
                <c:pt idx="1060">
                  <c:v>-146.69847799999997</c:v>
                </c:pt>
                <c:pt idx="1061">
                  <c:v>-146.78403299999997</c:v>
                </c:pt>
                <c:pt idx="1062">
                  <c:v>-146.86595599999998</c:v>
                </c:pt>
                <c:pt idx="1063">
                  <c:v>-146.94802099999998</c:v>
                </c:pt>
                <c:pt idx="1064">
                  <c:v>-147.02973499999996</c:v>
                </c:pt>
                <c:pt idx="1065">
                  <c:v>-147.11134099999998</c:v>
                </c:pt>
                <c:pt idx="1066">
                  <c:v>-147.193085</c:v>
                </c:pt>
                <c:pt idx="1067">
                  <c:v>-147.27447799999999</c:v>
                </c:pt>
                <c:pt idx="1068">
                  <c:v>-147.35576099999997</c:v>
                </c:pt>
                <c:pt idx="1069">
                  <c:v>-147.43717399999997</c:v>
                </c:pt>
                <c:pt idx="1070">
                  <c:v>-147.51822699999997</c:v>
                </c:pt>
                <c:pt idx="1071">
                  <c:v>-147.59916999999996</c:v>
                </c:pt>
                <c:pt idx="1072">
                  <c:v>-147.68024399999996</c:v>
                </c:pt>
                <c:pt idx="1073">
                  <c:v>-147.76095599999996</c:v>
                </c:pt>
                <c:pt idx="1074">
                  <c:v>-147.84155299999998</c:v>
                </c:pt>
                <c:pt idx="1075">
                  <c:v>-147.92227999999997</c:v>
                </c:pt>
                <c:pt idx="1076">
                  <c:v>-148.00265999999999</c:v>
                </c:pt>
                <c:pt idx="1077">
                  <c:v>-148.08293899999998</c:v>
                </c:pt>
                <c:pt idx="1078">
                  <c:v>-148.16335399999997</c:v>
                </c:pt>
                <c:pt idx="1079">
                  <c:v>-148.24342599999997</c:v>
                </c:pt>
                <c:pt idx="1080">
                  <c:v>-148.32339899999999</c:v>
                </c:pt>
                <c:pt idx="1081">
                  <c:v>-151.09625599999998</c:v>
                </c:pt>
                <c:pt idx="1082">
                  <c:v>-153.49835399999998</c:v>
                </c:pt>
                <c:pt idx="1083">
                  <c:v>-155.752546</c:v>
                </c:pt>
                <c:pt idx="1084">
                  <c:v>-157.88381599999997</c:v>
                </c:pt>
                <c:pt idx="1085">
                  <c:v>-160.37238199999996</c:v>
                </c:pt>
                <c:pt idx="1086">
                  <c:v>-163.29995599999998</c:v>
                </c:pt>
                <c:pt idx="1087">
                  <c:v>-166.77640399999996</c:v>
                </c:pt>
                <c:pt idx="1088">
                  <c:v>-169.34932299999997</c:v>
                </c:pt>
                <c:pt idx="1089">
                  <c:v>-172.49924399999998</c:v>
                </c:pt>
                <c:pt idx="1090">
                  <c:v>-176.39795949999996</c:v>
                </c:pt>
                <c:pt idx="1091">
                  <c:v>-179.6132404</c:v>
                </c:pt>
                <c:pt idx="1092">
                  <c:v>-182.90532839999997</c:v>
                </c:pt>
                <c:pt idx="1093">
                  <c:v>-185.83402429999998</c:v>
                </c:pt>
                <c:pt idx="1094">
                  <c:v>-188.98718709999997</c:v>
                </c:pt>
                <c:pt idx="1095">
                  <c:v>-191.12121509999997</c:v>
                </c:pt>
                <c:pt idx="1096">
                  <c:v>-193.25789319999998</c:v>
                </c:pt>
                <c:pt idx="1097">
                  <c:v>-194.57343679999997</c:v>
                </c:pt>
                <c:pt idx="1098">
                  <c:v>-195.72228539999998</c:v>
                </c:pt>
                <c:pt idx="1099">
                  <c:v>-196.74357699999996</c:v>
                </c:pt>
                <c:pt idx="1100">
                  <c:v>-197.67213579999998</c:v>
                </c:pt>
                <c:pt idx="1101">
                  <c:v>-198.57515039999998</c:v>
                </c:pt>
                <c:pt idx="1102">
                  <c:v>-199.11588929999999</c:v>
                </c:pt>
                <c:pt idx="1103">
                  <c:v>-199.63823009999999</c:v>
                </c:pt>
                <c:pt idx="1104">
                  <c:v>-200.11636549999997</c:v>
                </c:pt>
                <c:pt idx="1105">
                  <c:v>-200.42275619999998</c:v>
                </c:pt>
                <c:pt idx="1106">
                  <c:v>-200.73168779999997</c:v>
                </c:pt>
                <c:pt idx="1107">
                  <c:v>-200.99710949999997</c:v>
                </c:pt>
                <c:pt idx="1108">
                  <c:v>-201.15933649999999</c:v>
                </c:pt>
                <c:pt idx="1109">
                  <c:v>-201.30756889999998</c:v>
                </c:pt>
                <c:pt idx="1110">
                  <c:v>-201.46023369999997</c:v>
                </c:pt>
                <c:pt idx="1111">
                  <c:v>-201.55980659999997</c:v>
                </c:pt>
                <c:pt idx="1112">
                  <c:v>-201.66135089999997</c:v>
                </c:pt>
                <c:pt idx="1113">
                  <c:v>-201.7803869</c:v>
                </c:pt>
                <c:pt idx="1114">
                  <c:v>-201.86349529999998</c:v>
                </c:pt>
                <c:pt idx="1115">
                  <c:v>-201.92702809999997</c:v>
                </c:pt>
                <c:pt idx="1116">
                  <c:v>-201.98930039999999</c:v>
                </c:pt>
                <c:pt idx="1117">
                  <c:v>-202.05538339999998</c:v>
                </c:pt>
                <c:pt idx="1118">
                  <c:v>-202.10794959999998</c:v>
                </c:pt>
                <c:pt idx="1119">
                  <c:v>-202.15930989999998</c:v>
                </c:pt>
                <c:pt idx="1120">
                  <c:v>-202.20831119999997</c:v>
                </c:pt>
                <c:pt idx="1121">
                  <c:v>-202.23746039999997</c:v>
                </c:pt>
                <c:pt idx="1122">
                  <c:v>-202.26121549999999</c:v>
                </c:pt>
                <c:pt idx="1123">
                  <c:v>-202.2822822</c:v>
                </c:pt>
                <c:pt idx="1124">
                  <c:v>-202.30444839999998</c:v>
                </c:pt>
                <c:pt idx="1125">
                  <c:v>-202.34947459999998</c:v>
                </c:pt>
                <c:pt idx="1126">
                  <c:v>-202.39571369999999</c:v>
                </c:pt>
                <c:pt idx="1127">
                  <c:v>-202.44137099999998</c:v>
                </c:pt>
                <c:pt idx="1128">
                  <c:v>-202.49088789999996</c:v>
                </c:pt>
                <c:pt idx="1129">
                  <c:v>-202.50701489999997</c:v>
                </c:pt>
                <c:pt idx="1130">
                  <c:v>-202.50233719999997</c:v>
                </c:pt>
                <c:pt idx="1131">
                  <c:v>-202.49804499999999</c:v>
                </c:pt>
                <c:pt idx="1132">
                  <c:v>-202.49398219999998</c:v>
                </c:pt>
                <c:pt idx="1133">
                  <c:v>-202.49009579999998</c:v>
                </c:pt>
                <c:pt idx="1134">
                  <c:v>-202.44510309999998</c:v>
                </c:pt>
                <c:pt idx="1135">
                  <c:v>-202.38849889999997</c:v>
                </c:pt>
                <c:pt idx="1136">
                  <c:v>-202.33082579999996</c:v>
                </c:pt>
                <c:pt idx="1137">
                  <c:v>-202.27575049999996</c:v>
                </c:pt>
                <c:pt idx="1138">
                  <c:v>-202.22621599999997</c:v>
                </c:pt>
                <c:pt idx="1139">
                  <c:v>-202.17599469999999</c:v>
                </c:pt>
                <c:pt idx="1140">
                  <c:v>-202.12618209999999</c:v>
                </c:pt>
                <c:pt idx="1141">
                  <c:v>-202.0786938</c:v>
                </c:pt>
                <c:pt idx="1142">
                  <c:v>-202.03178359999998</c:v>
                </c:pt>
                <c:pt idx="1143">
                  <c:v>-201.98199959999999</c:v>
                </c:pt>
                <c:pt idx="1144">
                  <c:v>-201.93798649999997</c:v>
                </c:pt>
                <c:pt idx="1145">
                  <c:v>-201.8946919</c:v>
                </c:pt>
                <c:pt idx="1146">
                  <c:v>-201.85335949999998</c:v>
                </c:pt>
                <c:pt idx="1147">
                  <c:v>-201.81561579999999</c:v>
                </c:pt>
                <c:pt idx="1148">
                  <c:v>-201.77820449999996</c:v>
                </c:pt>
                <c:pt idx="1149">
                  <c:v>-201.74108889999997</c:v>
                </c:pt>
                <c:pt idx="1150">
                  <c:v>-201.73934649999998</c:v>
                </c:pt>
                <c:pt idx="1151">
                  <c:v>-201.73687089999999</c:v>
                </c:pt>
                <c:pt idx="1152">
                  <c:v>-201.73440309999998</c:v>
                </c:pt>
                <c:pt idx="1153">
                  <c:v>-201.73193569999998</c:v>
                </c:pt>
                <c:pt idx="1154">
                  <c:v>-201.72946209999998</c:v>
                </c:pt>
                <c:pt idx="1155">
                  <c:v>-201.72699699999998</c:v>
                </c:pt>
                <c:pt idx="1156">
                  <c:v>-201.72453289999999</c:v>
                </c:pt>
                <c:pt idx="1157">
                  <c:v>-201.72206199999999</c:v>
                </c:pt>
                <c:pt idx="1158">
                  <c:v>-201.71959909999998</c:v>
                </c:pt>
                <c:pt idx="1159">
                  <c:v>-201.71713689999996</c:v>
                </c:pt>
                <c:pt idx="1160">
                  <c:v>-201.71466809999998</c:v>
                </c:pt>
                <c:pt idx="1161">
                  <c:v>-201.71220769999996</c:v>
                </c:pt>
                <c:pt idx="1162">
                  <c:v>-201.70974679999998</c:v>
                </c:pt>
                <c:pt idx="1163">
                  <c:v>-201.70727699999998</c:v>
                </c:pt>
                <c:pt idx="1164">
                  <c:v>-201.70481369999999</c:v>
                </c:pt>
                <c:pt idx="1165">
                  <c:v>-201.70235069999998</c:v>
                </c:pt>
                <c:pt idx="1166">
                  <c:v>-201.69988169999999</c:v>
                </c:pt>
                <c:pt idx="1167">
                  <c:v>-201.69742179999997</c:v>
                </c:pt>
                <c:pt idx="1168">
                  <c:v>-201.69496359999999</c:v>
                </c:pt>
                <c:pt idx="1169">
                  <c:v>-201.69249939999997</c:v>
                </c:pt>
                <c:pt idx="1170">
                  <c:v>-201.69004459999996</c:v>
                </c:pt>
                <c:pt idx="1171">
                  <c:v>-201.68759189999997</c:v>
                </c:pt>
                <c:pt idx="1172">
                  <c:v>-201.68513289999999</c:v>
                </c:pt>
                <c:pt idx="1173">
                  <c:v>-201.68268179999998</c:v>
                </c:pt>
                <c:pt idx="1174">
                  <c:v>-201.68023089999997</c:v>
                </c:pt>
                <c:pt idx="1175">
                  <c:v>-201.67777299999997</c:v>
                </c:pt>
                <c:pt idx="1176">
                  <c:v>-201.67532359999996</c:v>
                </c:pt>
                <c:pt idx="1177">
                  <c:v>-201.67287589999998</c:v>
                </c:pt>
                <c:pt idx="1178">
                  <c:v>-201.67042339999998</c:v>
                </c:pt>
                <c:pt idx="1179">
                  <c:v>-201.66798229999998</c:v>
                </c:pt>
                <c:pt idx="1180">
                  <c:v>-201.66554529999996</c:v>
                </c:pt>
                <c:pt idx="1181">
                  <c:v>-201.66310559999999</c:v>
                </c:pt>
                <c:pt idx="1182">
                  <c:v>-201.66067799999996</c:v>
                </c:pt>
                <c:pt idx="1183">
                  <c:v>-201.65825539999997</c:v>
                </c:pt>
                <c:pt idx="1184">
                  <c:v>-201.65583019999997</c:v>
                </c:pt>
                <c:pt idx="1185">
                  <c:v>-201.65341649999999</c:v>
                </c:pt>
                <c:pt idx="1186">
                  <c:v>-201.65100579999998</c:v>
                </c:pt>
                <c:pt idx="1187">
                  <c:v>-201.64858829999997</c:v>
                </c:pt>
                <c:pt idx="1188">
                  <c:v>-201.6461779</c:v>
                </c:pt>
                <c:pt idx="1189">
                  <c:v>-201.64376749999997</c:v>
                </c:pt>
                <c:pt idx="1190">
                  <c:v>-201.64135029999997</c:v>
                </c:pt>
                <c:pt idx="1191">
                  <c:v>-201.63894059999998</c:v>
                </c:pt>
                <c:pt idx="1192">
                  <c:v>-201.63653099999999</c:v>
                </c:pt>
                <c:pt idx="1193">
                  <c:v>-201.63411399999998</c:v>
                </c:pt>
                <c:pt idx="1194">
                  <c:v>-201.63170399999996</c:v>
                </c:pt>
                <c:pt idx="1195">
                  <c:v>-201.62929379999997</c:v>
                </c:pt>
                <c:pt idx="1196">
                  <c:v>-201.62687619999997</c:v>
                </c:pt>
                <c:pt idx="1197">
                  <c:v>-201.62446559999998</c:v>
                </c:pt>
                <c:pt idx="1198">
                  <c:v>-201.62205469999998</c:v>
                </c:pt>
                <c:pt idx="1199">
                  <c:v>-201.61963619999997</c:v>
                </c:pt>
                <c:pt idx="1200">
                  <c:v>-201.61722469999998</c:v>
                </c:pt>
                <c:pt idx="1201">
                  <c:v>-201.61481289999998</c:v>
                </c:pt>
                <c:pt idx="1202">
                  <c:v>-201.61239359999996</c:v>
                </c:pt>
                <c:pt idx="1203">
                  <c:v>-201.60998069999999</c:v>
                </c:pt>
                <c:pt idx="1204">
                  <c:v>-201.60756619999998</c:v>
                </c:pt>
                <c:pt idx="1205">
                  <c:v>-201.60514319999999</c:v>
                </c:pt>
                <c:pt idx="1206">
                  <c:v>-201.60272669999998</c:v>
                </c:pt>
                <c:pt idx="1207">
                  <c:v>-201.60030989999996</c:v>
                </c:pt>
                <c:pt idx="1208">
                  <c:v>-201.59788569999998</c:v>
                </c:pt>
                <c:pt idx="1209">
                  <c:v>-201.59546869999997</c:v>
                </c:pt>
                <c:pt idx="1210">
                  <c:v>-201.59305179999998</c:v>
                </c:pt>
                <c:pt idx="1211">
                  <c:v>-201.59062799999998</c:v>
                </c:pt>
                <c:pt idx="1212">
                  <c:v>-201.58821219999999</c:v>
                </c:pt>
                <c:pt idx="1213">
                  <c:v>-201.58579699999996</c:v>
                </c:pt>
                <c:pt idx="1214">
                  <c:v>-201.58337479999997</c:v>
                </c:pt>
                <c:pt idx="1215">
                  <c:v>-201.58095989999998</c:v>
                </c:pt>
                <c:pt idx="1216">
                  <c:v>-201.57854499999996</c:v>
                </c:pt>
                <c:pt idx="1217">
                  <c:v>-201.57612309999996</c:v>
                </c:pt>
                <c:pt idx="1218">
                  <c:v>-201.57370879999996</c:v>
                </c:pt>
                <c:pt idx="1219">
                  <c:v>-201.57129499999996</c:v>
                </c:pt>
                <c:pt idx="1220">
                  <c:v>-201.56887389999997</c:v>
                </c:pt>
                <c:pt idx="1221">
                  <c:v>-201.56646019999999</c:v>
                </c:pt>
                <c:pt idx="1222">
                  <c:v>-201.56404689999999</c:v>
                </c:pt>
                <c:pt idx="1223">
                  <c:v>-201.56162719999998</c:v>
                </c:pt>
                <c:pt idx="1224">
                  <c:v>-201.55921579999998</c:v>
                </c:pt>
                <c:pt idx="1225">
                  <c:v>-201.55680529999998</c:v>
                </c:pt>
                <c:pt idx="1226">
                  <c:v>-201.55438869999998</c:v>
                </c:pt>
                <c:pt idx="1227">
                  <c:v>-201.55198029999997</c:v>
                </c:pt>
                <c:pt idx="1228">
                  <c:v>-201.54957289999999</c:v>
                </c:pt>
                <c:pt idx="1229">
                  <c:v>-201.5471594</c:v>
                </c:pt>
                <c:pt idx="1230">
                  <c:v>-201.54475399999998</c:v>
                </c:pt>
                <c:pt idx="1231">
                  <c:v>-201.54234939999998</c:v>
                </c:pt>
                <c:pt idx="1232">
                  <c:v>-201.53993809999997</c:v>
                </c:pt>
                <c:pt idx="1233">
                  <c:v>-201.53753459999996</c:v>
                </c:pt>
                <c:pt idx="1234">
                  <c:v>-201.53513179999999</c:v>
                </c:pt>
                <c:pt idx="1235">
                  <c:v>-201.53272259999997</c:v>
                </c:pt>
                <c:pt idx="1236">
                  <c:v>-201.53032189999999</c:v>
                </c:pt>
                <c:pt idx="1237">
                  <c:v>-201.52792339999996</c:v>
                </c:pt>
                <c:pt idx="1238">
                  <c:v>-201.52551999999997</c:v>
                </c:pt>
                <c:pt idx="1239">
                  <c:v>-201.52312599999999</c:v>
                </c:pt>
                <c:pt idx="1240">
                  <c:v>-201.52073429999996</c:v>
                </c:pt>
                <c:pt idx="1241">
                  <c:v>-201.51833789999998</c:v>
                </c:pt>
                <c:pt idx="1242">
                  <c:v>-201.51595089999998</c:v>
                </c:pt>
                <c:pt idx="1243">
                  <c:v>-201.51356589999997</c:v>
                </c:pt>
                <c:pt idx="1244">
                  <c:v>-201.51117539999996</c:v>
                </c:pt>
                <c:pt idx="1245">
                  <c:v>-201.50879119999996</c:v>
                </c:pt>
                <c:pt idx="1246">
                  <c:v>-201.50640559999999</c:v>
                </c:pt>
                <c:pt idx="1247">
                  <c:v>-201.50401229999997</c:v>
                </c:pt>
                <c:pt idx="1248">
                  <c:v>-201.50162669999997</c:v>
                </c:pt>
                <c:pt idx="1249">
                  <c:v>-201.49924199999998</c:v>
                </c:pt>
                <c:pt idx="1250">
                  <c:v>-201.49685129999997</c:v>
                </c:pt>
                <c:pt idx="1251">
                  <c:v>-201.49446859999998</c:v>
                </c:pt>
                <c:pt idx="1252">
                  <c:v>-201.49208639999998</c:v>
                </c:pt>
                <c:pt idx="1253">
                  <c:v>-201.48969789999998</c:v>
                </c:pt>
                <c:pt idx="1254">
                  <c:v>-201.48731739999999</c:v>
                </c:pt>
                <c:pt idx="1255">
                  <c:v>-201.48493719999999</c:v>
                </c:pt>
                <c:pt idx="1256">
                  <c:v>-201.48255009999997</c:v>
                </c:pt>
                <c:pt idx="1257">
                  <c:v>-201.48016989999996</c:v>
                </c:pt>
                <c:pt idx="1258">
                  <c:v>-201.47778979999998</c:v>
                </c:pt>
                <c:pt idx="1259">
                  <c:v>-201.47540279999998</c:v>
                </c:pt>
                <c:pt idx="1260">
                  <c:v>-201.47302339999999</c:v>
                </c:pt>
                <c:pt idx="1261">
                  <c:v>-201.47064459999996</c:v>
                </c:pt>
                <c:pt idx="1262">
                  <c:v>-201.46825909999998</c:v>
                </c:pt>
                <c:pt idx="1263">
                  <c:v>-201.46588139999997</c:v>
                </c:pt>
                <c:pt idx="1264">
                  <c:v>-201.46350469999999</c:v>
                </c:pt>
                <c:pt idx="1265">
                  <c:v>-201.46112229999997</c:v>
                </c:pt>
                <c:pt idx="1266">
                  <c:v>-201.45874819999997</c:v>
                </c:pt>
                <c:pt idx="1267">
                  <c:v>-201.45637509999997</c:v>
                </c:pt>
                <c:pt idx="1268">
                  <c:v>-201.4539959</c:v>
                </c:pt>
                <c:pt idx="1269">
                  <c:v>-201.45162459999997</c:v>
                </c:pt>
                <c:pt idx="1270">
                  <c:v>-201.44925379999998</c:v>
                </c:pt>
                <c:pt idx="1271">
                  <c:v>-201.44687619999996</c:v>
                </c:pt>
                <c:pt idx="1272">
                  <c:v>-201.44450599999999</c:v>
                </c:pt>
                <c:pt idx="1273">
                  <c:v>-201.44213619999999</c:v>
                </c:pt>
                <c:pt idx="1274">
                  <c:v>-201.43975989999998</c:v>
                </c:pt>
                <c:pt idx="1275">
                  <c:v>-201.43739139999997</c:v>
                </c:pt>
                <c:pt idx="1276">
                  <c:v>-201.43502359999997</c:v>
                </c:pt>
                <c:pt idx="1277">
                  <c:v>-201.43264959999999</c:v>
                </c:pt>
                <c:pt idx="1278">
                  <c:v>-201.4302836</c:v>
                </c:pt>
                <c:pt idx="1279">
                  <c:v>-201.42791839999998</c:v>
                </c:pt>
                <c:pt idx="1280">
                  <c:v>-201.42554689999997</c:v>
                </c:pt>
                <c:pt idx="1281">
                  <c:v>-201.42318319999998</c:v>
                </c:pt>
                <c:pt idx="1282">
                  <c:v>-201.42082029999997</c:v>
                </c:pt>
                <c:pt idx="1283">
                  <c:v>-201.41845109999997</c:v>
                </c:pt>
                <c:pt idx="1284">
                  <c:v>-201.41608979999998</c:v>
                </c:pt>
                <c:pt idx="1285">
                  <c:v>-201.41372929999997</c:v>
                </c:pt>
                <c:pt idx="1286">
                  <c:v>-201.41136289999997</c:v>
                </c:pt>
                <c:pt idx="1287">
                  <c:v>-201.40900499999998</c:v>
                </c:pt>
                <c:pt idx="1288">
                  <c:v>-201.40664839999999</c:v>
                </c:pt>
                <c:pt idx="1289">
                  <c:v>-201.40428599999996</c:v>
                </c:pt>
                <c:pt idx="1290">
                  <c:v>-201.40193209999998</c:v>
                </c:pt>
                <c:pt idx="1291">
                  <c:v>-201.39957969999998</c:v>
                </c:pt>
                <c:pt idx="1292">
                  <c:v>-201.39722179999998</c:v>
                </c:pt>
                <c:pt idx="1293">
                  <c:v>-201.39487229999997</c:v>
                </c:pt>
                <c:pt idx="1294">
                  <c:v>-201.39252409999997</c:v>
                </c:pt>
                <c:pt idx="1295">
                  <c:v>-201.39017019999997</c:v>
                </c:pt>
                <c:pt idx="1296">
                  <c:v>-201.38782449999997</c:v>
                </c:pt>
                <c:pt idx="1297">
                  <c:v>-201.38547989999998</c:v>
                </c:pt>
                <c:pt idx="1298">
                  <c:v>-201.38312919999998</c:v>
                </c:pt>
                <c:pt idx="1299">
                  <c:v>-201.38078619999999</c:v>
                </c:pt>
                <c:pt idx="1300">
                  <c:v>-201.37844389999998</c:v>
                </c:pt>
                <c:pt idx="1301">
                  <c:v>-201.37609519999998</c:v>
                </c:pt>
                <c:pt idx="1302">
                  <c:v>-201.37375419999998</c:v>
                </c:pt>
                <c:pt idx="1303">
                  <c:v>-201.37141379999997</c:v>
                </c:pt>
                <c:pt idx="1304">
                  <c:v>-201.36906669999996</c:v>
                </c:pt>
                <c:pt idx="1305">
                  <c:v>-201.36672709999999</c:v>
                </c:pt>
                <c:pt idx="1306">
                  <c:v>-201.36438819999998</c:v>
                </c:pt>
                <c:pt idx="1307">
                  <c:v>-201.36204309999999</c:v>
                </c:pt>
                <c:pt idx="1308">
                  <c:v>-201.35970629999997</c:v>
                </c:pt>
                <c:pt idx="1309">
                  <c:v>-201.35737069999999</c:v>
                </c:pt>
                <c:pt idx="1310">
                  <c:v>-201.35502929999998</c:v>
                </c:pt>
                <c:pt idx="1311">
                  <c:v>-201.35269599999998</c:v>
                </c:pt>
                <c:pt idx="1312">
                  <c:v>-201.35036369999997</c:v>
                </c:pt>
                <c:pt idx="1313">
                  <c:v>-201.34802509999997</c:v>
                </c:pt>
                <c:pt idx="1314">
                  <c:v>-201.34569429999999</c:v>
                </c:pt>
                <c:pt idx="1315">
                  <c:v>-201.34336429999996</c:v>
                </c:pt>
                <c:pt idx="1316">
                  <c:v>-201.34102789999997</c:v>
                </c:pt>
                <c:pt idx="1317">
                  <c:v>-201.33827639999998</c:v>
                </c:pt>
                <c:pt idx="1318">
                  <c:v>-201.33519149999998</c:v>
                </c:pt>
                <c:pt idx="1319">
                  <c:v>-201.33209779999999</c:v>
                </c:pt>
                <c:pt idx="1320">
                  <c:v>-201.32901369999996</c:v>
                </c:pt>
                <c:pt idx="1321">
                  <c:v>-201.32592949999997</c:v>
                </c:pt>
                <c:pt idx="1322">
                  <c:v>-201.32283579999998</c:v>
                </c:pt>
                <c:pt idx="1323">
                  <c:v>-201.31975159999996</c:v>
                </c:pt>
                <c:pt idx="1324">
                  <c:v>-201.31666829999998</c:v>
                </c:pt>
                <c:pt idx="1325">
                  <c:v>-201.3135772</c:v>
                </c:pt>
                <c:pt idx="1326">
                  <c:v>-201.31049719999999</c:v>
                </c:pt>
                <c:pt idx="1327">
                  <c:v>-201.30741939999996</c:v>
                </c:pt>
                <c:pt idx="1328">
                  <c:v>-201.30433479999999</c:v>
                </c:pt>
                <c:pt idx="1329">
                  <c:v>-201.30126199999998</c:v>
                </c:pt>
                <c:pt idx="1330">
                  <c:v>-201.29819189999998</c:v>
                </c:pt>
                <c:pt idx="1331">
                  <c:v>-201.29511529999996</c:v>
                </c:pt>
                <c:pt idx="1332">
                  <c:v>-201.29205069999998</c:v>
                </c:pt>
                <c:pt idx="1333">
                  <c:v>-201.28898869999998</c:v>
                </c:pt>
                <c:pt idx="1334">
                  <c:v>-201.28592019999996</c:v>
                </c:pt>
                <c:pt idx="1335">
                  <c:v>-201.28286309999999</c:v>
                </c:pt>
                <c:pt idx="1336">
                  <c:v>-201.27980809999997</c:v>
                </c:pt>
                <c:pt idx="1337">
                  <c:v>-201.27674559999997</c:v>
                </c:pt>
                <c:pt idx="1338">
                  <c:v>-201.27369319999997</c:v>
                </c:pt>
                <c:pt idx="1339">
                  <c:v>-201.27064089999999</c:v>
                </c:pt>
                <c:pt idx="1340">
                  <c:v>-201.26757999999998</c:v>
                </c:pt>
                <c:pt idx="1341">
                  <c:v>-201.26452889999996</c:v>
                </c:pt>
                <c:pt idx="1342">
                  <c:v>-201.26147879999996</c:v>
                </c:pt>
                <c:pt idx="1343">
                  <c:v>-201.25842059999997</c:v>
                </c:pt>
                <c:pt idx="1344">
                  <c:v>-201.25537279999998</c:v>
                </c:pt>
                <c:pt idx="1345">
                  <c:v>-201.25232599999998</c:v>
                </c:pt>
                <c:pt idx="1346">
                  <c:v>-201.24927099999996</c:v>
                </c:pt>
                <c:pt idx="1347">
                  <c:v>-201.24622519999997</c:v>
                </c:pt>
                <c:pt idx="1348">
                  <c:v>-201.24317939999997</c:v>
                </c:pt>
                <c:pt idx="1349">
                  <c:v>-201.24012469999997</c:v>
                </c:pt>
                <c:pt idx="1350">
                  <c:v>-201.23707989999997</c:v>
                </c:pt>
                <c:pt idx="1351">
                  <c:v>-201.23403599999997</c:v>
                </c:pt>
                <c:pt idx="1352">
                  <c:v>-201.23098379999999</c:v>
                </c:pt>
                <c:pt idx="1353">
                  <c:v>-201.22794139999996</c:v>
                </c:pt>
                <c:pt idx="1354">
                  <c:v>-201.22489969999998</c:v>
                </c:pt>
                <c:pt idx="1355">
                  <c:v>-201.22184959999998</c:v>
                </c:pt>
                <c:pt idx="1356">
                  <c:v>-201.21880929999998</c:v>
                </c:pt>
                <c:pt idx="1357">
                  <c:v>-201.21576959999999</c:v>
                </c:pt>
                <c:pt idx="1358">
                  <c:v>-201.2127213</c:v>
                </c:pt>
                <c:pt idx="1359">
                  <c:v>-201.20968259999998</c:v>
                </c:pt>
                <c:pt idx="1360">
                  <c:v>-201.20664449999998</c:v>
                </c:pt>
                <c:pt idx="1361">
                  <c:v>-201.20359779999998</c:v>
                </c:pt>
                <c:pt idx="1362">
                  <c:v>-201.20056089999997</c:v>
                </c:pt>
                <c:pt idx="1363">
                  <c:v>-201.19752499999998</c:v>
                </c:pt>
                <c:pt idx="1364">
                  <c:v>-201.19448129999998</c:v>
                </c:pt>
                <c:pt idx="1365">
                  <c:v>-201.19144899999998</c:v>
                </c:pt>
                <c:pt idx="1366">
                  <c:v>-201.18841979999996</c:v>
                </c:pt>
                <c:pt idx="1367">
                  <c:v>-201.18538479999998</c:v>
                </c:pt>
                <c:pt idx="1368">
                  <c:v>-201.18236239999999</c:v>
                </c:pt>
                <c:pt idx="1369">
                  <c:v>-201.17934369999998</c:v>
                </c:pt>
                <c:pt idx="1370">
                  <c:v>-201.17631909999997</c:v>
                </c:pt>
                <c:pt idx="1371">
                  <c:v>-201.17330619999996</c:v>
                </c:pt>
                <c:pt idx="1372">
                  <c:v>-201.17029529999996</c:v>
                </c:pt>
                <c:pt idx="1373">
                  <c:v>-201.16727499999996</c:v>
                </c:pt>
                <c:pt idx="1374">
                  <c:v>-201.16426199999998</c:v>
                </c:pt>
                <c:pt idx="1375">
                  <c:v>-201.16124749999997</c:v>
                </c:pt>
                <c:pt idx="1376">
                  <c:v>-201.1582234</c:v>
                </c:pt>
                <c:pt idx="1377">
                  <c:v>-201.15520819999998</c:v>
                </c:pt>
                <c:pt idx="1378">
                  <c:v>-201.15219249999998</c:v>
                </c:pt>
                <c:pt idx="1379">
                  <c:v>-201.14916699999998</c:v>
                </c:pt>
                <c:pt idx="1380">
                  <c:v>-201.14614979999999</c:v>
                </c:pt>
                <c:pt idx="1381">
                  <c:v>-201.14313179999999</c:v>
                </c:pt>
                <c:pt idx="1382">
                  <c:v>-201.14010469999999</c:v>
                </c:pt>
                <c:pt idx="1383">
                  <c:v>-201.13708729999996</c:v>
                </c:pt>
                <c:pt idx="1384">
                  <c:v>-201.13407089999998</c:v>
                </c:pt>
                <c:pt idx="1385">
                  <c:v>-201.13104659999999</c:v>
                </c:pt>
                <c:pt idx="1386">
                  <c:v>-201.12803289999999</c:v>
                </c:pt>
                <c:pt idx="1387">
                  <c:v>-201.12502089999998</c:v>
                </c:pt>
                <c:pt idx="1388">
                  <c:v>-201.12200139999999</c:v>
                </c:pt>
                <c:pt idx="1389">
                  <c:v>-201.11899249999999</c:v>
                </c:pt>
                <c:pt idx="1390">
                  <c:v>-201.11598479999998</c:v>
                </c:pt>
                <c:pt idx="1391">
                  <c:v>-201.11296929999997</c:v>
                </c:pt>
                <c:pt idx="1392">
                  <c:v>-201.10996349999999</c:v>
                </c:pt>
                <c:pt idx="1393">
                  <c:v>-201.1069584</c:v>
                </c:pt>
                <c:pt idx="1394">
                  <c:v>-201.10394469999997</c:v>
                </c:pt>
                <c:pt idx="1395">
                  <c:v>-201.10094029999999</c:v>
                </c:pt>
                <c:pt idx="1396">
                  <c:v>-201.09793609999997</c:v>
                </c:pt>
                <c:pt idx="1397">
                  <c:v>-201.09492299999999</c:v>
                </c:pt>
                <c:pt idx="1398">
                  <c:v>-201.0919189</c:v>
                </c:pt>
                <c:pt idx="1399">
                  <c:v>-201.08891499999999</c:v>
                </c:pt>
                <c:pt idx="1400">
                  <c:v>-201.08590219999996</c:v>
                </c:pt>
                <c:pt idx="1401">
                  <c:v>-201.082899</c:v>
                </c:pt>
                <c:pt idx="1402">
                  <c:v>-201.07989679999997</c:v>
                </c:pt>
                <c:pt idx="1403">
                  <c:v>-201.07688659999997</c:v>
                </c:pt>
                <c:pt idx="1404">
                  <c:v>-201.07388679999997</c:v>
                </c:pt>
                <c:pt idx="1405">
                  <c:v>-201.07088859999999</c:v>
                </c:pt>
                <c:pt idx="1406">
                  <c:v>-201.06788299999999</c:v>
                </c:pt>
                <c:pt idx="1407">
                  <c:v>-201.06488829999998</c:v>
                </c:pt>
                <c:pt idx="1408">
                  <c:v>-201.06189529999997</c:v>
                </c:pt>
                <c:pt idx="1409">
                  <c:v>-201.05889499999998</c:v>
                </c:pt>
                <c:pt idx="1410">
                  <c:v>-201.05590539999997</c:v>
                </c:pt>
                <c:pt idx="1411">
                  <c:v>-201.05291749999998</c:v>
                </c:pt>
                <c:pt idx="1412">
                  <c:v>-201.04992229999999</c:v>
                </c:pt>
                <c:pt idx="1413">
                  <c:v>-201.04693769999997</c:v>
                </c:pt>
                <c:pt idx="1414">
                  <c:v>-201.04395459999998</c:v>
                </c:pt>
                <c:pt idx="1415">
                  <c:v>-201.0409641</c:v>
                </c:pt>
                <c:pt idx="1416">
                  <c:v>-201.03798389999997</c:v>
                </c:pt>
                <c:pt idx="1417">
                  <c:v>-201.03500549999998</c:v>
                </c:pt>
                <c:pt idx="1418">
                  <c:v>-201.03202039999996</c:v>
                </c:pt>
                <c:pt idx="1419">
                  <c:v>-201.02904659999996</c:v>
                </c:pt>
                <c:pt idx="1420">
                  <c:v>-201.02607539999997</c:v>
                </c:pt>
                <c:pt idx="1421">
                  <c:v>-201.02309799999998</c:v>
                </c:pt>
                <c:pt idx="1422">
                  <c:v>-201.02013239999997</c:v>
                </c:pt>
                <c:pt idx="1423">
                  <c:v>-201.01716959999999</c:v>
                </c:pt>
                <c:pt idx="1424">
                  <c:v>-201.01420029999997</c:v>
                </c:pt>
                <c:pt idx="1425">
                  <c:v>-201.01124199999998</c:v>
                </c:pt>
                <c:pt idx="1426">
                  <c:v>-201.00828509999997</c:v>
                </c:pt>
                <c:pt idx="1427">
                  <c:v>-201.00532019999997</c:v>
                </c:pt>
                <c:pt idx="1428">
                  <c:v>-201.00236479999998</c:v>
                </c:pt>
                <c:pt idx="1429">
                  <c:v>-200.99940999999998</c:v>
                </c:pt>
                <c:pt idx="1430">
                  <c:v>-200.99644679999997</c:v>
                </c:pt>
                <c:pt idx="1431">
                  <c:v>-200.99349309999997</c:v>
                </c:pt>
                <c:pt idx="1432">
                  <c:v>-200.99053999999998</c:v>
                </c:pt>
                <c:pt idx="1433">
                  <c:v>-200.98757889999996</c:v>
                </c:pt>
                <c:pt idx="1434">
                  <c:v>-200.98462759999998</c:v>
                </c:pt>
                <c:pt idx="1435">
                  <c:v>-200.98167769999998</c:v>
                </c:pt>
                <c:pt idx="1436">
                  <c:v>-200.97872049999998</c:v>
                </c:pt>
                <c:pt idx="1437">
                  <c:v>-200.97577359999997</c:v>
                </c:pt>
                <c:pt idx="1438">
                  <c:v>-200.97282819999998</c:v>
                </c:pt>
                <c:pt idx="1439">
                  <c:v>-200.96987509999997</c:v>
                </c:pt>
                <c:pt idx="1440">
                  <c:v>-200.96693189999996</c:v>
                </c:pt>
                <c:pt idx="1441">
                  <c:v>-200.96398959999999</c:v>
                </c:pt>
                <c:pt idx="1442">
                  <c:v>-200.96103909999999</c:v>
                </c:pt>
                <c:pt idx="1443">
                  <c:v>-200.95809789999998</c:v>
                </c:pt>
                <c:pt idx="1444">
                  <c:v>-200.95515619999998</c:v>
                </c:pt>
                <c:pt idx="1445">
                  <c:v>-200.95220469999998</c:v>
                </c:pt>
                <c:pt idx="1446">
                  <c:v>-200.94926159999997</c:v>
                </c:pt>
                <c:pt idx="1447">
                  <c:v>-200.94631849999996</c:v>
                </c:pt>
                <c:pt idx="1448">
                  <c:v>-200.94336699999997</c:v>
                </c:pt>
                <c:pt idx="1449">
                  <c:v>-200.94042499999998</c:v>
                </c:pt>
                <c:pt idx="1450">
                  <c:v>-200.93748409999998</c:v>
                </c:pt>
                <c:pt idx="1451">
                  <c:v>-200.93453539999996</c:v>
                </c:pt>
                <c:pt idx="1452">
                  <c:v>-200.93159669999997</c:v>
                </c:pt>
                <c:pt idx="1453">
                  <c:v>-200.92866009999997</c:v>
                </c:pt>
                <c:pt idx="1454">
                  <c:v>-200.92571719999998</c:v>
                </c:pt>
                <c:pt idx="1455">
                  <c:v>-200.92278519999996</c:v>
                </c:pt>
                <c:pt idx="1456">
                  <c:v>-200.91985499999998</c:v>
                </c:pt>
                <c:pt idx="1457">
                  <c:v>-200.91691779999996</c:v>
                </c:pt>
                <c:pt idx="1458">
                  <c:v>-200.9139912</c:v>
                </c:pt>
                <c:pt idx="1459">
                  <c:v>-200.91106639999998</c:v>
                </c:pt>
                <c:pt idx="1460">
                  <c:v>-200.90813479999997</c:v>
                </c:pt>
                <c:pt idx="1461">
                  <c:v>-200.90521409999997</c:v>
                </c:pt>
                <c:pt idx="1462">
                  <c:v>-200.90229559999997</c:v>
                </c:pt>
                <c:pt idx="1463">
                  <c:v>-200.89937049999997</c:v>
                </c:pt>
                <c:pt idx="1464">
                  <c:v>-200.89645649999997</c:v>
                </c:pt>
                <c:pt idx="1465">
                  <c:v>-200.89354479999997</c:v>
                </c:pt>
                <c:pt idx="1466">
                  <c:v>-200.89062659999996</c:v>
                </c:pt>
                <c:pt idx="1467">
                  <c:v>-200.88771919999999</c:v>
                </c:pt>
                <c:pt idx="1468">
                  <c:v>-200.8848137</c:v>
                </c:pt>
                <c:pt idx="1469">
                  <c:v>-200.88190099999997</c:v>
                </c:pt>
                <c:pt idx="1470">
                  <c:v>-200.87899839999997</c:v>
                </c:pt>
                <c:pt idx="1471">
                  <c:v>-200.87609679999997</c:v>
                </c:pt>
                <c:pt idx="1472">
                  <c:v>-200.87318729999998</c:v>
                </c:pt>
                <c:pt idx="1473">
                  <c:v>-200.87028719999998</c:v>
                </c:pt>
                <c:pt idx="1474">
                  <c:v>-200.86738779999996</c:v>
                </c:pt>
                <c:pt idx="1475">
                  <c:v>-200.86448029999997</c:v>
                </c:pt>
                <c:pt idx="1476">
                  <c:v>-200.86158219999999</c:v>
                </c:pt>
                <c:pt idx="1477">
                  <c:v>-200.85868459999998</c:v>
                </c:pt>
                <c:pt idx="1478">
                  <c:v>-200.85577869999997</c:v>
                </c:pt>
                <c:pt idx="1479">
                  <c:v>-200.85288169999998</c:v>
                </c:pt>
                <c:pt idx="1480">
                  <c:v>-200.84998409999997</c:v>
                </c:pt>
                <c:pt idx="1481">
                  <c:v>-200.84707629999997</c:v>
                </c:pt>
                <c:pt idx="1482">
                  <c:v>-200.84417579999996</c:v>
                </c:pt>
                <c:pt idx="1483">
                  <c:v>-200.84127439999997</c:v>
                </c:pt>
                <c:pt idx="1484">
                  <c:v>-200.83836369999997</c:v>
                </c:pt>
                <c:pt idx="1485">
                  <c:v>-200.83546129999996</c:v>
                </c:pt>
                <c:pt idx="1486">
                  <c:v>-200.83255849999998</c:v>
                </c:pt>
                <c:pt idx="1487">
                  <c:v>-200.82964669999998</c:v>
                </c:pt>
                <c:pt idx="1488">
                  <c:v>-200.82674319999998</c:v>
                </c:pt>
                <c:pt idx="1489">
                  <c:v>-200.8238399</c:v>
                </c:pt>
                <c:pt idx="1490">
                  <c:v>-200.82092819999997</c:v>
                </c:pt>
                <c:pt idx="1491">
                  <c:v>-200.81802549999998</c:v>
                </c:pt>
                <c:pt idx="1492">
                  <c:v>-200.81512299999997</c:v>
                </c:pt>
                <c:pt idx="1493">
                  <c:v>-200.81221179999997</c:v>
                </c:pt>
                <c:pt idx="1494">
                  <c:v>-200.80924419999997</c:v>
                </c:pt>
                <c:pt idx="1495">
                  <c:v>-200.80606799999998</c:v>
                </c:pt>
                <c:pt idx="1496">
                  <c:v>-200.80288259999998</c:v>
                </c:pt>
                <c:pt idx="1497">
                  <c:v>-200.79970709999998</c:v>
                </c:pt>
                <c:pt idx="1498">
                  <c:v>-200.79653099999996</c:v>
                </c:pt>
                <c:pt idx="1499">
                  <c:v>-200.79334259999996</c:v>
                </c:pt>
                <c:pt idx="1500">
                  <c:v>-200.79016149999998</c:v>
                </c:pt>
                <c:pt idx="1501">
                  <c:v>-200.78697979999998</c:v>
                </c:pt>
                <c:pt idx="1502">
                  <c:v>-200.78378919999997</c:v>
                </c:pt>
                <c:pt idx="1503">
                  <c:v>-200.78060949999997</c:v>
                </c:pt>
                <c:pt idx="1504">
                  <c:v>-200.77743159999997</c:v>
                </c:pt>
                <c:pt idx="1505">
                  <c:v>-200.77424579999996</c:v>
                </c:pt>
                <c:pt idx="1506">
                  <c:v>-200.77107099999998</c:v>
                </c:pt>
                <c:pt idx="1507">
                  <c:v>-200.76789789999998</c:v>
                </c:pt>
                <c:pt idx="1508">
                  <c:v>-200.76471729999997</c:v>
                </c:pt>
                <c:pt idx="1509">
                  <c:v>-200.76154859999997</c:v>
                </c:pt>
                <c:pt idx="1510">
                  <c:v>-200.75838319999997</c:v>
                </c:pt>
                <c:pt idx="1511">
                  <c:v>-200.75521229999998</c:v>
                </c:pt>
                <c:pt idx="1512">
                  <c:v>-200.75205539999996</c:v>
                </c:pt>
                <c:pt idx="1513">
                  <c:v>-200.74890339999996</c:v>
                </c:pt>
                <c:pt idx="1514">
                  <c:v>-200.74574629999998</c:v>
                </c:pt>
                <c:pt idx="1515">
                  <c:v>-200.74260239999998</c:v>
                </c:pt>
                <c:pt idx="1516">
                  <c:v>-200.73946109999997</c:v>
                </c:pt>
                <c:pt idx="1517">
                  <c:v>-200.73631019999999</c:v>
                </c:pt>
                <c:pt idx="1518">
                  <c:v>-200.73316759999997</c:v>
                </c:pt>
                <c:pt idx="1519">
                  <c:v>-200.73002399999996</c:v>
                </c:pt>
                <c:pt idx="1520">
                  <c:v>-200.72687019999998</c:v>
                </c:pt>
                <c:pt idx="1521">
                  <c:v>-200.72372489999998</c:v>
                </c:pt>
                <c:pt idx="1522">
                  <c:v>-200.72057839999997</c:v>
                </c:pt>
                <c:pt idx="1523">
                  <c:v>-200.71742089999998</c:v>
                </c:pt>
                <c:pt idx="1524">
                  <c:v>-200.71427179999998</c:v>
                </c:pt>
                <c:pt idx="1525">
                  <c:v>-200.71112229999997</c:v>
                </c:pt>
                <c:pt idx="1526">
                  <c:v>-200.70796599999997</c:v>
                </c:pt>
                <c:pt idx="1527">
                  <c:v>-200.7048236</c:v>
                </c:pt>
                <c:pt idx="1528">
                  <c:v>-200.70168589999997</c:v>
                </c:pt>
                <c:pt idx="1529">
                  <c:v>-200.69854339999998</c:v>
                </c:pt>
                <c:pt idx="1530">
                  <c:v>-200.69541449999997</c:v>
                </c:pt>
                <c:pt idx="1531">
                  <c:v>-200.69228999999996</c:v>
                </c:pt>
                <c:pt idx="1532">
                  <c:v>-200.68916019999998</c:v>
                </c:pt>
                <c:pt idx="1533">
                  <c:v>-200.68604349999998</c:v>
                </c:pt>
                <c:pt idx="1534">
                  <c:v>-200.68292979999998</c:v>
                </c:pt>
                <c:pt idx="1535">
                  <c:v>-200.67980739999996</c:v>
                </c:pt>
                <c:pt idx="1536">
                  <c:v>-200.67669309999997</c:v>
                </c:pt>
                <c:pt idx="1537">
                  <c:v>-200.67357739999997</c:v>
                </c:pt>
                <c:pt idx="1538">
                  <c:v>-200.67045099999996</c:v>
                </c:pt>
                <c:pt idx="1539">
                  <c:v>-200.6673328</c:v>
                </c:pt>
                <c:pt idx="1540">
                  <c:v>-200.66421379999997</c:v>
                </c:pt>
                <c:pt idx="1541">
                  <c:v>-200.66108479999997</c:v>
                </c:pt>
                <c:pt idx="1542">
                  <c:v>-200.65796499999999</c:v>
                </c:pt>
                <c:pt idx="1543">
                  <c:v>-200.65484579999998</c:v>
                </c:pt>
                <c:pt idx="1544">
                  <c:v>-200.65171809999998</c:v>
                </c:pt>
                <c:pt idx="1545">
                  <c:v>-200.64860089999996</c:v>
                </c:pt>
                <c:pt idx="1546">
                  <c:v>-200.64548479999996</c:v>
                </c:pt>
                <c:pt idx="1547">
                  <c:v>-200.64236029999998</c:v>
                </c:pt>
                <c:pt idx="1548">
                  <c:v>-200.63924569999998</c:v>
                </c:pt>
                <c:pt idx="1549">
                  <c:v>-200.63613129999999</c:v>
                </c:pt>
                <c:pt idx="1550">
                  <c:v>-200.63300719999998</c:v>
                </c:pt>
                <c:pt idx="1551">
                  <c:v>-200.62989199999998</c:v>
                </c:pt>
                <c:pt idx="1552">
                  <c:v>-200.62677589999998</c:v>
                </c:pt>
                <c:pt idx="1553">
                  <c:v>-200.62364929999998</c:v>
                </c:pt>
                <c:pt idx="1554">
                  <c:v>-200.62053029999998</c:v>
                </c:pt>
                <c:pt idx="1555">
                  <c:v>-200.61740949999998</c:v>
                </c:pt>
                <c:pt idx="1556">
                  <c:v>-200.61427809999998</c:v>
                </c:pt>
                <c:pt idx="1557">
                  <c:v>-200.61115539999997</c:v>
                </c:pt>
                <c:pt idx="1558">
                  <c:v>-200.60803259999997</c:v>
                </c:pt>
                <c:pt idx="1559">
                  <c:v>-200.60490049999999</c:v>
                </c:pt>
                <c:pt idx="1560">
                  <c:v>-200.60177839999997</c:v>
                </c:pt>
                <c:pt idx="1561">
                  <c:v>-200.59865699999997</c:v>
                </c:pt>
                <c:pt idx="1562">
                  <c:v>-200.59552689999998</c:v>
                </c:pt>
                <c:pt idx="1563">
                  <c:v>-200.59240679999999</c:v>
                </c:pt>
                <c:pt idx="1564">
                  <c:v>-200.58928729999997</c:v>
                </c:pt>
                <c:pt idx="1565">
                  <c:v>-200.58615889999999</c:v>
                </c:pt>
                <c:pt idx="1566">
                  <c:v>-200.58304029999999</c:v>
                </c:pt>
                <c:pt idx="1567">
                  <c:v>-200.57992229999996</c:v>
                </c:pt>
                <c:pt idx="1568">
                  <c:v>-200.57679529999996</c:v>
                </c:pt>
                <c:pt idx="1569">
                  <c:v>-200.57367799999997</c:v>
                </c:pt>
                <c:pt idx="1570">
                  <c:v>-200.57056079999998</c:v>
                </c:pt>
                <c:pt idx="1571">
                  <c:v>-200.56743429999997</c:v>
                </c:pt>
                <c:pt idx="1572">
                  <c:v>-200.56431869999997</c:v>
                </c:pt>
                <c:pt idx="1573">
                  <c:v>-200.56120619999996</c:v>
                </c:pt>
                <c:pt idx="1574">
                  <c:v>-200.55808699999997</c:v>
                </c:pt>
                <c:pt idx="1575">
                  <c:v>-200.55497929999996</c:v>
                </c:pt>
                <c:pt idx="1576">
                  <c:v>-200.55187369999999</c:v>
                </c:pt>
                <c:pt idx="1577">
                  <c:v>-200.54876119999997</c:v>
                </c:pt>
                <c:pt idx="1578">
                  <c:v>-200.545661</c:v>
                </c:pt>
                <c:pt idx="1579">
                  <c:v>-200.54256449999997</c:v>
                </c:pt>
                <c:pt idx="1580">
                  <c:v>-200.53946239999999</c:v>
                </c:pt>
                <c:pt idx="1581">
                  <c:v>-200.53637279999998</c:v>
                </c:pt>
                <c:pt idx="1582">
                  <c:v>-200.53328459999997</c:v>
                </c:pt>
                <c:pt idx="1583">
                  <c:v>-200.53018799999998</c:v>
                </c:pt>
                <c:pt idx="1584">
                  <c:v>-200.52710219999997</c:v>
                </c:pt>
                <c:pt idx="1585">
                  <c:v>-200.52401809999998</c:v>
                </c:pt>
                <c:pt idx="1586">
                  <c:v>-200.52092639999998</c:v>
                </c:pt>
                <c:pt idx="1587">
                  <c:v>-200.51784509999999</c:v>
                </c:pt>
                <c:pt idx="1588">
                  <c:v>-200.51476479999997</c:v>
                </c:pt>
                <c:pt idx="1589">
                  <c:v>-200.51167579999998</c:v>
                </c:pt>
                <c:pt idx="1590">
                  <c:v>-200.50859689999999</c:v>
                </c:pt>
                <c:pt idx="1591">
                  <c:v>-200.50551999999999</c:v>
                </c:pt>
                <c:pt idx="1592">
                  <c:v>-200.5024368</c:v>
                </c:pt>
                <c:pt idx="1593">
                  <c:v>-200.49936599999998</c:v>
                </c:pt>
                <c:pt idx="1594">
                  <c:v>-200.49629829999998</c:v>
                </c:pt>
                <c:pt idx="1595">
                  <c:v>-200.49322409999996</c:v>
                </c:pt>
                <c:pt idx="1596">
                  <c:v>-200.49016189999998</c:v>
                </c:pt>
                <c:pt idx="1597">
                  <c:v>-200.48710199999999</c:v>
                </c:pt>
                <c:pt idx="1598">
                  <c:v>-200.48403429999996</c:v>
                </c:pt>
                <c:pt idx="1599">
                  <c:v>-200.48097679999998</c:v>
                </c:pt>
                <c:pt idx="1600">
                  <c:v>-200.47791919999997</c:v>
                </c:pt>
                <c:pt idx="1601">
                  <c:v>-200.47484949999998</c:v>
                </c:pt>
                <c:pt idx="1602">
                  <c:v>-200.47178579999996</c:v>
                </c:pt>
                <c:pt idx="1603">
                  <c:v>-200.46871959999999</c:v>
                </c:pt>
                <c:pt idx="1604">
                  <c:v>-200.46564269999999</c:v>
                </c:pt>
                <c:pt idx="1605">
                  <c:v>-200.46257409999998</c:v>
                </c:pt>
                <c:pt idx="1606">
                  <c:v>-200.45950489999996</c:v>
                </c:pt>
                <c:pt idx="1607">
                  <c:v>-200.45642619999998</c:v>
                </c:pt>
                <c:pt idx="1608">
                  <c:v>-200.45335659999998</c:v>
                </c:pt>
                <c:pt idx="1609">
                  <c:v>-200.45028719999999</c:v>
                </c:pt>
                <c:pt idx="1610">
                  <c:v>-200.44720989999996</c:v>
                </c:pt>
                <c:pt idx="1611">
                  <c:v>-200.4441435</c:v>
                </c:pt>
                <c:pt idx="1612">
                  <c:v>-200.44107819999999</c:v>
                </c:pt>
                <c:pt idx="1613">
                  <c:v>-200.43800429999999</c:v>
                </c:pt>
                <c:pt idx="1614">
                  <c:v>-200.43493999999998</c:v>
                </c:pt>
                <c:pt idx="1615">
                  <c:v>-200.43187609999998</c:v>
                </c:pt>
                <c:pt idx="1616">
                  <c:v>-200.42880329999997</c:v>
                </c:pt>
                <c:pt idx="1617">
                  <c:v>-200.42574019999998</c:v>
                </c:pt>
                <c:pt idx="1618">
                  <c:v>-200.42267779999997</c:v>
                </c:pt>
                <c:pt idx="1619">
                  <c:v>-200.41960689999996</c:v>
                </c:pt>
                <c:pt idx="1620">
                  <c:v>-200.41654619999997</c:v>
                </c:pt>
                <c:pt idx="1621">
                  <c:v>-200.41348669999996</c:v>
                </c:pt>
                <c:pt idx="1622">
                  <c:v>-200.41041919999998</c:v>
                </c:pt>
                <c:pt idx="1623">
                  <c:v>-200.40736229999999</c:v>
                </c:pt>
                <c:pt idx="1624">
                  <c:v>-200.40430689999999</c:v>
                </c:pt>
                <c:pt idx="1625">
                  <c:v>-200.40124419999998</c:v>
                </c:pt>
                <c:pt idx="1626">
                  <c:v>-200.39819249999999</c:v>
                </c:pt>
                <c:pt idx="1627">
                  <c:v>-200.39514269999998</c:v>
                </c:pt>
                <c:pt idx="1628">
                  <c:v>-200.39208559999997</c:v>
                </c:pt>
                <c:pt idx="1629">
                  <c:v>-200.38903869999996</c:v>
                </c:pt>
                <c:pt idx="1630">
                  <c:v>-200.38599249999999</c:v>
                </c:pt>
                <c:pt idx="1631">
                  <c:v>-200.38293779999998</c:v>
                </c:pt>
                <c:pt idx="1632">
                  <c:v>-200.37989299999998</c:v>
                </c:pt>
                <c:pt idx="1633">
                  <c:v>-200.37684889999997</c:v>
                </c:pt>
                <c:pt idx="1634">
                  <c:v>-200.37379589999998</c:v>
                </c:pt>
                <c:pt idx="1635">
                  <c:v>-200.37075229999999</c:v>
                </c:pt>
                <c:pt idx="1636">
                  <c:v>-200.36770839999997</c:v>
                </c:pt>
                <c:pt idx="1637">
                  <c:v>-200.36465509999999</c:v>
                </c:pt>
                <c:pt idx="1638">
                  <c:v>-200.36161039999996</c:v>
                </c:pt>
                <c:pt idx="1639">
                  <c:v>-200.35856449999997</c:v>
                </c:pt>
                <c:pt idx="1640">
                  <c:v>-200.35550869999997</c:v>
                </c:pt>
                <c:pt idx="1641">
                  <c:v>-200.35246149999998</c:v>
                </c:pt>
                <c:pt idx="1642">
                  <c:v>-200.34941419999998</c:v>
                </c:pt>
                <c:pt idx="1643">
                  <c:v>-200.34635799999998</c:v>
                </c:pt>
                <c:pt idx="1644">
                  <c:v>-200.34331119999996</c:v>
                </c:pt>
                <c:pt idx="1645">
                  <c:v>-200.34026449999999</c:v>
                </c:pt>
                <c:pt idx="1646">
                  <c:v>-200.33720889999998</c:v>
                </c:pt>
                <c:pt idx="1647">
                  <c:v>-200.33416229999997</c:v>
                </c:pt>
                <c:pt idx="1648">
                  <c:v>-200.33111509999998</c:v>
                </c:pt>
                <c:pt idx="1649">
                  <c:v>-200.32805799999997</c:v>
                </c:pt>
                <c:pt idx="1650">
                  <c:v>-200.32500939999997</c:v>
                </c:pt>
                <c:pt idx="1651">
                  <c:v>-200.32196019999998</c:v>
                </c:pt>
                <c:pt idx="1652">
                  <c:v>-200.31890149999998</c:v>
                </c:pt>
                <c:pt idx="1653">
                  <c:v>-200.3158517</c:v>
                </c:pt>
                <c:pt idx="1654">
                  <c:v>-200.31280189999998</c:v>
                </c:pt>
                <c:pt idx="1655">
                  <c:v>-200.30974279999998</c:v>
                </c:pt>
                <c:pt idx="1656">
                  <c:v>-200.30669289999997</c:v>
                </c:pt>
                <c:pt idx="1657">
                  <c:v>-200.30364349999996</c:v>
                </c:pt>
                <c:pt idx="1658">
                  <c:v>-200.30058559999998</c:v>
                </c:pt>
                <c:pt idx="1659">
                  <c:v>-200.29753769999996</c:v>
                </c:pt>
                <c:pt idx="1660">
                  <c:v>-200.29449029999998</c:v>
                </c:pt>
                <c:pt idx="1661">
                  <c:v>-200.29143429999999</c:v>
                </c:pt>
                <c:pt idx="1662">
                  <c:v>-200.28838819999999</c:v>
                </c:pt>
                <c:pt idx="1663">
                  <c:v>-200.28534319999997</c:v>
                </c:pt>
                <c:pt idx="1664">
                  <c:v>-200.28229059999998</c:v>
                </c:pt>
                <c:pt idx="1665">
                  <c:v>-200.27924909999996</c:v>
                </c:pt>
                <c:pt idx="1666">
                  <c:v>-200.27620989999997</c:v>
                </c:pt>
                <c:pt idx="1667">
                  <c:v>-200.27316409999997</c:v>
                </c:pt>
                <c:pt idx="1668">
                  <c:v>-200.27013019999998</c:v>
                </c:pt>
                <c:pt idx="1669">
                  <c:v>-200.26709879999999</c:v>
                </c:pt>
                <c:pt idx="1670">
                  <c:v>-200.26406059999999</c:v>
                </c:pt>
                <c:pt idx="1671">
                  <c:v>-200.2610335</c:v>
                </c:pt>
                <c:pt idx="1672">
                  <c:v>-200.25800829999997</c:v>
                </c:pt>
                <c:pt idx="1673">
                  <c:v>-200.25497549999997</c:v>
                </c:pt>
                <c:pt idx="1674">
                  <c:v>-200.25195319999997</c:v>
                </c:pt>
                <c:pt idx="1675">
                  <c:v>-200.24893229999998</c:v>
                </c:pt>
                <c:pt idx="1676">
                  <c:v>-200.24590359999996</c:v>
                </c:pt>
                <c:pt idx="1677">
                  <c:v>-200.24288579999998</c:v>
                </c:pt>
                <c:pt idx="1678">
                  <c:v>-200.23986969999999</c:v>
                </c:pt>
                <c:pt idx="1679">
                  <c:v>-200.23684609999998</c:v>
                </c:pt>
                <c:pt idx="1680">
                  <c:v>-200.23383319999999</c:v>
                </c:pt>
                <c:pt idx="1681">
                  <c:v>-200.23082209999998</c:v>
                </c:pt>
                <c:pt idx="1682">
                  <c:v>-200.2271222</c:v>
                </c:pt>
                <c:pt idx="1683">
                  <c:v>-200.22318179999996</c:v>
                </c:pt>
                <c:pt idx="1684">
                  <c:v>-200.21924399999997</c:v>
                </c:pt>
                <c:pt idx="1685">
                  <c:v>-200.21529719999998</c:v>
                </c:pt>
                <c:pt idx="1686">
                  <c:v>-200.21136439999998</c:v>
                </c:pt>
                <c:pt idx="1687">
                  <c:v>-200.20743309999997</c:v>
                </c:pt>
                <c:pt idx="1688">
                  <c:v>-200.20349179999999</c:v>
                </c:pt>
                <c:pt idx="1689">
                  <c:v>-200.1995642</c:v>
                </c:pt>
                <c:pt idx="1690">
                  <c:v>-200.19563839999998</c:v>
                </c:pt>
                <c:pt idx="1691">
                  <c:v>-200.19170219999998</c:v>
                </c:pt>
                <c:pt idx="1692">
                  <c:v>-200.18777859999997</c:v>
                </c:pt>
                <c:pt idx="1693">
                  <c:v>-200.18385529999998</c:v>
                </c:pt>
                <c:pt idx="1694">
                  <c:v>-200.17992019999997</c:v>
                </c:pt>
                <c:pt idx="1695">
                  <c:v>-200.17599679999998</c:v>
                </c:pt>
                <c:pt idx="1696">
                  <c:v>-200.17207319999997</c:v>
                </c:pt>
                <c:pt idx="1697">
                  <c:v>-200.16813799999997</c:v>
                </c:pt>
                <c:pt idx="1698">
                  <c:v>-200.16421489999999</c:v>
                </c:pt>
                <c:pt idx="1699">
                  <c:v>-200.16029249999997</c:v>
                </c:pt>
                <c:pt idx="1700">
                  <c:v>-200.1563592</c:v>
                </c:pt>
                <c:pt idx="1701">
                  <c:v>-200.15243889999999</c:v>
                </c:pt>
                <c:pt idx="1702">
                  <c:v>-200.1485199</c:v>
                </c:pt>
                <c:pt idx="1703">
                  <c:v>-200.14459049999999</c:v>
                </c:pt>
                <c:pt idx="1704">
                  <c:v>-200.14067419999998</c:v>
                </c:pt>
                <c:pt idx="1705">
                  <c:v>-200.13675949999998</c:v>
                </c:pt>
                <c:pt idx="1706">
                  <c:v>-200.13283549999997</c:v>
                </c:pt>
                <c:pt idx="1707">
                  <c:v>-200.12892539999996</c:v>
                </c:pt>
                <c:pt idx="1708">
                  <c:v>-200.12501739999999</c:v>
                </c:pt>
                <c:pt idx="1709">
                  <c:v>-200.12109949999996</c:v>
                </c:pt>
                <c:pt idx="1710">
                  <c:v>-200.11719499999998</c:v>
                </c:pt>
                <c:pt idx="1711">
                  <c:v>-200.11329229999998</c:v>
                </c:pt>
                <c:pt idx="1712">
                  <c:v>-200.10937949999999</c:v>
                </c:pt>
                <c:pt idx="1713">
                  <c:v>-200.10547979999998</c:v>
                </c:pt>
                <c:pt idx="1714">
                  <c:v>-200.1015817</c:v>
                </c:pt>
                <c:pt idx="1715">
                  <c:v>-200.09767149999999</c:v>
                </c:pt>
                <c:pt idx="1716">
                  <c:v>-200.09377059999997</c:v>
                </c:pt>
                <c:pt idx="1717">
                  <c:v>-200.08986759999999</c:v>
                </c:pt>
                <c:pt idx="1718">
                  <c:v>-200.08595199999996</c:v>
                </c:pt>
                <c:pt idx="1719">
                  <c:v>-200.0820483</c:v>
                </c:pt>
                <c:pt idx="1720">
                  <c:v>-200.07814549999998</c:v>
                </c:pt>
                <c:pt idx="1721">
                  <c:v>-200.07423209999996</c:v>
                </c:pt>
                <c:pt idx="1722">
                  <c:v>-200.07033129999996</c:v>
                </c:pt>
                <c:pt idx="1723">
                  <c:v>-200.06643109999999</c:v>
                </c:pt>
                <c:pt idx="1724">
                  <c:v>-200.06251949999998</c:v>
                </c:pt>
                <c:pt idx="1725">
                  <c:v>-200.05861999999996</c:v>
                </c:pt>
                <c:pt idx="1726">
                  <c:v>-200.05472089999998</c:v>
                </c:pt>
                <c:pt idx="1727">
                  <c:v>-200.05081009999998</c:v>
                </c:pt>
                <c:pt idx="1728">
                  <c:v>-200.04691079999998</c:v>
                </c:pt>
                <c:pt idx="1729">
                  <c:v>-200.04301129999999</c:v>
                </c:pt>
                <c:pt idx="1730">
                  <c:v>-200.03909959999999</c:v>
                </c:pt>
                <c:pt idx="1731">
                  <c:v>-200.03519929999999</c:v>
                </c:pt>
                <c:pt idx="1732">
                  <c:v>-200.03129849999999</c:v>
                </c:pt>
                <c:pt idx="1733">
                  <c:v>-200.02738579999999</c:v>
                </c:pt>
                <c:pt idx="1734">
                  <c:v>-200.02348479999998</c:v>
                </c:pt>
                <c:pt idx="1735">
                  <c:v>-200.01958509999997</c:v>
                </c:pt>
                <c:pt idx="1736">
                  <c:v>-200.01567509999998</c:v>
                </c:pt>
                <c:pt idx="1737">
                  <c:v>-200.01177769999998</c:v>
                </c:pt>
                <c:pt idx="1738">
                  <c:v>-200.00788089999998</c:v>
                </c:pt>
                <c:pt idx="1739">
                  <c:v>-200.0039731</c:v>
                </c:pt>
                <c:pt idx="1740">
                  <c:v>-200.00007779999999</c:v>
                </c:pt>
                <c:pt idx="1741">
                  <c:v>-199.99618369999996</c:v>
                </c:pt>
                <c:pt idx="1742">
                  <c:v>-199.9922795</c:v>
                </c:pt>
                <c:pt idx="1743">
                  <c:v>-199.98838899999998</c:v>
                </c:pt>
                <c:pt idx="1744">
                  <c:v>-199.98450029999998</c:v>
                </c:pt>
                <c:pt idx="1745">
                  <c:v>-199.98060119999997</c:v>
                </c:pt>
                <c:pt idx="1746">
                  <c:v>-199.97671529999997</c:v>
                </c:pt>
                <c:pt idx="1747">
                  <c:v>-199.97283159999998</c:v>
                </c:pt>
                <c:pt idx="1748">
                  <c:v>-199.96893889999998</c:v>
                </c:pt>
                <c:pt idx="1749">
                  <c:v>-199.96506039999997</c:v>
                </c:pt>
                <c:pt idx="1750">
                  <c:v>-199.96118449999997</c:v>
                </c:pt>
                <c:pt idx="1751">
                  <c:v>-199.95729899999998</c:v>
                </c:pt>
                <c:pt idx="1752">
                  <c:v>-199.95342689999998</c:v>
                </c:pt>
                <c:pt idx="1753">
                  <c:v>-199.9495561</c:v>
                </c:pt>
                <c:pt idx="1754">
                  <c:v>-199.94567509999996</c:v>
                </c:pt>
                <c:pt idx="1755">
                  <c:v>-199.94180699999998</c:v>
                </c:pt>
                <c:pt idx="1756">
                  <c:v>-199.93794049999997</c:v>
                </c:pt>
                <c:pt idx="1757">
                  <c:v>-199.93406409999997</c:v>
                </c:pt>
                <c:pt idx="1758">
                  <c:v>-199.93020149999998</c:v>
                </c:pt>
                <c:pt idx="1759">
                  <c:v>-199.92634129999999</c:v>
                </c:pt>
                <c:pt idx="1760">
                  <c:v>-199.92247219999996</c:v>
                </c:pt>
                <c:pt idx="1761">
                  <c:v>-199.91861779999999</c:v>
                </c:pt>
                <c:pt idx="1762">
                  <c:v>-199.91476669999997</c:v>
                </c:pt>
                <c:pt idx="1763">
                  <c:v>-199.91090729999996</c:v>
                </c:pt>
                <c:pt idx="1764">
                  <c:v>-199.90706289999997</c:v>
                </c:pt>
                <c:pt idx="1765">
                  <c:v>-199.90322179999998</c:v>
                </c:pt>
                <c:pt idx="1766">
                  <c:v>-199.89937229999998</c:v>
                </c:pt>
                <c:pt idx="1767">
                  <c:v>-199.89553719999998</c:v>
                </c:pt>
                <c:pt idx="1768">
                  <c:v>-199.89170479999996</c:v>
                </c:pt>
                <c:pt idx="1769">
                  <c:v>-199.88786329999999</c:v>
                </c:pt>
                <c:pt idx="1770">
                  <c:v>-199.88403559999998</c:v>
                </c:pt>
                <c:pt idx="1771">
                  <c:v>-199.88020979999999</c:v>
                </c:pt>
                <c:pt idx="1772">
                  <c:v>-199.87637419999999</c:v>
                </c:pt>
                <c:pt idx="1773">
                  <c:v>-199.87255169999997</c:v>
                </c:pt>
                <c:pt idx="1774">
                  <c:v>-199.86872989999998</c:v>
                </c:pt>
                <c:pt idx="1775">
                  <c:v>-199.86489719999997</c:v>
                </c:pt>
                <c:pt idx="1776">
                  <c:v>-199.86107679999998</c:v>
                </c:pt>
                <c:pt idx="1777">
                  <c:v>-199.85725749999997</c:v>
                </c:pt>
                <c:pt idx="1778">
                  <c:v>-199.85342799999998</c:v>
                </c:pt>
                <c:pt idx="1779">
                  <c:v>-199.84961079999999</c:v>
                </c:pt>
                <c:pt idx="1780">
                  <c:v>-199.84579439999999</c:v>
                </c:pt>
                <c:pt idx="1781">
                  <c:v>-199.84196689999999</c:v>
                </c:pt>
                <c:pt idx="1782">
                  <c:v>-199.83815099999998</c:v>
                </c:pt>
                <c:pt idx="1783">
                  <c:v>-199.8343352</c:v>
                </c:pt>
                <c:pt idx="1784">
                  <c:v>-199.8305082</c:v>
                </c:pt>
                <c:pt idx="1785">
                  <c:v>-199.82669319999997</c:v>
                </c:pt>
                <c:pt idx="1786">
                  <c:v>-199.82287859999997</c:v>
                </c:pt>
                <c:pt idx="1787">
                  <c:v>-199.81905309999996</c:v>
                </c:pt>
                <c:pt idx="1788">
                  <c:v>-199.81523979999997</c:v>
                </c:pt>
                <c:pt idx="1789">
                  <c:v>-199.81142739999996</c:v>
                </c:pt>
                <c:pt idx="1790">
                  <c:v>-199.80760439999997</c:v>
                </c:pt>
                <c:pt idx="1791">
                  <c:v>-199.80379379999999</c:v>
                </c:pt>
                <c:pt idx="1792">
                  <c:v>-199.79998409999996</c:v>
                </c:pt>
                <c:pt idx="1793">
                  <c:v>-199.79616369999997</c:v>
                </c:pt>
                <c:pt idx="1794">
                  <c:v>-199.79235489999996</c:v>
                </c:pt>
                <c:pt idx="1795">
                  <c:v>-199.78854579999998</c:v>
                </c:pt>
                <c:pt idx="1796">
                  <c:v>-199.78472539999996</c:v>
                </c:pt>
                <c:pt idx="1797">
                  <c:v>-199.78091649999999</c:v>
                </c:pt>
                <c:pt idx="1798">
                  <c:v>-199.77710789999998</c:v>
                </c:pt>
                <c:pt idx="1799">
                  <c:v>-199.77328829999999</c:v>
                </c:pt>
                <c:pt idx="1800">
                  <c:v>-199.76948049999999</c:v>
                </c:pt>
                <c:pt idx="1801">
                  <c:v>-199.76567319999998</c:v>
                </c:pt>
                <c:pt idx="1802">
                  <c:v>-199.76185489999997</c:v>
                </c:pt>
                <c:pt idx="1803">
                  <c:v>-199.7580481</c:v>
                </c:pt>
                <c:pt idx="1804">
                  <c:v>-199.75423949999998</c:v>
                </c:pt>
                <c:pt idx="1805">
                  <c:v>-199.75041749999997</c:v>
                </c:pt>
                <c:pt idx="1806">
                  <c:v>-199.74660549999999</c:v>
                </c:pt>
                <c:pt idx="1807">
                  <c:v>-199.74279279999996</c:v>
                </c:pt>
                <c:pt idx="1808">
                  <c:v>-199.73896859999996</c:v>
                </c:pt>
                <c:pt idx="1809">
                  <c:v>-199.7351559</c:v>
                </c:pt>
                <c:pt idx="1810">
                  <c:v>-199.73134329999999</c:v>
                </c:pt>
                <c:pt idx="1811">
                  <c:v>-199.72751909999999</c:v>
                </c:pt>
                <c:pt idx="1812">
                  <c:v>-199.72370639999997</c:v>
                </c:pt>
                <c:pt idx="1813">
                  <c:v>-199.71989349999998</c:v>
                </c:pt>
                <c:pt idx="1814">
                  <c:v>-199.71607049999997</c:v>
                </c:pt>
                <c:pt idx="1815">
                  <c:v>-199.71226029999997</c:v>
                </c:pt>
                <c:pt idx="1816">
                  <c:v>-199.70845079999998</c:v>
                </c:pt>
                <c:pt idx="1817">
                  <c:v>-199.7046302</c:v>
                </c:pt>
                <c:pt idx="1818">
                  <c:v>-199.7008214</c:v>
                </c:pt>
                <c:pt idx="1819">
                  <c:v>-199.69701329999998</c:v>
                </c:pt>
                <c:pt idx="1820">
                  <c:v>-199.69319449999998</c:v>
                </c:pt>
                <c:pt idx="1821">
                  <c:v>-199.6893882</c:v>
                </c:pt>
                <c:pt idx="1822">
                  <c:v>-199.68558329999996</c:v>
                </c:pt>
                <c:pt idx="1823">
                  <c:v>-199.68176809999997</c:v>
                </c:pt>
                <c:pt idx="1824">
                  <c:v>-199.67796279999999</c:v>
                </c:pt>
                <c:pt idx="1825">
                  <c:v>-199.67415539999996</c:v>
                </c:pt>
                <c:pt idx="1826">
                  <c:v>-199.67033559999999</c:v>
                </c:pt>
                <c:pt idx="1827">
                  <c:v>-199.66652759999999</c:v>
                </c:pt>
                <c:pt idx="1828">
                  <c:v>-199.66272089999998</c:v>
                </c:pt>
                <c:pt idx="1829">
                  <c:v>-199.65890479999996</c:v>
                </c:pt>
                <c:pt idx="1830">
                  <c:v>-199.65510189999998</c:v>
                </c:pt>
                <c:pt idx="1831">
                  <c:v>-199.65130049999999</c:v>
                </c:pt>
                <c:pt idx="1832">
                  <c:v>-199.6474887</c:v>
                </c:pt>
                <c:pt idx="1833">
                  <c:v>-199.64368909999996</c:v>
                </c:pt>
                <c:pt idx="1834">
                  <c:v>-199.63989139999998</c:v>
                </c:pt>
                <c:pt idx="1835">
                  <c:v>-199.63608389999996</c:v>
                </c:pt>
                <c:pt idx="1836">
                  <c:v>-199.63228859999998</c:v>
                </c:pt>
                <c:pt idx="1837">
                  <c:v>-199.62849369999998</c:v>
                </c:pt>
                <c:pt idx="1838">
                  <c:v>-199.62468779999998</c:v>
                </c:pt>
                <c:pt idx="1839">
                  <c:v>-199.62089379999998</c:v>
                </c:pt>
                <c:pt idx="1840">
                  <c:v>-199.61710069999998</c:v>
                </c:pt>
                <c:pt idx="1841">
                  <c:v>-199.61329749999999</c:v>
                </c:pt>
                <c:pt idx="1842">
                  <c:v>-199.6095072</c:v>
                </c:pt>
                <c:pt idx="1843">
                  <c:v>-199.60571859999999</c:v>
                </c:pt>
                <c:pt idx="1844">
                  <c:v>-199.60191979999996</c:v>
                </c:pt>
                <c:pt idx="1845">
                  <c:v>-199.59813349999996</c:v>
                </c:pt>
                <c:pt idx="1846">
                  <c:v>-199.59434859999999</c:v>
                </c:pt>
                <c:pt idx="1847">
                  <c:v>-199.59055409999996</c:v>
                </c:pt>
                <c:pt idx="1848">
                  <c:v>-199.58677269999998</c:v>
                </c:pt>
                <c:pt idx="1849">
                  <c:v>-199.58299299999999</c:v>
                </c:pt>
                <c:pt idx="1850">
                  <c:v>-199.57920319999999</c:v>
                </c:pt>
                <c:pt idx="1851">
                  <c:v>-199.57542599999999</c:v>
                </c:pt>
                <c:pt idx="1852">
                  <c:v>-199.57164969999997</c:v>
                </c:pt>
                <c:pt idx="1853">
                  <c:v>-199.56786289999997</c:v>
                </c:pt>
                <c:pt idx="1854">
                  <c:v>-199.56408779999998</c:v>
                </c:pt>
                <c:pt idx="1855">
                  <c:v>-199.56031309999997</c:v>
                </c:pt>
                <c:pt idx="1856">
                  <c:v>-199.55652769999998</c:v>
                </c:pt>
                <c:pt idx="1857">
                  <c:v>-199.55275459999996</c:v>
                </c:pt>
                <c:pt idx="1858">
                  <c:v>-199.54898279999998</c:v>
                </c:pt>
                <c:pt idx="1859">
                  <c:v>-199.54520099999996</c:v>
                </c:pt>
                <c:pt idx="1860">
                  <c:v>-199.54143199999999</c:v>
                </c:pt>
                <c:pt idx="1861">
                  <c:v>-199.53766419999999</c:v>
                </c:pt>
                <c:pt idx="1862">
                  <c:v>-199.53388629999998</c:v>
                </c:pt>
                <c:pt idx="1863">
                  <c:v>-199.53012039999999</c:v>
                </c:pt>
                <c:pt idx="1864">
                  <c:v>-199.52635389999998</c:v>
                </c:pt>
                <c:pt idx="1865">
                  <c:v>-199.52257569999998</c:v>
                </c:pt>
                <c:pt idx="1866">
                  <c:v>-199.51880899999998</c:v>
                </c:pt>
                <c:pt idx="1867">
                  <c:v>-199.51504349999999</c:v>
                </c:pt>
                <c:pt idx="1868">
                  <c:v>-199.51126859999999</c:v>
                </c:pt>
                <c:pt idx="1869">
                  <c:v>-199.50750719999996</c:v>
                </c:pt>
                <c:pt idx="1870">
                  <c:v>-199.5037481</c:v>
                </c:pt>
                <c:pt idx="1871">
                  <c:v>-199.49998009999996</c:v>
                </c:pt>
                <c:pt idx="1872">
                  <c:v>-199.49622579999999</c:v>
                </c:pt>
                <c:pt idx="1873">
                  <c:v>-199.49247399999996</c:v>
                </c:pt>
                <c:pt idx="1874">
                  <c:v>-199.48871159999999</c:v>
                </c:pt>
                <c:pt idx="1875">
                  <c:v>-199.48495989999998</c:v>
                </c:pt>
                <c:pt idx="1876">
                  <c:v>-199.48120829999999</c:v>
                </c:pt>
                <c:pt idx="1877">
                  <c:v>-199.47744619999997</c:v>
                </c:pt>
                <c:pt idx="1878">
                  <c:v>-199.47369689999999</c:v>
                </c:pt>
                <c:pt idx="1879">
                  <c:v>-199.46994219999999</c:v>
                </c:pt>
                <c:pt idx="1880">
                  <c:v>-199.46564169999999</c:v>
                </c:pt>
                <c:pt idx="1881">
                  <c:v>-199.46135579999998</c:v>
                </c:pt>
                <c:pt idx="1882">
                  <c:v>-199.45707099999998</c:v>
                </c:pt>
                <c:pt idx="1883">
                  <c:v>-199.45277399999998</c:v>
                </c:pt>
                <c:pt idx="1884">
                  <c:v>-199.44849039999997</c:v>
                </c:pt>
                <c:pt idx="1885">
                  <c:v>-199.44420739999998</c:v>
                </c:pt>
                <c:pt idx="1886">
                  <c:v>-199.43991129999998</c:v>
                </c:pt>
                <c:pt idx="1887">
                  <c:v>-199.43562729999996</c:v>
                </c:pt>
                <c:pt idx="1888">
                  <c:v>-199.43134239999998</c:v>
                </c:pt>
                <c:pt idx="1889">
                  <c:v>-199.42704379999998</c:v>
                </c:pt>
                <c:pt idx="1890">
                  <c:v>-199.42275759999998</c:v>
                </c:pt>
                <c:pt idx="1891">
                  <c:v>-199.4184717</c:v>
                </c:pt>
                <c:pt idx="1892">
                  <c:v>-199.41417389999998</c:v>
                </c:pt>
                <c:pt idx="1893">
                  <c:v>-199.40989029999997</c:v>
                </c:pt>
                <c:pt idx="1894">
                  <c:v>-199.40560769999996</c:v>
                </c:pt>
                <c:pt idx="1895">
                  <c:v>-199.40131379999997</c:v>
                </c:pt>
                <c:pt idx="1896">
                  <c:v>-199.39703729999997</c:v>
                </c:pt>
                <c:pt idx="1897">
                  <c:v>-199.39276709999996</c:v>
                </c:pt>
                <c:pt idx="1898">
                  <c:v>-199.38849069999998</c:v>
                </c:pt>
                <c:pt idx="1899">
                  <c:v>-199.38423349999999</c:v>
                </c:pt>
                <c:pt idx="1900">
                  <c:v>-199.37998219999997</c:v>
                </c:pt>
                <c:pt idx="1901">
                  <c:v>-199.37572279999998</c:v>
                </c:pt>
                <c:pt idx="1902">
                  <c:v>-199.3714794</c:v>
                </c:pt>
                <c:pt idx="1903">
                  <c:v>-199.3672388</c:v>
                </c:pt>
                <c:pt idx="1904">
                  <c:v>-199.36298539999996</c:v>
                </c:pt>
                <c:pt idx="1905">
                  <c:v>-199.35873929999997</c:v>
                </c:pt>
                <c:pt idx="1906">
                  <c:v>-199.35448849999997</c:v>
                </c:pt>
                <c:pt idx="1907">
                  <c:v>-199.35022369999996</c:v>
                </c:pt>
                <c:pt idx="1908">
                  <c:v>-199.34597379999997</c:v>
                </c:pt>
                <c:pt idx="1909">
                  <c:v>-199.34172659999996</c:v>
                </c:pt>
                <c:pt idx="1910">
                  <c:v>-199.33746849999997</c:v>
                </c:pt>
                <c:pt idx="1911">
                  <c:v>-199.3332241</c:v>
                </c:pt>
                <c:pt idx="1912">
                  <c:v>-199.32897979999996</c:v>
                </c:pt>
                <c:pt idx="1913">
                  <c:v>-199.32472239999998</c:v>
                </c:pt>
                <c:pt idx="1914">
                  <c:v>-199.32047689999996</c:v>
                </c:pt>
                <c:pt idx="1915">
                  <c:v>-199.31622859999999</c:v>
                </c:pt>
                <c:pt idx="1916">
                  <c:v>-199.31196559999998</c:v>
                </c:pt>
                <c:pt idx="1917">
                  <c:v>-199.30771629999998</c:v>
                </c:pt>
                <c:pt idx="1918">
                  <c:v>-199.30347109999997</c:v>
                </c:pt>
                <c:pt idx="1919">
                  <c:v>-199.29921859999996</c:v>
                </c:pt>
                <c:pt idx="1920">
                  <c:v>-199.29498459999996</c:v>
                </c:pt>
                <c:pt idx="1921">
                  <c:v>-199.29075619999998</c:v>
                </c:pt>
                <c:pt idx="1922">
                  <c:v>-199.28652029999998</c:v>
                </c:pt>
                <c:pt idx="1923">
                  <c:v>-199.28230179999997</c:v>
                </c:pt>
                <c:pt idx="1924">
                  <c:v>-199.27808689999998</c:v>
                </c:pt>
                <c:pt idx="1925">
                  <c:v>-199.27385979999997</c:v>
                </c:pt>
                <c:pt idx="1926">
                  <c:v>-199.26964469999996</c:v>
                </c:pt>
                <c:pt idx="1927">
                  <c:v>-199.26542949999998</c:v>
                </c:pt>
                <c:pt idx="1928">
                  <c:v>-199.26120239999997</c:v>
                </c:pt>
                <c:pt idx="1929">
                  <c:v>-199.25698869999997</c:v>
                </c:pt>
                <c:pt idx="1930">
                  <c:v>-199.2527753</c:v>
                </c:pt>
                <c:pt idx="1931">
                  <c:v>-199.24854869999996</c:v>
                </c:pt>
                <c:pt idx="1932">
                  <c:v>-199.24433369999997</c:v>
                </c:pt>
                <c:pt idx="1933">
                  <c:v>-199.24011769999998</c:v>
                </c:pt>
                <c:pt idx="1934">
                  <c:v>-199.23588819999998</c:v>
                </c:pt>
                <c:pt idx="1935">
                  <c:v>-199.23167099999998</c:v>
                </c:pt>
                <c:pt idx="1936">
                  <c:v>-199.22745429999998</c:v>
                </c:pt>
                <c:pt idx="1937">
                  <c:v>-199.22322629999996</c:v>
                </c:pt>
                <c:pt idx="1938">
                  <c:v>-199.21901329999997</c:v>
                </c:pt>
                <c:pt idx="1939">
                  <c:v>-199.2148029</c:v>
                </c:pt>
                <c:pt idx="1940">
                  <c:v>-199.21058269999997</c:v>
                </c:pt>
                <c:pt idx="1941">
                  <c:v>-199.20637749999997</c:v>
                </c:pt>
                <c:pt idx="1942">
                  <c:v>-199.20217399999996</c:v>
                </c:pt>
                <c:pt idx="1943">
                  <c:v>-199.19795919999996</c:v>
                </c:pt>
                <c:pt idx="1944">
                  <c:v>-199.19375729999996</c:v>
                </c:pt>
                <c:pt idx="1945">
                  <c:v>-199.18955549999998</c:v>
                </c:pt>
                <c:pt idx="1946">
                  <c:v>-199.18534149999999</c:v>
                </c:pt>
                <c:pt idx="1947">
                  <c:v>-199.18114019999996</c:v>
                </c:pt>
                <c:pt idx="1948">
                  <c:v>-199.17693879999996</c:v>
                </c:pt>
                <c:pt idx="1949">
                  <c:v>-199.17272449999996</c:v>
                </c:pt>
                <c:pt idx="1950">
                  <c:v>-199.16852289999997</c:v>
                </c:pt>
                <c:pt idx="1951">
                  <c:v>-199.16432179999998</c:v>
                </c:pt>
                <c:pt idx="1952">
                  <c:v>-199.16010939999998</c:v>
                </c:pt>
                <c:pt idx="1953">
                  <c:v>-199.15591159999997</c:v>
                </c:pt>
                <c:pt idx="1954">
                  <c:v>-199.1517164</c:v>
                </c:pt>
                <c:pt idx="1955">
                  <c:v>-199.14751159999997</c:v>
                </c:pt>
                <c:pt idx="1956">
                  <c:v>-199.14332249999998</c:v>
                </c:pt>
                <c:pt idx="1957">
                  <c:v>-199.13913649999998</c:v>
                </c:pt>
                <c:pt idx="1958">
                  <c:v>-199.13494079999998</c:v>
                </c:pt>
                <c:pt idx="1959">
                  <c:v>-199.13076029999996</c:v>
                </c:pt>
                <c:pt idx="1960">
                  <c:v>-199.12658199999998</c:v>
                </c:pt>
                <c:pt idx="1961">
                  <c:v>-199.12239269999998</c:v>
                </c:pt>
                <c:pt idx="1962">
                  <c:v>-199.11821709999998</c:v>
                </c:pt>
                <c:pt idx="1963">
                  <c:v>-199.11404219999997</c:v>
                </c:pt>
                <c:pt idx="1964">
                  <c:v>-199.10985529999999</c:v>
                </c:pt>
                <c:pt idx="1965">
                  <c:v>-199.10568129999996</c:v>
                </c:pt>
                <c:pt idx="1966">
                  <c:v>-199.10150759999999</c:v>
                </c:pt>
                <c:pt idx="1967">
                  <c:v>-199.09732169999998</c:v>
                </c:pt>
                <c:pt idx="1968">
                  <c:v>-199.09314899999998</c:v>
                </c:pt>
                <c:pt idx="1969">
                  <c:v>-199.08897749999997</c:v>
                </c:pt>
                <c:pt idx="1970">
                  <c:v>-199.08479499999999</c:v>
                </c:pt>
                <c:pt idx="1971">
                  <c:v>-199.08062679999998</c:v>
                </c:pt>
                <c:pt idx="1972">
                  <c:v>-199.07646029999998</c:v>
                </c:pt>
                <c:pt idx="1973">
                  <c:v>-199.07228299999997</c:v>
                </c:pt>
                <c:pt idx="1974">
                  <c:v>-199.06811949999997</c:v>
                </c:pt>
                <c:pt idx="1975">
                  <c:v>-199.06395699999996</c:v>
                </c:pt>
                <c:pt idx="1976">
                  <c:v>-199.05978259999998</c:v>
                </c:pt>
                <c:pt idx="1977">
                  <c:v>-199.05561979999999</c:v>
                </c:pt>
                <c:pt idx="1978">
                  <c:v>-199.05145619999996</c:v>
                </c:pt>
                <c:pt idx="1979">
                  <c:v>-199.04727929999996</c:v>
                </c:pt>
                <c:pt idx="1980">
                  <c:v>-199.04311469999999</c:v>
                </c:pt>
                <c:pt idx="1981">
                  <c:v>-199.03894999999997</c:v>
                </c:pt>
                <c:pt idx="1982">
                  <c:v>-199.03477299999997</c:v>
                </c:pt>
                <c:pt idx="1983">
                  <c:v>-199.03060879999998</c:v>
                </c:pt>
                <c:pt idx="1984">
                  <c:v>-199.02644519999998</c:v>
                </c:pt>
                <c:pt idx="1985">
                  <c:v>-199.02226969999998</c:v>
                </c:pt>
                <c:pt idx="1986">
                  <c:v>-199.01810769999997</c:v>
                </c:pt>
                <c:pt idx="1987">
                  <c:v>-199.01394749999997</c:v>
                </c:pt>
                <c:pt idx="1988">
                  <c:v>-199.00977719999997</c:v>
                </c:pt>
                <c:pt idx="1989">
                  <c:v>-199.00562159999998</c:v>
                </c:pt>
                <c:pt idx="1990">
                  <c:v>-199.00146769999998</c:v>
                </c:pt>
                <c:pt idx="1991">
                  <c:v>-198.99730289999997</c:v>
                </c:pt>
                <c:pt idx="1992">
                  <c:v>-198.99315159999998</c:v>
                </c:pt>
                <c:pt idx="1993">
                  <c:v>-198.98900149999997</c:v>
                </c:pt>
                <c:pt idx="1994">
                  <c:v>-198.9848399</c:v>
                </c:pt>
                <c:pt idx="1995">
                  <c:v>-198.98069179999999</c:v>
                </c:pt>
                <c:pt idx="1996">
                  <c:v>-198.97654459999998</c:v>
                </c:pt>
                <c:pt idx="1997">
                  <c:v>-198.97238609999999</c:v>
                </c:pt>
                <c:pt idx="1998">
                  <c:v>-198.96824109999997</c:v>
                </c:pt>
                <c:pt idx="1999">
                  <c:v>-198.96409749999998</c:v>
                </c:pt>
                <c:pt idx="2000">
                  <c:v>-198.95994259999998</c:v>
                </c:pt>
                <c:pt idx="2001">
                  <c:v>-198.95580159999997</c:v>
                </c:pt>
                <c:pt idx="2002">
                  <c:v>-198.95166209999996</c:v>
                </c:pt>
                <c:pt idx="2003">
                  <c:v>-198.94751179999997</c:v>
                </c:pt>
                <c:pt idx="2004">
                  <c:v>-198.94337589999998</c:v>
                </c:pt>
                <c:pt idx="2005">
                  <c:v>-198.93924229999999</c:v>
                </c:pt>
                <c:pt idx="2006">
                  <c:v>-198.93509889999996</c:v>
                </c:pt>
                <c:pt idx="2007">
                  <c:v>-198.93097119999999</c:v>
                </c:pt>
                <c:pt idx="2008">
                  <c:v>-198.92684869999999</c:v>
                </c:pt>
                <c:pt idx="2009">
                  <c:v>-198.92271969999996</c:v>
                </c:pt>
                <c:pt idx="2010">
                  <c:v>-198.91860849999998</c:v>
                </c:pt>
                <c:pt idx="2011">
                  <c:v>-198.91450199999997</c:v>
                </c:pt>
                <c:pt idx="2012">
                  <c:v>-198.91038749999996</c:v>
                </c:pt>
                <c:pt idx="2013">
                  <c:v>-198.90628939999999</c:v>
                </c:pt>
                <c:pt idx="2014">
                  <c:v>-198.90219549999998</c:v>
                </c:pt>
                <c:pt idx="2015">
                  <c:v>-198.89809299999996</c:v>
                </c:pt>
                <c:pt idx="2016">
                  <c:v>-198.89400589999997</c:v>
                </c:pt>
                <c:pt idx="2017">
                  <c:v>-198.88992139999999</c:v>
                </c:pt>
                <c:pt idx="2018">
                  <c:v>-198.88582599999998</c:v>
                </c:pt>
                <c:pt idx="2019">
                  <c:v>-198.88174179999999</c:v>
                </c:pt>
                <c:pt idx="2020">
                  <c:v>-198.87765609999997</c:v>
                </c:pt>
                <c:pt idx="2021">
                  <c:v>-198.87355729999996</c:v>
                </c:pt>
                <c:pt idx="2022">
                  <c:v>-198.86947069999997</c:v>
                </c:pt>
                <c:pt idx="2023">
                  <c:v>-198.86538389999998</c:v>
                </c:pt>
                <c:pt idx="2024">
                  <c:v>-198.86128479999996</c:v>
                </c:pt>
                <c:pt idx="2025">
                  <c:v>-198.85719739999996</c:v>
                </c:pt>
                <c:pt idx="2026">
                  <c:v>-198.85310929999997</c:v>
                </c:pt>
                <c:pt idx="2027">
                  <c:v>-198.84900769999996</c:v>
                </c:pt>
                <c:pt idx="2028">
                  <c:v>-198.84491689999999</c:v>
                </c:pt>
                <c:pt idx="2029">
                  <c:v>-198.84082329999998</c:v>
                </c:pt>
                <c:pt idx="2030">
                  <c:v>-198.83671289999998</c:v>
                </c:pt>
                <c:pt idx="2031">
                  <c:v>-198.8326108</c:v>
                </c:pt>
                <c:pt idx="2032">
                  <c:v>-198.82850579999996</c:v>
                </c:pt>
                <c:pt idx="2033">
                  <c:v>-198.82438669999999</c:v>
                </c:pt>
                <c:pt idx="2034">
                  <c:v>-198.82027899999997</c:v>
                </c:pt>
                <c:pt idx="2035">
                  <c:v>-198.8161705</c:v>
                </c:pt>
                <c:pt idx="2036">
                  <c:v>-198.81204919999999</c:v>
                </c:pt>
                <c:pt idx="2037">
                  <c:v>-198.80793979999999</c:v>
                </c:pt>
                <c:pt idx="2038">
                  <c:v>-198.80382999999998</c:v>
                </c:pt>
                <c:pt idx="2039">
                  <c:v>-198.79970739999999</c:v>
                </c:pt>
                <c:pt idx="2040">
                  <c:v>-198.79559859999998</c:v>
                </c:pt>
                <c:pt idx="2041">
                  <c:v>-198.79149109999997</c:v>
                </c:pt>
                <c:pt idx="2042">
                  <c:v>-198.78737169999999</c:v>
                </c:pt>
                <c:pt idx="2043">
                  <c:v>-198.78326429999998</c:v>
                </c:pt>
                <c:pt idx="2044">
                  <c:v>-198.77915629999998</c:v>
                </c:pt>
                <c:pt idx="2045">
                  <c:v>-198.77503549999997</c:v>
                </c:pt>
                <c:pt idx="2046">
                  <c:v>-198.77092679999998</c:v>
                </c:pt>
                <c:pt idx="2047">
                  <c:v>-198.76681859999997</c:v>
                </c:pt>
                <c:pt idx="2048">
                  <c:v>-198.76269889999998</c:v>
                </c:pt>
                <c:pt idx="2049">
                  <c:v>-198.75859309999998</c:v>
                </c:pt>
                <c:pt idx="2050">
                  <c:v>-198.75448899999998</c:v>
                </c:pt>
                <c:pt idx="2051">
                  <c:v>-198.75037449999996</c:v>
                </c:pt>
                <c:pt idx="2052">
                  <c:v>-198.74627449999997</c:v>
                </c:pt>
                <c:pt idx="2053">
                  <c:v>-198.74217679999998</c:v>
                </c:pt>
                <c:pt idx="2054">
                  <c:v>-198.73806939999997</c:v>
                </c:pt>
                <c:pt idx="2055">
                  <c:v>-198.73397679999999</c:v>
                </c:pt>
                <c:pt idx="2056">
                  <c:v>-198.72988659999999</c:v>
                </c:pt>
                <c:pt idx="2057">
                  <c:v>-198.72578649999997</c:v>
                </c:pt>
                <c:pt idx="2058">
                  <c:v>-198.72170079999998</c:v>
                </c:pt>
                <c:pt idx="2059">
                  <c:v>-198.71761719999998</c:v>
                </c:pt>
                <c:pt idx="2060">
                  <c:v>-198.71352339999999</c:v>
                </c:pt>
                <c:pt idx="2061">
                  <c:v>-198.70944399999996</c:v>
                </c:pt>
                <c:pt idx="2062">
                  <c:v>-198.70536719999998</c:v>
                </c:pt>
                <c:pt idx="2063">
                  <c:v>-198.70128029999998</c:v>
                </c:pt>
                <c:pt idx="2064">
                  <c:v>-198.69720749999999</c:v>
                </c:pt>
                <c:pt idx="2065">
                  <c:v>-198.69313629999999</c:v>
                </c:pt>
                <c:pt idx="2066">
                  <c:v>-198.6890545</c:v>
                </c:pt>
                <c:pt idx="2067">
                  <c:v>-198.68498619999997</c:v>
                </c:pt>
                <c:pt idx="2068">
                  <c:v>-198.68091929999997</c:v>
                </c:pt>
                <c:pt idx="2069">
                  <c:v>-198.67684179999998</c:v>
                </c:pt>
                <c:pt idx="2070">
                  <c:v>-198.67277809999996</c:v>
                </c:pt>
                <c:pt idx="2071">
                  <c:v>-198.66871649999996</c:v>
                </c:pt>
                <c:pt idx="2072">
                  <c:v>-198.66464539999998</c:v>
                </c:pt>
                <c:pt idx="2073">
                  <c:v>-198.66058929999997</c:v>
                </c:pt>
                <c:pt idx="2074">
                  <c:v>-198.65653589999999</c:v>
                </c:pt>
                <c:pt idx="2075">
                  <c:v>-198.6524728</c:v>
                </c:pt>
                <c:pt idx="2076">
                  <c:v>-198.64842399999998</c:v>
                </c:pt>
                <c:pt idx="2077">
                  <c:v>-198.64437749999996</c:v>
                </c:pt>
                <c:pt idx="2078">
                  <c:v>-198.64032079999998</c:v>
                </c:pt>
                <c:pt idx="2079">
                  <c:v>-198.63627769999999</c:v>
                </c:pt>
                <c:pt idx="2080">
                  <c:v>-198.63223539999996</c:v>
                </c:pt>
                <c:pt idx="2081">
                  <c:v>-198.62818179999999</c:v>
                </c:pt>
                <c:pt idx="2082">
                  <c:v>-198.62413989999999</c:v>
                </c:pt>
                <c:pt idx="2083">
                  <c:v>-198.62009469999998</c:v>
                </c:pt>
                <c:pt idx="2084">
                  <c:v>-198.61603399999996</c:v>
                </c:pt>
                <c:pt idx="2085">
                  <c:v>-198.61198309999997</c:v>
                </c:pt>
                <c:pt idx="2086">
                  <c:v>-198.60793089999999</c:v>
                </c:pt>
                <c:pt idx="2087">
                  <c:v>-198.60386619999997</c:v>
                </c:pt>
                <c:pt idx="2088">
                  <c:v>-198.59976869999997</c:v>
                </c:pt>
                <c:pt idx="2089">
                  <c:v>-198.59473819999999</c:v>
                </c:pt>
                <c:pt idx="2090">
                  <c:v>-198.58969299999998</c:v>
                </c:pt>
                <c:pt idx="2091">
                  <c:v>-198.58466329999999</c:v>
                </c:pt>
                <c:pt idx="2092">
                  <c:v>-198.57963369999999</c:v>
                </c:pt>
                <c:pt idx="2093">
                  <c:v>-198.57459129999998</c:v>
                </c:pt>
                <c:pt idx="2094">
                  <c:v>-198.56956859999997</c:v>
                </c:pt>
                <c:pt idx="2095">
                  <c:v>-198.56454979999998</c:v>
                </c:pt>
                <c:pt idx="2096">
                  <c:v>-198.55951879999998</c:v>
                </c:pt>
                <c:pt idx="2097">
                  <c:v>-198.55450529999996</c:v>
                </c:pt>
                <c:pt idx="2098">
                  <c:v>-198.54949439999996</c:v>
                </c:pt>
                <c:pt idx="2099">
                  <c:v>-198.5444718</c:v>
                </c:pt>
                <c:pt idx="2100">
                  <c:v>-198.53946779999998</c:v>
                </c:pt>
                <c:pt idx="2101">
                  <c:v>-198.53446699999998</c:v>
                </c:pt>
                <c:pt idx="2102">
                  <c:v>-198.52945419999998</c:v>
                </c:pt>
                <c:pt idx="2103">
                  <c:v>-198.52445919999997</c:v>
                </c:pt>
                <c:pt idx="2104">
                  <c:v>-198.51946379999998</c:v>
                </c:pt>
                <c:pt idx="2105">
                  <c:v>-198.51445179999996</c:v>
                </c:pt>
                <c:pt idx="2106">
                  <c:v>-198.50945409999997</c:v>
                </c:pt>
                <c:pt idx="2107">
                  <c:v>-198.50445679999996</c:v>
                </c:pt>
                <c:pt idx="2108">
                  <c:v>-198.49944579999999</c:v>
                </c:pt>
                <c:pt idx="2109">
                  <c:v>-198.49445119999996</c:v>
                </c:pt>
                <c:pt idx="2110">
                  <c:v>-198.48945789999999</c:v>
                </c:pt>
                <c:pt idx="2111">
                  <c:v>-198.48445019999997</c:v>
                </c:pt>
                <c:pt idx="2112">
                  <c:v>-198.47945749999997</c:v>
                </c:pt>
                <c:pt idx="2113">
                  <c:v>-198.47446409999998</c:v>
                </c:pt>
                <c:pt idx="2114">
                  <c:v>-198.46945419999997</c:v>
                </c:pt>
                <c:pt idx="2115">
                  <c:v>-198.46445349999999</c:v>
                </c:pt>
                <c:pt idx="2116">
                  <c:v>-198.45944629999997</c:v>
                </c:pt>
                <c:pt idx="2117">
                  <c:v>-198.45441919999996</c:v>
                </c:pt>
                <c:pt idx="2118">
                  <c:v>-198.44940519999997</c:v>
                </c:pt>
                <c:pt idx="2119">
                  <c:v>-198.44439149999999</c:v>
                </c:pt>
                <c:pt idx="2120">
                  <c:v>-198.43936409999998</c:v>
                </c:pt>
                <c:pt idx="2121">
                  <c:v>-198.43435369999997</c:v>
                </c:pt>
                <c:pt idx="2122">
                  <c:v>-198.42934449999996</c:v>
                </c:pt>
                <c:pt idx="2123">
                  <c:v>-198.42432029999998</c:v>
                </c:pt>
                <c:pt idx="2124">
                  <c:v>-198.41931009999996</c:v>
                </c:pt>
                <c:pt idx="2125">
                  <c:v>-198.41429959999999</c:v>
                </c:pt>
                <c:pt idx="2126">
                  <c:v>-198.40927629999999</c:v>
                </c:pt>
                <c:pt idx="2127">
                  <c:v>-198.40426809999997</c:v>
                </c:pt>
                <c:pt idx="2128">
                  <c:v>-198.39925739999998</c:v>
                </c:pt>
                <c:pt idx="2129">
                  <c:v>-198.39422759999997</c:v>
                </c:pt>
                <c:pt idx="2130">
                  <c:v>-198.3892085</c:v>
                </c:pt>
                <c:pt idx="2131">
                  <c:v>-198.38418619999999</c:v>
                </c:pt>
                <c:pt idx="2132">
                  <c:v>-198.37914669999998</c:v>
                </c:pt>
                <c:pt idx="2133">
                  <c:v>-198.37412149999997</c:v>
                </c:pt>
                <c:pt idx="2134">
                  <c:v>-198.36909689999999</c:v>
                </c:pt>
                <c:pt idx="2135">
                  <c:v>-198.36405939999997</c:v>
                </c:pt>
                <c:pt idx="2136">
                  <c:v>-198.35903979999998</c:v>
                </c:pt>
                <c:pt idx="2137">
                  <c:v>-198.35402359999998</c:v>
                </c:pt>
                <c:pt idx="2138">
                  <c:v>-198.34899629999998</c:v>
                </c:pt>
                <c:pt idx="2139">
                  <c:v>-198.34398819999998</c:v>
                </c:pt>
                <c:pt idx="2140">
                  <c:v>-198.33898479999999</c:v>
                </c:pt>
                <c:pt idx="2141">
                  <c:v>-198.3339709</c:v>
                </c:pt>
                <c:pt idx="2142">
                  <c:v>-198.32897629999997</c:v>
                </c:pt>
                <c:pt idx="2143">
                  <c:v>-198.32398539999997</c:v>
                </c:pt>
                <c:pt idx="2144">
                  <c:v>-198.31898269999999</c:v>
                </c:pt>
                <c:pt idx="2145">
                  <c:v>-198.31399749999997</c:v>
                </c:pt>
                <c:pt idx="2146">
                  <c:v>-198.30901429999997</c:v>
                </c:pt>
                <c:pt idx="2147">
                  <c:v>-198.30401749999999</c:v>
                </c:pt>
                <c:pt idx="2148">
                  <c:v>-198.29903689999998</c:v>
                </c:pt>
                <c:pt idx="2149">
                  <c:v>-198.29405749999998</c:v>
                </c:pt>
                <c:pt idx="2150">
                  <c:v>-198.28906429999998</c:v>
                </c:pt>
                <c:pt idx="2151">
                  <c:v>-198.28408739999998</c:v>
                </c:pt>
                <c:pt idx="2152">
                  <c:v>-198.279112</c:v>
                </c:pt>
                <c:pt idx="2153">
                  <c:v>-198.27412329999999</c:v>
                </c:pt>
                <c:pt idx="2154">
                  <c:v>-198.26915119999998</c:v>
                </c:pt>
                <c:pt idx="2155">
                  <c:v>-198.26418099999998</c:v>
                </c:pt>
                <c:pt idx="2156">
                  <c:v>-198.25919779999998</c:v>
                </c:pt>
                <c:pt idx="2157">
                  <c:v>-198.25423129999996</c:v>
                </c:pt>
                <c:pt idx="2158">
                  <c:v>-198.24926629999999</c:v>
                </c:pt>
                <c:pt idx="2159">
                  <c:v>-198.24428739999996</c:v>
                </c:pt>
                <c:pt idx="2160">
                  <c:v>-198.23932449999998</c:v>
                </c:pt>
                <c:pt idx="2161">
                  <c:v>-198.23436279999999</c:v>
                </c:pt>
                <c:pt idx="2162">
                  <c:v>-198.22938739999998</c:v>
                </c:pt>
                <c:pt idx="2163">
                  <c:v>-198.22442799999999</c:v>
                </c:pt>
                <c:pt idx="2164">
                  <c:v>-198.21946999999997</c:v>
                </c:pt>
                <c:pt idx="2165">
                  <c:v>-198.21449839999997</c:v>
                </c:pt>
                <c:pt idx="2166">
                  <c:v>-198.20954319999998</c:v>
                </c:pt>
                <c:pt idx="2167">
                  <c:v>-198.20458959999996</c:v>
                </c:pt>
                <c:pt idx="2168">
                  <c:v>-198.19962289999998</c:v>
                </c:pt>
                <c:pt idx="2169">
                  <c:v>-198.19467289999997</c:v>
                </c:pt>
                <c:pt idx="2170">
                  <c:v>-198.18972499999998</c:v>
                </c:pt>
                <c:pt idx="2171">
                  <c:v>-198.18476459999999</c:v>
                </c:pt>
                <c:pt idx="2172">
                  <c:v>-198.17982169999999</c:v>
                </c:pt>
                <c:pt idx="2173">
                  <c:v>-198.17488119999996</c:v>
                </c:pt>
                <c:pt idx="2174">
                  <c:v>-198.16992829999998</c:v>
                </c:pt>
                <c:pt idx="2175">
                  <c:v>-198.16499219999997</c:v>
                </c:pt>
                <c:pt idx="2176">
                  <c:v>-198.16005779999998</c:v>
                </c:pt>
                <c:pt idx="2177">
                  <c:v>-198.15511039999998</c:v>
                </c:pt>
                <c:pt idx="2178">
                  <c:v>-198.15017939999996</c:v>
                </c:pt>
                <c:pt idx="2179">
                  <c:v>-198.14525019999996</c:v>
                </c:pt>
                <c:pt idx="2180">
                  <c:v>-198.14030859999997</c:v>
                </c:pt>
                <c:pt idx="2181">
                  <c:v>-198.13538439999996</c:v>
                </c:pt>
                <c:pt idx="2182">
                  <c:v>-198.13046279999998</c:v>
                </c:pt>
                <c:pt idx="2183">
                  <c:v>-198.12552889999998</c:v>
                </c:pt>
                <c:pt idx="2184">
                  <c:v>-198.12061219999998</c:v>
                </c:pt>
                <c:pt idx="2185">
                  <c:v>-198.11569779999996</c:v>
                </c:pt>
                <c:pt idx="2186">
                  <c:v>-198.11077099999997</c:v>
                </c:pt>
                <c:pt idx="2187">
                  <c:v>-198.10586089999998</c:v>
                </c:pt>
                <c:pt idx="2188">
                  <c:v>-198.10095209999997</c:v>
                </c:pt>
                <c:pt idx="2189">
                  <c:v>-198.09602969999997</c:v>
                </c:pt>
                <c:pt idx="2190">
                  <c:v>-198.09112269999997</c:v>
                </c:pt>
                <c:pt idx="2191">
                  <c:v>-198.08621349999999</c:v>
                </c:pt>
                <c:pt idx="2192">
                  <c:v>-198.08128719999996</c:v>
                </c:pt>
                <c:pt idx="2193">
                  <c:v>-198.07637449999999</c:v>
                </c:pt>
                <c:pt idx="2194">
                  <c:v>-198.07146209999996</c:v>
                </c:pt>
                <c:pt idx="2195">
                  <c:v>-198.06653609999998</c:v>
                </c:pt>
                <c:pt idx="2196">
                  <c:v>-198.06162629999997</c:v>
                </c:pt>
                <c:pt idx="2197">
                  <c:v>-198.05671779999997</c:v>
                </c:pt>
                <c:pt idx="2198">
                  <c:v>-198.05179549999997</c:v>
                </c:pt>
                <c:pt idx="2199">
                  <c:v>-198.04688869999998</c:v>
                </c:pt>
                <c:pt idx="2200">
                  <c:v>-198.0419819</c:v>
                </c:pt>
                <c:pt idx="2201">
                  <c:v>-198.03706029999998</c:v>
                </c:pt>
                <c:pt idx="2202">
                  <c:v>-198.03215289999997</c:v>
                </c:pt>
                <c:pt idx="2203">
                  <c:v>-198.02724489999997</c:v>
                </c:pt>
                <c:pt idx="2204">
                  <c:v>-198.0223216</c:v>
                </c:pt>
                <c:pt idx="2205">
                  <c:v>-198.01741239999998</c:v>
                </c:pt>
                <c:pt idx="2206">
                  <c:v>-198.01250299999998</c:v>
                </c:pt>
                <c:pt idx="2207">
                  <c:v>-198.00757849999997</c:v>
                </c:pt>
                <c:pt idx="2208">
                  <c:v>-198.00266859999999</c:v>
                </c:pt>
                <c:pt idx="2209">
                  <c:v>-197.99775849999997</c:v>
                </c:pt>
                <c:pt idx="2210">
                  <c:v>-197.99283369999998</c:v>
                </c:pt>
                <c:pt idx="2211">
                  <c:v>-197.98792339999997</c:v>
                </c:pt>
                <c:pt idx="2212">
                  <c:v>-197.98301349999997</c:v>
                </c:pt>
                <c:pt idx="2213">
                  <c:v>-197.9780902</c:v>
                </c:pt>
                <c:pt idx="2214">
                  <c:v>-197.97318309999997</c:v>
                </c:pt>
                <c:pt idx="2215">
                  <c:v>-197.96827709999997</c:v>
                </c:pt>
                <c:pt idx="2216">
                  <c:v>-197.96335699999997</c:v>
                </c:pt>
                <c:pt idx="2217">
                  <c:v>-197.95845219999998</c:v>
                </c:pt>
                <c:pt idx="2218">
                  <c:v>-197.95354799999998</c:v>
                </c:pt>
                <c:pt idx="2219">
                  <c:v>-197.94862979999999</c:v>
                </c:pt>
                <c:pt idx="2220">
                  <c:v>-197.94372719999998</c:v>
                </c:pt>
                <c:pt idx="2221">
                  <c:v>-197.93882559999997</c:v>
                </c:pt>
                <c:pt idx="2222">
                  <c:v>-197.93391069999998</c:v>
                </c:pt>
                <c:pt idx="2223">
                  <c:v>-197.92901179999998</c:v>
                </c:pt>
                <c:pt idx="2224">
                  <c:v>-197.92411339999998</c:v>
                </c:pt>
                <c:pt idx="2225">
                  <c:v>-197.91920099999999</c:v>
                </c:pt>
                <c:pt idx="2226">
                  <c:v>-197.91430439999999</c:v>
                </c:pt>
                <c:pt idx="2227">
                  <c:v>-197.90940929999999</c:v>
                </c:pt>
                <c:pt idx="2228">
                  <c:v>-197.90450129999999</c:v>
                </c:pt>
                <c:pt idx="2229">
                  <c:v>-197.89960989999997</c:v>
                </c:pt>
                <c:pt idx="2230">
                  <c:v>-197.89472009999997</c:v>
                </c:pt>
                <c:pt idx="2231">
                  <c:v>-197.88981709999996</c:v>
                </c:pt>
                <c:pt idx="2232">
                  <c:v>-197.88493029999998</c:v>
                </c:pt>
                <c:pt idx="2233">
                  <c:v>-197.88004469999998</c:v>
                </c:pt>
                <c:pt idx="2234">
                  <c:v>-197.8751456</c:v>
                </c:pt>
                <c:pt idx="2235">
                  <c:v>-197.87026279999998</c:v>
                </c:pt>
                <c:pt idx="2236">
                  <c:v>-197.86538149999998</c:v>
                </c:pt>
                <c:pt idx="2237">
                  <c:v>-197.86048679999999</c:v>
                </c:pt>
                <c:pt idx="2238">
                  <c:v>-197.85560809999998</c:v>
                </c:pt>
                <c:pt idx="2239">
                  <c:v>-197.85073039999997</c:v>
                </c:pt>
                <c:pt idx="2240">
                  <c:v>-197.84583939999999</c:v>
                </c:pt>
                <c:pt idx="2241">
                  <c:v>-197.8409643</c:v>
                </c:pt>
                <c:pt idx="2242">
                  <c:v>-197.83609059999998</c:v>
                </c:pt>
                <c:pt idx="2243">
                  <c:v>-197.83120369999997</c:v>
                </c:pt>
                <c:pt idx="2244">
                  <c:v>-197.82633289999998</c:v>
                </c:pt>
                <c:pt idx="2245">
                  <c:v>-197.82146379999998</c:v>
                </c:pt>
                <c:pt idx="2246">
                  <c:v>-197.81658219999997</c:v>
                </c:pt>
                <c:pt idx="2247">
                  <c:v>-197.8117173</c:v>
                </c:pt>
                <c:pt idx="2248">
                  <c:v>-197.80685439999996</c:v>
                </c:pt>
                <c:pt idx="2249">
                  <c:v>-197.80197869999998</c:v>
                </c:pt>
                <c:pt idx="2250">
                  <c:v>-197.79711929999996</c:v>
                </c:pt>
                <c:pt idx="2251">
                  <c:v>-197.79226129999998</c:v>
                </c:pt>
                <c:pt idx="2252">
                  <c:v>-197.78739039999999</c:v>
                </c:pt>
                <c:pt idx="2253">
                  <c:v>-197.78253569999998</c:v>
                </c:pt>
                <c:pt idx="2254">
                  <c:v>-197.77768279999998</c:v>
                </c:pt>
                <c:pt idx="2255">
                  <c:v>-197.7728176</c:v>
                </c:pt>
                <c:pt idx="2256">
                  <c:v>-197.76796969999998</c:v>
                </c:pt>
                <c:pt idx="2257">
                  <c:v>-197.76312659999996</c:v>
                </c:pt>
                <c:pt idx="2258">
                  <c:v>-197.75827409999999</c:v>
                </c:pt>
                <c:pt idx="2259">
                  <c:v>-197.75344099999998</c:v>
                </c:pt>
                <c:pt idx="2260">
                  <c:v>-197.74861219999997</c:v>
                </c:pt>
                <c:pt idx="2261">
                  <c:v>-197.7437731</c:v>
                </c:pt>
                <c:pt idx="2262">
                  <c:v>-197.73895249999998</c:v>
                </c:pt>
                <c:pt idx="2263">
                  <c:v>-197.73413589999998</c:v>
                </c:pt>
                <c:pt idx="2264">
                  <c:v>-197.72930839999998</c:v>
                </c:pt>
                <c:pt idx="2265">
                  <c:v>-197.72449829999999</c:v>
                </c:pt>
                <c:pt idx="2266">
                  <c:v>-197.71969059999998</c:v>
                </c:pt>
                <c:pt idx="2267">
                  <c:v>-197.7148704</c:v>
                </c:pt>
                <c:pt idx="2268">
                  <c:v>-197.71006469999998</c:v>
                </c:pt>
                <c:pt idx="2269">
                  <c:v>-197.70525789999999</c:v>
                </c:pt>
                <c:pt idx="2270">
                  <c:v>-197.70043599999997</c:v>
                </c:pt>
                <c:pt idx="2271">
                  <c:v>-197.69562869999999</c:v>
                </c:pt>
                <c:pt idx="2272">
                  <c:v>-197.69082179999998</c:v>
                </c:pt>
                <c:pt idx="2273">
                  <c:v>-197.68600099999998</c:v>
                </c:pt>
                <c:pt idx="2274">
                  <c:v>-197.68119529999996</c:v>
                </c:pt>
                <c:pt idx="2275">
                  <c:v>-197.67638989999998</c:v>
                </c:pt>
                <c:pt idx="2276">
                  <c:v>-197.67157039999998</c:v>
                </c:pt>
                <c:pt idx="2277">
                  <c:v>-197.66676509999996</c:v>
                </c:pt>
                <c:pt idx="2278">
                  <c:v>-197.66195959999999</c:v>
                </c:pt>
                <c:pt idx="2279">
                  <c:v>-197.65713759999997</c:v>
                </c:pt>
                <c:pt idx="2280">
                  <c:v>-197.65232589999999</c:v>
                </c:pt>
                <c:pt idx="2281">
                  <c:v>-197.64751059999998</c:v>
                </c:pt>
                <c:pt idx="2282">
                  <c:v>-197.64267839999997</c:v>
                </c:pt>
                <c:pt idx="2283">
                  <c:v>-197.63785939999997</c:v>
                </c:pt>
                <c:pt idx="2284">
                  <c:v>-197.63303989999997</c:v>
                </c:pt>
                <c:pt idx="2285">
                  <c:v>-197.62820579999999</c:v>
                </c:pt>
                <c:pt idx="2286">
                  <c:v>-197.62338589999996</c:v>
                </c:pt>
                <c:pt idx="2287">
                  <c:v>-197.61856559999998</c:v>
                </c:pt>
                <c:pt idx="2288">
                  <c:v>-197.61373019999996</c:v>
                </c:pt>
                <c:pt idx="2289">
                  <c:v>-197.60890849999998</c:v>
                </c:pt>
                <c:pt idx="2290">
                  <c:v>-197.60408539999997</c:v>
                </c:pt>
                <c:pt idx="2291">
                  <c:v>-197.59924589999997</c:v>
                </c:pt>
                <c:pt idx="2292">
                  <c:v>-197.59441929999997</c:v>
                </c:pt>
                <c:pt idx="2293">
                  <c:v>-197.58959149999998</c:v>
                </c:pt>
                <c:pt idx="2294">
                  <c:v>-197.58474879999997</c:v>
                </c:pt>
                <c:pt idx="2295">
                  <c:v>-197.57992059999998</c:v>
                </c:pt>
                <c:pt idx="2296">
                  <c:v>-197.57509309999998</c:v>
                </c:pt>
                <c:pt idx="2297">
                  <c:v>-197.57025249999998</c:v>
                </c:pt>
                <c:pt idx="2298">
                  <c:v>-197.56542859999996</c:v>
                </c:pt>
                <c:pt idx="2299">
                  <c:v>-197.56060769999999</c:v>
                </c:pt>
                <c:pt idx="2300">
                  <c:v>-197.55577639999996</c:v>
                </c:pt>
                <c:pt idx="2301">
                  <c:v>-197.55096349999997</c:v>
                </c:pt>
                <c:pt idx="2302">
                  <c:v>-197.54615259999997</c:v>
                </c:pt>
                <c:pt idx="2303">
                  <c:v>-197.54132789999997</c:v>
                </c:pt>
                <c:pt idx="2304">
                  <c:v>-197.53651819999999</c:v>
                </c:pt>
                <c:pt idx="2305">
                  <c:v>-197.53170929999999</c:v>
                </c:pt>
                <c:pt idx="2306">
                  <c:v>-197.5268873</c:v>
                </c:pt>
                <c:pt idx="2307">
                  <c:v>-197.52208149999996</c:v>
                </c:pt>
                <c:pt idx="2308">
                  <c:v>-197.51798339999999</c:v>
                </c:pt>
                <c:pt idx="2309">
                  <c:v>-197.51441559999998</c:v>
                </c:pt>
                <c:pt idx="2310">
                  <c:v>-197.51085929999999</c:v>
                </c:pt>
                <c:pt idx="2311">
                  <c:v>-197.50730349999998</c:v>
                </c:pt>
                <c:pt idx="2312">
                  <c:v>-197.50373699999997</c:v>
                </c:pt>
                <c:pt idx="2313">
                  <c:v>-197.50018159999996</c:v>
                </c:pt>
                <c:pt idx="2314">
                  <c:v>-197.49662649999999</c:v>
                </c:pt>
                <c:pt idx="2315">
                  <c:v>-197.49306029999997</c:v>
                </c:pt>
                <c:pt idx="2316">
                  <c:v>-197.48950399999998</c:v>
                </c:pt>
                <c:pt idx="2317">
                  <c:v>-197.48594669999997</c:v>
                </c:pt>
                <c:pt idx="2318">
                  <c:v>-197.48237779999999</c:v>
                </c:pt>
                <c:pt idx="2319">
                  <c:v>-197.47881919999998</c:v>
                </c:pt>
                <c:pt idx="2320">
                  <c:v>-197.47526069999998</c:v>
                </c:pt>
                <c:pt idx="2321">
                  <c:v>-197.47169239999999</c:v>
                </c:pt>
                <c:pt idx="2322">
                  <c:v>-197.46813659999998</c:v>
                </c:pt>
                <c:pt idx="2323">
                  <c:v>-197.46458359999997</c:v>
                </c:pt>
                <c:pt idx="2324">
                  <c:v>-197.46102479999996</c:v>
                </c:pt>
                <c:pt idx="2325">
                  <c:v>-197.45748239999998</c:v>
                </c:pt>
                <c:pt idx="2326">
                  <c:v>-197.45394519999996</c:v>
                </c:pt>
                <c:pt idx="2327">
                  <c:v>-197.45040179999998</c:v>
                </c:pt>
                <c:pt idx="2328">
                  <c:v>-197.44687309999998</c:v>
                </c:pt>
                <c:pt idx="2329">
                  <c:v>-197.44334799999996</c:v>
                </c:pt>
                <c:pt idx="2330">
                  <c:v>-197.43981589999999</c:v>
                </c:pt>
                <c:pt idx="2331">
                  <c:v>-197.43629759999999</c:v>
                </c:pt>
                <c:pt idx="2332">
                  <c:v>-197.43278219999996</c:v>
                </c:pt>
                <c:pt idx="2333">
                  <c:v>-197.42925879999996</c:v>
                </c:pt>
                <c:pt idx="2334">
                  <c:v>-197.42574809999996</c:v>
                </c:pt>
                <c:pt idx="2335">
                  <c:v>-197.42223869999998</c:v>
                </c:pt>
                <c:pt idx="2336">
                  <c:v>-197.41871809999998</c:v>
                </c:pt>
                <c:pt idx="2337">
                  <c:v>-197.41520739999999</c:v>
                </c:pt>
                <c:pt idx="2338">
                  <c:v>-197.41169669999999</c:v>
                </c:pt>
                <c:pt idx="2339">
                  <c:v>-197.40817609999999</c:v>
                </c:pt>
                <c:pt idx="2340">
                  <c:v>-197.40466679999997</c:v>
                </c:pt>
                <c:pt idx="2341">
                  <c:v>-197.4011582</c:v>
                </c:pt>
                <c:pt idx="2342">
                  <c:v>-197.39763939999997</c:v>
                </c:pt>
                <c:pt idx="2343">
                  <c:v>-197.39413109999998</c:v>
                </c:pt>
                <c:pt idx="2344">
                  <c:v>-197.39062279999996</c:v>
                </c:pt>
                <c:pt idx="2345">
                  <c:v>-197.38710349999997</c:v>
                </c:pt>
                <c:pt idx="2346">
                  <c:v>-197.38359439999999</c:v>
                </c:pt>
                <c:pt idx="2347">
                  <c:v>-197.38008479999996</c:v>
                </c:pt>
                <c:pt idx="2348">
                  <c:v>-197.37656429999998</c:v>
                </c:pt>
                <c:pt idx="2349">
                  <c:v>-197.37305379999998</c:v>
                </c:pt>
                <c:pt idx="2350">
                  <c:v>-197.36954309999999</c:v>
                </c:pt>
                <c:pt idx="2351">
                  <c:v>-197.36602139999997</c:v>
                </c:pt>
                <c:pt idx="2352">
                  <c:v>-197.3625103</c:v>
                </c:pt>
                <c:pt idx="2353">
                  <c:v>-197.35899919999997</c:v>
                </c:pt>
                <c:pt idx="2354">
                  <c:v>-197.35547769999999</c:v>
                </c:pt>
                <c:pt idx="2355">
                  <c:v>-197.35196699999997</c:v>
                </c:pt>
                <c:pt idx="2356">
                  <c:v>-197.34845679999998</c:v>
                </c:pt>
                <c:pt idx="2357">
                  <c:v>-197.34493629999997</c:v>
                </c:pt>
                <c:pt idx="2358">
                  <c:v>-197.34142579999997</c:v>
                </c:pt>
                <c:pt idx="2359">
                  <c:v>-197.33791419999997</c:v>
                </c:pt>
                <c:pt idx="2360">
                  <c:v>-197.33439129999999</c:v>
                </c:pt>
                <c:pt idx="2361">
                  <c:v>-197.33087879999999</c:v>
                </c:pt>
                <c:pt idx="2362">
                  <c:v>-197.32736679999999</c:v>
                </c:pt>
                <c:pt idx="2363">
                  <c:v>-197.32384509999997</c:v>
                </c:pt>
                <c:pt idx="2364">
                  <c:v>-197.32033489999998</c:v>
                </c:pt>
                <c:pt idx="2365">
                  <c:v>-197.31682559999996</c:v>
                </c:pt>
                <c:pt idx="2366">
                  <c:v>-197.3133067</c:v>
                </c:pt>
                <c:pt idx="2367">
                  <c:v>-197.30979919999999</c:v>
                </c:pt>
                <c:pt idx="2368">
                  <c:v>-197.30629259999998</c:v>
                </c:pt>
                <c:pt idx="2369">
                  <c:v>-197.30277659999996</c:v>
                </c:pt>
                <c:pt idx="2370">
                  <c:v>-197.29927219999996</c:v>
                </c:pt>
                <c:pt idx="2371">
                  <c:v>-197.29576909999997</c:v>
                </c:pt>
                <c:pt idx="2372">
                  <c:v>-197.29225689999998</c:v>
                </c:pt>
                <c:pt idx="2373">
                  <c:v>-197.28875689999998</c:v>
                </c:pt>
                <c:pt idx="2374">
                  <c:v>-197.28525869999999</c:v>
                </c:pt>
                <c:pt idx="2375">
                  <c:v>-197.28175209999998</c:v>
                </c:pt>
                <c:pt idx="2376">
                  <c:v>-197.27825809999996</c:v>
                </c:pt>
                <c:pt idx="2377">
                  <c:v>-197.27476639999998</c:v>
                </c:pt>
                <c:pt idx="2378">
                  <c:v>-197.27126629999998</c:v>
                </c:pt>
                <c:pt idx="2379">
                  <c:v>-197.26777869999998</c:v>
                </c:pt>
                <c:pt idx="2380">
                  <c:v>-197.26429289999999</c:v>
                </c:pt>
                <c:pt idx="2381">
                  <c:v>-197.26079799999997</c:v>
                </c:pt>
                <c:pt idx="2382">
                  <c:v>-197.25731459999997</c:v>
                </c:pt>
                <c:pt idx="2383">
                  <c:v>-197.25383199999999</c:v>
                </c:pt>
                <c:pt idx="2384">
                  <c:v>-197.25033979999998</c:v>
                </c:pt>
                <c:pt idx="2385">
                  <c:v>-197.24685879999998</c:v>
                </c:pt>
                <c:pt idx="2386">
                  <c:v>-197.24337859999997</c:v>
                </c:pt>
                <c:pt idx="2387">
                  <c:v>-197.23988879999996</c:v>
                </c:pt>
                <c:pt idx="2388">
                  <c:v>-197.23641049999998</c:v>
                </c:pt>
                <c:pt idx="2389">
                  <c:v>-197.23293349999997</c:v>
                </c:pt>
                <c:pt idx="2390">
                  <c:v>-197.22944749999999</c:v>
                </c:pt>
                <c:pt idx="2391">
                  <c:v>-197.2259737</c:v>
                </c:pt>
                <c:pt idx="2392">
                  <c:v>-197.22250199999996</c:v>
                </c:pt>
                <c:pt idx="2393">
                  <c:v>-197.21902249999999</c:v>
                </c:pt>
                <c:pt idx="2394">
                  <c:v>-197.21555599999999</c:v>
                </c:pt>
                <c:pt idx="2395">
                  <c:v>-197.21209159999998</c:v>
                </c:pt>
                <c:pt idx="2396">
                  <c:v>-197.20861889999998</c:v>
                </c:pt>
                <c:pt idx="2397">
                  <c:v>-197.20515829999999</c:v>
                </c:pt>
                <c:pt idx="2398">
                  <c:v>-197.20169919999998</c:v>
                </c:pt>
                <c:pt idx="2399">
                  <c:v>-197.19823099999996</c:v>
                </c:pt>
                <c:pt idx="2400">
                  <c:v>-197.19477389999997</c:v>
                </c:pt>
                <c:pt idx="2401">
                  <c:v>-197.19131719999996</c:v>
                </c:pt>
                <c:pt idx="2402">
                  <c:v>-197.18785039999997</c:v>
                </c:pt>
                <c:pt idx="2403">
                  <c:v>-197.18439389999998</c:v>
                </c:pt>
                <c:pt idx="2404">
                  <c:v>-197.18093449999998</c:v>
                </c:pt>
                <c:pt idx="2405">
                  <c:v>-197.17746029999998</c:v>
                </c:pt>
                <c:pt idx="2406">
                  <c:v>-197.17399279999998</c:v>
                </c:pt>
                <c:pt idx="2407">
                  <c:v>-197.17052309999997</c:v>
                </c:pt>
                <c:pt idx="2408">
                  <c:v>-197.16704219999997</c:v>
                </c:pt>
                <c:pt idx="2409">
                  <c:v>-197.16357199999999</c:v>
                </c:pt>
                <c:pt idx="2410">
                  <c:v>-197.16010269999998</c:v>
                </c:pt>
                <c:pt idx="2411">
                  <c:v>-197.15662399999997</c:v>
                </c:pt>
                <c:pt idx="2412">
                  <c:v>-197.15315649999997</c:v>
                </c:pt>
                <c:pt idx="2413">
                  <c:v>-197.14968939999997</c:v>
                </c:pt>
                <c:pt idx="2414">
                  <c:v>-197.14621199999999</c:v>
                </c:pt>
                <c:pt idx="2415">
                  <c:v>-197.14274549999999</c:v>
                </c:pt>
                <c:pt idx="2416">
                  <c:v>-197.13928079999999</c:v>
                </c:pt>
                <c:pt idx="2417">
                  <c:v>-197.13580679999998</c:v>
                </c:pt>
                <c:pt idx="2418">
                  <c:v>-197.13234359999996</c:v>
                </c:pt>
                <c:pt idx="2419">
                  <c:v>-197.12888019999997</c:v>
                </c:pt>
                <c:pt idx="2420">
                  <c:v>-197.12540579999998</c:v>
                </c:pt>
                <c:pt idx="2421">
                  <c:v>-197.12194159999996</c:v>
                </c:pt>
                <c:pt idx="2422">
                  <c:v>-197.1184773</c:v>
                </c:pt>
                <c:pt idx="2423">
                  <c:v>-197.11500319999999</c:v>
                </c:pt>
                <c:pt idx="2424">
                  <c:v>-197.11154059999998</c:v>
                </c:pt>
                <c:pt idx="2425">
                  <c:v>-197.1080796</c:v>
                </c:pt>
                <c:pt idx="2426">
                  <c:v>-197.10461009999997</c:v>
                </c:pt>
                <c:pt idx="2427">
                  <c:v>-197.10115309999998</c:v>
                </c:pt>
                <c:pt idx="2428">
                  <c:v>-197.09769829999999</c:v>
                </c:pt>
                <c:pt idx="2429">
                  <c:v>-197.09423529999998</c:v>
                </c:pt>
                <c:pt idx="2430">
                  <c:v>-197.09078489999996</c:v>
                </c:pt>
                <c:pt idx="2431">
                  <c:v>-197.08733689999997</c:v>
                </c:pt>
                <c:pt idx="2432">
                  <c:v>-197.08388059999999</c:v>
                </c:pt>
                <c:pt idx="2433">
                  <c:v>-197.08043659999998</c:v>
                </c:pt>
                <c:pt idx="2434">
                  <c:v>-197.07699409999998</c:v>
                </c:pt>
                <c:pt idx="2435">
                  <c:v>-197.07354279999998</c:v>
                </c:pt>
                <c:pt idx="2436">
                  <c:v>-197.07010289999999</c:v>
                </c:pt>
                <c:pt idx="2437">
                  <c:v>-197.06666399999997</c:v>
                </c:pt>
                <c:pt idx="2438">
                  <c:v>-197.06321589999999</c:v>
                </c:pt>
                <c:pt idx="2439">
                  <c:v>-197.05977919999998</c:v>
                </c:pt>
                <c:pt idx="2440">
                  <c:v>-197.05634359999999</c:v>
                </c:pt>
                <c:pt idx="2441">
                  <c:v>-197.05289889999997</c:v>
                </c:pt>
                <c:pt idx="2442">
                  <c:v>-197.04946579999998</c:v>
                </c:pt>
                <c:pt idx="2443">
                  <c:v>-197.04603379999998</c:v>
                </c:pt>
                <c:pt idx="2444">
                  <c:v>-197.04259269999997</c:v>
                </c:pt>
                <c:pt idx="2445">
                  <c:v>-197.03916299999997</c:v>
                </c:pt>
                <c:pt idx="2446">
                  <c:v>-197.03573409999996</c:v>
                </c:pt>
                <c:pt idx="2447">
                  <c:v>-197.03229569999996</c:v>
                </c:pt>
                <c:pt idx="2448">
                  <c:v>-197.02886849999999</c:v>
                </c:pt>
                <c:pt idx="2449">
                  <c:v>-197.02544209999996</c:v>
                </c:pt>
                <c:pt idx="2450">
                  <c:v>-197.02200679999999</c:v>
                </c:pt>
                <c:pt idx="2451">
                  <c:v>-197.01858419999996</c:v>
                </c:pt>
                <c:pt idx="2452">
                  <c:v>-197.01516379999998</c:v>
                </c:pt>
                <c:pt idx="2453">
                  <c:v>-197.01173539999996</c:v>
                </c:pt>
                <c:pt idx="2454">
                  <c:v>-197.00831919999996</c:v>
                </c:pt>
                <c:pt idx="2455">
                  <c:v>-197.00490489999999</c:v>
                </c:pt>
                <c:pt idx="2456">
                  <c:v>-197.00148239999999</c:v>
                </c:pt>
                <c:pt idx="2457">
                  <c:v>-196.99807219999997</c:v>
                </c:pt>
                <c:pt idx="2458">
                  <c:v>-196.99466379999998</c:v>
                </c:pt>
                <c:pt idx="2459">
                  <c:v>-196.99124669999998</c:v>
                </c:pt>
                <c:pt idx="2460">
                  <c:v>-196.98784129999996</c:v>
                </c:pt>
                <c:pt idx="2461">
                  <c:v>-196.98443709999998</c:v>
                </c:pt>
                <c:pt idx="2462">
                  <c:v>-196.98102259999996</c:v>
                </c:pt>
                <c:pt idx="2463">
                  <c:v>-196.97761759999997</c:v>
                </c:pt>
                <c:pt idx="2464">
                  <c:v>-196.97421219999998</c:v>
                </c:pt>
                <c:pt idx="2465">
                  <c:v>-196.97079649999998</c:v>
                </c:pt>
                <c:pt idx="2466">
                  <c:v>-196.9673914</c:v>
                </c:pt>
                <c:pt idx="2467">
                  <c:v>-196.96398679999999</c:v>
                </c:pt>
                <c:pt idx="2468">
                  <c:v>-196.96057239999999</c:v>
                </c:pt>
                <c:pt idx="2469">
                  <c:v>-196.95716879999998</c:v>
                </c:pt>
                <c:pt idx="2470">
                  <c:v>-196.95376549999997</c:v>
                </c:pt>
                <c:pt idx="2471">
                  <c:v>-196.95035239999999</c:v>
                </c:pt>
                <c:pt idx="2472">
                  <c:v>-196.94694969999998</c:v>
                </c:pt>
                <c:pt idx="2473">
                  <c:v>-196.94354729999998</c:v>
                </c:pt>
                <c:pt idx="2474">
                  <c:v>-196.94013429999998</c:v>
                </c:pt>
                <c:pt idx="2475">
                  <c:v>-196.93673129999996</c:v>
                </c:pt>
                <c:pt idx="2476">
                  <c:v>-196.93332789999999</c:v>
                </c:pt>
                <c:pt idx="2477">
                  <c:v>-196.929914</c:v>
                </c:pt>
                <c:pt idx="2478">
                  <c:v>-196.9265102</c:v>
                </c:pt>
                <c:pt idx="2479">
                  <c:v>-196.92310619999998</c:v>
                </c:pt>
                <c:pt idx="2480">
                  <c:v>-196.91969169999999</c:v>
                </c:pt>
                <c:pt idx="2481">
                  <c:v>-196.91628709999998</c:v>
                </c:pt>
                <c:pt idx="2482">
                  <c:v>-196.91288209999999</c:v>
                </c:pt>
                <c:pt idx="2483">
                  <c:v>-196.9094667</c:v>
                </c:pt>
                <c:pt idx="2484">
                  <c:v>-196.90606109999999</c:v>
                </c:pt>
                <c:pt idx="2485">
                  <c:v>-196.90265559999997</c:v>
                </c:pt>
                <c:pt idx="2486">
                  <c:v>-196.89924029999997</c:v>
                </c:pt>
                <c:pt idx="2487">
                  <c:v>-196.89583589999998</c:v>
                </c:pt>
                <c:pt idx="2488">
                  <c:v>-196.89243199999999</c:v>
                </c:pt>
                <c:pt idx="2489">
                  <c:v>-196.8890184</c:v>
                </c:pt>
                <c:pt idx="2490">
                  <c:v>-196.88561549999997</c:v>
                </c:pt>
                <c:pt idx="2491">
                  <c:v>-196.88221319999997</c:v>
                </c:pt>
                <c:pt idx="2492">
                  <c:v>-196.87880139999999</c:v>
                </c:pt>
                <c:pt idx="2493">
                  <c:v>-196.87540049999998</c:v>
                </c:pt>
                <c:pt idx="2494">
                  <c:v>-196.87200059999998</c:v>
                </c:pt>
                <c:pt idx="2495">
                  <c:v>-196.86859129999999</c:v>
                </c:pt>
                <c:pt idx="2496">
                  <c:v>-196.86519319999996</c:v>
                </c:pt>
                <c:pt idx="2497">
                  <c:v>-196.86179579999998</c:v>
                </c:pt>
                <c:pt idx="2498">
                  <c:v>-196.85838879999997</c:v>
                </c:pt>
                <c:pt idx="2499">
                  <c:v>-196.85499269999997</c:v>
                </c:pt>
                <c:pt idx="2500">
                  <c:v>-196.85159709999999</c:v>
                </c:pt>
                <c:pt idx="2501">
                  <c:v>-196.84819209999998</c:v>
                </c:pt>
                <c:pt idx="2502">
                  <c:v>-196.84479799999997</c:v>
                </c:pt>
                <c:pt idx="2503">
                  <c:v>-196.84140459999998</c:v>
                </c:pt>
                <c:pt idx="2504">
                  <c:v>-196.83800189999999</c:v>
                </c:pt>
                <c:pt idx="2505">
                  <c:v>-196.83461009999996</c:v>
                </c:pt>
                <c:pt idx="2506">
                  <c:v>-196.83121919999996</c:v>
                </c:pt>
                <c:pt idx="2507">
                  <c:v>-196.82781889999998</c:v>
                </c:pt>
                <c:pt idx="2508">
                  <c:v>-196.8244297</c:v>
                </c:pt>
                <c:pt idx="2509">
                  <c:v>-196.82104069999997</c:v>
                </c:pt>
                <c:pt idx="2510">
                  <c:v>-196.81764129999999</c:v>
                </c:pt>
                <c:pt idx="2511">
                  <c:v>-196.81425209999998</c:v>
                </c:pt>
                <c:pt idx="2512">
                  <c:v>-196.81086309999998</c:v>
                </c:pt>
                <c:pt idx="2513">
                  <c:v>-196.80746449999998</c:v>
                </c:pt>
                <c:pt idx="2514">
                  <c:v>-196.80407679999996</c:v>
                </c:pt>
                <c:pt idx="2515">
                  <c:v>-196.80068979999999</c:v>
                </c:pt>
                <c:pt idx="2516">
                  <c:v>-196.79729329999998</c:v>
                </c:pt>
                <c:pt idx="2517">
                  <c:v>-196.79390749999999</c:v>
                </c:pt>
                <c:pt idx="2518">
                  <c:v>-196.7905222</c:v>
                </c:pt>
                <c:pt idx="2519">
                  <c:v>-196.787127</c:v>
                </c:pt>
                <c:pt idx="2520">
                  <c:v>-196.78374249999996</c:v>
                </c:pt>
                <c:pt idx="2521">
                  <c:v>-196.78036029999998</c:v>
                </c:pt>
                <c:pt idx="2522">
                  <c:v>-196.77697049999998</c:v>
                </c:pt>
                <c:pt idx="2523">
                  <c:v>-196.77359299999998</c:v>
                </c:pt>
                <c:pt idx="2524">
                  <c:v>-196.77021719999999</c:v>
                </c:pt>
                <c:pt idx="2525">
                  <c:v>-196.76683269999998</c:v>
                </c:pt>
                <c:pt idx="2526">
                  <c:v>-196.76345959999998</c:v>
                </c:pt>
                <c:pt idx="2527">
                  <c:v>-196.760088</c:v>
                </c:pt>
                <c:pt idx="2528">
                  <c:v>-196.75670779999996</c:v>
                </c:pt>
                <c:pt idx="2529">
                  <c:v>-196.75333919999997</c:v>
                </c:pt>
                <c:pt idx="2530">
                  <c:v>-196.74997209999998</c:v>
                </c:pt>
                <c:pt idx="2531">
                  <c:v>-196.74659639999999</c:v>
                </c:pt>
                <c:pt idx="2532">
                  <c:v>-196.74323189999998</c:v>
                </c:pt>
                <c:pt idx="2533">
                  <c:v>-196.73986729999996</c:v>
                </c:pt>
                <c:pt idx="2534">
                  <c:v>-196.73649229999998</c:v>
                </c:pt>
                <c:pt idx="2535">
                  <c:v>-196.73312739999997</c:v>
                </c:pt>
                <c:pt idx="2536">
                  <c:v>-196.72976309999996</c:v>
                </c:pt>
                <c:pt idx="2537">
                  <c:v>-196.72638969999997</c:v>
                </c:pt>
                <c:pt idx="2538">
                  <c:v>-196.72302729999998</c:v>
                </c:pt>
                <c:pt idx="2539">
                  <c:v>-196.71999829999999</c:v>
                </c:pt>
                <c:pt idx="2540">
                  <c:v>-196.71951529999998</c:v>
                </c:pt>
                <c:pt idx="2541">
                  <c:v>-196.71462739999998</c:v>
                </c:pt>
                <c:pt idx="2542">
                  <c:v>-196.70975489999998</c:v>
                </c:pt>
                <c:pt idx="2543">
                  <c:v>-196.704883</c:v>
                </c:pt>
                <c:pt idx="2544">
                  <c:v>-196.69999669999999</c:v>
                </c:pt>
                <c:pt idx="2545">
                  <c:v>-196.6951249</c:v>
                </c:pt>
                <c:pt idx="2546">
                  <c:v>-196.69025199999999</c:v>
                </c:pt>
                <c:pt idx="2547">
                  <c:v>-196.68536319999998</c:v>
                </c:pt>
                <c:pt idx="2548">
                  <c:v>-196.68048819999996</c:v>
                </c:pt>
                <c:pt idx="2549">
                  <c:v>-196.67561269999999</c:v>
                </c:pt>
                <c:pt idx="2550">
                  <c:v>-196.67072219999997</c:v>
                </c:pt>
                <c:pt idx="2551">
                  <c:v>-196.66584619999998</c:v>
                </c:pt>
                <c:pt idx="2552">
                  <c:v>-196.66097019999998</c:v>
                </c:pt>
                <c:pt idx="2553">
                  <c:v>-196.6560796</c:v>
                </c:pt>
                <c:pt idx="2554">
                  <c:v>-196.6512037</c:v>
                </c:pt>
                <c:pt idx="2555">
                  <c:v>-196.64632779999999</c:v>
                </c:pt>
                <c:pt idx="2556">
                  <c:v>-196.64143739999997</c:v>
                </c:pt>
                <c:pt idx="2557">
                  <c:v>-196.63656229999998</c:v>
                </c:pt>
                <c:pt idx="2558">
                  <c:v>-196.63168909999996</c:v>
                </c:pt>
                <c:pt idx="2559">
                  <c:v>-196.62680309999996</c:v>
                </c:pt>
                <c:pt idx="2560">
                  <c:v>-196.62193309999998</c:v>
                </c:pt>
                <c:pt idx="2561">
                  <c:v>-196.61706409999999</c:v>
                </c:pt>
                <c:pt idx="2562">
                  <c:v>-196.6121814</c:v>
                </c:pt>
                <c:pt idx="2563">
                  <c:v>-196.60731419999996</c:v>
                </c:pt>
                <c:pt idx="2564">
                  <c:v>-196.60244819999997</c:v>
                </c:pt>
                <c:pt idx="2565">
                  <c:v>-196.59756889999997</c:v>
                </c:pt>
                <c:pt idx="2566">
                  <c:v>-196.59270559999999</c:v>
                </c:pt>
                <c:pt idx="2567">
                  <c:v>-196.5878439</c:v>
                </c:pt>
                <c:pt idx="2568">
                  <c:v>-196.58296929999997</c:v>
                </c:pt>
                <c:pt idx="2569">
                  <c:v>-196.57811039999996</c:v>
                </c:pt>
                <c:pt idx="2570">
                  <c:v>-196.57325179999998</c:v>
                </c:pt>
                <c:pt idx="2571">
                  <c:v>-196.56837889999997</c:v>
                </c:pt>
                <c:pt idx="2572">
                  <c:v>-196.56352139999996</c:v>
                </c:pt>
                <c:pt idx="2573">
                  <c:v>-196.55866509999998</c:v>
                </c:pt>
                <c:pt idx="2574">
                  <c:v>-196.55379579999999</c:v>
                </c:pt>
                <c:pt idx="2575">
                  <c:v>-196.54894249999998</c:v>
                </c:pt>
                <c:pt idx="2576">
                  <c:v>-196.54409059999998</c:v>
                </c:pt>
                <c:pt idx="2577">
                  <c:v>-196.53922549999999</c:v>
                </c:pt>
                <c:pt idx="2578">
                  <c:v>-196.53437579999996</c:v>
                </c:pt>
                <c:pt idx="2579">
                  <c:v>-196.52952689999998</c:v>
                </c:pt>
                <c:pt idx="2580">
                  <c:v>-196.5246641</c:v>
                </c:pt>
                <c:pt idx="2581">
                  <c:v>-196.51981519999998</c:v>
                </c:pt>
                <c:pt idx="2582">
                  <c:v>-196.5149644</c:v>
                </c:pt>
                <c:pt idx="2583">
                  <c:v>-196.51009799999997</c:v>
                </c:pt>
                <c:pt idx="2584">
                  <c:v>-196.50524619999999</c:v>
                </c:pt>
                <c:pt idx="2585">
                  <c:v>-196.50039559999999</c:v>
                </c:pt>
                <c:pt idx="2586">
                  <c:v>-196.49553269999998</c:v>
                </c:pt>
                <c:pt idx="2587">
                  <c:v>-196.49068689999996</c:v>
                </c:pt>
                <c:pt idx="2588">
                  <c:v>-196.48584389999996</c:v>
                </c:pt>
                <c:pt idx="2589">
                  <c:v>-196.4809894</c:v>
                </c:pt>
                <c:pt idx="2590">
                  <c:v>-196.47615249999998</c:v>
                </c:pt>
                <c:pt idx="2591">
                  <c:v>-196.47131879999998</c:v>
                </c:pt>
                <c:pt idx="2592">
                  <c:v>-196.46647399999998</c:v>
                </c:pt>
                <c:pt idx="2593">
                  <c:v>-196.46164669999996</c:v>
                </c:pt>
                <c:pt idx="2594">
                  <c:v>-196.45682209999998</c:v>
                </c:pt>
                <c:pt idx="2595">
                  <c:v>-196.45198579999999</c:v>
                </c:pt>
                <c:pt idx="2596">
                  <c:v>-196.44716669999997</c:v>
                </c:pt>
                <c:pt idx="2597">
                  <c:v>-196.44235069999996</c:v>
                </c:pt>
                <c:pt idx="2598">
                  <c:v>-196.43752299999997</c:v>
                </c:pt>
                <c:pt idx="2599">
                  <c:v>-196.43271259999997</c:v>
                </c:pt>
                <c:pt idx="2600">
                  <c:v>-196.42790449999998</c:v>
                </c:pt>
                <c:pt idx="2601">
                  <c:v>-196.42308399999996</c:v>
                </c:pt>
                <c:pt idx="2602">
                  <c:v>-196.41827939999996</c:v>
                </c:pt>
                <c:pt idx="2603">
                  <c:v>-196.41347589999998</c:v>
                </c:pt>
                <c:pt idx="2604">
                  <c:v>-196.40865879999998</c:v>
                </c:pt>
                <c:pt idx="2605">
                  <c:v>-196.4038559</c:v>
                </c:pt>
                <c:pt idx="2606">
                  <c:v>-196.39905189999996</c:v>
                </c:pt>
                <c:pt idx="2607">
                  <c:v>-196.3942328</c:v>
                </c:pt>
                <c:pt idx="2608">
                  <c:v>-196.3894282</c:v>
                </c:pt>
                <c:pt idx="2609">
                  <c:v>-196.38462469999996</c:v>
                </c:pt>
                <c:pt idx="2610">
                  <c:v>-196.37980849999997</c:v>
                </c:pt>
                <c:pt idx="2611">
                  <c:v>-196.37500869999997</c:v>
                </c:pt>
                <c:pt idx="2612">
                  <c:v>-196.37021089999996</c:v>
                </c:pt>
                <c:pt idx="2613">
                  <c:v>-196.36540069999998</c:v>
                </c:pt>
                <c:pt idx="2614">
                  <c:v>-196.36060629999997</c:v>
                </c:pt>
                <c:pt idx="2615">
                  <c:v>-196.35581319999997</c:v>
                </c:pt>
                <c:pt idx="2616">
                  <c:v>-196.35100639999996</c:v>
                </c:pt>
                <c:pt idx="2617">
                  <c:v>-196.34621439999998</c:v>
                </c:pt>
                <c:pt idx="2618">
                  <c:v>-196.34142259999999</c:v>
                </c:pt>
                <c:pt idx="2619">
                  <c:v>-196.33661609999996</c:v>
                </c:pt>
                <c:pt idx="2620">
                  <c:v>-196.33182389999996</c:v>
                </c:pt>
                <c:pt idx="2621">
                  <c:v>-196.32703149999998</c:v>
                </c:pt>
                <c:pt idx="2622">
                  <c:v>-196.32222479999996</c:v>
                </c:pt>
                <c:pt idx="2623">
                  <c:v>-196.31743289999997</c:v>
                </c:pt>
                <c:pt idx="2624">
                  <c:v>-196.31264159999998</c:v>
                </c:pt>
                <c:pt idx="2625">
                  <c:v>-196.30783689999998</c:v>
                </c:pt>
                <c:pt idx="2626">
                  <c:v>-196.30304789999997</c:v>
                </c:pt>
                <c:pt idx="2627">
                  <c:v>-196.29826039999998</c:v>
                </c:pt>
                <c:pt idx="2628">
                  <c:v>-196.29346019999997</c:v>
                </c:pt>
                <c:pt idx="2629">
                  <c:v>-196.28867569999997</c:v>
                </c:pt>
                <c:pt idx="2630">
                  <c:v>-196.28389199999998</c:v>
                </c:pt>
                <c:pt idx="2631">
                  <c:v>-196.27909469999997</c:v>
                </c:pt>
                <c:pt idx="2632">
                  <c:v>-196.27431249999998</c:v>
                </c:pt>
                <c:pt idx="2633">
                  <c:v>-196.26953109999999</c:v>
                </c:pt>
                <c:pt idx="2634">
                  <c:v>-196.26473619999996</c:v>
                </c:pt>
                <c:pt idx="2635">
                  <c:v>-196.25995629999997</c:v>
                </c:pt>
                <c:pt idx="2636">
                  <c:v>-196.25517709999997</c:v>
                </c:pt>
                <c:pt idx="2637">
                  <c:v>-196.25038409999996</c:v>
                </c:pt>
                <c:pt idx="2638">
                  <c:v>-196.24560579999996</c:v>
                </c:pt>
                <c:pt idx="2639">
                  <c:v>-196.24082809999999</c:v>
                </c:pt>
                <c:pt idx="2640">
                  <c:v>-196.23603659999998</c:v>
                </c:pt>
                <c:pt idx="2641">
                  <c:v>-196.23126009999999</c:v>
                </c:pt>
                <c:pt idx="2642">
                  <c:v>-196.22648459999999</c:v>
                </c:pt>
                <c:pt idx="2643">
                  <c:v>-196.22169579999996</c:v>
                </c:pt>
                <c:pt idx="2644">
                  <c:v>-196.21692259999998</c:v>
                </c:pt>
                <c:pt idx="2645">
                  <c:v>-196.21215059999997</c:v>
                </c:pt>
                <c:pt idx="2646">
                  <c:v>-196.20736539999996</c:v>
                </c:pt>
                <c:pt idx="2647">
                  <c:v>-196.20259579999998</c:v>
                </c:pt>
                <c:pt idx="2648">
                  <c:v>-196.19782729999997</c:v>
                </c:pt>
                <c:pt idx="2649">
                  <c:v>-196.19304559999998</c:v>
                </c:pt>
                <c:pt idx="2650">
                  <c:v>-196.18827919999998</c:v>
                </c:pt>
                <c:pt idx="2651">
                  <c:v>-196.18351369999999</c:v>
                </c:pt>
                <c:pt idx="2652">
                  <c:v>-196.17873479999997</c:v>
                </c:pt>
                <c:pt idx="2653">
                  <c:v>-196.17397099999999</c:v>
                </c:pt>
                <c:pt idx="2654">
                  <c:v>-196.16920799999997</c:v>
                </c:pt>
                <c:pt idx="2655">
                  <c:v>-196.16443159999997</c:v>
                </c:pt>
                <c:pt idx="2656">
                  <c:v>-196.15967019999999</c:v>
                </c:pt>
                <c:pt idx="2657">
                  <c:v>-196.15490979999998</c:v>
                </c:pt>
                <c:pt idx="2658">
                  <c:v>-196.15013599999997</c:v>
                </c:pt>
                <c:pt idx="2659">
                  <c:v>-196.1453775</c:v>
                </c:pt>
                <c:pt idx="2660">
                  <c:v>-196.14062019999997</c:v>
                </c:pt>
                <c:pt idx="2661">
                  <c:v>-196.13584949999998</c:v>
                </c:pt>
                <c:pt idx="2662">
                  <c:v>-196.13109419999998</c:v>
                </c:pt>
                <c:pt idx="2663">
                  <c:v>-196.12633989999998</c:v>
                </c:pt>
                <c:pt idx="2664">
                  <c:v>-196.12157219999997</c:v>
                </c:pt>
                <c:pt idx="2665">
                  <c:v>-196.11681969999998</c:v>
                </c:pt>
                <c:pt idx="2666">
                  <c:v>-196.11206819999998</c:v>
                </c:pt>
                <c:pt idx="2667">
                  <c:v>-196.10730329999998</c:v>
                </c:pt>
                <c:pt idx="2668">
                  <c:v>-196.10255339999998</c:v>
                </c:pt>
                <c:pt idx="2669">
                  <c:v>-196.09780419999998</c:v>
                </c:pt>
                <c:pt idx="2670">
                  <c:v>-196.09304129999998</c:v>
                </c:pt>
                <c:pt idx="2671">
                  <c:v>-196.08829309999999</c:v>
                </c:pt>
                <c:pt idx="2672">
                  <c:v>-196.08354559999998</c:v>
                </c:pt>
                <c:pt idx="2673">
                  <c:v>-196.07878469999997</c:v>
                </c:pt>
                <c:pt idx="2674">
                  <c:v>-196.07403889999998</c:v>
                </c:pt>
                <c:pt idx="2675">
                  <c:v>-196.06929429999997</c:v>
                </c:pt>
                <c:pt idx="2676">
                  <c:v>-196.06453679999998</c:v>
                </c:pt>
                <c:pt idx="2677">
                  <c:v>-196.0597952</c:v>
                </c:pt>
                <c:pt idx="2678">
                  <c:v>-196.05505639999998</c:v>
                </c:pt>
                <c:pt idx="2679">
                  <c:v>-196.05030719999996</c:v>
                </c:pt>
                <c:pt idx="2680">
                  <c:v>-196.04557569999997</c:v>
                </c:pt>
                <c:pt idx="2681">
                  <c:v>-196.04084719999997</c:v>
                </c:pt>
                <c:pt idx="2682">
                  <c:v>-196.03610689999999</c:v>
                </c:pt>
                <c:pt idx="2683">
                  <c:v>-196.03138309999997</c:v>
                </c:pt>
                <c:pt idx="2684">
                  <c:v>-196.02666119999998</c:v>
                </c:pt>
                <c:pt idx="2685">
                  <c:v>-196.02192719999999</c:v>
                </c:pt>
                <c:pt idx="2686">
                  <c:v>-196.01720939999996</c:v>
                </c:pt>
                <c:pt idx="2687">
                  <c:v>-196.01249379999996</c:v>
                </c:pt>
                <c:pt idx="2688">
                  <c:v>-196.00776649999997</c:v>
                </c:pt>
                <c:pt idx="2689">
                  <c:v>-196.00305599999996</c:v>
                </c:pt>
                <c:pt idx="2690">
                  <c:v>-195.99834879999997</c:v>
                </c:pt>
                <c:pt idx="2691">
                  <c:v>-195.99363159999996</c:v>
                </c:pt>
                <c:pt idx="2692">
                  <c:v>-195.98893239999998</c:v>
                </c:pt>
                <c:pt idx="2693">
                  <c:v>-195.98423679999996</c:v>
                </c:pt>
                <c:pt idx="2694">
                  <c:v>-195.97953039999999</c:v>
                </c:pt>
                <c:pt idx="2695">
                  <c:v>-195.97484109999999</c:v>
                </c:pt>
                <c:pt idx="2696">
                  <c:v>-195.97015449999998</c:v>
                </c:pt>
                <c:pt idx="2697">
                  <c:v>-195.96545649999996</c:v>
                </c:pt>
                <c:pt idx="2698">
                  <c:v>-195.96077459999998</c:v>
                </c:pt>
                <c:pt idx="2699">
                  <c:v>-195.95609379999996</c:v>
                </c:pt>
                <c:pt idx="2700">
                  <c:v>-195.95139919999997</c:v>
                </c:pt>
                <c:pt idx="2701">
                  <c:v>-195.94671879999999</c:v>
                </c:pt>
                <c:pt idx="2702">
                  <c:v>-195.94203779999998</c:v>
                </c:pt>
                <c:pt idx="2703">
                  <c:v>-195.93733789999999</c:v>
                </c:pt>
                <c:pt idx="2704">
                  <c:v>-195.93264579999999</c:v>
                </c:pt>
                <c:pt idx="2705">
                  <c:v>-195.92794899999998</c:v>
                </c:pt>
                <c:pt idx="2706">
                  <c:v>-195.92323519999997</c:v>
                </c:pt>
                <c:pt idx="2707">
                  <c:v>-195.91853439999997</c:v>
                </c:pt>
                <c:pt idx="2708">
                  <c:v>-195.91383349999998</c:v>
                </c:pt>
                <c:pt idx="2709">
                  <c:v>-195.90911859999997</c:v>
                </c:pt>
                <c:pt idx="2710">
                  <c:v>-195.9044179</c:v>
                </c:pt>
                <c:pt idx="2711">
                  <c:v>-195.8997172</c:v>
                </c:pt>
                <c:pt idx="2712">
                  <c:v>-195.89500219999996</c:v>
                </c:pt>
                <c:pt idx="2713">
                  <c:v>-195.89030039999997</c:v>
                </c:pt>
                <c:pt idx="2714">
                  <c:v>-195.88559749999996</c:v>
                </c:pt>
                <c:pt idx="2715">
                  <c:v>-195.88088159999998</c:v>
                </c:pt>
                <c:pt idx="2716">
                  <c:v>-195.87618249999997</c:v>
                </c:pt>
                <c:pt idx="2717">
                  <c:v>-195.8714852</c:v>
                </c:pt>
                <c:pt idx="2718">
                  <c:v>-195.86677479999997</c:v>
                </c:pt>
                <c:pt idx="2719">
                  <c:v>-195.86207929999998</c:v>
                </c:pt>
                <c:pt idx="2720">
                  <c:v>-195.85738449999997</c:v>
                </c:pt>
                <c:pt idx="2721">
                  <c:v>-195.85267669999996</c:v>
                </c:pt>
                <c:pt idx="2722">
                  <c:v>-195.84798459999996</c:v>
                </c:pt>
                <c:pt idx="2723">
                  <c:v>-195.84329459999998</c:v>
                </c:pt>
                <c:pt idx="2724">
                  <c:v>-195.83859309999997</c:v>
                </c:pt>
                <c:pt idx="2725">
                  <c:v>-195.83390859999997</c:v>
                </c:pt>
                <c:pt idx="2726">
                  <c:v>-195.82922699999997</c:v>
                </c:pt>
                <c:pt idx="2727">
                  <c:v>-195.82453399999997</c:v>
                </c:pt>
                <c:pt idx="2728">
                  <c:v>-195.81985689999999</c:v>
                </c:pt>
                <c:pt idx="2729">
                  <c:v>-195.81518149999999</c:v>
                </c:pt>
                <c:pt idx="2730">
                  <c:v>-195.81049399999998</c:v>
                </c:pt>
                <c:pt idx="2731">
                  <c:v>-195.80582229999999</c:v>
                </c:pt>
                <c:pt idx="2732">
                  <c:v>-195.80115229999998</c:v>
                </c:pt>
                <c:pt idx="2733">
                  <c:v>-195.79646959999997</c:v>
                </c:pt>
                <c:pt idx="2734">
                  <c:v>-195.79180199999996</c:v>
                </c:pt>
                <c:pt idx="2735">
                  <c:v>-195.78713519999997</c:v>
                </c:pt>
                <c:pt idx="2736">
                  <c:v>-195.78245479999998</c:v>
                </c:pt>
                <c:pt idx="2737">
                  <c:v>-195.77778849999999</c:v>
                </c:pt>
                <c:pt idx="2738">
                  <c:v>-195.77312209999997</c:v>
                </c:pt>
                <c:pt idx="2739">
                  <c:v>-195.76844129999998</c:v>
                </c:pt>
                <c:pt idx="2740">
                  <c:v>-195.76377279999997</c:v>
                </c:pt>
                <c:pt idx="2741">
                  <c:v>-195.7591023</c:v>
                </c:pt>
                <c:pt idx="2742">
                  <c:v>-195.75441589999997</c:v>
                </c:pt>
                <c:pt idx="2743">
                  <c:v>-195.74974249999997</c:v>
                </c:pt>
                <c:pt idx="2744">
                  <c:v>-195.74506849999997</c:v>
                </c:pt>
                <c:pt idx="2745">
                  <c:v>-195.74038009999998</c:v>
                </c:pt>
                <c:pt idx="2746">
                  <c:v>-195.73570539999997</c:v>
                </c:pt>
                <c:pt idx="2747">
                  <c:v>-195.73103069999996</c:v>
                </c:pt>
                <c:pt idx="2748">
                  <c:v>-195.72634179999997</c:v>
                </c:pt>
                <c:pt idx="2749">
                  <c:v>-195.72166669999996</c:v>
                </c:pt>
                <c:pt idx="2750">
                  <c:v>-195.71699149999998</c:v>
                </c:pt>
                <c:pt idx="2751">
                  <c:v>-195.71230209999999</c:v>
                </c:pt>
                <c:pt idx="2752">
                  <c:v>-195.70762579999996</c:v>
                </c:pt>
                <c:pt idx="2753">
                  <c:v>-195.70294799999999</c:v>
                </c:pt>
                <c:pt idx="2754">
                  <c:v>-195.69825489999999</c:v>
                </c:pt>
                <c:pt idx="2755">
                  <c:v>-195.6935752</c:v>
                </c:pt>
                <c:pt idx="2756">
                  <c:v>-195.68889509999997</c:v>
                </c:pt>
                <c:pt idx="2757">
                  <c:v>-195.68420119999996</c:v>
                </c:pt>
                <c:pt idx="2758">
                  <c:v>-195.67952159999999</c:v>
                </c:pt>
                <c:pt idx="2759">
                  <c:v>-195.67484229999997</c:v>
                </c:pt>
                <c:pt idx="2760">
                  <c:v>-195.67014929999999</c:v>
                </c:pt>
                <c:pt idx="2761">
                  <c:v>-195.66547069999996</c:v>
                </c:pt>
                <c:pt idx="2762">
                  <c:v>-195.66079219999997</c:v>
                </c:pt>
                <c:pt idx="2763">
                  <c:v>-195.65609979999999</c:v>
                </c:pt>
                <c:pt idx="2764">
                  <c:v>-195.65142239999997</c:v>
                </c:pt>
                <c:pt idx="2765">
                  <c:v>-195.64674829999996</c:v>
                </c:pt>
                <c:pt idx="2766">
                  <c:v>-195.64206349999998</c:v>
                </c:pt>
                <c:pt idx="2767">
                  <c:v>-195.63739539999997</c:v>
                </c:pt>
                <c:pt idx="2768">
                  <c:v>-195.63272929999999</c:v>
                </c:pt>
                <c:pt idx="2769">
                  <c:v>-195.62805079999998</c:v>
                </c:pt>
                <c:pt idx="2770">
                  <c:v>-195.62338769999997</c:v>
                </c:pt>
                <c:pt idx="2771">
                  <c:v>-195.61872619999997</c:v>
                </c:pt>
                <c:pt idx="2772">
                  <c:v>-195.61405239999999</c:v>
                </c:pt>
                <c:pt idx="2773">
                  <c:v>-195.60939399999998</c:v>
                </c:pt>
                <c:pt idx="2774">
                  <c:v>-195.60473699999997</c:v>
                </c:pt>
                <c:pt idx="2775">
                  <c:v>-195.60006779999998</c:v>
                </c:pt>
                <c:pt idx="2776">
                  <c:v>-195.59541419999999</c:v>
                </c:pt>
                <c:pt idx="2777">
                  <c:v>-195.59075889999997</c:v>
                </c:pt>
                <c:pt idx="2778">
                  <c:v>-195.58608639999997</c:v>
                </c:pt>
                <c:pt idx="2779">
                  <c:v>-195.58142519999998</c:v>
                </c:pt>
                <c:pt idx="2780">
                  <c:v>-195.57676239999998</c:v>
                </c:pt>
                <c:pt idx="2781">
                  <c:v>-195.57208559999998</c:v>
                </c:pt>
                <c:pt idx="2782">
                  <c:v>-195.56742359999998</c:v>
                </c:pt>
                <c:pt idx="2783">
                  <c:v>-195.56276279999997</c:v>
                </c:pt>
                <c:pt idx="2784">
                  <c:v>-195.55787509999999</c:v>
                </c:pt>
                <c:pt idx="2785">
                  <c:v>-195.5526941</c:v>
                </c:pt>
                <c:pt idx="2786">
                  <c:v>-195.54751349999998</c:v>
                </c:pt>
                <c:pt idx="2787">
                  <c:v>-195.54231719999996</c:v>
                </c:pt>
                <c:pt idx="2788">
                  <c:v>-195.53713579999999</c:v>
                </c:pt>
                <c:pt idx="2789">
                  <c:v>-195.53195479999999</c:v>
                </c:pt>
                <c:pt idx="2790">
                  <c:v>-195.52676159999999</c:v>
                </c:pt>
                <c:pt idx="2791">
                  <c:v>-195.52158679999997</c:v>
                </c:pt>
                <c:pt idx="2792">
                  <c:v>-195.51641419999999</c:v>
                </c:pt>
                <c:pt idx="2793">
                  <c:v>-195.51122759999998</c:v>
                </c:pt>
                <c:pt idx="2794">
                  <c:v>-195.50605769999999</c:v>
                </c:pt>
                <c:pt idx="2795">
                  <c:v>-195.50088899999997</c:v>
                </c:pt>
                <c:pt idx="2796">
                  <c:v>-195.49570639999996</c:v>
                </c:pt>
                <c:pt idx="2797">
                  <c:v>-195.49054169999999</c:v>
                </c:pt>
                <c:pt idx="2798">
                  <c:v>-195.48537929999998</c:v>
                </c:pt>
                <c:pt idx="2799">
                  <c:v>-195.48020369999998</c:v>
                </c:pt>
                <c:pt idx="2800">
                  <c:v>-195.47504609999999</c:v>
                </c:pt>
                <c:pt idx="2801">
                  <c:v>-195.4698909</c:v>
                </c:pt>
                <c:pt idx="2802">
                  <c:v>-195.46471999999997</c:v>
                </c:pt>
                <c:pt idx="2803">
                  <c:v>-195.45956349999997</c:v>
                </c:pt>
                <c:pt idx="2804">
                  <c:v>-195.45440679999996</c:v>
                </c:pt>
                <c:pt idx="2805">
                  <c:v>-195.44923549999999</c:v>
                </c:pt>
                <c:pt idx="2806">
                  <c:v>-195.44408149999998</c:v>
                </c:pt>
                <c:pt idx="2807">
                  <c:v>-195.43892969999996</c:v>
                </c:pt>
                <c:pt idx="2808">
                  <c:v>-195.43376479999998</c:v>
                </c:pt>
                <c:pt idx="2809">
                  <c:v>-195.42861749999997</c:v>
                </c:pt>
                <c:pt idx="2810">
                  <c:v>-195.42347209999997</c:v>
                </c:pt>
                <c:pt idx="2811">
                  <c:v>-195.41831269999997</c:v>
                </c:pt>
                <c:pt idx="2812">
                  <c:v>-195.41316979999999</c:v>
                </c:pt>
                <c:pt idx="2813">
                  <c:v>-195.40802769999999</c:v>
                </c:pt>
                <c:pt idx="2814">
                  <c:v>-195.40287089999998</c:v>
                </c:pt>
                <c:pt idx="2815">
                  <c:v>-195.39773119999998</c:v>
                </c:pt>
                <c:pt idx="2816">
                  <c:v>-195.39259279999999</c:v>
                </c:pt>
                <c:pt idx="2817">
                  <c:v>-195.38743999999997</c:v>
                </c:pt>
                <c:pt idx="2818">
                  <c:v>-195.38230309999997</c:v>
                </c:pt>
                <c:pt idx="2819">
                  <c:v>-195.37716669999998</c:v>
                </c:pt>
                <c:pt idx="2820">
                  <c:v>-195.37201539999998</c:v>
                </c:pt>
                <c:pt idx="2821">
                  <c:v>-195.36688009999997</c:v>
                </c:pt>
                <c:pt idx="2822">
                  <c:v>-195.36174569999997</c:v>
                </c:pt>
                <c:pt idx="2823">
                  <c:v>-195.35659689999997</c:v>
                </c:pt>
                <c:pt idx="2824">
                  <c:v>-195.3514649</c:v>
                </c:pt>
                <c:pt idx="2825">
                  <c:v>-195.34633429999997</c:v>
                </c:pt>
                <c:pt idx="2826">
                  <c:v>-195.34118989999996</c:v>
                </c:pt>
                <c:pt idx="2827">
                  <c:v>-195.33606199999997</c:v>
                </c:pt>
                <c:pt idx="2828">
                  <c:v>-195.33093489999999</c:v>
                </c:pt>
                <c:pt idx="2829">
                  <c:v>-195.3257936</c:v>
                </c:pt>
                <c:pt idx="2830">
                  <c:v>-195.32066879999996</c:v>
                </c:pt>
                <c:pt idx="2831">
                  <c:v>-195.31554539999996</c:v>
                </c:pt>
                <c:pt idx="2832">
                  <c:v>-195.31040789999997</c:v>
                </c:pt>
                <c:pt idx="2833">
                  <c:v>-195.30528709999999</c:v>
                </c:pt>
                <c:pt idx="2834">
                  <c:v>-195.30016739999996</c:v>
                </c:pt>
                <c:pt idx="2835">
                  <c:v>-195.29503339999997</c:v>
                </c:pt>
                <c:pt idx="2836">
                  <c:v>-195.28991579999996</c:v>
                </c:pt>
                <c:pt idx="2837">
                  <c:v>-195.28479899999996</c:v>
                </c:pt>
                <c:pt idx="2838">
                  <c:v>-195.27966789999999</c:v>
                </c:pt>
                <c:pt idx="2839">
                  <c:v>-195.27455339999997</c:v>
                </c:pt>
                <c:pt idx="2840">
                  <c:v>-195.26944139999998</c:v>
                </c:pt>
                <c:pt idx="2841">
                  <c:v>-195.26431649999998</c:v>
                </c:pt>
                <c:pt idx="2842">
                  <c:v>-195.25920909999996</c:v>
                </c:pt>
                <c:pt idx="2843">
                  <c:v>-195.25410339999996</c:v>
                </c:pt>
                <c:pt idx="2844">
                  <c:v>-195.2489842</c:v>
                </c:pt>
                <c:pt idx="2845">
                  <c:v>-195.2438818</c:v>
                </c:pt>
                <c:pt idx="2846">
                  <c:v>-195.23878089999999</c:v>
                </c:pt>
                <c:pt idx="2847">
                  <c:v>-195.23366629999998</c:v>
                </c:pt>
                <c:pt idx="2848">
                  <c:v>-195.22856869999998</c:v>
                </c:pt>
                <c:pt idx="2849">
                  <c:v>-195.22347279999997</c:v>
                </c:pt>
                <c:pt idx="2850">
                  <c:v>-195.21836339999999</c:v>
                </c:pt>
                <c:pt idx="2851">
                  <c:v>-195.21327119999998</c:v>
                </c:pt>
                <c:pt idx="2852">
                  <c:v>-195.20818069999996</c:v>
                </c:pt>
                <c:pt idx="2853">
                  <c:v>-195.20307659999997</c:v>
                </c:pt>
                <c:pt idx="2854">
                  <c:v>-195.19798959999997</c:v>
                </c:pt>
                <c:pt idx="2855">
                  <c:v>-195.19290419999999</c:v>
                </c:pt>
                <c:pt idx="2856">
                  <c:v>-195.18780509999999</c:v>
                </c:pt>
                <c:pt idx="2857">
                  <c:v>-195.18272269999997</c:v>
                </c:pt>
                <c:pt idx="2858">
                  <c:v>-195.17764169999998</c:v>
                </c:pt>
                <c:pt idx="2859">
                  <c:v>-195.17254689999999</c:v>
                </c:pt>
                <c:pt idx="2860">
                  <c:v>-195.16746849999998</c:v>
                </c:pt>
                <c:pt idx="2861">
                  <c:v>-195.16239139999999</c:v>
                </c:pt>
                <c:pt idx="2862">
                  <c:v>-195.15730029999997</c:v>
                </c:pt>
                <c:pt idx="2863">
                  <c:v>-195.15222559999998</c:v>
                </c:pt>
                <c:pt idx="2864">
                  <c:v>-195.14715199999998</c:v>
                </c:pt>
                <c:pt idx="2865">
                  <c:v>-195.14206429999996</c:v>
                </c:pt>
                <c:pt idx="2866">
                  <c:v>-195.13699299999996</c:v>
                </c:pt>
                <c:pt idx="2867">
                  <c:v>-195.13192279999998</c:v>
                </c:pt>
                <c:pt idx="2868">
                  <c:v>-195.1268384</c:v>
                </c:pt>
                <c:pt idx="2869">
                  <c:v>-195.12177039999997</c:v>
                </c:pt>
                <c:pt idx="2870">
                  <c:v>-195.11670339999998</c:v>
                </c:pt>
                <c:pt idx="2871">
                  <c:v>-195.11162219999997</c:v>
                </c:pt>
                <c:pt idx="2872">
                  <c:v>-195.1065572</c:v>
                </c:pt>
                <c:pt idx="2873">
                  <c:v>-195.10149299999998</c:v>
                </c:pt>
                <c:pt idx="2874">
                  <c:v>-195.09641399999998</c:v>
                </c:pt>
                <c:pt idx="2875">
                  <c:v>-195.0913506</c:v>
                </c:pt>
                <c:pt idx="2876">
                  <c:v>-195.08628749999997</c:v>
                </c:pt>
                <c:pt idx="2877">
                  <c:v>-195.08120829999996</c:v>
                </c:pt>
                <c:pt idx="2878">
                  <c:v>-195.07613949999998</c:v>
                </c:pt>
                <c:pt idx="2879">
                  <c:v>-195.07106569999996</c:v>
                </c:pt>
                <c:pt idx="2880">
                  <c:v>-195.06597299999999</c:v>
                </c:pt>
                <c:pt idx="2881">
                  <c:v>-195.06089369999998</c:v>
                </c:pt>
                <c:pt idx="2882">
                  <c:v>-195.05581379999998</c:v>
                </c:pt>
                <c:pt idx="2883">
                  <c:v>-195.05071899999996</c:v>
                </c:pt>
                <c:pt idx="2884">
                  <c:v>-195.04563999999999</c:v>
                </c:pt>
                <c:pt idx="2885">
                  <c:v>-195.04056139999997</c:v>
                </c:pt>
                <c:pt idx="2886">
                  <c:v>-195.03546779999999</c:v>
                </c:pt>
                <c:pt idx="2887">
                  <c:v>-195.03038919999997</c:v>
                </c:pt>
                <c:pt idx="2888">
                  <c:v>-195.02530989999997</c:v>
                </c:pt>
                <c:pt idx="2889">
                  <c:v>-195.02021459999997</c:v>
                </c:pt>
                <c:pt idx="2890">
                  <c:v>-195.01513239999997</c:v>
                </c:pt>
                <c:pt idx="2891">
                  <c:v>-195.01004659999998</c:v>
                </c:pt>
                <c:pt idx="2892">
                  <c:v>-195.00494209999999</c:v>
                </c:pt>
                <c:pt idx="2893">
                  <c:v>-194.99985029999999</c:v>
                </c:pt>
                <c:pt idx="2894">
                  <c:v>-194.99475689999997</c:v>
                </c:pt>
                <c:pt idx="2895">
                  <c:v>-194.98964759999998</c:v>
                </c:pt>
                <c:pt idx="2896">
                  <c:v>-194.98455349999998</c:v>
                </c:pt>
                <c:pt idx="2897">
                  <c:v>-194.97945949999996</c:v>
                </c:pt>
                <c:pt idx="2898">
                  <c:v>-194.97435059999998</c:v>
                </c:pt>
                <c:pt idx="2899">
                  <c:v>-194.96925689999998</c:v>
                </c:pt>
                <c:pt idx="2900">
                  <c:v>-194.96416299999999</c:v>
                </c:pt>
                <c:pt idx="2901">
                  <c:v>-194.95905349999998</c:v>
                </c:pt>
                <c:pt idx="2902">
                  <c:v>-194.95395909999996</c:v>
                </c:pt>
                <c:pt idx="2903">
                  <c:v>-194.94886569999997</c:v>
                </c:pt>
                <c:pt idx="2904">
                  <c:v>-194.94375919999999</c:v>
                </c:pt>
                <c:pt idx="2905">
                  <c:v>-194.93866989999998</c:v>
                </c:pt>
                <c:pt idx="2906">
                  <c:v>-194.93358189999998</c:v>
                </c:pt>
                <c:pt idx="2907">
                  <c:v>-194.92847969999997</c:v>
                </c:pt>
                <c:pt idx="2908">
                  <c:v>-194.92339429999998</c:v>
                </c:pt>
                <c:pt idx="2909">
                  <c:v>-194.91831109999998</c:v>
                </c:pt>
                <c:pt idx="2910">
                  <c:v>-194.91321629999999</c:v>
                </c:pt>
                <c:pt idx="2911">
                  <c:v>-194.90814209999996</c:v>
                </c:pt>
                <c:pt idx="2912">
                  <c:v>-194.90307489999998</c:v>
                </c:pt>
                <c:pt idx="2913">
                  <c:v>-194.89799979999998</c:v>
                </c:pt>
                <c:pt idx="2914">
                  <c:v>-194.89294709999996</c:v>
                </c:pt>
                <c:pt idx="2915">
                  <c:v>-194.88789999999997</c:v>
                </c:pt>
                <c:pt idx="2916">
                  <c:v>-194.88283989999996</c:v>
                </c:pt>
                <c:pt idx="2917">
                  <c:v>-194.87779539999997</c:v>
                </c:pt>
                <c:pt idx="2918">
                  <c:v>-194.87275109999996</c:v>
                </c:pt>
                <c:pt idx="2919">
                  <c:v>-194.86769199999998</c:v>
                </c:pt>
                <c:pt idx="2920">
                  <c:v>-194.86264849999998</c:v>
                </c:pt>
                <c:pt idx="2921">
                  <c:v>-194.85760529999999</c:v>
                </c:pt>
                <c:pt idx="2922">
                  <c:v>-194.85254679999997</c:v>
                </c:pt>
                <c:pt idx="2923">
                  <c:v>-194.84750279999997</c:v>
                </c:pt>
                <c:pt idx="2924">
                  <c:v>-194.84245779999998</c:v>
                </c:pt>
                <c:pt idx="2925">
                  <c:v>-194.83739599999998</c:v>
                </c:pt>
                <c:pt idx="2926">
                  <c:v>-194.83234769999996</c:v>
                </c:pt>
                <c:pt idx="2927">
                  <c:v>-194.82729759999998</c:v>
                </c:pt>
                <c:pt idx="2928">
                  <c:v>-194.8222313</c:v>
                </c:pt>
                <c:pt idx="2929">
                  <c:v>-194.81718049999998</c:v>
                </c:pt>
                <c:pt idx="2930">
                  <c:v>-194.81213029999998</c:v>
                </c:pt>
                <c:pt idx="2931">
                  <c:v>-194.80706499999997</c:v>
                </c:pt>
                <c:pt idx="2932">
                  <c:v>-194.80201519999997</c:v>
                </c:pt>
                <c:pt idx="2933">
                  <c:v>-194.79696579999998</c:v>
                </c:pt>
                <c:pt idx="2934">
                  <c:v>-194.79190209999996</c:v>
                </c:pt>
                <c:pt idx="2935">
                  <c:v>-194.78685479999996</c:v>
                </c:pt>
                <c:pt idx="2936">
                  <c:v>-194.7818092</c:v>
                </c:pt>
                <c:pt idx="2937">
                  <c:v>-194.77675049999999</c:v>
                </c:pt>
                <c:pt idx="2938">
                  <c:v>-194.77170959999998</c:v>
                </c:pt>
                <c:pt idx="2939">
                  <c:v>-194.76667149999997</c:v>
                </c:pt>
                <c:pt idx="2940">
                  <c:v>-194.76162159999998</c:v>
                </c:pt>
                <c:pt idx="2941">
                  <c:v>-194.75659119999997</c:v>
                </c:pt>
                <c:pt idx="2942">
                  <c:v>-194.75156619999996</c:v>
                </c:pt>
                <c:pt idx="2943">
                  <c:v>-194.74653119999999</c:v>
                </c:pt>
                <c:pt idx="2944">
                  <c:v>-194.74151599999999</c:v>
                </c:pt>
                <c:pt idx="2945">
                  <c:v>-194.73650469999998</c:v>
                </c:pt>
                <c:pt idx="2946">
                  <c:v>-194.73148179999998</c:v>
                </c:pt>
                <c:pt idx="2947">
                  <c:v>-194.72647709999998</c:v>
                </c:pt>
                <c:pt idx="2948">
                  <c:v>-194.72147489999998</c:v>
                </c:pt>
                <c:pt idx="2949">
                  <c:v>-194.71646019999997</c:v>
                </c:pt>
                <c:pt idx="2950">
                  <c:v>-194.71146269999997</c:v>
                </c:pt>
                <c:pt idx="2951">
                  <c:v>-194.70646739999998</c:v>
                </c:pt>
                <c:pt idx="2952">
                  <c:v>-194.70145929999998</c:v>
                </c:pt>
                <c:pt idx="2953">
                  <c:v>-194.69646839999996</c:v>
                </c:pt>
                <c:pt idx="2954">
                  <c:v>-194.69148029999997</c:v>
                </c:pt>
                <c:pt idx="2955">
                  <c:v>-194.68648039999999</c:v>
                </c:pt>
                <c:pt idx="2956">
                  <c:v>-194.68149839999998</c:v>
                </c:pt>
                <c:pt idx="2957">
                  <c:v>-194.67651919999997</c:v>
                </c:pt>
                <c:pt idx="2958">
                  <c:v>-194.67152759999999</c:v>
                </c:pt>
                <c:pt idx="2959">
                  <c:v>-194.6665534</c:v>
                </c:pt>
                <c:pt idx="2960">
                  <c:v>-194.66158139999999</c:v>
                </c:pt>
                <c:pt idx="2961">
                  <c:v>-194.65659659999997</c:v>
                </c:pt>
                <c:pt idx="2962">
                  <c:v>-194.65162839999999</c:v>
                </c:pt>
                <c:pt idx="2963">
                  <c:v>-194.64666119999998</c:v>
                </c:pt>
                <c:pt idx="2964">
                  <c:v>-194.64167919999997</c:v>
                </c:pt>
                <c:pt idx="2965">
                  <c:v>-194.63671219999998</c:v>
                </c:pt>
                <c:pt idx="2966">
                  <c:v>-194.63174489999997</c:v>
                </c:pt>
                <c:pt idx="2967">
                  <c:v>-194.62676019999998</c:v>
                </c:pt>
                <c:pt idx="2968">
                  <c:v>-194.62178659999998</c:v>
                </c:pt>
                <c:pt idx="2969">
                  <c:v>-194.61680999999999</c:v>
                </c:pt>
                <c:pt idx="2970">
                  <c:v>-194.61181639999998</c:v>
                </c:pt>
                <c:pt idx="2971">
                  <c:v>-194.6068368</c:v>
                </c:pt>
                <c:pt idx="2972">
                  <c:v>-194.601857</c:v>
                </c:pt>
                <c:pt idx="2973">
                  <c:v>-194.59686189999996</c:v>
                </c:pt>
                <c:pt idx="2974">
                  <c:v>-194.59188169999999</c:v>
                </c:pt>
                <c:pt idx="2975">
                  <c:v>-194.58690129999997</c:v>
                </c:pt>
                <c:pt idx="2976">
                  <c:v>-194.58190539999998</c:v>
                </c:pt>
                <c:pt idx="2977">
                  <c:v>-194.57692379999997</c:v>
                </c:pt>
                <c:pt idx="2978">
                  <c:v>-194.57194119999997</c:v>
                </c:pt>
                <c:pt idx="2979">
                  <c:v>-194.56694209999998</c:v>
                </c:pt>
                <c:pt idx="2980">
                  <c:v>-194.56195359999998</c:v>
                </c:pt>
                <c:pt idx="2981">
                  <c:v>-194.55696009999997</c:v>
                </c:pt>
                <c:pt idx="2982">
                  <c:v>-194.55194789999996</c:v>
                </c:pt>
                <c:pt idx="2983">
                  <c:v>-194.5469483</c:v>
                </c:pt>
                <c:pt idx="2984">
                  <c:v>-194.54194759999996</c:v>
                </c:pt>
                <c:pt idx="2985">
                  <c:v>-194.53693179999999</c:v>
                </c:pt>
                <c:pt idx="2986">
                  <c:v>-194.53193119999997</c:v>
                </c:pt>
                <c:pt idx="2987">
                  <c:v>-194.52693109999996</c:v>
                </c:pt>
                <c:pt idx="2988">
                  <c:v>-194.52191679999999</c:v>
                </c:pt>
                <c:pt idx="2989">
                  <c:v>-194.51691839999998</c:v>
                </c:pt>
                <c:pt idx="2990">
                  <c:v>-194.51192119999996</c:v>
                </c:pt>
                <c:pt idx="2991">
                  <c:v>-194.50691059999997</c:v>
                </c:pt>
                <c:pt idx="2992">
                  <c:v>-194.50191699999999</c:v>
                </c:pt>
                <c:pt idx="2993">
                  <c:v>-194.49692639999998</c:v>
                </c:pt>
                <c:pt idx="2994">
                  <c:v>-194.49192689999998</c:v>
                </c:pt>
                <c:pt idx="2995">
                  <c:v>-194.48695129999999</c:v>
                </c:pt>
                <c:pt idx="2996">
                  <c:v>-194.48198649999998</c:v>
                </c:pt>
                <c:pt idx="2997">
                  <c:v>-194.47701789999996</c:v>
                </c:pt>
                <c:pt idx="2998">
                  <c:v>-194.4720744</c:v>
                </c:pt>
                <c:pt idx="2999">
                  <c:v>-194.46713969999996</c:v>
                </c:pt>
                <c:pt idx="3000">
                  <c:v>-194.46219809999997</c:v>
                </c:pt>
                <c:pt idx="3001">
                  <c:v>-194.45727779999999</c:v>
                </c:pt>
                <c:pt idx="3002">
                  <c:v>-194.45236229999998</c:v>
                </c:pt>
                <c:pt idx="3003">
                  <c:v>-194.44743509999998</c:v>
                </c:pt>
                <c:pt idx="3004">
                  <c:v>-194.44252399999999</c:v>
                </c:pt>
                <c:pt idx="3005">
                  <c:v>-194.43761169999999</c:v>
                </c:pt>
                <c:pt idx="3006">
                  <c:v>-194.43267659999998</c:v>
                </c:pt>
                <c:pt idx="3007">
                  <c:v>-194.42774619999997</c:v>
                </c:pt>
                <c:pt idx="3008">
                  <c:v>-194.42280669999997</c:v>
                </c:pt>
                <c:pt idx="3009">
                  <c:v>-194.41784539999998</c:v>
                </c:pt>
                <c:pt idx="3010">
                  <c:v>-194.41289469999998</c:v>
                </c:pt>
                <c:pt idx="3011">
                  <c:v>-194.40794199999999</c:v>
                </c:pt>
                <c:pt idx="3012">
                  <c:v>-194.40297379999998</c:v>
                </c:pt>
                <c:pt idx="3013">
                  <c:v>-194.39802109999999</c:v>
                </c:pt>
                <c:pt idx="3014">
                  <c:v>-194.39306979999998</c:v>
                </c:pt>
                <c:pt idx="3015">
                  <c:v>-194.38810519999998</c:v>
                </c:pt>
                <c:pt idx="3016">
                  <c:v>-194.38315689999996</c:v>
                </c:pt>
                <c:pt idx="3017">
                  <c:v>-194.37820969999996</c:v>
                </c:pt>
                <c:pt idx="3018">
                  <c:v>-194.37324809999998</c:v>
                </c:pt>
                <c:pt idx="3019">
                  <c:v>-194.36830149999997</c:v>
                </c:pt>
                <c:pt idx="3020">
                  <c:v>-194.36335429999997</c:v>
                </c:pt>
                <c:pt idx="3021">
                  <c:v>-194.35839089999996</c:v>
                </c:pt>
                <c:pt idx="3022">
                  <c:v>-194.35344009999997</c:v>
                </c:pt>
                <c:pt idx="3023">
                  <c:v>-194.34848659999997</c:v>
                </c:pt>
                <c:pt idx="3024">
                  <c:v>-194.34351539999997</c:v>
                </c:pt>
                <c:pt idx="3025">
                  <c:v>-194.33855609999998</c:v>
                </c:pt>
                <c:pt idx="3026">
                  <c:v>-194.33359429999996</c:v>
                </c:pt>
                <c:pt idx="3027">
                  <c:v>-194.32861579999997</c:v>
                </c:pt>
                <c:pt idx="3028">
                  <c:v>-194.32365089999996</c:v>
                </c:pt>
                <c:pt idx="3029">
                  <c:v>-194.31868549999996</c:v>
                </c:pt>
                <c:pt idx="3030">
                  <c:v>-194.31370549999997</c:v>
                </c:pt>
                <c:pt idx="3031">
                  <c:v>-194.30874119999999</c:v>
                </c:pt>
                <c:pt idx="3032">
                  <c:v>-194.30377859999999</c:v>
                </c:pt>
                <c:pt idx="3033">
                  <c:v>-194.29880329999997</c:v>
                </c:pt>
                <c:pt idx="3034">
                  <c:v>-194.29384529999999</c:v>
                </c:pt>
                <c:pt idx="3035">
                  <c:v>-194.28888959999998</c:v>
                </c:pt>
                <c:pt idx="3036">
                  <c:v>-194.2839214</c:v>
                </c:pt>
                <c:pt idx="3037">
                  <c:v>-194.27897019999997</c:v>
                </c:pt>
                <c:pt idx="3038">
                  <c:v>-194.27402129999996</c:v>
                </c:pt>
                <c:pt idx="3039">
                  <c:v>-194.26904529999996</c:v>
                </c:pt>
                <c:pt idx="3040">
                  <c:v>-194.26402419999999</c:v>
                </c:pt>
                <c:pt idx="3041">
                  <c:v>-194.25900519999999</c:v>
                </c:pt>
                <c:pt idx="3042">
                  <c:v>-194.2539731</c:v>
                </c:pt>
                <c:pt idx="3043">
                  <c:v>-194.24895799999996</c:v>
                </c:pt>
                <c:pt idx="3044">
                  <c:v>-194.24394459999996</c:v>
                </c:pt>
                <c:pt idx="3045">
                  <c:v>-194.23891799999998</c:v>
                </c:pt>
                <c:pt idx="3046">
                  <c:v>-194.2339083</c:v>
                </c:pt>
                <c:pt idx="3047">
                  <c:v>-194.22890029999996</c:v>
                </c:pt>
                <c:pt idx="3048">
                  <c:v>-194.22387889999999</c:v>
                </c:pt>
                <c:pt idx="3049">
                  <c:v>-194.21887409999999</c:v>
                </c:pt>
                <c:pt idx="3050">
                  <c:v>-194.2138708</c:v>
                </c:pt>
                <c:pt idx="3051">
                  <c:v>-194.20885399999997</c:v>
                </c:pt>
                <c:pt idx="3052">
                  <c:v>-194.20385359999997</c:v>
                </c:pt>
                <c:pt idx="3053">
                  <c:v>-194.19885449999998</c:v>
                </c:pt>
                <c:pt idx="3054">
                  <c:v>-194.19384159999998</c:v>
                </c:pt>
                <c:pt idx="3055">
                  <c:v>-194.18884479999997</c:v>
                </c:pt>
                <c:pt idx="3056">
                  <c:v>-194.18384909999997</c:v>
                </c:pt>
                <c:pt idx="3057">
                  <c:v>-194.17883929999999</c:v>
                </c:pt>
                <c:pt idx="3058">
                  <c:v>-194.17384529999998</c:v>
                </c:pt>
                <c:pt idx="3059">
                  <c:v>-194.16885189999999</c:v>
                </c:pt>
                <c:pt idx="3060">
                  <c:v>-194.16384399999998</c:v>
                </c:pt>
                <c:pt idx="3061">
                  <c:v>-194.15885179999998</c:v>
                </c:pt>
                <c:pt idx="3062">
                  <c:v>-194.1538602</c:v>
                </c:pt>
                <c:pt idx="3063">
                  <c:v>-194.14885429999998</c:v>
                </c:pt>
                <c:pt idx="3064">
                  <c:v>-194.14386409999997</c:v>
                </c:pt>
                <c:pt idx="3065">
                  <c:v>-194.1388748</c:v>
                </c:pt>
                <c:pt idx="3066">
                  <c:v>-194.1338715</c:v>
                </c:pt>
                <c:pt idx="3067">
                  <c:v>-194.12888409999999</c:v>
                </c:pt>
                <c:pt idx="3068">
                  <c:v>-194.1238975</c:v>
                </c:pt>
                <c:pt idx="3069">
                  <c:v>-194.11889699999998</c:v>
                </c:pt>
                <c:pt idx="3070">
                  <c:v>-194.11391219999996</c:v>
                </c:pt>
                <c:pt idx="3071">
                  <c:v>-194.10892689999997</c:v>
                </c:pt>
                <c:pt idx="3072">
                  <c:v>-194.10392569999999</c:v>
                </c:pt>
                <c:pt idx="3073">
                  <c:v>-194.09893929999998</c:v>
                </c:pt>
                <c:pt idx="3074">
                  <c:v>-194.093954</c:v>
                </c:pt>
                <c:pt idx="3075">
                  <c:v>-194.088956</c:v>
                </c:pt>
                <c:pt idx="3076">
                  <c:v>-194.08397599999998</c:v>
                </c:pt>
                <c:pt idx="3077">
                  <c:v>-194.07899929999996</c:v>
                </c:pt>
                <c:pt idx="3078">
                  <c:v>-194.07401099999998</c:v>
                </c:pt>
                <c:pt idx="3079">
                  <c:v>-194.06904099999997</c:v>
                </c:pt>
                <c:pt idx="3080">
                  <c:v>-194.06407359999997</c:v>
                </c:pt>
                <c:pt idx="3081">
                  <c:v>-194.05909369999998</c:v>
                </c:pt>
                <c:pt idx="3082">
                  <c:v>-194.05413059999998</c:v>
                </c:pt>
                <c:pt idx="3083">
                  <c:v>-194.04916919999999</c:v>
                </c:pt>
                <c:pt idx="3084">
                  <c:v>-194.04419229999996</c:v>
                </c:pt>
                <c:pt idx="3085">
                  <c:v>-194.03922709999998</c:v>
                </c:pt>
                <c:pt idx="3086">
                  <c:v>-194.03425879999998</c:v>
                </c:pt>
                <c:pt idx="3087">
                  <c:v>-194.02927359999998</c:v>
                </c:pt>
                <c:pt idx="3088">
                  <c:v>-194.02430289999998</c:v>
                </c:pt>
                <c:pt idx="3089">
                  <c:v>-194.01933259999998</c:v>
                </c:pt>
                <c:pt idx="3090">
                  <c:v>-194.01434829999999</c:v>
                </c:pt>
                <c:pt idx="3091">
                  <c:v>-194.00937999999996</c:v>
                </c:pt>
                <c:pt idx="3092">
                  <c:v>-194.00441299999997</c:v>
                </c:pt>
                <c:pt idx="3093">
                  <c:v>-193.99943229999997</c:v>
                </c:pt>
                <c:pt idx="3094">
                  <c:v>-193.99446739999996</c:v>
                </c:pt>
                <c:pt idx="3095">
                  <c:v>-193.98950339999999</c:v>
                </c:pt>
                <c:pt idx="3096">
                  <c:v>-193.98452519999998</c:v>
                </c:pt>
                <c:pt idx="3097">
                  <c:v>-193.9795628</c:v>
                </c:pt>
                <c:pt idx="3098">
                  <c:v>-193.97460189999998</c:v>
                </c:pt>
                <c:pt idx="3099">
                  <c:v>-193.96962739999998</c:v>
                </c:pt>
                <c:pt idx="3100">
                  <c:v>-193.96466849999996</c:v>
                </c:pt>
                <c:pt idx="3101">
                  <c:v>-193.95970999999997</c:v>
                </c:pt>
                <c:pt idx="3102">
                  <c:v>-193.95473669999998</c:v>
                </c:pt>
                <c:pt idx="3103">
                  <c:v>-193.94977849999998</c:v>
                </c:pt>
                <c:pt idx="3104">
                  <c:v>-193.94482059999996</c:v>
                </c:pt>
                <c:pt idx="3105">
                  <c:v>-193.93984829999999</c:v>
                </c:pt>
                <c:pt idx="3106">
                  <c:v>-193.93489149999999</c:v>
                </c:pt>
                <c:pt idx="3107">
                  <c:v>-193.92993569999999</c:v>
                </c:pt>
                <c:pt idx="3108">
                  <c:v>-193.92496619999997</c:v>
                </c:pt>
                <c:pt idx="3109">
                  <c:v>-193.92001329999999</c:v>
                </c:pt>
                <c:pt idx="3110">
                  <c:v>-193.91506279999999</c:v>
                </c:pt>
                <c:pt idx="3111">
                  <c:v>-193.91010209999996</c:v>
                </c:pt>
                <c:pt idx="3112">
                  <c:v>-193.90516129999997</c:v>
                </c:pt>
                <c:pt idx="3113">
                  <c:v>-193.90022509999997</c:v>
                </c:pt>
                <c:pt idx="3114">
                  <c:v>-193.89527849999996</c:v>
                </c:pt>
                <c:pt idx="3115">
                  <c:v>-193.89035059999998</c:v>
                </c:pt>
                <c:pt idx="3116">
                  <c:v>-193.88542629999998</c:v>
                </c:pt>
                <c:pt idx="3117">
                  <c:v>-193.88049089999998</c:v>
                </c:pt>
                <c:pt idx="3118">
                  <c:v>-193.87557349999997</c:v>
                </c:pt>
                <c:pt idx="3119">
                  <c:v>-193.87065889999997</c:v>
                </c:pt>
                <c:pt idx="3120">
                  <c:v>-193.86573129999999</c:v>
                </c:pt>
                <c:pt idx="3121">
                  <c:v>-193.86081939999997</c:v>
                </c:pt>
                <c:pt idx="3122">
                  <c:v>-193.85590829999998</c:v>
                </c:pt>
                <c:pt idx="3123">
                  <c:v>-193.85098259999998</c:v>
                </c:pt>
                <c:pt idx="3124">
                  <c:v>-193.84606889999998</c:v>
                </c:pt>
                <c:pt idx="3125">
                  <c:v>-193.84115109999999</c:v>
                </c:pt>
                <c:pt idx="3126">
                  <c:v>-193.83621559999997</c:v>
                </c:pt>
                <c:pt idx="3127">
                  <c:v>-193.83129329999997</c:v>
                </c:pt>
                <c:pt idx="3128">
                  <c:v>-193.82637119999998</c:v>
                </c:pt>
                <c:pt idx="3129">
                  <c:v>-193.8214352</c:v>
                </c:pt>
                <c:pt idx="3130">
                  <c:v>-193.81651499999998</c:v>
                </c:pt>
                <c:pt idx="3131">
                  <c:v>-193.8115957</c:v>
                </c:pt>
                <c:pt idx="3132">
                  <c:v>-193.80666219999998</c:v>
                </c:pt>
                <c:pt idx="3133">
                  <c:v>-193.80174369999997</c:v>
                </c:pt>
                <c:pt idx="3134">
                  <c:v>-193.79682509999998</c:v>
                </c:pt>
                <c:pt idx="3135">
                  <c:v>-193.79189129999997</c:v>
                </c:pt>
                <c:pt idx="3136">
                  <c:v>-193.78697129999998</c:v>
                </c:pt>
                <c:pt idx="3137">
                  <c:v>-193.78205099999997</c:v>
                </c:pt>
                <c:pt idx="3138">
                  <c:v>-193.77711639999998</c:v>
                </c:pt>
                <c:pt idx="3139">
                  <c:v>-193.77219669999999</c:v>
                </c:pt>
                <c:pt idx="3140">
                  <c:v>-193.76727679999999</c:v>
                </c:pt>
                <c:pt idx="3141">
                  <c:v>-193.76234169999998</c:v>
                </c:pt>
                <c:pt idx="3142">
                  <c:v>-193.75742109999999</c:v>
                </c:pt>
                <c:pt idx="3143">
                  <c:v>-193.75250029999998</c:v>
                </c:pt>
                <c:pt idx="3144">
                  <c:v>-193.7475652</c:v>
                </c:pt>
                <c:pt idx="3145">
                  <c:v>-193.74264569999997</c:v>
                </c:pt>
                <c:pt idx="3146">
                  <c:v>-193.73772749999998</c:v>
                </c:pt>
                <c:pt idx="3147">
                  <c:v>-193.73279599999998</c:v>
                </c:pt>
                <c:pt idx="3148">
                  <c:v>-193.72788109999999</c:v>
                </c:pt>
                <c:pt idx="3149">
                  <c:v>-193.72296809999997</c:v>
                </c:pt>
                <c:pt idx="3150">
                  <c:v>-193.71804239999997</c:v>
                </c:pt>
                <c:pt idx="3151">
                  <c:v>-193.71313359999999</c:v>
                </c:pt>
                <c:pt idx="3152">
                  <c:v>-193.70822689999997</c:v>
                </c:pt>
                <c:pt idx="3153">
                  <c:v>-193.70330739999997</c:v>
                </c:pt>
                <c:pt idx="3154">
                  <c:v>-193.69840449999998</c:v>
                </c:pt>
                <c:pt idx="3155">
                  <c:v>-193.69350349999996</c:v>
                </c:pt>
                <c:pt idx="3156">
                  <c:v>-193.68858939999998</c:v>
                </c:pt>
                <c:pt idx="3157">
                  <c:v>-193.68369179999996</c:v>
                </c:pt>
                <c:pt idx="3158">
                  <c:v>-193.67879579999999</c:v>
                </c:pt>
                <c:pt idx="3159">
                  <c:v>-193.67388689999996</c:v>
                </c:pt>
                <c:pt idx="3160">
                  <c:v>-193.6689945</c:v>
                </c:pt>
                <c:pt idx="3161">
                  <c:v>-193.66410409999997</c:v>
                </c:pt>
                <c:pt idx="3162">
                  <c:v>-193.65920079999998</c:v>
                </c:pt>
                <c:pt idx="3163">
                  <c:v>-193.65431439999998</c:v>
                </c:pt>
                <c:pt idx="3164">
                  <c:v>-193.64943089999997</c:v>
                </c:pt>
                <c:pt idx="3165">
                  <c:v>-193.64453589999999</c:v>
                </c:pt>
                <c:pt idx="3166">
                  <c:v>-193.6396585</c:v>
                </c:pt>
                <c:pt idx="3167">
                  <c:v>-193.63478339999998</c:v>
                </c:pt>
                <c:pt idx="3168">
                  <c:v>-193.62989599999997</c:v>
                </c:pt>
                <c:pt idx="3169">
                  <c:v>-193.62502509999996</c:v>
                </c:pt>
                <c:pt idx="3170">
                  <c:v>-193.62015629999996</c:v>
                </c:pt>
                <c:pt idx="3171">
                  <c:v>-193.61527489999997</c:v>
                </c:pt>
                <c:pt idx="3172">
                  <c:v>-193.61041019999999</c:v>
                </c:pt>
                <c:pt idx="3173">
                  <c:v>-193.60554779999998</c:v>
                </c:pt>
                <c:pt idx="3174">
                  <c:v>-193.60067339999998</c:v>
                </c:pt>
                <c:pt idx="3175">
                  <c:v>-193.59581629999997</c:v>
                </c:pt>
                <c:pt idx="3176">
                  <c:v>-193.59096209999996</c:v>
                </c:pt>
                <c:pt idx="3177">
                  <c:v>-193.58609659999996</c:v>
                </c:pt>
                <c:pt idx="3178">
                  <c:v>-193.58124989999999</c:v>
                </c:pt>
                <c:pt idx="3179">
                  <c:v>-193.57640689999999</c:v>
                </c:pt>
                <c:pt idx="3180">
                  <c:v>-193.57155279999998</c:v>
                </c:pt>
                <c:pt idx="3181">
                  <c:v>-193.56671589999996</c:v>
                </c:pt>
                <c:pt idx="3182">
                  <c:v>-193.56188149999997</c:v>
                </c:pt>
                <c:pt idx="3183">
                  <c:v>-193.5570348</c:v>
                </c:pt>
                <c:pt idx="3184">
                  <c:v>-193.55220459999998</c:v>
                </c:pt>
                <c:pt idx="3185">
                  <c:v>-193.54737619999997</c:v>
                </c:pt>
                <c:pt idx="3186">
                  <c:v>-193.54253419999998</c:v>
                </c:pt>
                <c:pt idx="3187">
                  <c:v>-193.53770619999997</c:v>
                </c:pt>
                <c:pt idx="3188">
                  <c:v>-193.53287719999997</c:v>
                </c:pt>
                <c:pt idx="3189">
                  <c:v>-193.52803299999999</c:v>
                </c:pt>
                <c:pt idx="3190">
                  <c:v>-193.52320159999999</c:v>
                </c:pt>
                <c:pt idx="3191">
                  <c:v>-193.51836279999998</c:v>
                </c:pt>
                <c:pt idx="3192">
                  <c:v>-193.51349999999996</c:v>
                </c:pt>
                <c:pt idx="3193">
                  <c:v>-193.50864439999998</c:v>
                </c:pt>
                <c:pt idx="3194">
                  <c:v>-193.50378409999996</c:v>
                </c:pt>
                <c:pt idx="3195">
                  <c:v>-193.49890739999998</c:v>
                </c:pt>
                <c:pt idx="3196">
                  <c:v>-193.49404519999996</c:v>
                </c:pt>
                <c:pt idx="3197">
                  <c:v>-193.48918379999998</c:v>
                </c:pt>
                <c:pt idx="3198">
                  <c:v>-193.48430859999996</c:v>
                </c:pt>
                <c:pt idx="3199">
                  <c:v>-193.47944859999998</c:v>
                </c:pt>
                <c:pt idx="3200">
                  <c:v>-193.47458849999998</c:v>
                </c:pt>
                <c:pt idx="3201">
                  <c:v>-193.46971319999997</c:v>
                </c:pt>
                <c:pt idx="3202">
                  <c:v>-193.46485129999996</c:v>
                </c:pt>
                <c:pt idx="3203">
                  <c:v>-193.45998769999997</c:v>
                </c:pt>
                <c:pt idx="3204">
                  <c:v>-193.45510919999998</c:v>
                </c:pt>
                <c:pt idx="3205">
                  <c:v>-193.45024669999998</c:v>
                </c:pt>
                <c:pt idx="3206">
                  <c:v>-193.44538439999997</c:v>
                </c:pt>
                <c:pt idx="3207">
                  <c:v>-193.44050669999996</c:v>
                </c:pt>
                <c:pt idx="3208">
                  <c:v>-193.43564219999996</c:v>
                </c:pt>
                <c:pt idx="3209">
                  <c:v>-193.43077579999999</c:v>
                </c:pt>
                <c:pt idx="3210">
                  <c:v>-193.42589329999998</c:v>
                </c:pt>
                <c:pt idx="3211">
                  <c:v>-193.42102469999998</c:v>
                </c:pt>
                <c:pt idx="3212">
                  <c:v>-193.41615609999997</c:v>
                </c:pt>
                <c:pt idx="3213">
                  <c:v>-193.41127339999997</c:v>
                </c:pt>
                <c:pt idx="3214">
                  <c:v>-193.40640659999997</c:v>
                </c:pt>
                <c:pt idx="3215">
                  <c:v>-193.4015417</c:v>
                </c:pt>
                <c:pt idx="3216">
                  <c:v>-193.39666439999996</c:v>
                </c:pt>
                <c:pt idx="3217">
                  <c:v>-193.39180399999998</c:v>
                </c:pt>
                <c:pt idx="3218">
                  <c:v>-193.38694499999997</c:v>
                </c:pt>
                <c:pt idx="3219">
                  <c:v>-193.38207249999999</c:v>
                </c:pt>
                <c:pt idx="3220">
                  <c:v>-193.37721599999998</c:v>
                </c:pt>
                <c:pt idx="3221">
                  <c:v>-193.37236129999997</c:v>
                </c:pt>
                <c:pt idx="3222">
                  <c:v>-193.36749409999999</c:v>
                </c:pt>
                <c:pt idx="3223">
                  <c:v>-193.36264379999997</c:v>
                </c:pt>
                <c:pt idx="3224">
                  <c:v>-193.35779589999999</c:v>
                </c:pt>
                <c:pt idx="3225">
                  <c:v>-193.35293549999997</c:v>
                </c:pt>
                <c:pt idx="3226">
                  <c:v>-193.34809139999999</c:v>
                </c:pt>
                <c:pt idx="3227">
                  <c:v>-193.34324899999996</c:v>
                </c:pt>
                <c:pt idx="3228">
                  <c:v>-193.33839319999998</c:v>
                </c:pt>
                <c:pt idx="3229">
                  <c:v>-193.33355289999997</c:v>
                </c:pt>
                <c:pt idx="3230">
                  <c:v>-193.32871339999997</c:v>
                </c:pt>
                <c:pt idx="3231">
                  <c:v>-193.32385999999997</c:v>
                </c:pt>
                <c:pt idx="3232">
                  <c:v>-193.3190219</c:v>
                </c:pt>
                <c:pt idx="3233">
                  <c:v>-193.31418439999999</c:v>
                </c:pt>
                <c:pt idx="3234">
                  <c:v>-193.30933289999996</c:v>
                </c:pt>
                <c:pt idx="3235">
                  <c:v>-193.30449639999998</c:v>
                </c:pt>
                <c:pt idx="3236">
                  <c:v>-193.29966039999999</c:v>
                </c:pt>
                <c:pt idx="3237">
                  <c:v>-193.29481029999999</c:v>
                </c:pt>
                <c:pt idx="3238">
                  <c:v>-193.28997549999997</c:v>
                </c:pt>
                <c:pt idx="3239">
                  <c:v>-193.28514139999999</c:v>
                </c:pt>
                <c:pt idx="3240">
                  <c:v>-193.28029359999999</c:v>
                </c:pt>
                <c:pt idx="3241">
                  <c:v>-193.2754612</c:v>
                </c:pt>
                <c:pt idx="3242">
                  <c:v>-193.27062989999996</c:v>
                </c:pt>
                <c:pt idx="3243">
                  <c:v>-193.26578519999998</c:v>
                </c:pt>
                <c:pt idx="3244">
                  <c:v>-193.26095619999998</c:v>
                </c:pt>
                <c:pt idx="3245">
                  <c:v>-193.25612869999998</c:v>
                </c:pt>
                <c:pt idx="3246">
                  <c:v>-193.25128819999998</c:v>
                </c:pt>
                <c:pt idx="3247">
                  <c:v>-193.24646369999999</c:v>
                </c:pt>
                <c:pt idx="3248">
                  <c:v>-193.24164059999998</c:v>
                </c:pt>
                <c:pt idx="3249">
                  <c:v>-193.23680449999998</c:v>
                </c:pt>
                <c:pt idx="3250">
                  <c:v>-193.23198419999997</c:v>
                </c:pt>
                <c:pt idx="3251">
                  <c:v>-193.22716519999997</c:v>
                </c:pt>
                <c:pt idx="3252">
                  <c:v>-193.22233299999999</c:v>
                </c:pt>
                <c:pt idx="3253">
                  <c:v>-193.21751629999997</c:v>
                </c:pt>
                <c:pt idx="3254">
                  <c:v>-193.21270069999997</c:v>
                </c:pt>
                <c:pt idx="3255">
                  <c:v>-193.2078717</c:v>
                </c:pt>
                <c:pt idx="3256">
                  <c:v>-193.20305819999999</c:v>
                </c:pt>
                <c:pt idx="3257">
                  <c:v>-193.19824559999998</c:v>
                </c:pt>
                <c:pt idx="3258">
                  <c:v>-193.19341919999999</c:v>
                </c:pt>
                <c:pt idx="3259">
                  <c:v>-193.18860769999998</c:v>
                </c:pt>
                <c:pt idx="3260">
                  <c:v>-193.18379629999998</c:v>
                </c:pt>
                <c:pt idx="3261">
                  <c:v>-193.17897089999997</c:v>
                </c:pt>
                <c:pt idx="3262">
                  <c:v>-193.17416049999997</c:v>
                </c:pt>
                <c:pt idx="3263">
                  <c:v>-193.16935079999996</c:v>
                </c:pt>
                <c:pt idx="3264">
                  <c:v>-193.1645274</c:v>
                </c:pt>
                <c:pt idx="3265">
                  <c:v>-193.15971959999996</c:v>
                </c:pt>
                <c:pt idx="3266">
                  <c:v>-193.15491299999996</c:v>
                </c:pt>
                <c:pt idx="3267">
                  <c:v>-193.15009339999997</c:v>
                </c:pt>
                <c:pt idx="3268">
                  <c:v>-193.14528979999997</c:v>
                </c:pt>
                <c:pt idx="3269">
                  <c:v>-193.14048779999996</c:v>
                </c:pt>
                <c:pt idx="3270">
                  <c:v>-193.13567329999998</c:v>
                </c:pt>
                <c:pt idx="3271">
                  <c:v>-193.13087509999997</c:v>
                </c:pt>
                <c:pt idx="3272">
                  <c:v>-193.12607969999999</c:v>
                </c:pt>
                <c:pt idx="3273">
                  <c:v>-193.12127339999998</c:v>
                </c:pt>
                <c:pt idx="3274">
                  <c:v>-193.11648519999997</c:v>
                </c:pt>
                <c:pt idx="3275">
                  <c:v>-193.11170069999997</c:v>
                </c:pt>
                <c:pt idx="3276">
                  <c:v>-193.10690539999996</c:v>
                </c:pt>
                <c:pt idx="3277">
                  <c:v>-193.10212819999998</c:v>
                </c:pt>
                <c:pt idx="3278">
                  <c:v>-193.09735469999998</c:v>
                </c:pt>
                <c:pt idx="3279">
                  <c:v>-193.09257039999997</c:v>
                </c:pt>
                <c:pt idx="3280">
                  <c:v>-193.08780399999998</c:v>
                </c:pt>
                <c:pt idx="3281">
                  <c:v>-193.08304069999997</c:v>
                </c:pt>
                <c:pt idx="3282">
                  <c:v>-193.07826559999998</c:v>
                </c:pt>
                <c:pt idx="3283">
                  <c:v>-193.07350679999996</c:v>
                </c:pt>
                <c:pt idx="3284">
                  <c:v>-193.06874949999997</c:v>
                </c:pt>
                <c:pt idx="3285">
                  <c:v>-193.06397859999998</c:v>
                </c:pt>
                <c:pt idx="3286">
                  <c:v>-193.05922019999997</c:v>
                </c:pt>
                <c:pt idx="3287">
                  <c:v>-193.0544597</c:v>
                </c:pt>
                <c:pt idx="3288">
                  <c:v>-193.04968329999997</c:v>
                </c:pt>
                <c:pt idx="3289">
                  <c:v>-193.04492089999997</c:v>
                </c:pt>
                <c:pt idx="3290">
                  <c:v>-193.04015889999999</c:v>
                </c:pt>
                <c:pt idx="3291">
                  <c:v>-193.03538359999999</c:v>
                </c:pt>
                <c:pt idx="3292">
                  <c:v>-193.03062349999999</c:v>
                </c:pt>
                <c:pt idx="3293">
                  <c:v>-193.02586439999999</c:v>
                </c:pt>
                <c:pt idx="3294">
                  <c:v>-193.02109169999997</c:v>
                </c:pt>
                <c:pt idx="3295">
                  <c:v>-193.01633379999998</c:v>
                </c:pt>
                <c:pt idx="3296">
                  <c:v>-193.01157619999998</c:v>
                </c:pt>
                <c:pt idx="3297">
                  <c:v>-193.00680449999999</c:v>
                </c:pt>
                <c:pt idx="3298">
                  <c:v>-193.00204689999998</c:v>
                </c:pt>
                <c:pt idx="3299">
                  <c:v>-192.99728889999997</c:v>
                </c:pt>
                <c:pt idx="3300">
                  <c:v>-192.99251559999999</c:v>
                </c:pt>
                <c:pt idx="3301">
                  <c:v>-192.98775549999999</c:v>
                </c:pt>
                <c:pt idx="3302">
                  <c:v>-192.98299449999996</c:v>
                </c:pt>
                <c:pt idx="3303">
                  <c:v>-192.97821869999996</c:v>
                </c:pt>
                <c:pt idx="3304">
                  <c:v>-192.97345669999999</c:v>
                </c:pt>
                <c:pt idx="3305">
                  <c:v>-192.96869459999999</c:v>
                </c:pt>
                <c:pt idx="3306">
                  <c:v>-192.96391829999999</c:v>
                </c:pt>
                <c:pt idx="3307">
                  <c:v>-192.95911789999997</c:v>
                </c:pt>
                <c:pt idx="3308">
                  <c:v>-192.95413869999999</c:v>
                </c:pt>
                <c:pt idx="3309">
                  <c:v>-192.94914509999998</c:v>
                </c:pt>
                <c:pt idx="3310">
                  <c:v>-192.94416739999997</c:v>
                </c:pt>
                <c:pt idx="3311">
                  <c:v>-192.93919059999996</c:v>
                </c:pt>
                <c:pt idx="3312">
                  <c:v>-192.93419989999998</c:v>
                </c:pt>
                <c:pt idx="3313">
                  <c:v>-192.92922579999998</c:v>
                </c:pt>
                <c:pt idx="3314">
                  <c:v>-192.92425379999997</c:v>
                </c:pt>
                <c:pt idx="3315">
                  <c:v>-192.9192688</c:v>
                </c:pt>
                <c:pt idx="3316">
                  <c:v>-192.91430029999998</c:v>
                </c:pt>
                <c:pt idx="3317">
                  <c:v>-192.90933329999996</c:v>
                </c:pt>
                <c:pt idx="3318">
                  <c:v>-192.90435259999998</c:v>
                </c:pt>
                <c:pt idx="3319">
                  <c:v>-192.89938819999998</c:v>
                </c:pt>
                <c:pt idx="3320">
                  <c:v>-192.89442499999998</c:v>
                </c:pt>
                <c:pt idx="3321">
                  <c:v>-192.88944819999998</c:v>
                </c:pt>
                <c:pt idx="3322">
                  <c:v>-192.88448779999999</c:v>
                </c:pt>
                <c:pt idx="3323">
                  <c:v>-192.87952879999997</c:v>
                </c:pt>
                <c:pt idx="3324">
                  <c:v>-192.87455639999996</c:v>
                </c:pt>
                <c:pt idx="3325">
                  <c:v>-192.86960039999997</c:v>
                </c:pt>
                <c:pt idx="3326">
                  <c:v>-192.86464599999999</c:v>
                </c:pt>
                <c:pt idx="3327">
                  <c:v>-192.85967699999998</c:v>
                </c:pt>
                <c:pt idx="3328">
                  <c:v>-192.85472259999997</c:v>
                </c:pt>
                <c:pt idx="3329">
                  <c:v>-192.84976829999999</c:v>
                </c:pt>
                <c:pt idx="3330">
                  <c:v>-192.84479969999998</c:v>
                </c:pt>
                <c:pt idx="3331">
                  <c:v>-192.83984709999999</c:v>
                </c:pt>
                <c:pt idx="3332">
                  <c:v>-192.83489569999998</c:v>
                </c:pt>
                <c:pt idx="3333">
                  <c:v>-192.82993069999998</c:v>
                </c:pt>
                <c:pt idx="3334">
                  <c:v>-192.82498169999997</c:v>
                </c:pt>
                <c:pt idx="3335">
                  <c:v>-192.82003369999998</c:v>
                </c:pt>
                <c:pt idx="3336">
                  <c:v>-192.81507149999999</c:v>
                </c:pt>
                <c:pt idx="3337">
                  <c:v>-192.81012439999998</c:v>
                </c:pt>
                <c:pt idx="3338">
                  <c:v>-192.80517769999997</c:v>
                </c:pt>
                <c:pt idx="3339">
                  <c:v>-192.80021619999997</c:v>
                </c:pt>
                <c:pt idx="3340">
                  <c:v>-192.79526949999996</c:v>
                </c:pt>
                <c:pt idx="3341">
                  <c:v>-192.79032179999996</c:v>
                </c:pt>
                <c:pt idx="3342">
                  <c:v>-192.78535839999998</c:v>
                </c:pt>
                <c:pt idx="3343">
                  <c:v>-192.78041009999998</c:v>
                </c:pt>
                <c:pt idx="3344">
                  <c:v>-192.77546299999997</c:v>
                </c:pt>
                <c:pt idx="3345">
                  <c:v>-192.7705034</c:v>
                </c:pt>
                <c:pt idx="3346">
                  <c:v>-192.76556149999999</c:v>
                </c:pt>
                <c:pt idx="3347">
                  <c:v>-192.76062289999999</c:v>
                </c:pt>
                <c:pt idx="3348">
                  <c:v>-192.75567269999999</c:v>
                </c:pt>
                <c:pt idx="3349">
                  <c:v>-192.75074079999996</c:v>
                </c:pt>
                <c:pt idx="3350">
                  <c:v>-192.74581229999998</c:v>
                </c:pt>
                <c:pt idx="3351">
                  <c:v>-192.74125649999996</c:v>
                </c:pt>
                <c:pt idx="3352">
                  <c:v>-192.74087209999999</c:v>
                </c:pt>
                <c:pt idx="3353">
                  <c:v>-192.73594949999998</c:v>
                </c:pt>
                <c:pt idx="3354">
                  <c:v>-192.73102979999999</c:v>
                </c:pt>
                <c:pt idx="3355">
                  <c:v>-192.72609649999998</c:v>
                </c:pt>
                <c:pt idx="3356">
                  <c:v>-192.72117499999996</c:v>
                </c:pt>
                <c:pt idx="3357">
                  <c:v>-192.71624969999999</c:v>
                </c:pt>
                <c:pt idx="3358">
                  <c:v>-192.71130659999997</c:v>
                </c:pt>
                <c:pt idx="3359">
                  <c:v>-192.70637679999999</c:v>
                </c:pt>
                <c:pt idx="3360">
                  <c:v>-192.70144679999999</c:v>
                </c:pt>
                <c:pt idx="3361">
                  <c:v>-192.69650289999998</c:v>
                </c:pt>
                <c:pt idx="3362">
                  <c:v>-192.69157549999997</c:v>
                </c:pt>
                <c:pt idx="3363">
                  <c:v>-192.68665019999997</c:v>
                </c:pt>
                <c:pt idx="3364">
                  <c:v>-192.68171239999998</c:v>
                </c:pt>
                <c:pt idx="3365">
                  <c:v>-192.67679129999999</c:v>
                </c:pt>
                <c:pt idx="3366">
                  <c:v>-192.67187229999996</c:v>
                </c:pt>
                <c:pt idx="3367">
                  <c:v>-192.66694029999996</c:v>
                </c:pt>
                <c:pt idx="3368">
                  <c:v>-192.6620246</c:v>
                </c:pt>
                <c:pt idx="3369">
                  <c:v>-192.65711049999999</c:v>
                </c:pt>
                <c:pt idx="3370">
                  <c:v>-192.65218359999997</c:v>
                </c:pt>
                <c:pt idx="3371">
                  <c:v>-192.6472728</c:v>
                </c:pt>
                <c:pt idx="3372">
                  <c:v>-192.64236239999997</c:v>
                </c:pt>
                <c:pt idx="3373">
                  <c:v>-192.63743739999998</c:v>
                </c:pt>
                <c:pt idx="3374">
                  <c:v>-192.63252719999997</c:v>
                </c:pt>
                <c:pt idx="3375">
                  <c:v>-192.62761699999999</c:v>
                </c:pt>
                <c:pt idx="3376">
                  <c:v>-192.62269219999996</c:v>
                </c:pt>
                <c:pt idx="3377">
                  <c:v>-192.6177826</c:v>
                </c:pt>
                <c:pt idx="3378">
                  <c:v>-192.61287359999997</c:v>
                </c:pt>
                <c:pt idx="3379">
                  <c:v>-192.60795069999998</c:v>
                </c:pt>
                <c:pt idx="3380">
                  <c:v>-192.60304339999999</c:v>
                </c:pt>
                <c:pt idx="3381">
                  <c:v>-192.59813709999997</c:v>
                </c:pt>
                <c:pt idx="3382">
                  <c:v>-192.59321729999999</c:v>
                </c:pt>
                <c:pt idx="3383">
                  <c:v>-192.58831339999998</c:v>
                </c:pt>
                <c:pt idx="3384">
                  <c:v>-192.58341079999997</c:v>
                </c:pt>
                <c:pt idx="3385">
                  <c:v>-192.5784951</c:v>
                </c:pt>
                <c:pt idx="3386">
                  <c:v>-192.57359589999999</c:v>
                </c:pt>
                <c:pt idx="3387">
                  <c:v>-192.56869869999997</c:v>
                </c:pt>
                <c:pt idx="3388">
                  <c:v>-192.56378899999999</c:v>
                </c:pt>
                <c:pt idx="3389">
                  <c:v>-192.55889629999996</c:v>
                </c:pt>
                <c:pt idx="3390">
                  <c:v>-192.55400579999997</c:v>
                </c:pt>
                <c:pt idx="3391">
                  <c:v>-192.54910269999999</c:v>
                </c:pt>
                <c:pt idx="3392">
                  <c:v>-192.54421599999998</c:v>
                </c:pt>
                <c:pt idx="3393">
                  <c:v>-192.53933089999998</c:v>
                </c:pt>
                <c:pt idx="3394">
                  <c:v>-192.53443229999999</c:v>
                </c:pt>
                <c:pt idx="3395">
                  <c:v>-192.52954939999998</c:v>
                </c:pt>
                <c:pt idx="3396">
                  <c:v>-192.52466729999998</c:v>
                </c:pt>
                <c:pt idx="3397">
                  <c:v>-192.51977129999997</c:v>
                </c:pt>
                <c:pt idx="3398">
                  <c:v>-192.51489119999997</c:v>
                </c:pt>
                <c:pt idx="3399">
                  <c:v>-192.51001229999997</c:v>
                </c:pt>
                <c:pt idx="3400">
                  <c:v>-192.50511979999999</c:v>
                </c:pt>
                <c:pt idx="3401">
                  <c:v>-192.50024299999998</c:v>
                </c:pt>
                <c:pt idx="3402">
                  <c:v>-192.49536719999998</c:v>
                </c:pt>
                <c:pt idx="3403">
                  <c:v>-192.49047779999998</c:v>
                </c:pt>
                <c:pt idx="3404">
                  <c:v>-192.48560439999997</c:v>
                </c:pt>
                <c:pt idx="3405">
                  <c:v>-192.48073239999997</c:v>
                </c:pt>
                <c:pt idx="3406">
                  <c:v>-192.47584739999996</c:v>
                </c:pt>
                <c:pt idx="3407">
                  <c:v>-192.47097799999997</c:v>
                </c:pt>
                <c:pt idx="3408">
                  <c:v>-192.46610949999996</c:v>
                </c:pt>
                <c:pt idx="3409">
                  <c:v>-192.46122739999998</c:v>
                </c:pt>
                <c:pt idx="3410">
                  <c:v>-192.45636089999999</c:v>
                </c:pt>
                <c:pt idx="3411">
                  <c:v>-192.45149349999997</c:v>
                </c:pt>
                <c:pt idx="3412">
                  <c:v>-192.44660669999996</c:v>
                </c:pt>
                <c:pt idx="3413">
                  <c:v>-192.44172999999998</c:v>
                </c:pt>
                <c:pt idx="3414">
                  <c:v>-192.43685029999997</c:v>
                </c:pt>
                <c:pt idx="3415">
                  <c:v>-192.43195489999999</c:v>
                </c:pt>
                <c:pt idx="3416">
                  <c:v>-192.42707459999997</c:v>
                </c:pt>
                <c:pt idx="3417">
                  <c:v>-192.42219519999998</c:v>
                </c:pt>
                <c:pt idx="3418">
                  <c:v>-192.41730199999998</c:v>
                </c:pt>
                <c:pt idx="3419">
                  <c:v>-192.41242409999998</c:v>
                </c:pt>
                <c:pt idx="3420">
                  <c:v>-192.40754659999999</c:v>
                </c:pt>
                <c:pt idx="3421">
                  <c:v>-192.40265439999996</c:v>
                </c:pt>
                <c:pt idx="3422">
                  <c:v>-192.39777679999997</c:v>
                </c:pt>
                <c:pt idx="3423">
                  <c:v>-192.39289889999998</c:v>
                </c:pt>
                <c:pt idx="3424">
                  <c:v>-192.38800619999998</c:v>
                </c:pt>
                <c:pt idx="3425">
                  <c:v>-192.38312839999998</c:v>
                </c:pt>
                <c:pt idx="3426">
                  <c:v>-192.37825099999998</c:v>
                </c:pt>
                <c:pt idx="3427">
                  <c:v>-192.37335969999998</c:v>
                </c:pt>
                <c:pt idx="3428">
                  <c:v>-192.36848399999997</c:v>
                </c:pt>
                <c:pt idx="3429">
                  <c:v>-192.36360939999997</c:v>
                </c:pt>
                <c:pt idx="3430">
                  <c:v>-192.35872179999998</c:v>
                </c:pt>
                <c:pt idx="3431">
                  <c:v>-192.35385079999998</c:v>
                </c:pt>
                <c:pt idx="3432">
                  <c:v>-192.34898249999998</c:v>
                </c:pt>
                <c:pt idx="3433">
                  <c:v>-192.34410269999998</c:v>
                </c:pt>
                <c:pt idx="3434">
                  <c:v>-192.33924109999998</c:v>
                </c:pt>
                <c:pt idx="3435">
                  <c:v>-192.33438299999997</c:v>
                </c:pt>
                <c:pt idx="3436">
                  <c:v>-192.32951389999999</c:v>
                </c:pt>
                <c:pt idx="3437">
                  <c:v>-192.32466229999997</c:v>
                </c:pt>
                <c:pt idx="3438">
                  <c:v>-192.31981329999996</c:v>
                </c:pt>
                <c:pt idx="3439">
                  <c:v>-192.31495159999997</c:v>
                </c:pt>
                <c:pt idx="3440">
                  <c:v>-192.31010529999998</c:v>
                </c:pt>
                <c:pt idx="3441">
                  <c:v>-192.30525929999999</c:v>
                </c:pt>
                <c:pt idx="3442">
                  <c:v>-192.30039879999998</c:v>
                </c:pt>
                <c:pt idx="3443">
                  <c:v>-192.2955528</c:v>
                </c:pt>
                <c:pt idx="3444">
                  <c:v>-192.29070709999996</c:v>
                </c:pt>
                <c:pt idx="3445">
                  <c:v>-192.28584719999998</c:v>
                </c:pt>
                <c:pt idx="3446">
                  <c:v>-192.28100219999999</c:v>
                </c:pt>
                <c:pt idx="3447">
                  <c:v>-192.27615799999998</c:v>
                </c:pt>
                <c:pt idx="3448">
                  <c:v>-192.27130009999996</c:v>
                </c:pt>
                <c:pt idx="3449">
                  <c:v>-192.26645809999997</c:v>
                </c:pt>
                <c:pt idx="3450">
                  <c:v>-192.261618</c:v>
                </c:pt>
                <c:pt idx="3451">
                  <c:v>-192.25676599999997</c:v>
                </c:pt>
                <c:pt idx="3452">
                  <c:v>-192.25193169999997</c:v>
                </c:pt>
                <c:pt idx="3453">
                  <c:v>-192.24710169999997</c:v>
                </c:pt>
                <c:pt idx="3454">
                  <c:v>-192.24226399999998</c:v>
                </c:pt>
                <c:pt idx="3455">
                  <c:v>-192.23744769999996</c:v>
                </c:pt>
                <c:pt idx="3456">
                  <c:v>-192.23263719999997</c:v>
                </c:pt>
                <c:pt idx="3457">
                  <c:v>-192.22781689999999</c:v>
                </c:pt>
                <c:pt idx="3458">
                  <c:v>-192.22301469999996</c:v>
                </c:pt>
                <c:pt idx="3459">
                  <c:v>-192.21821609999998</c:v>
                </c:pt>
                <c:pt idx="3460">
                  <c:v>-192.21340669999998</c:v>
                </c:pt>
                <c:pt idx="3461">
                  <c:v>-192.2086152</c:v>
                </c:pt>
                <c:pt idx="3462">
                  <c:v>-192.20382729999997</c:v>
                </c:pt>
                <c:pt idx="3463">
                  <c:v>-192.19902809999996</c:v>
                </c:pt>
                <c:pt idx="3464">
                  <c:v>-192.19424509999999</c:v>
                </c:pt>
                <c:pt idx="3465">
                  <c:v>-192.18946269999998</c:v>
                </c:pt>
                <c:pt idx="3466">
                  <c:v>-192.18466599999999</c:v>
                </c:pt>
                <c:pt idx="3467">
                  <c:v>-192.1798829</c:v>
                </c:pt>
                <c:pt idx="3468">
                  <c:v>-192.17509459999997</c:v>
                </c:pt>
                <c:pt idx="3469">
                  <c:v>-192.17028419999997</c:v>
                </c:pt>
                <c:pt idx="3470">
                  <c:v>-192.16548139999998</c:v>
                </c:pt>
                <c:pt idx="3471">
                  <c:v>-192.16067399999997</c:v>
                </c:pt>
                <c:pt idx="3472">
                  <c:v>-192.15584959999998</c:v>
                </c:pt>
                <c:pt idx="3473">
                  <c:v>-192.15103849999997</c:v>
                </c:pt>
                <c:pt idx="3474">
                  <c:v>-192.14622669999997</c:v>
                </c:pt>
                <c:pt idx="3475">
                  <c:v>-192.1414001</c:v>
                </c:pt>
                <c:pt idx="3476">
                  <c:v>-192.13658759999998</c:v>
                </c:pt>
                <c:pt idx="3477">
                  <c:v>-192.13177479999996</c:v>
                </c:pt>
                <c:pt idx="3478">
                  <c:v>-192.12694719999996</c:v>
                </c:pt>
                <c:pt idx="3479">
                  <c:v>-192.12213349999996</c:v>
                </c:pt>
                <c:pt idx="3480">
                  <c:v>-192.1173187</c:v>
                </c:pt>
                <c:pt idx="3481">
                  <c:v>-192.11248799999998</c:v>
                </c:pt>
                <c:pt idx="3482">
                  <c:v>-192.10767139999996</c:v>
                </c:pt>
                <c:pt idx="3483">
                  <c:v>-192.10285499999998</c:v>
                </c:pt>
                <c:pt idx="3484">
                  <c:v>-192.09802399999998</c:v>
                </c:pt>
                <c:pt idx="3485">
                  <c:v>-192.09320699999998</c:v>
                </c:pt>
                <c:pt idx="3486">
                  <c:v>-192.08838899999998</c:v>
                </c:pt>
                <c:pt idx="3487">
                  <c:v>-192.08355559999998</c:v>
                </c:pt>
                <c:pt idx="3488">
                  <c:v>-192.07873609999996</c:v>
                </c:pt>
                <c:pt idx="3489">
                  <c:v>-192.0739165</c:v>
                </c:pt>
                <c:pt idx="3490">
                  <c:v>-192.06908259999997</c:v>
                </c:pt>
                <c:pt idx="3491">
                  <c:v>-192.06426409999997</c:v>
                </c:pt>
                <c:pt idx="3492">
                  <c:v>-192.05944689999998</c:v>
                </c:pt>
                <c:pt idx="3493">
                  <c:v>-192.05461689999998</c:v>
                </c:pt>
                <c:pt idx="3494">
                  <c:v>-192.04980329999998</c:v>
                </c:pt>
                <c:pt idx="3495">
                  <c:v>-192.04499199999998</c:v>
                </c:pt>
                <c:pt idx="3496">
                  <c:v>-192.04016679999998</c:v>
                </c:pt>
                <c:pt idx="3497">
                  <c:v>-192.03535399999998</c:v>
                </c:pt>
                <c:pt idx="3498">
                  <c:v>-192.03053909999997</c:v>
                </c:pt>
                <c:pt idx="3499">
                  <c:v>-192.02570859999997</c:v>
                </c:pt>
                <c:pt idx="3500">
                  <c:v>-192.02089239999998</c:v>
                </c:pt>
                <c:pt idx="3501">
                  <c:v>-192.01607709999996</c:v>
                </c:pt>
                <c:pt idx="3502">
                  <c:v>-192.01124869999998</c:v>
                </c:pt>
                <c:pt idx="3503">
                  <c:v>-192.0064362</c:v>
                </c:pt>
                <c:pt idx="3504">
                  <c:v>-192.00162489999997</c:v>
                </c:pt>
                <c:pt idx="3505">
                  <c:v>-191.99679999999998</c:v>
                </c:pt>
                <c:pt idx="3506">
                  <c:v>-191.99198999999999</c:v>
                </c:pt>
                <c:pt idx="3507">
                  <c:v>-191.98718029999998</c:v>
                </c:pt>
                <c:pt idx="3508">
                  <c:v>-191.98235599999998</c:v>
                </c:pt>
                <c:pt idx="3509">
                  <c:v>-191.97754559999998</c:v>
                </c:pt>
                <c:pt idx="3510">
                  <c:v>-191.97273539999998</c:v>
                </c:pt>
                <c:pt idx="3511">
                  <c:v>-191.96791329999996</c:v>
                </c:pt>
                <c:pt idx="3512">
                  <c:v>-191.96310809999997</c:v>
                </c:pt>
                <c:pt idx="3513">
                  <c:v>-191.95830479999998</c:v>
                </c:pt>
                <c:pt idx="3514">
                  <c:v>-191.95348809999996</c:v>
                </c:pt>
                <c:pt idx="3515">
                  <c:v>-191.94868639999999</c:v>
                </c:pt>
                <c:pt idx="3516">
                  <c:v>-191.94388509999999</c:v>
                </c:pt>
                <c:pt idx="3517">
                  <c:v>-191.93906989999999</c:v>
                </c:pt>
                <c:pt idx="3518">
                  <c:v>-191.93427009999999</c:v>
                </c:pt>
                <c:pt idx="3519">
                  <c:v>-191.92947139999998</c:v>
                </c:pt>
                <c:pt idx="3520">
                  <c:v>-191.92465999999996</c:v>
                </c:pt>
                <c:pt idx="3521">
                  <c:v>-191.91986489999999</c:v>
                </c:pt>
                <c:pt idx="3522">
                  <c:v>-191.91507209999997</c:v>
                </c:pt>
                <c:pt idx="3523">
                  <c:v>-191.91026739999998</c:v>
                </c:pt>
                <c:pt idx="3524">
                  <c:v>-191.90547969999997</c:v>
                </c:pt>
                <c:pt idx="3525">
                  <c:v>-191.90069519999997</c:v>
                </c:pt>
                <c:pt idx="3526">
                  <c:v>-191.89589959999998</c:v>
                </c:pt>
                <c:pt idx="3527">
                  <c:v>-191.89112119999999</c:v>
                </c:pt>
                <c:pt idx="3528">
                  <c:v>-191.88634549999998</c:v>
                </c:pt>
                <c:pt idx="3529">
                  <c:v>-191.88155759999998</c:v>
                </c:pt>
                <c:pt idx="3530">
                  <c:v>-191.87678599999998</c:v>
                </c:pt>
                <c:pt idx="3531">
                  <c:v>-191.87201619999996</c:v>
                </c:pt>
                <c:pt idx="3532">
                  <c:v>-191.86723339999998</c:v>
                </c:pt>
                <c:pt idx="3533">
                  <c:v>-191.86246639999996</c:v>
                </c:pt>
                <c:pt idx="3534">
                  <c:v>-191.85770079999998</c:v>
                </c:pt>
                <c:pt idx="3535">
                  <c:v>-191.85292229999999</c:v>
                </c:pt>
                <c:pt idx="3536">
                  <c:v>-191.8481597</c:v>
                </c:pt>
                <c:pt idx="3537">
                  <c:v>-191.84339869999997</c:v>
                </c:pt>
                <c:pt idx="3538">
                  <c:v>-191.83862499999998</c:v>
                </c:pt>
                <c:pt idx="3539">
                  <c:v>-191.83386819999998</c:v>
                </c:pt>
                <c:pt idx="3540">
                  <c:v>-191.82911459999997</c:v>
                </c:pt>
                <c:pt idx="3541">
                  <c:v>-191.82434979999999</c:v>
                </c:pt>
                <c:pt idx="3542">
                  <c:v>-191.81960199999997</c:v>
                </c:pt>
                <c:pt idx="3543">
                  <c:v>-191.81485649999996</c:v>
                </c:pt>
                <c:pt idx="3544">
                  <c:v>-191.81009879999999</c:v>
                </c:pt>
                <c:pt idx="3545">
                  <c:v>-191.80535719999997</c:v>
                </c:pt>
                <c:pt idx="3546">
                  <c:v>-191.80061739999996</c:v>
                </c:pt>
                <c:pt idx="3547">
                  <c:v>-191.79586499999999</c:v>
                </c:pt>
                <c:pt idx="3548">
                  <c:v>-191.79112819999997</c:v>
                </c:pt>
                <c:pt idx="3549">
                  <c:v>-191.78639189999998</c:v>
                </c:pt>
                <c:pt idx="3550">
                  <c:v>-191.78164119999997</c:v>
                </c:pt>
                <c:pt idx="3551">
                  <c:v>-191.77690459999997</c:v>
                </c:pt>
                <c:pt idx="3552">
                  <c:v>-191.77216799999997</c:v>
                </c:pt>
                <c:pt idx="3553">
                  <c:v>-191.76741609999999</c:v>
                </c:pt>
                <c:pt idx="3554">
                  <c:v>-191.76267259999997</c:v>
                </c:pt>
                <c:pt idx="3555">
                  <c:v>-191.75792239999998</c:v>
                </c:pt>
                <c:pt idx="3556">
                  <c:v>-191.75315269999999</c:v>
                </c:pt>
                <c:pt idx="3557">
                  <c:v>-191.74839429999997</c:v>
                </c:pt>
                <c:pt idx="3558">
                  <c:v>-191.74363519999997</c:v>
                </c:pt>
                <c:pt idx="3559">
                  <c:v>-191.73886229999999</c:v>
                </c:pt>
                <c:pt idx="3560">
                  <c:v>-191.73410449999997</c:v>
                </c:pt>
                <c:pt idx="3561">
                  <c:v>-191.72934769999998</c:v>
                </c:pt>
                <c:pt idx="3562">
                  <c:v>-191.72457719999997</c:v>
                </c:pt>
                <c:pt idx="3563">
                  <c:v>-191.71982099999997</c:v>
                </c:pt>
                <c:pt idx="3564">
                  <c:v>-191.71506429999999</c:v>
                </c:pt>
                <c:pt idx="3565">
                  <c:v>-191.71029229999999</c:v>
                </c:pt>
                <c:pt idx="3566">
                  <c:v>-191.70553309999997</c:v>
                </c:pt>
                <c:pt idx="3567">
                  <c:v>-191.70077229999998</c:v>
                </c:pt>
                <c:pt idx="3568">
                  <c:v>-191.69599609999997</c:v>
                </c:pt>
                <c:pt idx="3569">
                  <c:v>-191.69123339999999</c:v>
                </c:pt>
                <c:pt idx="3570">
                  <c:v>-191.68646989999996</c:v>
                </c:pt>
                <c:pt idx="3571">
                  <c:v>-191.68169099999997</c:v>
                </c:pt>
                <c:pt idx="3572">
                  <c:v>-191.67692549999998</c:v>
                </c:pt>
                <c:pt idx="3573">
                  <c:v>-191.67215929999998</c:v>
                </c:pt>
                <c:pt idx="3574">
                  <c:v>-191.66737849999998</c:v>
                </c:pt>
                <c:pt idx="3575">
                  <c:v>-191.66261219999998</c:v>
                </c:pt>
                <c:pt idx="3576">
                  <c:v>-191.65784649999998</c:v>
                </c:pt>
                <c:pt idx="3577">
                  <c:v>-191.65306769999998</c:v>
                </c:pt>
                <c:pt idx="3578">
                  <c:v>-191.64830509999996</c:v>
                </c:pt>
                <c:pt idx="3579">
                  <c:v>-191.64354509999998</c:v>
                </c:pt>
                <c:pt idx="3580">
                  <c:v>-191.63877379999997</c:v>
                </c:pt>
                <c:pt idx="3581">
                  <c:v>-191.63402009999999</c:v>
                </c:pt>
                <c:pt idx="3582">
                  <c:v>-191.6292704</c:v>
                </c:pt>
                <c:pt idx="3583">
                  <c:v>-191.62451249999998</c:v>
                </c:pt>
                <c:pt idx="3584">
                  <c:v>-191.61977709999996</c:v>
                </c:pt>
                <c:pt idx="3585">
                  <c:v>-191.61505019999998</c:v>
                </c:pt>
                <c:pt idx="3586">
                  <c:v>-191.61031649999998</c:v>
                </c:pt>
                <c:pt idx="3587">
                  <c:v>-191.60560339999998</c:v>
                </c:pt>
                <c:pt idx="3588">
                  <c:v>-191.60089609999997</c:v>
                </c:pt>
                <c:pt idx="3589">
                  <c:v>-191.59618079999996</c:v>
                </c:pt>
                <c:pt idx="3590">
                  <c:v>-191.59148569999996</c:v>
                </c:pt>
                <c:pt idx="3591">
                  <c:v>-191.58660949999998</c:v>
                </c:pt>
                <c:pt idx="3592">
                  <c:v>-191.58163659999997</c:v>
                </c:pt>
                <c:pt idx="3593">
                  <c:v>-191.57668169999999</c:v>
                </c:pt>
                <c:pt idx="3594">
                  <c:v>-191.57172929999996</c:v>
                </c:pt>
                <c:pt idx="3595">
                  <c:v>-191.56676329999999</c:v>
                </c:pt>
                <c:pt idx="3596">
                  <c:v>-191.56181129999999</c:v>
                </c:pt>
                <c:pt idx="3597">
                  <c:v>-191.55685079999998</c:v>
                </c:pt>
                <c:pt idx="3598">
                  <c:v>-191.55186339999997</c:v>
                </c:pt>
                <c:pt idx="3599">
                  <c:v>-191.54687999999999</c:v>
                </c:pt>
                <c:pt idx="3600">
                  <c:v>-191.54188929999998</c:v>
                </c:pt>
                <c:pt idx="3601">
                  <c:v>-191.53688069999998</c:v>
                </c:pt>
                <c:pt idx="3602">
                  <c:v>-191.53188779999999</c:v>
                </c:pt>
                <c:pt idx="3603">
                  <c:v>-191.5268969</c:v>
                </c:pt>
                <c:pt idx="3604">
                  <c:v>-191.52189339999998</c:v>
                </c:pt>
                <c:pt idx="3605">
                  <c:v>-191.51690719999999</c:v>
                </c:pt>
                <c:pt idx="3606">
                  <c:v>-191.51192229999998</c:v>
                </c:pt>
                <c:pt idx="3607">
                  <c:v>-191.5069226</c:v>
                </c:pt>
                <c:pt idx="3608">
                  <c:v>-191.50193739999997</c:v>
                </c:pt>
                <c:pt idx="3609">
                  <c:v>-191.49695109999999</c:v>
                </c:pt>
                <c:pt idx="3610">
                  <c:v>-191.49194789999996</c:v>
                </c:pt>
                <c:pt idx="3611">
                  <c:v>-191.48695769999998</c:v>
                </c:pt>
                <c:pt idx="3612">
                  <c:v>-191.48196669999999</c:v>
                </c:pt>
                <c:pt idx="3613">
                  <c:v>-191.47695949999996</c:v>
                </c:pt>
                <c:pt idx="3614">
                  <c:v>-191.47196529999997</c:v>
                </c:pt>
                <c:pt idx="3615">
                  <c:v>-191.46696899999998</c:v>
                </c:pt>
                <c:pt idx="3616">
                  <c:v>-191.46195539999997</c:v>
                </c:pt>
                <c:pt idx="3617">
                  <c:v>-191.45695509999996</c:v>
                </c:pt>
                <c:pt idx="3618">
                  <c:v>-191.45195379999998</c:v>
                </c:pt>
                <c:pt idx="3619">
                  <c:v>-191.44693679999997</c:v>
                </c:pt>
                <c:pt idx="3620">
                  <c:v>-191.44193499999997</c:v>
                </c:pt>
                <c:pt idx="3621">
                  <c:v>-191.43693399999998</c:v>
                </c:pt>
                <c:pt idx="3622">
                  <c:v>-191.43191899999999</c:v>
                </c:pt>
                <c:pt idx="3623">
                  <c:v>-191.42692039999997</c:v>
                </c:pt>
                <c:pt idx="3624">
                  <c:v>-191.42192319999998</c:v>
                </c:pt>
                <c:pt idx="3625">
                  <c:v>-191.41691189999997</c:v>
                </c:pt>
                <c:pt idx="3626">
                  <c:v>-191.41191309999999</c:v>
                </c:pt>
                <c:pt idx="3627">
                  <c:v>-191.40690969999997</c:v>
                </c:pt>
                <c:pt idx="3628">
                  <c:v>-191.40188759999998</c:v>
                </c:pt>
                <c:pt idx="3629">
                  <c:v>-191.39687849999996</c:v>
                </c:pt>
                <c:pt idx="3630">
                  <c:v>-191.39186919999997</c:v>
                </c:pt>
                <c:pt idx="3631">
                  <c:v>-191.38684629999997</c:v>
                </c:pt>
                <c:pt idx="3632">
                  <c:v>-191.38184109999997</c:v>
                </c:pt>
                <c:pt idx="3633">
                  <c:v>-191.37683869999998</c:v>
                </c:pt>
                <c:pt idx="3634">
                  <c:v>-191.37182419999999</c:v>
                </c:pt>
                <c:pt idx="3635">
                  <c:v>-191.36682679999998</c:v>
                </c:pt>
                <c:pt idx="3636">
                  <c:v>-191.36183069999998</c:v>
                </c:pt>
                <c:pt idx="3637">
                  <c:v>-191.35682039999998</c:v>
                </c:pt>
                <c:pt idx="3638">
                  <c:v>-191.35182549999996</c:v>
                </c:pt>
                <c:pt idx="3639">
                  <c:v>-191.34683079999996</c:v>
                </c:pt>
                <c:pt idx="3640">
                  <c:v>-191.34182319999996</c:v>
                </c:pt>
                <c:pt idx="3641">
                  <c:v>-191.33683569999999</c:v>
                </c:pt>
                <c:pt idx="3642">
                  <c:v>-191.33185359999999</c:v>
                </c:pt>
                <c:pt idx="3643">
                  <c:v>-191.32686089999999</c:v>
                </c:pt>
                <c:pt idx="3644">
                  <c:v>-191.32188629999996</c:v>
                </c:pt>
                <c:pt idx="3645">
                  <c:v>-191.31691419999999</c:v>
                </c:pt>
                <c:pt idx="3646">
                  <c:v>-191.31192969999998</c:v>
                </c:pt>
                <c:pt idx="3647">
                  <c:v>-191.30696309999996</c:v>
                </c:pt>
                <c:pt idx="3648">
                  <c:v>-191.30199969999998</c:v>
                </c:pt>
                <c:pt idx="3649">
                  <c:v>-191.29702519999998</c:v>
                </c:pt>
                <c:pt idx="3650">
                  <c:v>-191.29206959999999</c:v>
                </c:pt>
                <c:pt idx="3651">
                  <c:v>-191.2871179</c:v>
                </c:pt>
                <c:pt idx="3652">
                  <c:v>-191.28215499999999</c:v>
                </c:pt>
                <c:pt idx="3653">
                  <c:v>-191.27721059999999</c:v>
                </c:pt>
                <c:pt idx="3654">
                  <c:v>-191.27226949999999</c:v>
                </c:pt>
                <c:pt idx="3655">
                  <c:v>-191.26731469999999</c:v>
                </c:pt>
                <c:pt idx="3656">
                  <c:v>-191.26237429999998</c:v>
                </c:pt>
                <c:pt idx="3657">
                  <c:v>-191.25743389999997</c:v>
                </c:pt>
                <c:pt idx="3658">
                  <c:v>-191.25247929999998</c:v>
                </c:pt>
                <c:pt idx="3659">
                  <c:v>-191.24754089999999</c:v>
                </c:pt>
                <c:pt idx="3660">
                  <c:v>-191.24260379999998</c:v>
                </c:pt>
                <c:pt idx="3661">
                  <c:v>-191.23765299999997</c:v>
                </c:pt>
                <c:pt idx="3662">
                  <c:v>-191.23271809999997</c:v>
                </c:pt>
                <c:pt idx="3663">
                  <c:v>-191.22778399999999</c:v>
                </c:pt>
                <c:pt idx="3664">
                  <c:v>-191.2228356</c:v>
                </c:pt>
                <c:pt idx="3665">
                  <c:v>-191.21790249999998</c:v>
                </c:pt>
                <c:pt idx="3666">
                  <c:v>-191.21296969999997</c:v>
                </c:pt>
                <c:pt idx="3667">
                  <c:v>-191.20802239999998</c:v>
                </c:pt>
                <c:pt idx="3668">
                  <c:v>-191.2030901</c:v>
                </c:pt>
                <c:pt idx="3669">
                  <c:v>-191.19815859999997</c:v>
                </c:pt>
                <c:pt idx="3670">
                  <c:v>-191.19321459999998</c:v>
                </c:pt>
                <c:pt idx="3671">
                  <c:v>-191.18828799999997</c:v>
                </c:pt>
                <c:pt idx="3672">
                  <c:v>-191.18336389999996</c:v>
                </c:pt>
                <c:pt idx="3673">
                  <c:v>-191.17842709999996</c:v>
                </c:pt>
                <c:pt idx="3674">
                  <c:v>-191.17350709999999</c:v>
                </c:pt>
                <c:pt idx="3675">
                  <c:v>-191.16858889999997</c:v>
                </c:pt>
                <c:pt idx="3676">
                  <c:v>-191.163658</c:v>
                </c:pt>
                <c:pt idx="3677">
                  <c:v>-191.15874389999999</c:v>
                </c:pt>
                <c:pt idx="3678">
                  <c:v>-191.15383179999998</c:v>
                </c:pt>
                <c:pt idx="3679">
                  <c:v>-191.1489067</c:v>
                </c:pt>
                <c:pt idx="3680">
                  <c:v>-191.14399729999997</c:v>
                </c:pt>
                <c:pt idx="3681">
                  <c:v>-191.13908859999998</c:v>
                </c:pt>
                <c:pt idx="3682">
                  <c:v>-191.13416579999998</c:v>
                </c:pt>
                <c:pt idx="3683">
                  <c:v>-191.12925879999997</c:v>
                </c:pt>
                <c:pt idx="3684">
                  <c:v>-191.12435079999997</c:v>
                </c:pt>
                <c:pt idx="3685">
                  <c:v>-191.11942329999999</c:v>
                </c:pt>
                <c:pt idx="3686">
                  <c:v>-191.11450559999997</c:v>
                </c:pt>
                <c:pt idx="3687">
                  <c:v>-191.10958439999996</c:v>
                </c:pt>
                <c:pt idx="3688">
                  <c:v>-191.10464679999998</c:v>
                </c:pt>
                <c:pt idx="3689">
                  <c:v>-191.09972399999998</c:v>
                </c:pt>
                <c:pt idx="3690">
                  <c:v>-191.09480199999996</c:v>
                </c:pt>
                <c:pt idx="3691">
                  <c:v>-191.08986639999998</c:v>
                </c:pt>
                <c:pt idx="3692">
                  <c:v>-191.08494669999999</c:v>
                </c:pt>
                <c:pt idx="3693">
                  <c:v>-191.08002769999996</c:v>
                </c:pt>
                <c:pt idx="3694">
                  <c:v>-191.07509419999997</c:v>
                </c:pt>
                <c:pt idx="3695">
                  <c:v>-191.07017569999999</c:v>
                </c:pt>
                <c:pt idx="3696">
                  <c:v>-191.06525699999997</c:v>
                </c:pt>
                <c:pt idx="3697">
                  <c:v>-191.06032249999998</c:v>
                </c:pt>
                <c:pt idx="3698">
                  <c:v>-191.05540179999997</c:v>
                </c:pt>
                <c:pt idx="3699">
                  <c:v>-191.05048409999998</c:v>
                </c:pt>
                <c:pt idx="3700">
                  <c:v>-191.04555729999998</c:v>
                </c:pt>
                <c:pt idx="3701">
                  <c:v>-191.04065029999998</c:v>
                </c:pt>
                <c:pt idx="3702">
                  <c:v>-191.03574709999998</c:v>
                </c:pt>
                <c:pt idx="3703">
                  <c:v>-191.03083199999998</c:v>
                </c:pt>
                <c:pt idx="3704">
                  <c:v>-191.02593429999996</c:v>
                </c:pt>
                <c:pt idx="3705">
                  <c:v>-191.02103929999998</c:v>
                </c:pt>
                <c:pt idx="3706">
                  <c:v>-191.01613259999999</c:v>
                </c:pt>
                <c:pt idx="3707">
                  <c:v>-191.01124399999998</c:v>
                </c:pt>
                <c:pt idx="3708">
                  <c:v>-191.00635929999999</c:v>
                </c:pt>
                <c:pt idx="3709">
                  <c:v>-191.00146359999997</c:v>
                </c:pt>
                <c:pt idx="3710">
                  <c:v>-190.99658519999997</c:v>
                </c:pt>
                <c:pt idx="3711">
                  <c:v>-190.99170879999997</c:v>
                </c:pt>
                <c:pt idx="3712">
                  <c:v>-190.98681939999997</c:v>
                </c:pt>
                <c:pt idx="3713">
                  <c:v>-190.98194569999998</c:v>
                </c:pt>
                <c:pt idx="3714">
                  <c:v>-190.97706949999997</c:v>
                </c:pt>
                <c:pt idx="3715">
                  <c:v>-190.97217389999997</c:v>
                </c:pt>
                <c:pt idx="3716">
                  <c:v>-190.96728889999997</c:v>
                </c:pt>
                <c:pt idx="3717">
                  <c:v>-190.96240139999998</c:v>
                </c:pt>
                <c:pt idx="3718">
                  <c:v>-190.95749869999997</c:v>
                </c:pt>
                <c:pt idx="3719">
                  <c:v>-190.95261109999996</c:v>
                </c:pt>
                <c:pt idx="3720">
                  <c:v>-190.94772429999998</c:v>
                </c:pt>
                <c:pt idx="3721">
                  <c:v>-190.9428236</c:v>
                </c:pt>
                <c:pt idx="3722">
                  <c:v>-190.93793799999997</c:v>
                </c:pt>
                <c:pt idx="3723">
                  <c:v>-190.93305239999998</c:v>
                </c:pt>
                <c:pt idx="3724">
                  <c:v>-190.92815149999998</c:v>
                </c:pt>
                <c:pt idx="3725">
                  <c:v>-190.92326429999997</c:v>
                </c:pt>
                <c:pt idx="3726">
                  <c:v>-190.91837549999997</c:v>
                </c:pt>
                <c:pt idx="3727">
                  <c:v>-190.9134699</c:v>
                </c:pt>
                <c:pt idx="3728">
                  <c:v>-190.90857639999996</c:v>
                </c:pt>
                <c:pt idx="3729">
                  <c:v>-190.90367769999997</c:v>
                </c:pt>
                <c:pt idx="3730">
                  <c:v>-190.89875839999996</c:v>
                </c:pt>
                <c:pt idx="3731">
                  <c:v>-190.89384869999998</c:v>
                </c:pt>
                <c:pt idx="3732">
                  <c:v>-190.88893569999999</c:v>
                </c:pt>
                <c:pt idx="3733">
                  <c:v>-190.88400609999997</c:v>
                </c:pt>
                <c:pt idx="3734">
                  <c:v>-190.87909089999999</c:v>
                </c:pt>
                <c:pt idx="3735">
                  <c:v>-190.87417649999998</c:v>
                </c:pt>
                <c:pt idx="3736">
                  <c:v>-190.86924889999997</c:v>
                </c:pt>
                <c:pt idx="3737">
                  <c:v>-190.8643386</c:v>
                </c:pt>
                <c:pt idx="3738">
                  <c:v>-190.85943089999998</c:v>
                </c:pt>
                <c:pt idx="3739">
                  <c:v>-190.85451159999997</c:v>
                </c:pt>
                <c:pt idx="3740">
                  <c:v>-190.84961109999998</c:v>
                </c:pt>
                <c:pt idx="3741">
                  <c:v>-190.84471559999997</c:v>
                </c:pt>
                <c:pt idx="3742">
                  <c:v>-190.839811</c:v>
                </c:pt>
                <c:pt idx="3743">
                  <c:v>-190.83492589999997</c:v>
                </c:pt>
                <c:pt idx="3744">
                  <c:v>-190.83004389999996</c:v>
                </c:pt>
                <c:pt idx="3745">
                  <c:v>-190.82514939999999</c:v>
                </c:pt>
                <c:pt idx="3746">
                  <c:v>-190.82027179999997</c:v>
                </c:pt>
                <c:pt idx="3747">
                  <c:v>-190.81539619999998</c:v>
                </c:pt>
                <c:pt idx="3748">
                  <c:v>-190.81050829999998</c:v>
                </c:pt>
                <c:pt idx="3749">
                  <c:v>-190.80563709999998</c:v>
                </c:pt>
                <c:pt idx="3750">
                  <c:v>-190.80076759999997</c:v>
                </c:pt>
                <c:pt idx="3751">
                  <c:v>-190.79588459999997</c:v>
                </c:pt>
                <c:pt idx="3752">
                  <c:v>-190.79101669999997</c:v>
                </c:pt>
                <c:pt idx="3753">
                  <c:v>-190.78614859999999</c:v>
                </c:pt>
                <c:pt idx="3754">
                  <c:v>-190.7812649</c:v>
                </c:pt>
                <c:pt idx="3755">
                  <c:v>-190.77639429999999</c:v>
                </c:pt>
                <c:pt idx="3756">
                  <c:v>-190.77152199999998</c:v>
                </c:pt>
                <c:pt idx="3757">
                  <c:v>-190.76663299999996</c:v>
                </c:pt>
                <c:pt idx="3758">
                  <c:v>-190.76175489999997</c:v>
                </c:pt>
                <c:pt idx="3759">
                  <c:v>-190.75686999999999</c:v>
                </c:pt>
                <c:pt idx="3760">
                  <c:v>-190.75196379999997</c:v>
                </c:pt>
                <c:pt idx="3761">
                  <c:v>-190.74706739999999</c:v>
                </c:pt>
                <c:pt idx="3762">
                  <c:v>-190.74216829999997</c:v>
                </c:pt>
                <c:pt idx="3763">
                  <c:v>-190.73725359999997</c:v>
                </c:pt>
                <c:pt idx="3764">
                  <c:v>-190.7323548</c:v>
                </c:pt>
                <c:pt idx="3765">
                  <c:v>-190.72745819999997</c:v>
                </c:pt>
                <c:pt idx="3766">
                  <c:v>-190.72254989999999</c:v>
                </c:pt>
                <c:pt idx="3767">
                  <c:v>-190.71765889999998</c:v>
                </c:pt>
                <c:pt idx="3768">
                  <c:v>-190.71276999999998</c:v>
                </c:pt>
                <c:pt idx="3769">
                  <c:v>-190.70786779999997</c:v>
                </c:pt>
                <c:pt idx="3770">
                  <c:v>-190.70298109999999</c:v>
                </c:pt>
                <c:pt idx="3771">
                  <c:v>-190.69809439999997</c:v>
                </c:pt>
                <c:pt idx="3772">
                  <c:v>-190.6931927</c:v>
                </c:pt>
                <c:pt idx="3773">
                  <c:v>-190.68830569999997</c:v>
                </c:pt>
                <c:pt idx="3774">
                  <c:v>-190.68341919999997</c:v>
                </c:pt>
                <c:pt idx="3775">
                  <c:v>-190.67851829999998</c:v>
                </c:pt>
                <c:pt idx="3776">
                  <c:v>-190.67363209999996</c:v>
                </c:pt>
                <c:pt idx="3777">
                  <c:v>-190.66874569999999</c:v>
                </c:pt>
                <c:pt idx="3778">
                  <c:v>-190.66384449999998</c:v>
                </c:pt>
                <c:pt idx="3779">
                  <c:v>-190.65895849999998</c:v>
                </c:pt>
                <c:pt idx="3780">
                  <c:v>-190.65407379999999</c:v>
                </c:pt>
                <c:pt idx="3781">
                  <c:v>-190.64917689999999</c:v>
                </c:pt>
                <c:pt idx="3782">
                  <c:v>-190.64429849999999</c:v>
                </c:pt>
                <c:pt idx="3783">
                  <c:v>-190.63942509999998</c:v>
                </c:pt>
                <c:pt idx="3784">
                  <c:v>-190.63454259999997</c:v>
                </c:pt>
                <c:pt idx="3785">
                  <c:v>-190.62967979999996</c:v>
                </c:pt>
                <c:pt idx="3786">
                  <c:v>-190.62482119999999</c:v>
                </c:pt>
                <c:pt idx="3787">
                  <c:v>-190.61995129999997</c:v>
                </c:pt>
                <c:pt idx="3788">
                  <c:v>-190.61509829999997</c:v>
                </c:pt>
                <c:pt idx="3789">
                  <c:v>-190.61024669999998</c:v>
                </c:pt>
                <c:pt idx="3790">
                  <c:v>-190.60538139999997</c:v>
                </c:pt>
                <c:pt idx="3791">
                  <c:v>-190.60053149999999</c:v>
                </c:pt>
                <c:pt idx="3792">
                  <c:v>-190.59568219999997</c:v>
                </c:pt>
                <c:pt idx="3793">
                  <c:v>-190.59081869999997</c:v>
                </c:pt>
                <c:pt idx="3794">
                  <c:v>-190.58597019999996</c:v>
                </c:pt>
                <c:pt idx="3795">
                  <c:v>-190.58112199999999</c:v>
                </c:pt>
                <c:pt idx="3796">
                  <c:v>-190.57625969999998</c:v>
                </c:pt>
                <c:pt idx="3797">
                  <c:v>-190.57141229999996</c:v>
                </c:pt>
                <c:pt idx="3798">
                  <c:v>-190.56656509999999</c:v>
                </c:pt>
                <c:pt idx="3799">
                  <c:v>-190.56170329999998</c:v>
                </c:pt>
                <c:pt idx="3800">
                  <c:v>-190.55685609999998</c:v>
                </c:pt>
                <c:pt idx="3801">
                  <c:v>-190.55200929999998</c:v>
                </c:pt>
                <c:pt idx="3802">
                  <c:v>-190.54714859999996</c:v>
                </c:pt>
                <c:pt idx="3803">
                  <c:v>-190.54230159999997</c:v>
                </c:pt>
                <c:pt idx="3804">
                  <c:v>-190.53745309999999</c:v>
                </c:pt>
                <c:pt idx="3805">
                  <c:v>-190.53258959999999</c:v>
                </c:pt>
                <c:pt idx="3806">
                  <c:v>-190.52774159999996</c:v>
                </c:pt>
                <c:pt idx="3807">
                  <c:v>-190.52289589999998</c:v>
                </c:pt>
                <c:pt idx="3808">
                  <c:v>-190.51803839999997</c:v>
                </c:pt>
                <c:pt idx="3809">
                  <c:v>-190.51319809999998</c:v>
                </c:pt>
                <c:pt idx="3810">
                  <c:v>-190.50836009999998</c:v>
                </c:pt>
                <c:pt idx="3811">
                  <c:v>-190.5035092</c:v>
                </c:pt>
                <c:pt idx="3812">
                  <c:v>-190.49867379999998</c:v>
                </c:pt>
                <c:pt idx="3813">
                  <c:v>-190.49383869999997</c:v>
                </c:pt>
                <c:pt idx="3814">
                  <c:v>-190.48898889999998</c:v>
                </c:pt>
                <c:pt idx="3815">
                  <c:v>-190.48415289999997</c:v>
                </c:pt>
                <c:pt idx="3816">
                  <c:v>-190.47931609999998</c:v>
                </c:pt>
                <c:pt idx="3817">
                  <c:v>-190.47446409999998</c:v>
                </c:pt>
                <c:pt idx="3818">
                  <c:v>-190.46962769999999</c:v>
                </c:pt>
                <c:pt idx="3819">
                  <c:v>-190.46479339999996</c:v>
                </c:pt>
                <c:pt idx="3820">
                  <c:v>-190.45994689999998</c:v>
                </c:pt>
                <c:pt idx="3821">
                  <c:v>-190.45511719999996</c:v>
                </c:pt>
                <c:pt idx="3822">
                  <c:v>-190.45028939999997</c:v>
                </c:pt>
                <c:pt idx="3823">
                  <c:v>-190.44544929999998</c:v>
                </c:pt>
                <c:pt idx="3824">
                  <c:v>-190.4406257</c:v>
                </c:pt>
                <c:pt idx="3825">
                  <c:v>-190.43580429999997</c:v>
                </c:pt>
                <c:pt idx="3826">
                  <c:v>-190.43097029999998</c:v>
                </c:pt>
                <c:pt idx="3827">
                  <c:v>-190.42615269999999</c:v>
                </c:pt>
                <c:pt idx="3828">
                  <c:v>-190.4213365</c:v>
                </c:pt>
                <c:pt idx="3829">
                  <c:v>-190.41650689999997</c:v>
                </c:pt>
                <c:pt idx="3830">
                  <c:v>-190.41169269999997</c:v>
                </c:pt>
                <c:pt idx="3831">
                  <c:v>-190.40687919999999</c:v>
                </c:pt>
                <c:pt idx="3832">
                  <c:v>-190.40205169999996</c:v>
                </c:pt>
                <c:pt idx="3833">
                  <c:v>-190.39723759999998</c:v>
                </c:pt>
                <c:pt idx="3834">
                  <c:v>-190.39242199999998</c:v>
                </c:pt>
                <c:pt idx="3835">
                  <c:v>-190.38759069999998</c:v>
                </c:pt>
                <c:pt idx="3836">
                  <c:v>-190.38277369999997</c:v>
                </c:pt>
                <c:pt idx="3837">
                  <c:v>-190.37795749999998</c:v>
                </c:pt>
                <c:pt idx="3838">
                  <c:v>-190.37312829999996</c:v>
                </c:pt>
                <c:pt idx="3839">
                  <c:v>-190.36831519999998</c:v>
                </c:pt>
                <c:pt idx="3840">
                  <c:v>-190.36350379999999</c:v>
                </c:pt>
                <c:pt idx="3841">
                  <c:v>-190.35867959999996</c:v>
                </c:pt>
                <c:pt idx="3842">
                  <c:v>-190.35387099999997</c:v>
                </c:pt>
                <c:pt idx="3843">
                  <c:v>-190.34906319999999</c:v>
                </c:pt>
                <c:pt idx="3844">
                  <c:v>-190.34424139999999</c:v>
                </c:pt>
                <c:pt idx="3845">
                  <c:v>-190.33943389999996</c:v>
                </c:pt>
                <c:pt idx="3846">
                  <c:v>-190.33462589999999</c:v>
                </c:pt>
                <c:pt idx="3847">
                  <c:v>-190.32980289999998</c:v>
                </c:pt>
                <c:pt idx="3848">
                  <c:v>-190.32499459999997</c:v>
                </c:pt>
                <c:pt idx="3849">
                  <c:v>-190.32018719999996</c:v>
                </c:pt>
                <c:pt idx="3850">
                  <c:v>-190.31536629999999</c:v>
                </c:pt>
                <c:pt idx="3851">
                  <c:v>-190.31056039999999</c:v>
                </c:pt>
                <c:pt idx="3852">
                  <c:v>-190.30575509999997</c:v>
                </c:pt>
                <c:pt idx="3853">
                  <c:v>-190.30093589999996</c:v>
                </c:pt>
                <c:pt idx="3854">
                  <c:v>-190.29613199999997</c:v>
                </c:pt>
                <c:pt idx="3855">
                  <c:v>-190.29132929999997</c:v>
                </c:pt>
                <c:pt idx="3856">
                  <c:v>-190.28651349999998</c:v>
                </c:pt>
                <c:pt idx="3857">
                  <c:v>-190.28171389999997</c:v>
                </c:pt>
                <c:pt idx="3858">
                  <c:v>-190.27691589999998</c:v>
                </c:pt>
                <c:pt idx="3859">
                  <c:v>-190.27210509999998</c:v>
                </c:pt>
                <c:pt idx="3860">
                  <c:v>-190.26731029999996</c:v>
                </c:pt>
                <c:pt idx="3861">
                  <c:v>-190.26251699999997</c:v>
                </c:pt>
                <c:pt idx="3862">
                  <c:v>-190.25771029999999</c:v>
                </c:pt>
                <c:pt idx="3863">
                  <c:v>-190.25291739999997</c:v>
                </c:pt>
                <c:pt idx="3864">
                  <c:v>-190.24812249999997</c:v>
                </c:pt>
                <c:pt idx="3865">
                  <c:v>-190.24331139999998</c:v>
                </c:pt>
                <c:pt idx="3866">
                  <c:v>-190.23851359999998</c:v>
                </c:pt>
                <c:pt idx="3867">
                  <c:v>-190.23371559999998</c:v>
                </c:pt>
                <c:pt idx="3868">
                  <c:v>-190.22890369999999</c:v>
                </c:pt>
                <c:pt idx="3869">
                  <c:v>-190.22410699999998</c:v>
                </c:pt>
                <c:pt idx="3870">
                  <c:v>-190.21931119999999</c:v>
                </c:pt>
                <c:pt idx="3871">
                  <c:v>-190.21450189999996</c:v>
                </c:pt>
                <c:pt idx="3872">
                  <c:v>-190.20970769999997</c:v>
                </c:pt>
                <c:pt idx="3873">
                  <c:v>-190.20491419999996</c:v>
                </c:pt>
                <c:pt idx="3874">
                  <c:v>-190.20010669999999</c:v>
                </c:pt>
                <c:pt idx="3875">
                  <c:v>-190.19531369999999</c:v>
                </c:pt>
                <c:pt idx="3876">
                  <c:v>-190.19052059999996</c:v>
                </c:pt>
                <c:pt idx="3877">
                  <c:v>-190.18571299999996</c:v>
                </c:pt>
                <c:pt idx="3878">
                  <c:v>-190.18092229999996</c:v>
                </c:pt>
                <c:pt idx="3879">
                  <c:v>-190.17613609999998</c:v>
                </c:pt>
                <c:pt idx="3880">
                  <c:v>-190.1713398</c:v>
                </c:pt>
                <c:pt idx="3881">
                  <c:v>-190.16656109999997</c:v>
                </c:pt>
                <c:pt idx="3882">
                  <c:v>-190.16178479999996</c:v>
                </c:pt>
                <c:pt idx="3883">
                  <c:v>-190.15699619999998</c:v>
                </c:pt>
                <c:pt idx="3884">
                  <c:v>-190.15222369999998</c:v>
                </c:pt>
                <c:pt idx="3885">
                  <c:v>-190.14745309999998</c:v>
                </c:pt>
                <c:pt idx="3886">
                  <c:v>-190.1426702</c:v>
                </c:pt>
                <c:pt idx="3887">
                  <c:v>-190.13752799999997</c:v>
                </c:pt>
                <c:pt idx="3888">
                  <c:v>-190.13190909999997</c:v>
                </c:pt>
                <c:pt idx="3889">
                  <c:v>-190.12627419999998</c:v>
                </c:pt>
                <c:pt idx="3890">
                  <c:v>-190.12065699999999</c:v>
                </c:pt>
                <c:pt idx="3891">
                  <c:v>-190.11504059999999</c:v>
                </c:pt>
                <c:pt idx="3892">
                  <c:v>-190.1094081</c:v>
                </c:pt>
                <c:pt idx="3893">
                  <c:v>-190.10378969999999</c:v>
                </c:pt>
                <c:pt idx="3894">
                  <c:v>-190.09816279999998</c:v>
                </c:pt>
                <c:pt idx="3895">
                  <c:v>-190.09251069999999</c:v>
                </c:pt>
                <c:pt idx="3896">
                  <c:v>-190.08686949999998</c:v>
                </c:pt>
                <c:pt idx="3897">
                  <c:v>-190.08122519999998</c:v>
                </c:pt>
                <c:pt idx="3898">
                  <c:v>-190.07556309999998</c:v>
                </c:pt>
                <c:pt idx="3899">
                  <c:v>-190.06991889999998</c:v>
                </c:pt>
                <c:pt idx="3900">
                  <c:v>-190.06427609999997</c:v>
                </c:pt>
                <c:pt idx="3901">
                  <c:v>-190.05861789999997</c:v>
                </c:pt>
                <c:pt idx="3902">
                  <c:v>-190.05297769999999</c:v>
                </c:pt>
                <c:pt idx="3903">
                  <c:v>-190.04733759999999</c:v>
                </c:pt>
                <c:pt idx="3904">
                  <c:v>-190.0416798</c:v>
                </c:pt>
                <c:pt idx="3905">
                  <c:v>-190.03603749999996</c:v>
                </c:pt>
                <c:pt idx="3906">
                  <c:v>-190.03039309999997</c:v>
                </c:pt>
                <c:pt idx="3907">
                  <c:v>-190.02472919999997</c:v>
                </c:pt>
                <c:pt idx="3908">
                  <c:v>-190.01908069999996</c:v>
                </c:pt>
                <c:pt idx="3909">
                  <c:v>-190.01343269999998</c:v>
                </c:pt>
                <c:pt idx="3910">
                  <c:v>-190.00776829999998</c:v>
                </c:pt>
                <c:pt idx="3911">
                  <c:v>-190.00212069999998</c:v>
                </c:pt>
                <c:pt idx="3912">
                  <c:v>-189.99647199999998</c:v>
                </c:pt>
                <c:pt idx="3913">
                  <c:v>-189.99080469999998</c:v>
                </c:pt>
                <c:pt idx="3914">
                  <c:v>-189.98515339999997</c:v>
                </c:pt>
                <c:pt idx="3915">
                  <c:v>-189.97950159999999</c:v>
                </c:pt>
                <c:pt idx="3916">
                  <c:v>-189.97383289999999</c:v>
                </c:pt>
                <c:pt idx="3917">
                  <c:v>-189.96818219999997</c:v>
                </c:pt>
                <c:pt idx="3918">
                  <c:v>-189.96253309999997</c:v>
                </c:pt>
                <c:pt idx="3919">
                  <c:v>-189.95686929999999</c:v>
                </c:pt>
                <c:pt idx="3920">
                  <c:v>-189.95122519999998</c:v>
                </c:pt>
                <c:pt idx="3921">
                  <c:v>-189.94558419999998</c:v>
                </c:pt>
                <c:pt idx="3922">
                  <c:v>-189.93992929999996</c:v>
                </c:pt>
                <c:pt idx="3923">
                  <c:v>-189.93429369999998</c:v>
                </c:pt>
                <c:pt idx="3924">
                  <c:v>-189.92865839999996</c:v>
                </c:pt>
                <c:pt idx="3925">
                  <c:v>-189.92300649999999</c:v>
                </c:pt>
                <c:pt idx="3926">
                  <c:v>-189.9173735</c:v>
                </c:pt>
                <c:pt idx="3927">
                  <c:v>-189.91174409999996</c:v>
                </c:pt>
                <c:pt idx="3928">
                  <c:v>-189.90610229999999</c:v>
                </c:pt>
                <c:pt idx="3929">
                  <c:v>-189.90048199999998</c:v>
                </c:pt>
                <c:pt idx="3930">
                  <c:v>-189.89486629999999</c:v>
                </c:pt>
                <c:pt idx="3931">
                  <c:v>-189.88923829999999</c:v>
                </c:pt>
                <c:pt idx="3932">
                  <c:v>-189.88363159999997</c:v>
                </c:pt>
                <c:pt idx="3933">
                  <c:v>-189.87802939999997</c:v>
                </c:pt>
                <c:pt idx="3934">
                  <c:v>-189.87241419999998</c:v>
                </c:pt>
                <c:pt idx="3935">
                  <c:v>-189.86681959999999</c:v>
                </c:pt>
                <c:pt idx="3936">
                  <c:v>-189.86122859999998</c:v>
                </c:pt>
                <c:pt idx="3937">
                  <c:v>-189.85562419999997</c:v>
                </c:pt>
                <c:pt idx="3938">
                  <c:v>-189.85003929999999</c:v>
                </c:pt>
                <c:pt idx="3939">
                  <c:v>-189.84445349999999</c:v>
                </c:pt>
                <c:pt idx="3940">
                  <c:v>-189.83884799999998</c:v>
                </c:pt>
                <c:pt idx="3941">
                  <c:v>-189.83325689999998</c:v>
                </c:pt>
                <c:pt idx="3942">
                  <c:v>-189.82766459999999</c:v>
                </c:pt>
                <c:pt idx="3943">
                  <c:v>-189.82205549999998</c:v>
                </c:pt>
                <c:pt idx="3944">
                  <c:v>-189.81646339999998</c:v>
                </c:pt>
                <c:pt idx="3945">
                  <c:v>-189.81087179999997</c:v>
                </c:pt>
                <c:pt idx="3946">
                  <c:v>-189.80526399999997</c:v>
                </c:pt>
                <c:pt idx="3947">
                  <c:v>-189.79967369999997</c:v>
                </c:pt>
                <c:pt idx="3948">
                  <c:v>-189.79408409999996</c:v>
                </c:pt>
                <c:pt idx="3949">
                  <c:v>-189.78847879999998</c:v>
                </c:pt>
                <c:pt idx="3950">
                  <c:v>-189.78289149999998</c:v>
                </c:pt>
                <c:pt idx="3951">
                  <c:v>-189.77730539999999</c:v>
                </c:pt>
                <c:pt idx="3952">
                  <c:v>-189.77170389999998</c:v>
                </c:pt>
                <c:pt idx="3953">
                  <c:v>-189.76612029999998</c:v>
                </c:pt>
                <c:pt idx="3954">
                  <c:v>-189.76053739999998</c:v>
                </c:pt>
                <c:pt idx="3955">
                  <c:v>-189.75493769999997</c:v>
                </c:pt>
                <c:pt idx="3956">
                  <c:v>-189.74935449999998</c:v>
                </c:pt>
                <c:pt idx="3957">
                  <c:v>-189.74377069999997</c:v>
                </c:pt>
                <c:pt idx="3958">
                  <c:v>-189.73816899999997</c:v>
                </c:pt>
                <c:pt idx="3959">
                  <c:v>-189.73258279999999</c:v>
                </c:pt>
                <c:pt idx="3960">
                  <c:v>-189.72699499999999</c:v>
                </c:pt>
                <c:pt idx="3961">
                  <c:v>-189.72138879999997</c:v>
                </c:pt>
                <c:pt idx="3962">
                  <c:v>-189.71579799999998</c:v>
                </c:pt>
                <c:pt idx="3963">
                  <c:v>-189.71020619999996</c:v>
                </c:pt>
                <c:pt idx="3964">
                  <c:v>-189.70459679999999</c:v>
                </c:pt>
                <c:pt idx="3965">
                  <c:v>-189.69900419999999</c:v>
                </c:pt>
                <c:pt idx="3966">
                  <c:v>-189.69341219999998</c:v>
                </c:pt>
                <c:pt idx="3967">
                  <c:v>-189.68780429999998</c:v>
                </c:pt>
                <c:pt idx="3968">
                  <c:v>-189.68221469999997</c:v>
                </c:pt>
                <c:pt idx="3969">
                  <c:v>-189.67662799999999</c:v>
                </c:pt>
                <c:pt idx="3970">
                  <c:v>-189.67102929999999</c:v>
                </c:pt>
                <c:pt idx="3971">
                  <c:v>-189.66545179999997</c:v>
                </c:pt>
                <c:pt idx="3972">
                  <c:v>-189.65987799999999</c:v>
                </c:pt>
                <c:pt idx="3973">
                  <c:v>-189.65429029999996</c:v>
                </c:pt>
                <c:pt idx="3974">
                  <c:v>-189.64872159999999</c:v>
                </c:pt>
                <c:pt idx="3975">
                  <c:v>-189.64315469999997</c:v>
                </c:pt>
                <c:pt idx="3976">
                  <c:v>-189.63757259999997</c:v>
                </c:pt>
                <c:pt idx="3977">
                  <c:v>-189.63200859999998</c:v>
                </c:pt>
                <c:pt idx="3978">
                  <c:v>-189.62644609999998</c:v>
                </c:pt>
                <c:pt idx="3979">
                  <c:v>-189.62086799999997</c:v>
                </c:pt>
                <c:pt idx="3980">
                  <c:v>-189.61530689999998</c:v>
                </c:pt>
                <c:pt idx="3981">
                  <c:v>-189.60974619999996</c:v>
                </c:pt>
                <c:pt idx="3982">
                  <c:v>-189.60416979999997</c:v>
                </c:pt>
                <c:pt idx="3983">
                  <c:v>-189.59861119999999</c:v>
                </c:pt>
                <c:pt idx="3984">
                  <c:v>-189.59305189999998</c:v>
                </c:pt>
                <c:pt idx="3985">
                  <c:v>-189.58746819999999</c:v>
                </c:pt>
                <c:pt idx="3986">
                  <c:v>-189.58189189999996</c:v>
                </c:pt>
                <c:pt idx="3987">
                  <c:v>-189.57630879999999</c:v>
                </c:pt>
                <c:pt idx="3988">
                  <c:v>-189.57070669999996</c:v>
                </c:pt>
                <c:pt idx="3989">
                  <c:v>-189.5651226</c:v>
                </c:pt>
                <c:pt idx="3990">
                  <c:v>-189.55954199999996</c:v>
                </c:pt>
                <c:pt idx="3991">
                  <c:v>-189.55394909999998</c:v>
                </c:pt>
                <c:pt idx="3992">
                  <c:v>-189.54837749999996</c:v>
                </c:pt>
                <c:pt idx="3993">
                  <c:v>-189.54280949999998</c:v>
                </c:pt>
                <c:pt idx="3994">
                  <c:v>-189.53722779999998</c:v>
                </c:pt>
                <c:pt idx="3995">
                  <c:v>-189.53166529999999</c:v>
                </c:pt>
                <c:pt idx="3996">
                  <c:v>-189.52610499999997</c:v>
                </c:pt>
                <c:pt idx="3997">
                  <c:v>-189.52053059999997</c:v>
                </c:pt>
                <c:pt idx="3998">
                  <c:v>-189.51497679999997</c:v>
                </c:pt>
                <c:pt idx="3999">
                  <c:v>-189.50942769999997</c:v>
                </c:pt>
                <c:pt idx="4000">
                  <c:v>-189.50386559999998</c:v>
                </c:pt>
                <c:pt idx="4001">
                  <c:v>-189.49832269999996</c:v>
                </c:pt>
                <c:pt idx="4002">
                  <c:v>-189.49278249999998</c:v>
                </c:pt>
                <c:pt idx="4003">
                  <c:v>-189.48722879999997</c:v>
                </c:pt>
                <c:pt idx="4004">
                  <c:v>-189.48169509999997</c:v>
                </c:pt>
                <c:pt idx="4005">
                  <c:v>-189.47616459999998</c:v>
                </c:pt>
                <c:pt idx="4006">
                  <c:v>-189.47061989999997</c:v>
                </c:pt>
                <c:pt idx="4007">
                  <c:v>-189.46509309999999</c:v>
                </c:pt>
                <c:pt idx="4008">
                  <c:v>-189.45956669999998</c:v>
                </c:pt>
                <c:pt idx="4009">
                  <c:v>-189.45402309999997</c:v>
                </c:pt>
                <c:pt idx="4010">
                  <c:v>-189.44849519999997</c:v>
                </c:pt>
                <c:pt idx="4011">
                  <c:v>-189.44296609999998</c:v>
                </c:pt>
                <c:pt idx="4012">
                  <c:v>-189.43741919999997</c:v>
                </c:pt>
                <c:pt idx="4013">
                  <c:v>-189.43188839999999</c:v>
                </c:pt>
                <c:pt idx="4014">
                  <c:v>-189.42635749999999</c:v>
                </c:pt>
                <c:pt idx="4015">
                  <c:v>-189.42081029999997</c:v>
                </c:pt>
                <c:pt idx="4016">
                  <c:v>-189.41527969999999</c:v>
                </c:pt>
                <c:pt idx="4017">
                  <c:v>-189.40974969999996</c:v>
                </c:pt>
                <c:pt idx="4018">
                  <c:v>-189.40420409999996</c:v>
                </c:pt>
                <c:pt idx="4019">
                  <c:v>-189.39867649999997</c:v>
                </c:pt>
                <c:pt idx="4020">
                  <c:v>-189.39315009999996</c:v>
                </c:pt>
                <c:pt idx="4021">
                  <c:v>-189.38760789999998</c:v>
                </c:pt>
                <c:pt idx="4022">
                  <c:v>-189.38208249999997</c:v>
                </c:pt>
                <c:pt idx="4023">
                  <c:v>-189.37655679999997</c:v>
                </c:pt>
                <c:pt idx="4024">
                  <c:v>-189.37101389999998</c:v>
                </c:pt>
                <c:pt idx="4025">
                  <c:v>-189.36548649999997</c:v>
                </c:pt>
                <c:pt idx="4026">
                  <c:v>-189.35995789999998</c:v>
                </c:pt>
                <c:pt idx="4027">
                  <c:v>-189.35441179999998</c:v>
                </c:pt>
                <c:pt idx="4028">
                  <c:v>-189.34888159999997</c:v>
                </c:pt>
                <c:pt idx="4029">
                  <c:v>-189.34335129999999</c:v>
                </c:pt>
                <c:pt idx="4030">
                  <c:v>-189.33780469999999</c:v>
                </c:pt>
                <c:pt idx="4031">
                  <c:v>-189.33227289999996</c:v>
                </c:pt>
                <c:pt idx="4032">
                  <c:v>-189.32673799999998</c:v>
                </c:pt>
                <c:pt idx="4033">
                  <c:v>-189.32118409999998</c:v>
                </c:pt>
                <c:pt idx="4034">
                  <c:v>-189.31564569999998</c:v>
                </c:pt>
                <c:pt idx="4035">
                  <c:v>-189.31010709999998</c:v>
                </c:pt>
                <c:pt idx="4036">
                  <c:v>-189.30455239999998</c:v>
                </c:pt>
                <c:pt idx="4037">
                  <c:v>-189.29901469999999</c:v>
                </c:pt>
                <c:pt idx="4038">
                  <c:v>-189.29347719999998</c:v>
                </c:pt>
                <c:pt idx="4039">
                  <c:v>-189.28792269999997</c:v>
                </c:pt>
                <c:pt idx="4040">
                  <c:v>-189.28238389999996</c:v>
                </c:pt>
                <c:pt idx="4041">
                  <c:v>-189.27684359999998</c:v>
                </c:pt>
                <c:pt idx="4042">
                  <c:v>-189.27128499999998</c:v>
                </c:pt>
                <c:pt idx="4043">
                  <c:v>-189.26574119999998</c:v>
                </c:pt>
                <c:pt idx="4044">
                  <c:v>-189.26019579999996</c:v>
                </c:pt>
                <c:pt idx="4045">
                  <c:v>-189.25463209999998</c:v>
                </c:pt>
                <c:pt idx="4046">
                  <c:v>-189.24908379999999</c:v>
                </c:pt>
                <c:pt idx="4047">
                  <c:v>-189.24353389999999</c:v>
                </c:pt>
                <c:pt idx="4048">
                  <c:v>-189.23796579999998</c:v>
                </c:pt>
                <c:pt idx="4049">
                  <c:v>-189.23241349999998</c:v>
                </c:pt>
                <c:pt idx="4050">
                  <c:v>-189.2268608</c:v>
                </c:pt>
                <c:pt idx="4051">
                  <c:v>-189.22129169999999</c:v>
                </c:pt>
                <c:pt idx="4052">
                  <c:v>-189.21573999999998</c:v>
                </c:pt>
                <c:pt idx="4053">
                  <c:v>-189.21018939999999</c:v>
                </c:pt>
                <c:pt idx="4054">
                  <c:v>-189.20462329999998</c:v>
                </c:pt>
                <c:pt idx="4055">
                  <c:v>-189.19907529999998</c:v>
                </c:pt>
                <c:pt idx="4056">
                  <c:v>-189.19352839999999</c:v>
                </c:pt>
                <c:pt idx="4057">
                  <c:v>-189.18796619999998</c:v>
                </c:pt>
                <c:pt idx="4058">
                  <c:v>-189.18242199999997</c:v>
                </c:pt>
                <c:pt idx="4059">
                  <c:v>-189.17687899999999</c:v>
                </c:pt>
                <c:pt idx="4060">
                  <c:v>-189.17132069999997</c:v>
                </c:pt>
                <c:pt idx="4061">
                  <c:v>-189.16578049999998</c:v>
                </c:pt>
                <c:pt idx="4062">
                  <c:v>-189.16024309999997</c:v>
                </c:pt>
                <c:pt idx="4063">
                  <c:v>-189.15469199999998</c:v>
                </c:pt>
                <c:pt idx="4064">
                  <c:v>-189.14915969999998</c:v>
                </c:pt>
                <c:pt idx="4065">
                  <c:v>-189.14362879999999</c:v>
                </c:pt>
                <c:pt idx="4066">
                  <c:v>-189.13808219999999</c:v>
                </c:pt>
                <c:pt idx="4067">
                  <c:v>-189.13255269999996</c:v>
                </c:pt>
                <c:pt idx="4068">
                  <c:v>-189.12702399999998</c:v>
                </c:pt>
                <c:pt idx="4069">
                  <c:v>-189.12147969999998</c:v>
                </c:pt>
                <c:pt idx="4070">
                  <c:v>-189.11595359999998</c:v>
                </c:pt>
                <c:pt idx="4071">
                  <c:v>-189.11042939999999</c:v>
                </c:pt>
                <c:pt idx="4072">
                  <c:v>-189.10489059999998</c:v>
                </c:pt>
                <c:pt idx="4073">
                  <c:v>-189.0993704</c:v>
                </c:pt>
                <c:pt idx="4074">
                  <c:v>-189.09385229999998</c:v>
                </c:pt>
                <c:pt idx="4075">
                  <c:v>-189.08831969999997</c:v>
                </c:pt>
                <c:pt idx="4076">
                  <c:v>-189.08280569999999</c:v>
                </c:pt>
                <c:pt idx="4077">
                  <c:v>-189.07729369999998</c:v>
                </c:pt>
                <c:pt idx="4078">
                  <c:v>-189.07176699999997</c:v>
                </c:pt>
                <c:pt idx="4079">
                  <c:v>-189.06625889999998</c:v>
                </c:pt>
                <c:pt idx="4080">
                  <c:v>-189.06075269999997</c:v>
                </c:pt>
                <c:pt idx="4081">
                  <c:v>-189.05523199999999</c:v>
                </c:pt>
                <c:pt idx="4082">
                  <c:v>-189.04972969999997</c:v>
                </c:pt>
                <c:pt idx="4083">
                  <c:v>-189.04422939999998</c:v>
                </c:pt>
                <c:pt idx="4084">
                  <c:v>-189.03871429999998</c:v>
                </c:pt>
                <c:pt idx="4085">
                  <c:v>-189.03321759999997</c:v>
                </c:pt>
                <c:pt idx="4086">
                  <c:v>-189.02772279999999</c:v>
                </c:pt>
                <c:pt idx="4087">
                  <c:v>-189.02221309999999</c:v>
                </c:pt>
                <c:pt idx="4088">
                  <c:v>-189.01672129999997</c:v>
                </c:pt>
                <c:pt idx="4089">
                  <c:v>-189.01123069999997</c:v>
                </c:pt>
                <c:pt idx="4090">
                  <c:v>-189.00572459999998</c:v>
                </c:pt>
                <c:pt idx="4091">
                  <c:v>-189.00023589999998</c:v>
                </c:pt>
                <c:pt idx="4092">
                  <c:v>-188.99474809999998</c:v>
                </c:pt>
                <c:pt idx="4093">
                  <c:v>-188.98924419999997</c:v>
                </c:pt>
                <c:pt idx="4094">
                  <c:v>-188.98375729999998</c:v>
                </c:pt>
                <c:pt idx="4095">
                  <c:v>-188.97827089999998</c:v>
                </c:pt>
                <c:pt idx="4096">
                  <c:v>-188.97276849999997</c:v>
                </c:pt>
                <c:pt idx="4097">
                  <c:v>-188.96728329999996</c:v>
                </c:pt>
                <c:pt idx="4098">
                  <c:v>-188.96179889999996</c:v>
                </c:pt>
                <c:pt idx="4099">
                  <c:v>-188.95629869999999</c:v>
                </c:pt>
                <c:pt idx="4100">
                  <c:v>-188.95081579999999</c:v>
                </c:pt>
                <c:pt idx="4101">
                  <c:v>-188.94533339999998</c:v>
                </c:pt>
                <c:pt idx="4102">
                  <c:v>-188.93983509999998</c:v>
                </c:pt>
                <c:pt idx="4103">
                  <c:v>-188.93435369999997</c:v>
                </c:pt>
                <c:pt idx="4104">
                  <c:v>-188.92887299999998</c:v>
                </c:pt>
                <c:pt idx="4105">
                  <c:v>-188.92337649999996</c:v>
                </c:pt>
                <c:pt idx="4106">
                  <c:v>-188.91789709999998</c:v>
                </c:pt>
                <c:pt idx="4107">
                  <c:v>-188.91241839999998</c:v>
                </c:pt>
                <c:pt idx="4108">
                  <c:v>-188.90692399999998</c:v>
                </c:pt>
                <c:pt idx="4109">
                  <c:v>-188.90144679999997</c:v>
                </c:pt>
                <c:pt idx="4110">
                  <c:v>-188.89597039999998</c:v>
                </c:pt>
                <c:pt idx="4111">
                  <c:v>-188.89047849999997</c:v>
                </c:pt>
                <c:pt idx="4112">
                  <c:v>-188.88500399999998</c:v>
                </c:pt>
                <c:pt idx="4113">
                  <c:v>-188.87953069999998</c:v>
                </c:pt>
                <c:pt idx="4114">
                  <c:v>-188.87404199999997</c:v>
                </c:pt>
                <c:pt idx="4115">
                  <c:v>-188.86857089999998</c:v>
                </c:pt>
                <c:pt idx="4116">
                  <c:v>-188.86310099999997</c:v>
                </c:pt>
                <c:pt idx="4117">
                  <c:v>-188.8576157</c:v>
                </c:pt>
                <c:pt idx="4118">
                  <c:v>-188.85214799999997</c:v>
                </c:pt>
                <c:pt idx="4119">
                  <c:v>-188.84668119999998</c:v>
                </c:pt>
                <c:pt idx="4120">
                  <c:v>-188.84119869999998</c:v>
                </c:pt>
                <c:pt idx="4121">
                  <c:v>-188.83573349999998</c:v>
                </c:pt>
                <c:pt idx="4122">
                  <c:v>-188.83026879999997</c:v>
                </c:pt>
                <c:pt idx="4123">
                  <c:v>-188.82478809999998</c:v>
                </c:pt>
                <c:pt idx="4124">
                  <c:v>-188.81932109999997</c:v>
                </c:pt>
                <c:pt idx="4125">
                  <c:v>-188.81384989999998</c:v>
                </c:pt>
                <c:pt idx="4126">
                  <c:v>-188.80835909999996</c:v>
                </c:pt>
                <c:pt idx="4127">
                  <c:v>-188.80288279999996</c:v>
                </c:pt>
                <c:pt idx="4128">
                  <c:v>-188.79740659999999</c:v>
                </c:pt>
                <c:pt idx="4129">
                  <c:v>-188.79191519999998</c:v>
                </c:pt>
                <c:pt idx="4130">
                  <c:v>-188.78644229999998</c:v>
                </c:pt>
                <c:pt idx="4131">
                  <c:v>-188.7809719</c:v>
                </c:pt>
                <c:pt idx="4132">
                  <c:v>-188.7754875</c:v>
                </c:pt>
                <c:pt idx="4133">
                  <c:v>-188.77002179999999</c:v>
                </c:pt>
                <c:pt idx="4134">
                  <c:v>-188.76455779999998</c:v>
                </c:pt>
                <c:pt idx="4135">
                  <c:v>-188.7590788</c:v>
                </c:pt>
                <c:pt idx="4136">
                  <c:v>-188.75361699999996</c:v>
                </c:pt>
                <c:pt idx="4137">
                  <c:v>-188.74815609999996</c:v>
                </c:pt>
                <c:pt idx="4138">
                  <c:v>-188.74267959999997</c:v>
                </c:pt>
                <c:pt idx="4139">
                  <c:v>-188.73722009999997</c:v>
                </c:pt>
                <c:pt idx="4140">
                  <c:v>-188.7317607</c:v>
                </c:pt>
                <c:pt idx="4141">
                  <c:v>-188.72628529999997</c:v>
                </c:pt>
                <c:pt idx="4142">
                  <c:v>-188.72082739999996</c:v>
                </c:pt>
                <c:pt idx="4143">
                  <c:v>-188.71537139999998</c:v>
                </c:pt>
                <c:pt idx="4144">
                  <c:v>-188.70990169999999</c:v>
                </c:pt>
                <c:pt idx="4145">
                  <c:v>-188.70445169999999</c:v>
                </c:pt>
                <c:pt idx="4146">
                  <c:v>-188.69900569999999</c:v>
                </c:pt>
                <c:pt idx="4147">
                  <c:v>-188.69354759999999</c:v>
                </c:pt>
                <c:pt idx="4148">
                  <c:v>-188.68811029999998</c:v>
                </c:pt>
                <c:pt idx="4149">
                  <c:v>-188.68267739999999</c:v>
                </c:pt>
                <c:pt idx="4150">
                  <c:v>-188.67723199999998</c:v>
                </c:pt>
                <c:pt idx="4151">
                  <c:v>-188.67180589999998</c:v>
                </c:pt>
                <c:pt idx="4152">
                  <c:v>-188.66638239999997</c:v>
                </c:pt>
                <c:pt idx="4153">
                  <c:v>-188.66094459999999</c:v>
                </c:pt>
                <c:pt idx="4154">
                  <c:v>-188.65552469999997</c:v>
                </c:pt>
                <c:pt idx="4155">
                  <c:v>-188.65010479999998</c:v>
                </c:pt>
                <c:pt idx="4156">
                  <c:v>-188.64466629999998</c:v>
                </c:pt>
                <c:pt idx="4157">
                  <c:v>-188.63924189999997</c:v>
                </c:pt>
                <c:pt idx="4158">
                  <c:v>-188.63381609999999</c:v>
                </c:pt>
                <c:pt idx="4159">
                  <c:v>-188.6283737</c:v>
                </c:pt>
                <c:pt idx="4160">
                  <c:v>-188.6229482</c:v>
                </c:pt>
                <c:pt idx="4161">
                  <c:v>-188.61752379999996</c:v>
                </c:pt>
                <c:pt idx="4162">
                  <c:v>-188.61208449999998</c:v>
                </c:pt>
                <c:pt idx="4163">
                  <c:v>-188.60666279999998</c:v>
                </c:pt>
                <c:pt idx="4164">
                  <c:v>-188.60124229999997</c:v>
                </c:pt>
                <c:pt idx="4165">
                  <c:v>-188.59580619999997</c:v>
                </c:pt>
                <c:pt idx="4166">
                  <c:v>-188.59038709999999</c:v>
                </c:pt>
                <c:pt idx="4167">
                  <c:v>-188.58496819999999</c:v>
                </c:pt>
                <c:pt idx="4168">
                  <c:v>-188.57953299999997</c:v>
                </c:pt>
                <c:pt idx="4169">
                  <c:v>-188.57411399999998</c:v>
                </c:pt>
                <c:pt idx="4170">
                  <c:v>-188.56869449999999</c:v>
                </c:pt>
                <c:pt idx="4171">
                  <c:v>-188.5632584</c:v>
                </c:pt>
                <c:pt idx="4172">
                  <c:v>-188.55783819999999</c:v>
                </c:pt>
                <c:pt idx="4173">
                  <c:v>-188.55241759999998</c:v>
                </c:pt>
                <c:pt idx="4174">
                  <c:v>-188.54698049999996</c:v>
                </c:pt>
                <c:pt idx="4175">
                  <c:v>-188.54155939999998</c:v>
                </c:pt>
                <c:pt idx="4176">
                  <c:v>-188.53613829999998</c:v>
                </c:pt>
                <c:pt idx="4177">
                  <c:v>-188.53070129999998</c:v>
                </c:pt>
                <c:pt idx="4178">
                  <c:v>-188.52528099999998</c:v>
                </c:pt>
                <c:pt idx="4179">
                  <c:v>-188.51986139999997</c:v>
                </c:pt>
                <c:pt idx="4180">
                  <c:v>-188.51442659999998</c:v>
                </c:pt>
                <c:pt idx="4181">
                  <c:v>-188.50900929999997</c:v>
                </c:pt>
                <c:pt idx="4182">
                  <c:v>-188.50359359999999</c:v>
                </c:pt>
                <c:pt idx="4183">
                  <c:v>-188.49816349999998</c:v>
                </c:pt>
                <c:pt idx="4184">
                  <c:v>-188.49275169999999</c:v>
                </c:pt>
                <c:pt idx="4185">
                  <c:v>-188.48734219999997</c:v>
                </c:pt>
                <c:pt idx="4186">
                  <c:v>-188.48191949999998</c:v>
                </c:pt>
                <c:pt idx="4187">
                  <c:v>-188.47651829999998</c:v>
                </c:pt>
                <c:pt idx="4188">
                  <c:v>-188.47112289999998</c:v>
                </c:pt>
                <c:pt idx="4189">
                  <c:v>-188.46571639999996</c:v>
                </c:pt>
                <c:pt idx="4190">
                  <c:v>-188.46032999999997</c:v>
                </c:pt>
                <c:pt idx="4191">
                  <c:v>-188.45494679999996</c:v>
                </c:pt>
                <c:pt idx="4192">
                  <c:v>-188.4495503</c:v>
                </c:pt>
                <c:pt idx="4193">
                  <c:v>-188.44417259999997</c:v>
                </c:pt>
                <c:pt idx="4194">
                  <c:v>-188.43879749999996</c:v>
                </c:pt>
                <c:pt idx="4195">
                  <c:v>-188.43340899999998</c:v>
                </c:pt>
                <c:pt idx="4196">
                  <c:v>-188.42799309999998</c:v>
                </c:pt>
                <c:pt idx="4197">
                  <c:v>-188.42249939999999</c:v>
                </c:pt>
                <c:pt idx="4198">
                  <c:v>-188.41699039999997</c:v>
                </c:pt>
                <c:pt idx="4199">
                  <c:v>-188.41149809999996</c:v>
                </c:pt>
                <c:pt idx="4200">
                  <c:v>-188.40600589999997</c:v>
                </c:pt>
                <c:pt idx="4201">
                  <c:v>-188.40049699999997</c:v>
                </c:pt>
                <c:pt idx="4202">
                  <c:v>-188.39500369999996</c:v>
                </c:pt>
                <c:pt idx="4203">
                  <c:v>-188.38950709999997</c:v>
                </c:pt>
                <c:pt idx="4204">
                  <c:v>-188.38399009999998</c:v>
                </c:pt>
                <c:pt idx="4205">
                  <c:v>-188.37848679999996</c:v>
                </c:pt>
                <c:pt idx="4206">
                  <c:v>-188.37298169999997</c:v>
                </c:pt>
                <c:pt idx="4207">
                  <c:v>-188.36745919999998</c:v>
                </c:pt>
                <c:pt idx="4208">
                  <c:v>-188.36195299999997</c:v>
                </c:pt>
                <c:pt idx="4209">
                  <c:v>-188.35644659999997</c:v>
                </c:pt>
                <c:pt idx="4210">
                  <c:v>-188.35092349999996</c:v>
                </c:pt>
                <c:pt idx="4211">
                  <c:v>-188.34541689999998</c:v>
                </c:pt>
                <c:pt idx="4212">
                  <c:v>-188.33990989999998</c:v>
                </c:pt>
                <c:pt idx="4213">
                  <c:v>-188.33438599999999</c:v>
                </c:pt>
                <c:pt idx="4214">
                  <c:v>-188.32887799999997</c:v>
                </c:pt>
                <c:pt idx="4215">
                  <c:v>-188.32336929999997</c:v>
                </c:pt>
                <c:pt idx="4216">
                  <c:v>-188.31784319999997</c:v>
                </c:pt>
                <c:pt idx="4217">
                  <c:v>-188.31233279999998</c:v>
                </c:pt>
                <c:pt idx="4218">
                  <c:v>-188.30682139999999</c:v>
                </c:pt>
                <c:pt idx="4219">
                  <c:v>-188.30129249999999</c:v>
                </c:pt>
                <c:pt idx="4220">
                  <c:v>-188.29577949999998</c:v>
                </c:pt>
                <c:pt idx="4221">
                  <c:v>-188.29026579999999</c:v>
                </c:pt>
                <c:pt idx="4222">
                  <c:v>-188.28473519999997</c:v>
                </c:pt>
                <c:pt idx="4223">
                  <c:v>-188.27922089999998</c:v>
                </c:pt>
                <c:pt idx="4224">
                  <c:v>-188.27370679999996</c:v>
                </c:pt>
                <c:pt idx="4225">
                  <c:v>-188.26817649999998</c:v>
                </c:pt>
                <c:pt idx="4226">
                  <c:v>-188.26266329999999</c:v>
                </c:pt>
                <c:pt idx="4227">
                  <c:v>-188.25715089999997</c:v>
                </c:pt>
                <c:pt idx="4228">
                  <c:v>-188.25162289999997</c:v>
                </c:pt>
                <c:pt idx="4229">
                  <c:v>-188.24611249999998</c:v>
                </c:pt>
                <c:pt idx="4230">
                  <c:v>-188.2406034</c:v>
                </c:pt>
                <c:pt idx="4231">
                  <c:v>-188.23507899999998</c:v>
                </c:pt>
                <c:pt idx="4232">
                  <c:v>-188.22957269999998</c:v>
                </c:pt>
                <c:pt idx="4233">
                  <c:v>-188.22406789999997</c:v>
                </c:pt>
                <c:pt idx="4234">
                  <c:v>-188.21854889999997</c:v>
                </c:pt>
                <c:pt idx="4235">
                  <c:v>-188.21305039999999</c:v>
                </c:pt>
                <c:pt idx="4236">
                  <c:v>-188.20755559999998</c:v>
                </c:pt>
                <c:pt idx="4237">
                  <c:v>-188.20204739999997</c:v>
                </c:pt>
                <c:pt idx="4238">
                  <c:v>-188.19655819999997</c:v>
                </c:pt>
                <c:pt idx="4239">
                  <c:v>-188.19107109999999</c:v>
                </c:pt>
                <c:pt idx="4240">
                  <c:v>-188.18556939999996</c:v>
                </c:pt>
                <c:pt idx="4241">
                  <c:v>-188.18008599999996</c:v>
                </c:pt>
                <c:pt idx="4242">
                  <c:v>-188.17460419999998</c:v>
                </c:pt>
                <c:pt idx="4243">
                  <c:v>-188.16910769999998</c:v>
                </c:pt>
                <c:pt idx="4244">
                  <c:v>-188.16362919999997</c:v>
                </c:pt>
                <c:pt idx="4245">
                  <c:v>-188.15815179999998</c:v>
                </c:pt>
                <c:pt idx="4246">
                  <c:v>-188.15265869999996</c:v>
                </c:pt>
                <c:pt idx="4247">
                  <c:v>-188.1471828</c:v>
                </c:pt>
                <c:pt idx="4248">
                  <c:v>-188.14170769999998</c:v>
                </c:pt>
                <c:pt idx="4249">
                  <c:v>-188.13621699999999</c:v>
                </c:pt>
                <c:pt idx="4250">
                  <c:v>-188.13074119999999</c:v>
                </c:pt>
                <c:pt idx="4251">
                  <c:v>-188.12525959999999</c:v>
                </c:pt>
                <c:pt idx="4252">
                  <c:v>-188.11975579999998</c:v>
                </c:pt>
                <c:pt idx="4253">
                  <c:v>-188.11426429999997</c:v>
                </c:pt>
                <c:pt idx="4254">
                  <c:v>-188.10877069999998</c:v>
                </c:pt>
                <c:pt idx="4255">
                  <c:v>-188.10326029999999</c:v>
                </c:pt>
                <c:pt idx="4256">
                  <c:v>-188.09776709999997</c:v>
                </c:pt>
                <c:pt idx="4257">
                  <c:v>-188.09227499999997</c:v>
                </c:pt>
                <c:pt idx="4258">
                  <c:v>-188.08676749999998</c:v>
                </c:pt>
                <c:pt idx="4259">
                  <c:v>-188.08127709999997</c:v>
                </c:pt>
                <c:pt idx="4260">
                  <c:v>-188.07578659999996</c:v>
                </c:pt>
                <c:pt idx="4261">
                  <c:v>-188.07027899999997</c:v>
                </c:pt>
                <c:pt idx="4262">
                  <c:v>-188.06478679999998</c:v>
                </c:pt>
                <c:pt idx="4263">
                  <c:v>-188.05929279999998</c:v>
                </c:pt>
                <c:pt idx="4264">
                  <c:v>-188.05378049999996</c:v>
                </c:pt>
                <c:pt idx="4265">
                  <c:v>-188.04828259999999</c:v>
                </c:pt>
                <c:pt idx="4266">
                  <c:v>-188.04278259999998</c:v>
                </c:pt>
                <c:pt idx="4267">
                  <c:v>-188.03726389999997</c:v>
                </c:pt>
                <c:pt idx="4268">
                  <c:v>-188.03175969999998</c:v>
                </c:pt>
                <c:pt idx="4269">
                  <c:v>-188.02625389999997</c:v>
                </c:pt>
                <c:pt idx="4270">
                  <c:v>-188.02073029999997</c:v>
                </c:pt>
                <c:pt idx="4271">
                  <c:v>-188.01522269999998</c:v>
                </c:pt>
                <c:pt idx="4272">
                  <c:v>-188.00971499999997</c:v>
                </c:pt>
                <c:pt idx="4273">
                  <c:v>-188.00419139999997</c:v>
                </c:pt>
                <c:pt idx="4274">
                  <c:v>-187.99868559999999</c:v>
                </c:pt>
                <c:pt idx="4275">
                  <c:v>-187.99318169999998</c:v>
                </c:pt>
                <c:pt idx="4276">
                  <c:v>-187.98766359999996</c:v>
                </c:pt>
                <c:pt idx="4277">
                  <c:v>-187.98216489999999</c:v>
                </c:pt>
                <c:pt idx="4278">
                  <c:v>-187.97666989999999</c:v>
                </c:pt>
                <c:pt idx="4279">
                  <c:v>-187.97116269999998</c:v>
                </c:pt>
                <c:pt idx="4280">
                  <c:v>-187.96567659999999</c:v>
                </c:pt>
                <c:pt idx="4281">
                  <c:v>-187.96019529999998</c:v>
                </c:pt>
                <c:pt idx="4282">
                  <c:v>-187.954702</c:v>
                </c:pt>
                <c:pt idx="4283">
                  <c:v>-187.94922869999999</c:v>
                </c:pt>
                <c:pt idx="4284">
                  <c:v>-187.94375849999997</c:v>
                </c:pt>
                <c:pt idx="4285">
                  <c:v>-187.93827439999998</c:v>
                </c:pt>
                <c:pt idx="4286">
                  <c:v>-187.93280919999998</c:v>
                </c:pt>
                <c:pt idx="4287">
                  <c:v>-187.92734609999997</c:v>
                </c:pt>
                <c:pt idx="4288">
                  <c:v>-187.92186869999998</c:v>
                </c:pt>
                <c:pt idx="4289">
                  <c:v>-187.91640969999997</c:v>
                </c:pt>
                <c:pt idx="4290">
                  <c:v>-187.91095239999999</c:v>
                </c:pt>
                <c:pt idx="4291">
                  <c:v>-187.90548029999997</c:v>
                </c:pt>
                <c:pt idx="4292">
                  <c:v>-187.90002579999998</c:v>
                </c:pt>
                <c:pt idx="4293">
                  <c:v>-187.89457179999999</c:v>
                </c:pt>
                <c:pt idx="4294">
                  <c:v>-187.88910129999999</c:v>
                </c:pt>
                <c:pt idx="4295">
                  <c:v>-187.88364679999998</c:v>
                </c:pt>
                <c:pt idx="4296">
                  <c:v>-187.87819199999998</c:v>
                </c:pt>
                <c:pt idx="4297">
                  <c:v>-187.87272079999997</c:v>
                </c:pt>
                <c:pt idx="4298">
                  <c:v>-187.86726349999998</c:v>
                </c:pt>
                <c:pt idx="4299">
                  <c:v>-187.86180189999999</c:v>
                </c:pt>
                <c:pt idx="4300">
                  <c:v>-187.85632039999996</c:v>
                </c:pt>
                <c:pt idx="4301">
                  <c:v>-187.85085349999997</c:v>
                </c:pt>
                <c:pt idx="4302">
                  <c:v>-187.84538659999998</c:v>
                </c:pt>
                <c:pt idx="4303">
                  <c:v>-187.83990489999996</c:v>
                </c:pt>
                <c:pt idx="4304">
                  <c:v>-187.83444249999997</c:v>
                </c:pt>
                <c:pt idx="4305">
                  <c:v>-187.82898349999999</c:v>
                </c:pt>
                <c:pt idx="4306">
                  <c:v>-187.82351119999998</c:v>
                </c:pt>
                <c:pt idx="4307">
                  <c:v>-187.81805779999996</c:v>
                </c:pt>
                <c:pt idx="4308">
                  <c:v>-187.81260589999999</c:v>
                </c:pt>
                <c:pt idx="4309">
                  <c:v>-187.80713839999999</c:v>
                </c:pt>
                <c:pt idx="4310">
                  <c:v>-187.80168709999998</c:v>
                </c:pt>
                <c:pt idx="4311">
                  <c:v>-187.79623469999996</c:v>
                </c:pt>
                <c:pt idx="4312">
                  <c:v>-187.79076439999997</c:v>
                </c:pt>
                <c:pt idx="4313">
                  <c:v>-187.78530839999996</c:v>
                </c:pt>
                <c:pt idx="4314">
                  <c:v>-187.77985149999998</c:v>
                </c:pt>
                <c:pt idx="4315">
                  <c:v>-187.77437889999999</c:v>
                </c:pt>
                <c:pt idx="4316">
                  <c:v>-187.76892339999998</c:v>
                </c:pt>
                <c:pt idx="4317">
                  <c:v>-187.76346859999998</c:v>
                </c:pt>
                <c:pt idx="4318">
                  <c:v>-187.7579978</c:v>
                </c:pt>
                <c:pt idx="4319">
                  <c:v>-187.75254399999997</c:v>
                </c:pt>
                <c:pt idx="4320">
                  <c:v>-187.74709099999998</c:v>
                </c:pt>
                <c:pt idx="4321">
                  <c:v>-187.74162279999996</c:v>
                </c:pt>
                <c:pt idx="4322">
                  <c:v>-187.7361727</c:v>
                </c:pt>
                <c:pt idx="4323">
                  <c:v>-187.73072459999997</c:v>
                </c:pt>
                <c:pt idx="4324">
                  <c:v>-187.7252623</c:v>
                </c:pt>
                <c:pt idx="4325">
                  <c:v>-187.71981869999996</c:v>
                </c:pt>
                <c:pt idx="4326">
                  <c:v>-187.71437729999997</c:v>
                </c:pt>
                <c:pt idx="4327">
                  <c:v>-187.70892149999997</c:v>
                </c:pt>
                <c:pt idx="4328">
                  <c:v>-187.70348379999996</c:v>
                </c:pt>
                <c:pt idx="4329">
                  <c:v>-187.6980476</c:v>
                </c:pt>
                <c:pt idx="4330">
                  <c:v>-187.69259479999999</c:v>
                </c:pt>
                <c:pt idx="4331">
                  <c:v>-187.68715599999996</c:v>
                </c:pt>
                <c:pt idx="4332">
                  <c:v>-187.68171509999996</c:v>
                </c:pt>
                <c:pt idx="4333">
                  <c:v>-187.67625649999997</c:v>
                </c:pt>
                <c:pt idx="4334">
                  <c:v>-187.67081409999997</c:v>
                </c:pt>
                <c:pt idx="4335">
                  <c:v>-187.66537239999997</c:v>
                </c:pt>
                <c:pt idx="4336">
                  <c:v>-187.65991569999997</c:v>
                </c:pt>
                <c:pt idx="4337">
                  <c:v>-187.6544768</c:v>
                </c:pt>
                <c:pt idx="4338">
                  <c:v>-187.64903949999996</c:v>
                </c:pt>
                <c:pt idx="4339">
                  <c:v>-187.64358709999999</c:v>
                </c:pt>
                <c:pt idx="4340">
                  <c:v>-187.63815209999996</c:v>
                </c:pt>
                <c:pt idx="4341">
                  <c:v>-187.63271769999997</c:v>
                </c:pt>
                <c:pt idx="4342">
                  <c:v>-187.62726739999999</c:v>
                </c:pt>
                <c:pt idx="4343">
                  <c:v>-187.62183319999997</c:v>
                </c:pt>
                <c:pt idx="4344">
                  <c:v>-187.61639839999998</c:v>
                </c:pt>
                <c:pt idx="4345">
                  <c:v>-187.61094659999998</c:v>
                </c:pt>
                <c:pt idx="4346">
                  <c:v>-187.60551169999997</c:v>
                </c:pt>
                <c:pt idx="4347">
                  <c:v>-187.60007939999997</c:v>
                </c:pt>
                <c:pt idx="4348">
                  <c:v>-187.59463359999998</c:v>
                </c:pt>
                <c:pt idx="4349">
                  <c:v>-187.58920619999998</c:v>
                </c:pt>
                <c:pt idx="4350">
                  <c:v>-187.58378029999997</c:v>
                </c:pt>
                <c:pt idx="4351">
                  <c:v>-187.57833949999997</c:v>
                </c:pt>
                <c:pt idx="4352">
                  <c:v>-187.5729164</c:v>
                </c:pt>
                <c:pt idx="4353">
                  <c:v>-187.56749499999998</c:v>
                </c:pt>
                <c:pt idx="4354">
                  <c:v>-187.56205939999998</c:v>
                </c:pt>
                <c:pt idx="4355">
                  <c:v>-187.55664259999998</c:v>
                </c:pt>
                <c:pt idx="4356">
                  <c:v>-187.55122849999998</c:v>
                </c:pt>
                <c:pt idx="4357">
                  <c:v>-187.5458003</c:v>
                </c:pt>
                <c:pt idx="4358">
                  <c:v>-187.54039029999998</c:v>
                </c:pt>
                <c:pt idx="4359">
                  <c:v>-187.53498229999997</c:v>
                </c:pt>
                <c:pt idx="4360">
                  <c:v>-187.52955969999999</c:v>
                </c:pt>
                <c:pt idx="4361">
                  <c:v>-187.52415449999998</c:v>
                </c:pt>
                <c:pt idx="4362">
                  <c:v>-187.51874649999996</c:v>
                </c:pt>
                <c:pt idx="4363">
                  <c:v>-187.51331319999997</c:v>
                </c:pt>
                <c:pt idx="4364">
                  <c:v>-187.50788679999999</c:v>
                </c:pt>
                <c:pt idx="4365">
                  <c:v>-187.50245329999996</c:v>
                </c:pt>
                <c:pt idx="4366">
                  <c:v>-187.49699939999999</c:v>
                </c:pt>
                <c:pt idx="4367">
                  <c:v>-187.49156079999997</c:v>
                </c:pt>
                <c:pt idx="4368">
                  <c:v>-187.48612379999997</c:v>
                </c:pt>
                <c:pt idx="4369">
                  <c:v>-187.48067389999997</c:v>
                </c:pt>
                <c:pt idx="4370">
                  <c:v>-187.4752446</c:v>
                </c:pt>
                <c:pt idx="4371">
                  <c:v>-187.46981929999998</c:v>
                </c:pt>
                <c:pt idx="4372">
                  <c:v>-187.46438099999997</c:v>
                </c:pt>
                <c:pt idx="4373">
                  <c:v>-187.45896079999997</c:v>
                </c:pt>
                <c:pt idx="4374">
                  <c:v>-187.45354089999998</c:v>
                </c:pt>
                <c:pt idx="4375">
                  <c:v>-187.44810439999998</c:v>
                </c:pt>
                <c:pt idx="4376">
                  <c:v>-187.44268399999999</c:v>
                </c:pt>
                <c:pt idx="4377">
                  <c:v>-187.43726419999996</c:v>
                </c:pt>
                <c:pt idx="4378">
                  <c:v>-187.43183049999999</c:v>
                </c:pt>
                <c:pt idx="4379">
                  <c:v>-187.42641679999997</c:v>
                </c:pt>
                <c:pt idx="4380">
                  <c:v>-187.42100609999997</c:v>
                </c:pt>
                <c:pt idx="4381">
                  <c:v>-187.4155811</c:v>
                </c:pt>
                <c:pt idx="4382">
                  <c:v>-187.41017359999998</c:v>
                </c:pt>
                <c:pt idx="4383">
                  <c:v>-187.40476709999996</c:v>
                </c:pt>
                <c:pt idx="4384">
                  <c:v>-187.39934589999996</c:v>
                </c:pt>
                <c:pt idx="4385">
                  <c:v>-187.39394289999996</c:v>
                </c:pt>
                <c:pt idx="4386">
                  <c:v>-187.38854239999998</c:v>
                </c:pt>
                <c:pt idx="4387">
                  <c:v>-187.38312799999997</c:v>
                </c:pt>
                <c:pt idx="4388">
                  <c:v>-187.37773209999997</c:v>
                </c:pt>
                <c:pt idx="4389">
                  <c:v>-187.37233809999998</c:v>
                </c:pt>
                <c:pt idx="4390">
                  <c:v>-187.36692919999996</c:v>
                </c:pt>
                <c:pt idx="4391">
                  <c:v>-187.36153679999998</c:v>
                </c:pt>
                <c:pt idx="4392">
                  <c:v>-187.35614369999996</c:v>
                </c:pt>
                <c:pt idx="4393">
                  <c:v>-187.35073269999998</c:v>
                </c:pt>
                <c:pt idx="4394">
                  <c:v>-187.34533599999997</c:v>
                </c:pt>
                <c:pt idx="4395">
                  <c:v>-187.3399374</c:v>
                </c:pt>
                <c:pt idx="4396">
                  <c:v>-187.33452129999998</c:v>
                </c:pt>
                <c:pt idx="4397">
                  <c:v>-187.32912089999996</c:v>
                </c:pt>
                <c:pt idx="4398">
                  <c:v>-187.32372149999998</c:v>
                </c:pt>
                <c:pt idx="4399">
                  <c:v>-187.31830869999999</c:v>
                </c:pt>
                <c:pt idx="4400">
                  <c:v>-187.31291689999998</c:v>
                </c:pt>
                <c:pt idx="4401">
                  <c:v>-187.30753099999998</c:v>
                </c:pt>
                <c:pt idx="4402">
                  <c:v>-187.30213499999996</c:v>
                </c:pt>
                <c:pt idx="4403">
                  <c:v>-187.29676039999998</c:v>
                </c:pt>
                <c:pt idx="4404">
                  <c:v>-187.29138989999996</c:v>
                </c:pt>
                <c:pt idx="4405">
                  <c:v>-187.28600569999998</c:v>
                </c:pt>
                <c:pt idx="4406">
                  <c:v>-187.28063839999999</c:v>
                </c:pt>
                <c:pt idx="4407">
                  <c:v>-187.27527079999999</c:v>
                </c:pt>
                <c:pt idx="4408">
                  <c:v>-187.26988619999997</c:v>
                </c:pt>
                <c:pt idx="4409">
                  <c:v>-187.26451699999998</c:v>
                </c:pt>
                <c:pt idx="4410">
                  <c:v>-187.2591473</c:v>
                </c:pt>
                <c:pt idx="4411">
                  <c:v>-187.25376239999997</c:v>
                </c:pt>
                <c:pt idx="4412">
                  <c:v>-187.24839559999998</c:v>
                </c:pt>
                <c:pt idx="4413">
                  <c:v>-187.24303069999996</c:v>
                </c:pt>
                <c:pt idx="4414">
                  <c:v>-187.23765169999996</c:v>
                </c:pt>
                <c:pt idx="4415">
                  <c:v>-187.23229089999998</c:v>
                </c:pt>
                <c:pt idx="4416">
                  <c:v>-187.22693239999998</c:v>
                </c:pt>
                <c:pt idx="4417">
                  <c:v>-187.22156049999998</c:v>
                </c:pt>
                <c:pt idx="4418">
                  <c:v>-187.21620789999997</c:v>
                </c:pt>
                <c:pt idx="4419">
                  <c:v>-187.21085899999997</c:v>
                </c:pt>
                <c:pt idx="4420">
                  <c:v>-187.20549809999997</c:v>
                </c:pt>
                <c:pt idx="4421">
                  <c:v>-187.20015749999999</c:v>
                </c:pt>
                <c:pt idx="4422">
                  <c:v>-187.19482019999998</c:v>
                </c:pt>
                <c:pt idx="4423">
                  <c:v>-187.18946929999998</c:v>
                </c:pt>
                <c:pt idx="4424">
                  <c:v>-187.18413639999997</c:v>
                </c:pt>
                <c:pt idx="4425">
                  <c:v>-187.17880469999997</c:v>
                </c:pt>
                <c:pt idx="4426">
                  <c:v>-187.17345799999998</c:v>
                </c:pt>
                <c:pt idx="4427">
                  <c:v>-187.16812649999997</c:v>
                </c:pt>
                <c:pt idx="4428">
                  <c:v>-187.16279229999998</c:v>
                </c:pt>
                <c:pt idx="4429">
                  <c:v>-187.15743939999999</c:v>
                </c:pt>
                <c:pt idx="4430">
                  <c:v>-187.15210059999998</c:v>
                </c:pt>
                <c:pt idx="4431">
                  <c:v>-187.14676059999999</c:v>
                </c:pt>
                <c:pt idx="4432">
                  <c:v>-187.14140389999997</c:v>
                </c:pt>
                <c:pt idx="4433">
                  <c:v>-187.13606299999998</c:v>
                </c:pt>
                <c:pt idx="4434">
                  <c:v>-187.13072189999997</c:v>
                </c:pt>
                <c:pt idx="4435">
                  <c:v>-187.12536469999998</c:v>
                </c:pt>
                <c:pt idx="4436">
                  <c:v>-187.12002349999997</c:v>
                </c:pt>
                <c:pt idx="4437">
                  <c:v>-187.11468199999996</c:v>
                </c:pt>
                <c:pt idx="4438">
                  <c:v>-187.10932409999998</c:v>
                </c:pt>
                <c:pt idx="4439">
                  <c:v>-187.1039816</c:v>
                </c:pt>
                <c:pt idx="4440">
                  <c:v>-187.09863839999997</c:v>
                </c:pt>
                <c:pt idx="4441">
                  <c:v>-187.09327839999997</c:v>
                </c:pt>
                <c:pt idx="4442">
                  <c:v>-187.0879334</c:v>
                </c:pt>
                <c:pt idx="4443">
                  <c:v>-187.08258659999996</c:v>
                </c:pt>
                <c:pt idx="4444">
                  <c:v>-187.07721819999998</c:v>
                </c:pt>
                <c:pt idx="4445">
                  <c:v>-187.07185969999998</c:v>
                </c:pt>
                <c:pt idx="4446">
                  <c:v>-187.06649649999997</c:v>
                </c:pt>
                <c:pt idx="4447">
                  <c:v>-187.06111379999999</c:v>
                </c:pt>
                <c:pt idx="4448">
                  <c:v>-187.05574559999997</c:v>
                </c:pt>
                <c:pt idx="4449">
                  <c:v>-187.05037649999997</c:v>
                </c:pt>
                <c:pt idx="4450">
                  <c:v>-187.04499139999996</c:v>
                </c:pt>
                <c:pt idx="4451">
                  <c:v>-187.0396227</c:v>
                </c:pt>
                <c:pt idx="4452">
                  <c:v>-187.03425449999997</c:v>
                </c:pt>
                <c:pt idx="4453">
                  <c:v>-187.02887069999997</c:v>
                </c:pt>
                <c:pt idx="4454">
                  <c:v>-187.02350329999996</c:v>
                </c:pt>
                <c:pt idx="4455">
                  <c:v>-187.01813609999999</c:v>
                </c:pt>
                <c:pt idx="4456">
                  <c:v>-187.01275279999999</c:v>
                </c:pt>
                <c:pt idx="4457">
                  <c:v>-187.0073855</c:v>
                </c:pt>
                <c:pt idx="4458">
                  <c:v>-187.0020179</c:v>
                </c:pt>
                <c:pt idx="4459">
                  <c:v>-186.99663409999999</c:v>
                </c:pt>
                <c:pt idx="4460">
                  <c:v>-186.99126649999999</c:v>
                </c:pt>
                <c:pt idx="4461">
                  <c:v>-186.98589919999998</c:v>
                </c:pt>
                <c:pt idx="4462">
                  <c:v>-186.98051619999998</c:v>
                </c:pt>
                <c:pt idx="4463">
                  <c:v>-186.9751498</c:v>
                </c:pt>
                <c:pt idx="4464">
                  <c:v>-186.96978359999997</c:v>
                </c:pt>
                <c:pt idx="4465">
                  <c:v>-186.96440189999998</c:v>
                </c:pt>
                <c:pt idx="4466">
                  <c:v>-186.95903689999997</c:v>
                </c:pt>
                <c:pt idx="4467">
                  <c:v>-186.95367279999999</c:v>
                </c:pt>
                <c:pt idx="4468">
                  <c:v>-186.94829379999999</c:v>
                </c:pt>
                <c:pt idx="4469">
                  <c:v>-186.9429323</c:v>
                </c:pt>
                <c:pt idx="4470">
                  <c:v>-186.93757259999998</c:v>
                </c:pt>
                <c:pt idx="4471">
                  <c:v>-186.93219909999999</c:v>
                </c:pt>
                <c:pt idx="4472">
                  <c:v>-186.92684429999997</c:v>
                </c:pt>
                <c:pt idx="4473">
                  <c:v>-186.92149229999998</c:v>
                </c:pt>
                <c:pt idx="4474">
                  <c:v>-186.91612739999999</c:v>
                </c:pt>
                <c:pt idx="4475">
                  <c:v>-186.91078139999996</c:v>
                </c:pt>
                <c:pt idx="4476">
                  <c:v>-186.90543799999998</c:v>
                </c:pt>
                <c:pt idx="4477">
                  <c:v>-186.90008039999998</c:v>
                </c:pt>
                <c:pt idx="4478">
                  <c:v>-186.89474019999997</c:v>
                </c:pt>
                <c:pt idx="4479">
                  <c:v>-186.88940129999997</c:v>
                </c:pt>
                <c:pt idx="4480">
                  <c:v>-186.88404729999996</c:v>
                </c:pt>
                <c:pt idx="4481">
                  <c:v>-186.87871039999999</c:v>
                </c:pt>
                <c:pt idx="4482">
                  <c:v>-186.87337429999997</c:v>
                </c:pt>
                <c:pt idx="4483">
                  <c:v>-186.86802299999999</c:v>
                </c:pt>
                <c:pt idx="4484">
                  <c:v>-186.86268839999997</c:v>
                </c:pt>
                <c:pt idx="4485">
                  <c:v>-186.85735449999999</c:v>
                </c:pt>
                <c:pt idx="4486">
                  <c:v>-186.8520054</c:v>
                </c:pt>
                <c:pt idx="4487">
                  <c:v>-186.84667289999999</c:v>
                </c:pt>
                <c:pt idx="4488">
                  <c:v>-186.84134109999997</c:v>
                </c:pt>
                <c:pt idx="4489">
                  <c:v>-186.83599399999997</c:v>
                </c:pt>
                <c:pt idx="4490">
                  <c:v>-186.83066379999997</c:v>
                </c:pt>
                <c:pt idx="4491">
                  <c:v>-186.82533469999998</c:v>
                </c:pt>
                <c:pt idx="4492">
                  <c:v>-186.81999049999996</c:v>
                </c:pt>
                <c:pt idx="4493">
                  <c:v>-186.81466279999998</c:v>
                </c:pt>
                <c:pt idx="4494">
                  <c:v>-186.80933549999997</c:v>
                </c:pt>
                <c:pt idx="4495">
                  <c:v>-186.80399319999998</c:v>
                </c:pt>
                <c:pt idx="4496">
                  <c:v>-186.7986684</c:v>
                </c:pt>
                <c:pt idx="4497">
                  <c:v>-186.79334559999998</c:v>
                </c:pt>
                <c:pt idx="4498">
                  <c:v>-186.78800859999998</c:v>
                </c:pt>
                <c:pt idx="4499">
                  <c:v>-186.78268939999998</c:v>
                </c:pt>
                <c:pt idx="4500">
                  <c:v>-186.77737139999999</c:v>
                </c:pt>
                <c:pt idx="4501">
                  <c:v>-186.77203849999998</c:v>
                </c:pt>
                <c:pt idx="4502">
                  <c:v>-186.76672199999996</c:v>
                </c:pt>
                <c:pt idx="4503">
                  <c:v>-186.76140539999997</c:v>
                </c:pt>
                <c:pt idx="4504">
                  <c:v>-186.75607259999998</c:v>
                </c:pt>
                <c:pt idx="4505">
                  <c:v>-186.75075499999997</c:v>
                </c:pt>
                <c:pt idx="4506">
                  <c:v>-186.74543679999999</c:v>
                </c:pt>
                <c:pt idx="4507">
                  <c:v>-186.74010189999996</c:v>
                </c:pt>
                <c:pt idx="4508">
                  <c:v>-186.73478239999997</c:v>
                </c:pt>
                <c:pt idx="4509">
                  <c:v>-186.72946059999998</c:v>
                </c:pt>
                <c:pt idx="4510">
                  <c:v>-186.72411899999997</c:v>
                </c:pt>
                <c:pt idx="4511">
                  <c:v>-186.71879019999997</c:v>
                </c:pt>
                <c:pt idx="4512">
                  <c:v>-186.71345949999997</c:v>
                </c:pt>
                <c:pt idx="4513">
                  <c:v>-186.70811179999998</c:v>
                </c:pt>
                <c:pt idx="4514">
                  <c:v>-186.70277999999996</c:v>
                </c:pt>
                <c:pt idx="4515">
                  <c:v>-186.69744859999997</c:v>
                </c:pt>
                <c:pt idx="4516">
                  <c:v>-186.69210179999999</c:v>
                </c:pt>
                <c:pt idx="4517">
                  <c:v>-186.68677179999997</c:v>
                </c:pt>
                <c:pt idx="4518">
                  <c:v>-186.68144229999996</c:v>
                </c:pt>
                <c:pt idx="4519">
                  <c:v>-186.67585209999999</c:v>
                </c:pt>
                <c:pt idx="4520">
                  <c:v>-186.67018869999998</c:v>
                </c:pt>
                <c:pt idx="4521">
                  <c:v>-186.66452589999997</c:v>
                </c:pt>
                <c:pt idx="4522">
                  <c:v>-186.65884689999996</c:v>
                </c:pt>
                <c:pt idx="4523">
                  <c:v>-186.65318569999999</c:v>
                </c:pt>
                <c:pt idx="4524">
                  <c:v>-186.64752589999998</c:v>
                </c:pt>
                <c:pt idx="4525">
                  <c:v>-186.64185149999997</c:v>
                </c:pt>
                <c:pt idx="4526">
                  <c:v>-186.63619839999998</c:v>
                </c:pt>
                <c:pt idx="4527">
                  <c:v>-186.63054939999998</c:v>
                </c:pt>
                <c:pt idx="4528">
                  <c:v>-186.62488689999998</c:v>
                </c:pt>
                <c:pt idx="4529">
                  <c:v>-186.61924369999997</c:v>
                </c:pt>
                <c:pt idx="4530">
                  <c:v>-186.61360229999997</c:v>
                </c:pt>
                <c:pt idx="4531">
                  <c:v>-186.60794549999997</c:v>
                </c:pt>
                <c:pt idx="4532">
                  <c:v>-186.60230729999998</c:v>
                </c:pt>
                <c:pt idx="4533">
                  <c:v>-186.59667069999998</c:v>
                </c:pt>
                <c:pt idx="4534">
                  <c:v>-186.59101919999998</c:v>
                </c:pt>
                <c:pt idx="4535">
                  <c:v>-186.58538699999997</c:v>
                </c:pt>
                <c:pt idx="4536">
                  <c:v>-186.57975729999998</c:v>
                </c:pt>
                <c:pt idx="4537">
                  <c:v>-186.57411329999996</c:v>
                </c:pt>
                <c:pt idx="4538">
                  <c:v>-186.56848899999997</c:v>
                </c:pt>
                <c:pt idx="4539">
                  <c:v>-186.56286769999997</c:v>
                </c:pt>
                <c:pt idx="4540">
                  <c:v>-186.55723229999998</c:v>
                </c:pt>
                <c:pt idx="4541">
                  <c:v>-186.55161639999997</c:v>
                </c:pt>
                <c:pt idx="4542">
                  <c:v>-186.54600069999998</c:v>
                </c:pt>
                <c:pt idx="4543">
                  <c:v>-186.54036679999996</c:v>
                </c:pt>
                <c:pt idx="4544">
                  <c:v>-186.53474859999997</c:v>
                </c:pt>
                <c:pt idx="4545">
                  <c:v>-186.52912969999997</c:v>
                </c:pt>
                <c:pt idx="4546">
                  <c:v>-186.52349399999997</c:v>
                </c:pt>
                <c:pt idx="4547">
                  <c:v>-186.51787569999999</c:v>
                </c:pt>
                <c:pt idx="4548">
                  <c:v>-186.51225789999998</c:v>
                </c:pt>
                <c:pt idx="4549">
                  <c:v>-186.50662369999998</c:v>
                </c:pt>
                <c:pt idx="4550">
                  <c:v>-186.50100669999998</c:v>
                </c:pt>
                <c:pt idx="4551">
                  <c:v>-186.4953898</c:v>
                </c:pt>
                <c:pt idx="4552">
                  <c:v>-186.48975599999997</c:v>
                </c:pt>
                <c:pt idx="4553">
                  <c:v>-186.48413889999998</c:v>
                </c:pt>
                <c:pt idx="4554">
                  <c:v>-186.47852149999997</c:v>
                </c:pt>
                <c:pt idx="4555">
                  <c:v>-186.47288689999999</c:v>
                </c:pt>
                <c:pt idx="4556">
                  <c:v>-186.46726889999997</c:v>
                </c:pt>
                <c:pt idx="4557">
                  <c:v>-186.46165059999998</c:v>
                </c:pt>
                <c:pt idx="4558">
                  <c:v>-186.45601579999999</c:v>
                </c:pt>
                <c:pt idx="4559">
                  <c:v>-186.45039939999998</c:v>
                </c:pt>
                <c:pt idx="4560">
                  <c:v>-186.44478469999996</c:v>
                </c:pt>
                <c:pt idx="4561">
                  <c:v>-186.43915439999998</c:v>
                </c:pt>
                <c:pt idx="4562">
                  <c:v>-186.43354169999998</c:v>
                </c:pt>
                <c:pt idx="4563">
                  <c:v>-186.42792959999997</c:v>
                </c:pt>
                <c:pt idx="4564">
                  <c:v>-186.42230099999998</c:v>
                </c:pt>
                <c:pt idx="4565">
                  <c:v>-186.41668969999998</c:v>
                </c:pt>
                <c:pt idx="4566">
                  <c:v>-186.41107909999999</c:v>
                </c:pt>
                <c:pt idx="4567">
                  <c:v>-186.40545249999997</c:v>
                </c:pt>
                <c:pt idx="4568">
                  <c:v>-186.39984369999996</c:v>
                </c:pt>
                <c:pt idx="4569">
                  <c:v>-186.39423609999997</c:v>
                </c:pt>
                <c:pt idx="4570">
                  <c:v>-186.38861279999998</c:v>
                </c:pt>
                <c:pt idx="4571">
                  <c:v>-186.38300769999998</c:v>
                </c:pt>
                <c:pt idx="4572">
                  <c:v>-186.37740399999998</c:v>
                </c:pt>
                <c:pt idx="4573">
                  <c:v>-186.37178479999997</c:v>
                </c:pt>
                <c:pt idx="4574">
                  <c:v>-186.36618359999997</c:v>
                </c:pt>
                <c:pt idx="4575">
                  <c:v>-186.36058099999997</c:v>
                </c:pt>
                <c:pt idx="4576">
                  <c:v>-186.35495819999997</c:v>
                </c:pt>
                <c:pt idx="4577">
                  <c:v>-186.34934899999996</c:v>
                </c:pt>
                <c:pt idx="4578">
                  <c:v>-186.3437376</c:v>
                </c:pt>
                <c:pt idx="4579">
                  <c:v>-186.33810819999997</c:v>
                </c:pt>
                <c:pt idx="4580">
                  <c:v>-186.33249549999999</c:v>
                </c:pt>
                <c:pt idx="4581">
                  <c:v>-186.32688299999998</c:v>
                </c:pt>
                <c:pt idx="4582">
                  <c:v>-186.32125399999998</c:v>
                </c:pt>
                <c:pt idx="4583">
                  <c:v>-186.31564219999996</c:v>
                </c:pt>
                <c:pt idx="4584">
                  <c:v>-186.31003069999997</c:v>
                </c:pt>
                <c:pt idx="4585">
                  <c:v>-186.30440249999998</c:v>
                </c:pt>
                <c:pt idx="4586">
                  <c:v>-186.29879139999997</c:v>
                </c:pt>
                <c:pt idx="4587">
                  <c:v>-186.29318019999999</c:v>
                </c:pt>
                <c:pt idx="4588">
                  <c:v>-186.28755199999998</c:v>
                </c:pt>
                <c:pt idx="4589">
                  <c:v>-186.2819404</c:v>
                </c:pt>
                <c:pt idx="4590">
                  <c:v>-186.27632889999998</c:v>
                </c:pt>
                <c:pt idx="4591">
                  <c:v>-186.27070259999999</c:v>
                </c:pt>
                <c:pt idx="4592">
                  <c:v>-186.26510009999998</c:v>
                </c:pt>
                <c:pt idx="4593">
                  <c:v>-186.25950499999999</c:v>
                </c:pt>
                <c:pt idx="4594">
                  <c:v>-186.25389929999997</c:v>
                </c:pt>
                <c:pt idx="4595">
                  <c:v>-186.24831529999997</c:v>
                </c:pt>
                <c:pt idx="4596">
                  <c:v>-186.24273519999997</c:v>
                </c:pt>
                <c:pt idx="4597">
                  <c:v>-186.23714189999998</c:v>
                </c:pt>
                <c:pt idx="4598">
                  <c:v>-186.23156919999997</c:v>
                </c:pt>
                <c:pt idx="4599">
                  <c:v>-186.22600029999998</c:v>
                </c:pt>
                <c:pt idx="4600">
                  <c:v>-186.22041879999998</c:v>
                </c:pt>
                <c:pt idx="4601">
                  <c:v>-186.21485849999999</c:v>
                </c:pt>
                <c:pt idx="4602">
                  <c:v>-186.20930239999998</c:v>
                </c:pt>
                <c:pt idx="4603">
                  <c:v>-186.20373319999999</c:v>
                </c:pt>
                <c:pt idx="4604">
                  <c:v>-186.19818339999998</c:v>
                </c:pt>
                <c:pt idx="4605">
                  <c:v>-186.19263549999999</c:v>
                </c:pt>
                <c:pt idx="4606">
                  <c:v>-186.18707229999998</c:v>
                </c:pt>
                <c:pt idx="4607">
                  <c:v>-186.18152649999996</c:v>
                </c:pt>
                <c:pt idx="4608">
                  <c:v>-186.17597989999996</c:v>
                </c:pt>
                <c:pt idx="4609">
                  <c:v>-186.17041379999998</c:v>
                </c:pt>
                <c:pt idx="4610">
                  <c:v>-186.16486179999998</c:v>
                </c:pt>
                <c:pt idx="4611">
                  <c:v>-186.1593082</c:v>
                </c:pt>
                <c:pt idx="4612">
                  <c:v>-186.15373709999997</c:v>
                </c:pt>
                <c:pt idx="4613">
                  <c:v>-186.14818259999998</c:v>
                </c:pt>
                <c:pt idx="4614">
                  <c:v>-186.14262839999998</c:v>
                </c:pt>
                <c:pt idx="4615">
                  <c:v>-186.13705799999997</c:v>
                </c:pt>
                <c:pt idx="4616">
                  <c:v>-186.13150459999997</c:v>
                </c:pt>
                <c:pt idx="4617">
                  <c:v>-186.1259513</c:v>
                </c:pt>
                <c:pt idx="4618">
                  <c:v>-186.12038109999997</c:v>
                </c:pt>
                <c:pt idx="4619">
                  <c:v>-186.11482689999997</c:v>
                </c:pt>
                <c:pt idx="4620">
                  <c:v>-186.10927189999998</c:v>
                </c:pt>
                <c:pt idx="4621">
                  <c:v>-186.10369899999998</c:v>
                </c:pt>
                <c:pt idx="4622">
                  <c:v>-186.09814169999999</c:v>
                </c:pt>
                <c:pt idx="4623">
                  <c:v>-186.09258319999998</c:v>
                </c:pt>
                <c:pt idx="4624">
                  <c:v>-186.08700689999998</c:v>
                </c:pt>
                <c:pt idx="4625">
                  <c:v>-186.08144379999999</c:v>
                </c:pt>
                <c:pt idx="4626">
                  <c:v>-186.07587579999998</c:v>
                </c:pt>
                <c:pt idx="4627">
                  <c:v>-186.07028689999999</c:v>
                </c:pt>
                <c:pt idx="4628">
                  <c:v>-186.06471159999998</c:v>
                </c:pt>
                <c:pt idx="4629">
                  <c:v>-186.05913459999999</c:v>
                </c:pt>
                <c:pt idx="4630">
                  <c:v>-186.05354019999999</c:v>
                </c:pt>
                <c:pt idx="4631">
                  <c:v>-186.04796249999998</c:v>
                </c:pt>
                <c:pt idx="4632">
                  <c:v>-186.04238519999998</c:v>
                </c:pt>
                <c:pt idx="4633">
                  <c:v>-186.03679149999999</c:v>
                </c:pt>
                <c:pt idx="4634">
                  <c:v>-186.03121469999996</c:v>
                </c:pt>
                <c:pt idx="4635">
                  <c:v>-186.02563789999999</c:v>
                </c:pt>
                <c:pt idx="4636">
                  <c:v>-186.02004409999998</c:v>
                </c:pt>
                <c:pt idx="4637">
                  <c:v>-186.01446649999997</c:v>
                </c:pt>
                <c:pt idx="4638">
                  <c:v>-186.00888819999997</c:v>
                </c:pt>
                <c:pt idx="4639">
                  <c:v>-186.00329239999996</c:v>
                </c:pt>
                <c:pt idx="4640">
                  <c:v>-185.99771249999998</c:v>
                </c:pt>
                <c:pt idx="4641">
                  <c:v>-185.99213159999999</c:v>
                </c:pt>
                <c:pt idx="4642">
                  <c:v>-185.98653259999998</c:v>
                </c:pt>
                <c:pt idx="4643">
                  <c:v>-185.98094899999998</c:v>
                </c:pt>
                <c:pt idx="4644">
                  <c:v>-185.97536449999998</c:v>
                </c:pt>
                <c:pt idx="4645">
                  <c:v>-185.96976279999998</c:v>
                </c:pt>
                <c:pt idx="4646">
                  <c:v>-185.96417819999999</c:v>
                </c:pt>
                <c:pt idx="4647">
                  <c:v>-185.95859419999999</c:v>
                </c:pt>
                <c:pt idx="4648">
                  <c:v>-185.95299469999998</c:v>
                </c:pt>
                <c:pt idx="4649">
                  <c:v>-185.94741329999999</c:v>
                </c:pt>
                <c:pt idx="4650">
                  <c:v>-185.94183389999998</c:v>
                </c:pt>
                <c:pt idx="4651">
                  <c:v>-185.93623979999998</c:v>
                </c:pt>
                <c:pt idx="4652">
                  <c:v>-185.93066479999999</c:v>
                </c:pt>
                <c:pt idx="4653">
                  <c:v>-185.92509229999996</c:v>
                </c:pt>
                <c:pt idx="4654">
                  <c:v>-185.91950559999998</c:v>
                </c:pt>
                <c:pt idx="4655">
                  <c:v>-185.9139381</c:v>
                </c:pt>
                <c:pt idx="4656">
                  <c:v>-185.90837309999998</c:v>
                </c:pt>
                <c:pt idx="4657">
                  <c:v>-185.90279379999998</c:v>
                </c:pt>
                <c:pt idx="4658">
                  <c:v>-185.89723299999997</c:v>
                </c:pt>
                <c:pt idx="4659">
                  <c:v>-185.89167289999997</c:v>
                </c:pt>
                <c:pt idx="4660">
                  <c:v>-185.88609609999997</c:v>
                </c:pt>
                <c:pt idx="4661">
                  <c:v>-185.88053599999998</c:v>
                </c:pt>
                <c:pt idx="4662">
                  <c:v>-185.87497609999997</c:v>
                </c:pt>
                <c:pt idx="4663">
                  <c:v>-185.8693998</c:v>
                </c:pt>
                <c:pt idx="4664">
                  <c:v>-185.86384079999999</c:v>
                </c:pt>
                <c:pt idx="4665">
                  <c:v>-185.85828249999997</c:v>
                </c:pt>
                <c:pt idx="4666">
                  <c:v>-185.85270829999996</c:v>
                </c:pt>
                <c:pt idx="4667">
                  <c:v>-185.84715179999998</c:v>
                </c:pt>
                <c:pt idx="4668">
                  <c:v>-185.84159639999996</c:v>
                </c:pt>
                <c:pt idx="4669">
                  <c:v>-185.83602549999998</c:v>
                </c:pt>
                <c:pt idx="4670">
                  <c:v>-185.83047259999998</c:v>
                </c:pt>
                <c:pt idx="4671">
                  <c:v>-185.82492129999997</c:v>
                </c:pt>
                <c:pt idx="4672">
                  <c:v>-185.8193551</c:v>
                </c:pt>
                <c:pt idx="4673">
                  <c:v>-185.81380789999997</c:v>
                </c:pt>
                <c:pt idx="4674">
                  <c:v>-185.80826329999996</c:v>
                </c:pt>
                <c:pt idx="4675">
                  <c:v>-185.80270649999997</c:v>
                </c:pt>
                <c:pt idx="4676">
                  <c:v>-185.79717199999999</c:v>
                </c:pt>
                <c:pt idx="4677">
                  <c:v>-185.79164259999999</c:v>
                </c:pt>
                <c:pt idx="4678">
                  <c:v>-185.78610089999998</c:v>
                </c:pt>
                <c:pt idx="4679">
                  <c:v>-185.78057929999997</c:v>
                </c:pt>
                <c:pt idx="4680">
                  <c:v>-185.77506059999996</c:v>
                </c:pt>
                <c:pt idx="4681">
                  <c:v>-185.76952799999998</c:v>
                </c:pt>
                <c:pt idx="4682">
                  <c:v>-185.76401429999999</c:v>
                </c:pt>
                <c:pt idx="4683">
                  <c:v>-185.75850279999997</c:v>
                </c:pt>
                <c:pt idx="4684">
                  <c:v>-185.75297679999997</c:v>
                </c:pt>
                <c:pt idx="4685">
                  <c:v>-185.74999969999999</c:v>
                </c:pt>
                <c:pt idx="4686">
                  <c:v>-185.74782319999997</c:v>
                </c:pt>
                <c:pt idx="4687">
                  <c:v>-185.74308729999996</c:v>
                </c:pt>
                <c:pt idx="4688">
                  <c:v>-185.73833819999999</c:v>
                </c:pt>
                <c:pt idx="4689">
                  <c:v>-185.73360439999999</c:v>
                </c:pt>
                <c:pt idx="4690">
                  <c:v>-185.72887179999998</c:v>
                </c:pt>
                <c:pt idx="4691">
                  <c:v>-185.72412619999997</c:v>
                </c:pt>
                <c:pt idx="4692">
                  <c:v>-185.71939579999997</c:v>
                </c:pt>
                <c:pt idx="4693">
                  <c:v>-185.71466339999998</c:v>
                </c:pt>
                <c:pt idx="4694">
                  <c:v>-185.70991269999996</c:v>
                </c:pt>
                <c:pt idx="4695">
                  <c:v>-185.70517259999997</c:v>
                </c:pt>
                <c:pt idx="4696">
                  <c:v>-185.70043029999999</c:v>
                </c:pt>
                <c:pt idx="4697">
                  <c:v>-185.69567269999999</c:v>
                </c:pt>
                <c:pt idx="4698">
                  <c:v>-185.69092949999998</c:v>
                </c:pt>
                <c:pt idx="4699">
                  <c:v>-185.68618679999997</c:v>
                </c:pt>
                <c:pt idx="4700">
                  <c:v>-185.68143069999996</c:v>
                </c:pt>
                <c:pt idx="4701">
                  <c:v>-185.67668949999998</c:v>
                </c:pt>
                <c:pt idx="4702">
                  <c:v>-185.67194859999998</c:v>
                </c:pt>
                <c:pt idx="4703">
                  <c:v>-185.66719329999998</c:v>
                </c:pt>
                <c:pt idx="4704">
                  <c:v>-185.66245199999997</c:v>
                </c:pt>
                <c:pt idx="4705">
                  <c:v>-185.65770979999996</c:v>
                </c:pt>
                <c:pt idx="4706">
                  <c:v>-185.65295259999999</c:v>
                </c:pt>
                <c:pt idx="4707">
                  <c:v>-185.64820859999998</c:v>
                </c:pt>
                <c:pt idx="4708">
                  <c:v>-185.6434635</c:v>
                </c:pt>
                <c:pt idx="4709">
                  <c:v>-185.63870309999999</c:v>
                </c:pt>
                <c:pt idx="4710">
                  <c:v>-185.63395589999999</c:v>
                </c:pt>
                <c:pt idx="4711">
                  <c:v>-185.62920779999996</c:v>
                </c:pt>
                <c:pt idx="4712">
                  <c:v>-185.62444489999996</c:v>
                </c:pt>
                <c:pt idx="4713">
                  <c:v>-185.61969649999998</c:v>
                </c:pt>
                <c:pt idx="4714">
                  <c:v>-185.61494879999998</c:v>
                </c:pt>
                <c:pt idx="4715">
                  <c:v>-185.61018799999999</c:v>
                </c:pt>
                <c:pt idx="4716">
                  <c:v>-185.60592749999998</c:v>
                </c:pt>
                <c:pt idx="4717">
                  <c:v>-185.60544419999997</c:v>
                </c:pt>
                <c:pt idx="4718">
                  <c:v>-185.60029029999998</c:v>
                </c:pt>
                <c:pt idx="4719">
                  <c:v>-185.59454179999997</c:v>
                </c:pt>
                <c:pt idx="4720">
                  <c:v>-185.58829989999998</c:v>
                </c:pt>
                <c:pt idx="4721">
                  <c:v>-185.58165499999998</c:v>
                </c:pt>
                <c:pt idx="4722">
                  <c:v>-185.5746858</c:v>
                </c:pt>
                <c:pt idx="4723">
                  <c:v>-185.570021</c:v>
                </c:pt>
                <c:pt idx="4724">
                  <c:v>-185.56745839999996</c:v>
                </c:pt>
                <c:pt idx="4725">
                  <c:v>-185.56054169999999</c:v>
                </c:pt>
                <c:pt idx="4726">
                  <c:v>-185.5555579</c:v>
                </c:pt>
                <c:pt idx="4727">
                  <c:v>-185.55548779999998</c:v>
                </c:pt>
                <c:pt idx="4728">
                  <c:v>-185.55169949999998</c:v>
                </c:pt>
                <c:pt idx="4729">
                  <c:v>-185.54836609999998</c:v>
                </c:pt>
                <c:pt idx="4730">
                  <c:v>-185.54529059999999</c:v>
                </c:pt>
                <c:pt idx="4731">
                  <c:v>-185.54237089999998</c:v>
                </c:pt>
                <c:pt idx="4732">
                  <c:v>-185.53954719999996</c:v>
                </c:pt>
                <c:pt idx="4733">
                  <c:v>-185.53678709999997</c:v>
                </c:pt>
                <c:pt idx="4734">
                  <c:v>-185.53406839999997</c:v>
                </c:pt>
                <c:pt idx="4735">
                  <c:v>-185.5313822</c:v>
                </c:pt>
                <c:pt idx="4736">
                  <c:v>-185.5287209</c:v>
                </c:pt>
                <c:pt idx="4737">
                  <c:v>-185.5260778</c:v>
                </c:pt>
                <c:pt idx="4738">
                  <c:v>-185.52344939999998</c:v>
                </c:pt>
                <c:pt idx="4739">
                  <c:v>-185.52083149999999</c:v>
                </c:pt>
                <c:pt idx="4740">
                  <c:v>-185.51848389999998</c:v>
                </c:pt>
                <c:pt idx="4741">
                  <c:v>-185.5182203</c:v>
                </c:pt>
                <c:pt idx="4742">
                  <c:v>-185.51561189999998</c:v>
                </c:pt>
                <c:pt idx="4743">
                  <c:v>-185.51300389999997</c:v>
                </c:pt>
                <c:pt idx="4744">
                  <c:v>-185.51039499999996</c:v>
                </c:pt>
                <c:pt idx="4745">
                  <c:v>-185.50778329999997</c:v>
                </c:pt>
                <c:pt idx="4746">
                  <c:v>-185.50516949999997</c:v>
                </c:pt>
                <c:pt idx="4747">
                  <c:v>-185.50255259999997</c:v>
                </c:pt>
                <c:pt idx="4748">
                  <c:v>-185.49993479999998</c:v>
                </c:pt>
                <c:pt idx="4749">
                  <c:v>-185.49731609999998</c:v>
                </c:pt>
                <c:pt idx="4750">
                  <c:v>-185.49469859999999</c:v>
                </c:pt>
                <c:pt idx="4751">
                  <c:v>-185.49208309999997</c:v>
                </c:pt>
                <c:pt idx="4752">
                  <c:v>-185.48947089999996</c:v>
                </c:pt>
                <c:pt idx="4753">
                  <c:v>-185.48686189999998</c:v>
                </c:pt>
                <c:pt idx="4754">
                  <c:v>-185.48425629999997</c:v>
                </c:pt>
                <c:pt idx="4755">
                  <c:v>-185.48165279999998</c:v>
                </c:pt>
                <c:pt idx="4756">
                  <c:v>-185.47905069999996</c:v>
                </c:pt>
                <c:pt idx="4757">
                  <c:v>-185.47644729999996</c:v>
                </c:pt>
                <c:pt idx="4758">
                  <c:v>-185.47384149999999</c:v>
                </c:pt>
                <c:pt idx="4759">
                  <c:v>-185.47123159999998</c:v>
                </c:pt>
                <c:pt idx="4760">
                  <c:v>-185.46861629999998</c:v>
                </c:pt>
                <c:pt idx="4761">
                  <c:v>-185.46599509999999</c:v>
                </c:pt>
                <c:pt idx="4762">
                  <c:v>-185.46336859999997</c:v>
                </c:pt>
                <c:pt idx="4763">
                  <c:v>-185.46073809999996</c:v>
                </c:pt>
                <c:pt idx="4764">
                  <c:v>-185.45810459999996</c:v>
                </c:pt>
                <c:pt idx="4765">
                  <c:v>-185.45547079999997</c:v>
                </c:pt>
                <c:pt idx="4766">
                  <c:v>-185.45283859999998</c:v>
                </c:pt>
                <c:pt idx="4767">
                  <c:v>-185.45020959999999</c:v>
                </c:pt>
                <c:pt idx="4768">
                  <c:v>-185.44758509999997</c:v>
                </c:pt>
                <c:pt idx="4769">
                  <c:v>-185.44496629999998</c:v>
                </c:pt>
                <c:pt idx="4770">
                  <c:v>-185.44235349999997</c:v>
                </c:pt>
                <c:pt idx="4771">
                  <c:v>-185.43974539999999</c:v>
                </c:pt>
                <c:pt idx="4772">
                  <c:v>-185.43714169999998</c:v>
                </c:pt>
                <c:pt idx="4773">
                  <c:v>-185.43454079999998</c:v>
                </c:pt>
                <c:pt idx="4774">
                  <c:v>-185.43194109999996</c:v>
                </c:pt>
                <c:pt idx="4775">
                  <c:v>-185.42934109999999</c:v>
                </c:pt>
                <c:pt idx="4776">
                  <c:v>-185.42673969999998</c:v>
                </c:pt>
                <c:pt idx="4777">
                  <c:v>-185.42413579999999</c:v>
                </c:pt>
                <c:pt idx="4778">
                  <c:v>-185.4215289</c:v>
                </c:pt>
                <c:pt idx="4779">
                  <c:v>-185.41891879999997</c:v>
                </c:pt>
                <c:pt idx="4780">
                  <c:v>-185.41630599999996</c:v>
                </c:pt>
                <c:pt idx="4781">
                  <c:v>-185.41369129999998</c:v>
                </c:pt>
                <c:pt idx="4782">
                  <c:v>-185.41107609999997</c:v>
                </c:pt>
                <c:pt idx="4783">
                  <c:v>-185.40846159999998</c:v>
                </c:pt>
                <c:pt idx="4784">
                  <c:v>-185.40584889999997</c:v>
                </c:pt>
                <c:pt idx="4785">
                  <c:v>-185.40323899999999</c:v>
                </c:pt>
                <c:pt idx="4786">
                  <c:v>-185.4006321</c:v>
                </c:pt>
                <c:pt idx="4787">
                  <c:v>-185.39802809999998</c:v>
                </c:pt>
                <c:pt idx="4788">
                  <c:v>-185.39542639999996</c:v>
                </c:pt>
                <c:pt idx="4789">
                  <c:v>-185.39282599999996</c:v>
                </c:pt>
                <c:pt idx="4790">
                  <c:v>-185.39022609999998</c:v>
                </c:pt>
                <c:pt idx="4791">
                  <c:v>-185.38762559999998</c:v>
                </c:pt>
                <c:pt idx="4792">
                  <c:v>-185.38502339999997</c:v>
                </c:pt>
                <c:pt idx="4793">
                  <c:v>-185.38241879999998</c:v>
                </c:pt>
                <c:pt idx="4794">
                  <c:v>-185.37981169999998</c:v>
                </c:pt>
                <c:pt idx="4795">
                  <c:v>-185.37720189999999</c:v>
                </c:pt>
                <c:pt idx="4796">
                  <c:v>-185.37458979999997</c:v>
                </c:pt>
                <c:pt idx="4797">
                  <c:v>-185.37197639999999</c:v>
                </c:pt>
                <c:pt idx="4798">
                  <c:v>-185.36936289999997</c:v>
                </c:pt>
                <c:pt idx="4799">
                  <c:v>-185.36675059999999</c:v>
                </c:pt>
                <c:pt idx="4800">
                  <c:v>-185.36414059999998</c:v>
                </c:pt>
                <c:pt idx="4801">
                  <c:v>-185.36153379999996</c:v>
                </c:pt>
                <c:pt idx="4802">
                  <c:v>-185.3589308</c:v>
                </c:pt>
                <c:pt idx="4803">
                  <c:v>-185.35633179999996</c:v>
                </c:pt>
                <c:pt idx="4804">
                  <c:v>-185.35373659999999</c:v>
                </c:pt>
                <c:pt idx="4805">
                  <c:v>-185.35114449999998</c:v>
                </c:pt>
                <c:pt idx="4806">
                  <c:v>-185.34855459999997</c:v>
                </c:pt>
                <c:pt idx="4807">
                  <c:v>-185.34596559999997</c:v>
                </c:pt>
                <c:pt idx="4808">
                  <c:v>-185.34337639999998</c:v>
                </c:pt>
                <c:pt idx="4809">
                  <c:v>-185.34078629999999</c:v>
                </c:pt>
                <c:pt idx="4810">
                  <c:v>-185.33819409999998</c:v>
                </c:pt>
                <c:pt idx="4811">
                  <c:v>-185.33559939999998</c:v>
                </c:pt>
                <c:pt idx="4812">
                  <c:v>-185.33300179999998</c:v>
                </c:pt>
                <c:pt idx="4813">
                  <c:v>-185.33040179999998</c:v>
                </c:pt>
                <c:pt idx="4814">
                  <c:v>-185.32779989999997</c:v>
                </c:pt>
                <c:pt idx="4815">
                  <c:v>-185.32519709999997</c:v>
                </c:pt>
                <c:pt idx="4816">
                  <c:v>-185.32259449999998</c:v>
                </c:pt>
                <c:pt idx="4817">
                  <c:v>-185.31999309999998</c:v>
                </c:pt>
                <c:pt idx="4818">
                  <c:v>-185.31739359999997</c:v>
                </c:pt>
                <c:pt idx="4819">
                  <c:v>-185.31479659999997</c:v>
                </c:pt>
                <c:pt idx="4820">
                  <c:v>-185.31220269999997</c:v>
                </c:pt>
                <c:pt idx="4821">
                  <c:v>-185.30961149999996</c:v>
                </c:pt>
                <c:pt idx="4822">
                  <c:v>-185.30702269999998</c:v>
                </c:pt>
                <c:pt idx="4823">
                  <c:v>-185.30443549999998</c:v>
                </c:pt>
                <c:pt idx="4824">
                  <c:v>-185.30184919999999</c:v>
                </c:pt>
                <c:pt idx="4825">
                  <c:v>-185.29926269999999</c:v>
                </c:pt>
                <c:pt idx="4826">
                  <c:v>-185.29667519999998</c:v>
                </c:pt>
                <c:pt idx="4827">
                  <c:v>-185.29408609999996</c:v>
                </c:pt>
                <c:pt idx="4828">
                  <c:v>-185.29149509999996</c:v>
                </c:pt>
                <c:pt idx="4829">
                  <c:v>-185.28890239999998</c:v>
                </c:pt>
                <c:pt idx="4830">
                  <c:v>-185.28630819999998</c:v>
                </c:pt>
                <c:pt idx="4831">
                  <c:v>-185.28371329999999</c:v>
                </c:pt>
                <c:pt idx="4832">
                  <c:v>-185.28111869999998</c:v>
                </c:pt>
                <c:pt idx="4833">
                  <c:v>-185.27852579999998</c:v>
                </c:pt>
                <c:pt idx="4834">
                  <c:v>-185.27593529999996</c:v>
                </c:pt>
                <c:pt idx="4835">
                  <c:v>-185.27334789999998</c:v>
                </c:pt>
                <c:pt idx="4836">
                  <c:v>-185.2707638</c:v>
                </c:pt>
                <c:pt idx="4837">
                  <c:v>-185.26818299999996</c:v>
                </c:pt>
                <c:pt idx="4838">
                  <c:v>-185.26560529999998</c:v>
                </c:pt>
                <c:pt idx="4839">
                  <c:v>-185.26302999999996</c:v>
                </c:pt>
                <c:pt idx="4840">
                  <c:v>-185.26045619999996</c:v>
                </c:pt>
                <c:pt idx="4841">
                  <c:v>-185.25788319999998</c:v>
                </c:pt>
                <c:pt idx="4842">
                  <c:v>-185.25530989999999</c:v>
                </c:pt>
                <c:pt idx="4843">
                  <c:v>-185.25273539999998</c:v>
                </c:pt>
                <c:pt idx="4844">
                  <c:v>-185.25015909999996</c:v>
                </c:pt>
                <c:pt idx="4845">
                  <c:v>-185.24758109999999</c:v>
                </c:pt>
                <c:pt idx="4846">
                  <c:v>-185.24500119999999</c:v>
                </c:pt>
                <c:pt idx="4847">
                  <c:v>-185.24267809999998</c:v>
                </c:pt>
                <c:pt idx="4848">
                  <c:v>-185.24266419999998</c:v>
                </c:pt>
                <c:pt idx="4849">
                  <c:v>-185.24256099999997</c:v>
                </c:pt>
                <c:pt idx="4850">
                  <c:v>-185.24253479999999</c:v>
                </c:pt>
                <c:pt idx="4851">
                  <c:v>-185.240455</c:v>
                </c:pt>
                <c:pt idx="4852">
                  <c:v>-185.24022079999997</c:v>
                </c:pt>
                <c:pt idx="4853">
                  <c:v>-185.23788179999997</c:v>
                </c:pt>
                <c:pt idx="4854">
                  <c:v>-185.23558559999998</c:v>
                </c:pt>
                <c:pt idx="4855">
                  <c:v>-185.23331779999998</c:v>
                </c:pt>
                <c:pt idx="4856">
                  <c:v>-185.23106859999996</c:v>
                </c:pt>
                <c:pt idx="4857">
                  <c:v>-185.22883109999998</c:v>
                </c:pt>
                <c:pt idx="4858">
                  <c:v>-185.22660219999997</c:v>
                </c:pt>
                <c:pt idx="4859">
                  <c:v>-185.22437959999996</c:v>
                </c:pt>
                <c:pt idx="4860">
                  <c:v>-185.22215969999996</c:v>
                </c:pt>
                <c:pt idx="4861">
                  <c:v>-185.21994089999998</c:v>
                </c:pt>
                <c:pt idx="4862">
                  <c:v>-185.21772269999997</c:v>
                </c:pt>
                <c:pt idx="4863">
                  <c:v>-185.21550339999999</c:v>
                </c:pt>
                <c:pt idx="4864">
                  <c:v>-185.21328129999998</c:v>
                </c:pt>
                <c:pt idx="4865">
                  <c:v>-185.21105649999998</c:v>
                </c:pt>
                <c:pt idx="4866">
                  <c:v>-185.20882919999997</c:v>
                </c:pt>
                <c:pt idx="4867">
                  <c:v>-185.20659999999998</c:v>
                </c:pt>
                <c:pt idx="4868">
                  <c:v>-185.20436859999998</c:v>
                </c:pt>
                <c:pt idx="4869">
                  <c:v>-185.20213639999997</c:v>
                </c:pt>
                <c:pt idx="4870">
                  <c:v>-185.19990449999997</c:v>
                </c:pt>
                <c:pt idx="4871">
                  <c:v>-185.19767349999998</c:v>
                </c:pt>
                <c:pt idx="4872">
                  <c:v>-185.19544329999997</c:v>
                </c:pt>
                <c:pt idx="4873">
                  <c:v>-185.19321509999997</c:v>
                </c:pt>
                <c:pt idx="4874">
                  <c:v>-185.19098969999999</c:v>
                </c:pt>
                <c:pt idx="4875">
                  <c:v>-185.18876799999998</c:v>
                </c:pt>
                <c:pt idx="4876">
                  <c:v>-185.18655059999998</c:v>
                </c:pt>
                <c:pt idx="4877">
                  <c:v>-185.18433759999999</c:v>
                </c:pt>
                <c:pt idx="4878">
                  <c:v>-185.18212799999998</c:v>
                </c:pt>
                <c:pt idx="4879">
                  <c:v>-185.17992129999999</c:v>
                </c:pt>
                <c:pt idx="4880">
                  <c:v>-185.17771519999997</c:v>
                </c:pt>
                <c:pt idx="4881">
                  <c:v>-185.17572879999997</c:v>
                </c:pt>
                <c:pt idx="4882">
                  <c:v>-185.17550799999998</c:v>
                </c:pt>
                <c:pt idx="4883">
                  <c:v>-185.1732988</c:v>
                </c:pt>
                <c:pt idx="4884">
                  <c:v>-185.17108619999999</c:v>
                </c:pt>
                <c:pt idx="4885">
                  <c:v>-185.16886949999997</c:v>
                </c:pt>
                <c:pt idx="4886">
                  <c:v>-185.16664889999998</c:v>
                </c:pt>
                <c:pt idx="4887">
                  <c:v>-185.16442489999997</c:v>
                </c:pt>
                <c:pt idx="4888">
                  <c:v>-185.16220039999996</c:v>
                </c:pt>
                <c:pt idx="4889">
                  <c:v>-185.15997789999997</c:v>
                </c:pt>
                <c:pt idx="4890">
                  <c:v>-185.15775779999996</c:v>
                </c:pt>
                <c:pt idx="4891">
                  <c:v>-185.15554169999996</c:v>
                </c:pt>
                <c:pt idx="4892">
                  <c:v>-185.15332979999999</c:v>
                </c:pt>
                <c:pt idx="4893">
                  <c:v>-185.15112099999999</c:v>
                </c:pt>
                <c:pt idx="4894">
                  <c:v>-185.14891329999998</c:v>
                </c:pt>
                <c:pt idx="4895">
                  <c:v>-185.14670579999998</c:v>
                </c:pt>
                <c:pt idx="4896">
                  <c:v>-185.14449689999998</c:v>
                </c:pt>
                <c:pt idx="4897">
                  <c:v>-185.14228599999998</c:v>
                </c:pt>
                <c:pt idx="4898">
                  <c:v>-185.14007099999998</c:v>
                </c:pt>
                <c:pt idx="4899">
                  <c:v>-185.13785199999998</c:v>
                </c:pt>
                <c:pt idx="4900">
                  <c:v>-185.13562919999998</c:v>
                </c:pt>
                <c:pt idx="4901">
                  <c:v>-185.13340339999996</c:v>
                </c:pt>
                <c:pt idx="4902">
                  <c:v>-185.13117419999998</c:v>
                </c:pt>
                <c:pt idx="4903">
                  <c:v>-185.12894429999997</c:v>
                </c:pt>
                <c:pt idx="4904">
                  <c:v>-185.12671459999996</c:v>
                </c:pt>
                <c:pt idx="4905">
                  <c:v>-185.12448569999998</c:v>
                </c:pt>
                <c:pt idx="4906">
                  <c:v>-185.12225889999996</c:v>
                </c:pt>
                <c:pt idx="4907">
                  <c:v>-185.12003499999997</c:v>
                </c:pt>
                <c:pt idx="4908">
                  <c:v>-185.11781269999997</c:v>
                </c:pt>
                <c:pt idx="4909">
                  <c:v>-185.11559239999997</c:v>
                </c:pt>
                <c:pt idx="4910">
                  <c:v>-185.11337309999999</c:v>
                </c:pt>
                <c:pt idx="4911">
                  <c:v>-185.11115269999999</c:v>
                </c:pt>
                <c:pt idx="4912">
                  <c:v>-185.10892999999999</c:v>
                </c:pt>
                <c:pt idx="4913">
                  <c:v>-185.10670539999998</c:v>
                </c:pt>
                <c:pt idx="4914">
                  <c:v>-185.10448149999996</c:v>
                </c:pt>
                <c:pt idx="4915">
                  <c:v>-185.10225929999996</c:v>
                </c:pt>
                <c:pt idx="4916">
                  <c:v>-185.10004099999998</c:v>
                </c:pt>
                <c:pt idx="4917">
                  <c:v>-185.09782959999998</c:v>
                </c:pt>
                <c:pt idx="4918">
                  <c:v>-185.09562599999998</c:v>
                </c:pt>
                <c:pt idx="4919">
                  <c:v>-185.09342859999998</c:v>
                </c:pt>
                <c:pt idx="4920">
                  <c:v>-185.09123959999999</c:v>
                </c:pt>
                <c:pt idx="4921">
                  <c:v>-185.08905869999998</c:v>
                </c:pt>
                <c:pt idx="4922">
                  <c:v>-185.08688419999999</c:v>
                </c:pt>
                <c:pt idx="4923">
                  <c:v>-185.08471569999998</c:v>
                </c:pt>
                <c:pt idx="4924">
                  <c:v>-185.08255279999997</c:v>
                </c:pt>
                <c:pt idx="4925">
                  <c:v>-185.08039109999999</c:v>
                </c:pt>
                <c:pt idx="4926">
                  <c:v>-185.07822859999999</c:v>
                </c:pt>
                <c:pt idx="4927">
                  <c:v>-185.07606469999996</c:v>
                </c:pt>
                <c:pt idx="4928">
                  <c:v>-185.07389639999997</c:v>
                </c:pt>
                <c:pt idx="4929">
                  <c:v>-185.07171969999996</c:v>
                </c:pt>
                <c:pt idx="4930">
                  <c:v>-185.06953619999996</c:v>
                </c:pt>
                <c:pt idx="4931">
                  <c:v>-185.0673458</c:v>
                </c:pt>
                <c:pt idx="4932">
                  <c:v>-185.0651484</c:v>
                </c:pt>
                <c:pt idx="4933">
                  <c:v>-185.06294529999997</c:v>
                </c:pt>
                <c:pt idx="4934">
                  <c:v>-185.06073919999997</c:v>
                </c:pt>
                <c:pt idx="4935">
                  <c:v>-185.05853049999996</c:v>
                </c:pt>
                <c:pt idx="4936">
                  <c:v>-185.05632199999997</c:v>
                </c:pt>
                <c:pt idx="4937">
                  <c:v>-185.05411379999998</c:v>
                </c:pt>
                <c:pt idx="4938">
                  <c:v>-185.05190589999998</c:v>
                </c:pt>
                <c:pt idx="4939">
                  <c:v>-185.04969899999998</c:v>
                </c:pt>
                <c:pt idx="4940">
                  <c:v>-185.04749189999998</c:v>
                </c:pt>
                <c:pt idx="4941">
                  <c:v>-185.04528209999998</c:v>
                </c:pt>
                <c:pt idx="4942">
                  <c:v>-185.04307059999996</c:v>
                </c:pt>
                <c:pt idx="4943">
                  <c:v>-185.04085709999998</c:v>
                </c:pt>
                <c:pt idx="4944">
                  <c:v>-185.03864089999996</c:v>
                </c:pt>
                <c:pt idx="4945">
                  <c:v>-185.03642179999997</c:v>
                </c:pt>
                <c:pt idx="4946">
                  <c:v>-185.03419949999997</c:v>
                </c:pt>
                <c:pt idx="4947">
                  <c:v>-185.03197369999998</c:v>
                </c:pt>
                <c:pt idx="4948">
                  <c:v>-185.02974459999996</c:v>
                </c:pt>
                <c:pt idx="4949">
                  <c:v>-185.02751369999999</c:v>
                </c:pt>
                <c:pt idx="4950">
                  <c:v>-185.02528179999996</c:v>
                </c:pt>
                <c:pt idx="4951">
                  <c:v>-185.0230512</c:v>
                </c:pt>
                <c:pt idx="4952">
                  <c:v>-185.02082329999996</c:v>
                </c:pt>
                <c:pt idx="4953">
                  <c:v>-185.01859949999999</c:v>
                </c:pt>
                <c:pt idx="4954">
                  <c:v>-185.01637839999998</c:v>
                </c:pt>
                <c:pt idx="4955">
                  <c:v>-185.01416189999998</c:v>
                </c:pt>
                <c:pt idx="4956">
                  <c:v>-185.01195119999997</c:v>
                </c:pt>
                <c:pt idx="4957">
                  <c:v>-185.00974599999998</c:v>
                </c:pt>
                <c:pt idx="4958">
                  <c:v>-185.00754559999996</c:v>
                </c:pt>
                <c:pt idx="4959">
                  <c:v>-185.00535049999996</c:v>
                </c:pt>
                <c:pt idx="4960">
                  <c:v>-185.00315689999996</c:v>
                </c:pt>
                <c:pt idx="4961">
                  <c:v>-185.00096329999997</c:v>
                </c:pt>
                <c:pt idx="4962">
                  <c:v>-184.99876629999997</c:v>
                </c:pt>
                <c:pt idx="4963">
                  <c:v>-184.99656419999997</c:v>
                </c:pt>
                <c:pt idx="4964">
                  <c:v>-184.99435599999998</c:v>
                </c:pt>
                <c:pt idx="4965">
                  <c:v>-184.99214189999998</c:v>
                </c:pt>
                <c:pt idx="4966">
                  <c:v>-184.98992109999998</c:v>
                </c:pt>
                <c:pt idx="4967">
                  <c:v>-184.98769689999997</c:v>
                </c:pt>
                <c:pt idx="4968">
                  <c:v>-184.98547129999997</c:v>
                </c:pt>
                <c:pt idx="4969">
                  <c:v>-184.98324499999998</c:v>
                </c:pt>
                <c:pt idx="4970">
                  <c:v>-184.98102089999998</c:v>
                </c:pt>
                <c:pt idx="4971">
                  <c:v>-184.97880319999996</c:v>
                </c:pt>
                <c:pt idx="4972">
                  <c:v>-184.9768019</c:v>
                </c:pt>
                <c:pt idx="4973">
                  <c:v>-184.97610559999998</c:v>
                </c:pt>
                <c:pt idx="4974">
                  <c:v>-184.97389009999998</c:v>
                </c:pt>
                <c:pt idx="4975">
                  <c:v>-184.97166739999997</c:v>
                </c:pt>
                <c:pt idx="4976">
                  <c:v>-184.96944149999996</c:v>
                </c:pt>
                <c:pt idx="4977">
                  <c:v>-184.96721229999997</c:v>
                </c:pt>
                <c:pt idx="4978">
                  <c:v>-184.96498129999998</c:v>
                </c:pt>
                <c:pt idx="4979">
                  <c:v>-184.96274789999998</c:v>
                </c:pt>
                <c:pt idx="4980">
                  <c:v>-184.96051269999998</c:v>
                </c:pt>
                <c:pt idx="4981">
                  <c:v>-184.9582734</c:v>
                </c:pt>
                <c:pt idx="4982">
                  <c:v>-184.95603079999998</c:v>
                </c:pt>
                <c:pt idx="4983">
                  <c:v>-184.95378619999997</c:v>
                </c:pt>
                <c:pt idx="4984">
                  <c:v>-184.95154059999999</c:v>
                </c:pt>
                <c:pt idx="4985">
                  <c:v>-184.94998889999999</c:v>
                </c:pt>
                <c:pt idx="4986">
                  <c:v>-184.94906679999997</c:v>
                </c:pt>
                <c:pt idx="4987">
                  <c:v>-184.94609379999997</c:v>
                </c:pt>
                <c:pt idx="4988">
                  <c:v>-184.94312699999998</c:v>
                </c:pt>
                <c:pt idx="4989">
                  <c:v>-184.94016519999997</c:v>
                </c:pt>
                <c:pt idx="4990">
                  <c:v>-184.93721009999996</c:v>
                </c:pt>
                <c:pt idx="4991">
                  <c:v>-184.93425869999999</c:v>
                </c:pt>
                <c:pt idx="4992">
                  <c:v>-184.93131259999998</c:v>
                </c:pt>
                <c:pt idx="4993">
                  <c:v>-184.92836949999997</c:v>
                </c:pt>
                <c:pt idx="4994">
                  <c:v>-184.92542769999997</c:v>
                </c:pt>
                <c:pt idx="4995">
                  <c:v>-184.92248439999997</c:v>
                </c:pt>
                <c:pt idx="4996">
                  <c:v>-184.91953729999997</c:v>
                </c:pt>
                <c:pt idx="4997">
                  <c:v>-184.91658619999998</c:v>
                </c:pt>
                <c:pt idx="4998">
                  <c:v>-184.91362809999998</c:v>
                </c:pt>
                <c:pt idx="4999">
                  <c:v>-184.910664</c:v>
                </c:pt>
                <c:pt idx="5000">
                  <c:v>-184.90769219999999</c:v>
                </c:pt>
                <c:pt idx="5001">
                  <c:v>-184.90471539999999</c:v>
                </c:pt>
                <c:pt idx="5002">
                  <c:v>-184.90173369999997</c:v>
                </c:pt>
                <c:pt idx="5003">
                  <c:v>-184.89874959999997</c:v>
                </c:pt>
                <c:pt idx="5004">
                  <c:v>-184.89576529999999</c:v>
                </c:pt>
                <c:pt idx="5005">
                  <c:v>-184.89278409999997</c:v>
                </c:pt>
                <c:pt idx="5006">
                  <c:v>-184.88981019999997</c:v>
                </c:pt>
                <c:pt idx="5007">
                  <c:v>-184.88684279999998</c:v>
                </c:pt>
                <c:pt idx="5008">
                  <c:v>-184.88388379999998</c:v>
                </c:pt>
                <c:pt idx="5009">
                  <c:v>-184.8809316</c:v>
                </c:pt>
                <c:pt idx="5010">
                  <c:v>-184.87798729999997</c:v>
                </c:pt>
                <c:pt idx="5011">
                  <c:v>-184.875047</c:v>
                </c:pt>
                <c:pt idx="5012">
                  <c:v>-184.87210789999997</c:v>
                </c:pt>
                <c:pt idx="5013">
                  <c:v>-184.86916749999997</c:v>
                </c:pt>
                <c:pt idx="5014">
                  <c:v>-184.86622119999998</c:v>
                </c:pt>
                <c:pt idx="5015">
                  <c:v>-184.86326749999998</c:v>
                </c:pt>
                <c:pt idx="5016">
                  <c:v>-184.86030179999997</c:v>
                </c:pt>
                <c:pt idx="5017">
                  <c:v>-184.85732709999996</c:v>
                </c:pt>
                <c:pt idx="5018">
                  <c:v>-184.85434169999996</c:v>
                </c:pt>
                <c:pt idx="5019">
                  <c:v>-184.85135099999997</c:v>
                </c:pt>
                <c:pt idx="5020">
                  <c:v>-184.84835489999998</c:v>
                </c:pt>
                <c:pt idx="5021">
                  <c:v>-184.84535959999999</c:v>
                </c:pt>
                <c:pt idx="5022">
                  <c:v>-184.84236729999998</c:v>
                </c:pt>
                <c:pt idx="5023">
                  <c:v>-184.83938189999998</c:v>
                </c:pt>
                <c:pt idx="5024">
                  <c:v>-184.83640489999999</c:v>
                </c:pt>
                <c:pt idx="5025">
                  <c:v>-184.83343629999996</c:v>
                </c:pt>
                <c:pt idx="5026">
                  <c:v>-184.83047629999999</c:v>
                </c:pt>
                <c:pt idx="5027">
                  <c:v>-184.82752049999999</c:v>
                </c:pt>
                <c:pt idx="5028">
                  <c:v>-184.82456639999998</c:v>
                </c:pt>
                <c:pt idx="5029">
                  <c:v>-184.82160839999997</c:v>
                </c:pt>
                <c:pt idx="5030">
                  <c:v>-184.81864469999999</c:v>
                </c:pt>
                <c:pt idx="5031">
                  <c:v>-184.81567089999999</c:v>
                </c:pt>
                <c:pt idx="5032">
                  <c:v>-184.8126853</c:v>
                </c:pt>
                <c:pt idx="5033">
                  <c:v>-184.80968879999998</c:v>
                </c:pt>
                <c:pt idx="5034">
                  <c:v>-184.80668429999997</c:v>
                </c:pt>
                <c:pt idx="5035">
                  <c:v>-184.80367759999996</c:v>
                </c:pt>
                <c:pt idx="5036">
                  <c:v>-184.80067029999998</c:v>
                </c:pt>
                <c:pt idx="5037">
                  <c:v>-184.79767019999997</c:v>
                </c:pt>
                <c:pt idx="5038">
                  <c:v>-184.79468059999999</c:v>
                </c:pt>
                <c:pt idx="5039">
                  <c:v>-184.7917066</c:v>
                </c:pt>
                <c:pt idx="5040">
                  <c:v>-184.78874709999997</c:v>
                </c:pt>
                <c:pt idx="5041">
                  <c:v>-184.78580169999998</c:v>
                </c:pt>
                <c:pt idx="5042">
                  <c:v>-184.78286799999998</c:v>
                </c:pt>
                <c:pt idx="5043">
                  <c:v>-184.77994109999997</c:v>
                </c:pt>
                <c:pt idx="5044">
                  <c:v>-184.77701679999998</c:v>
                </c:pt>
                <c:pt idx="5045">
                  <c:v>-184.77408689999999</c:v>
                </c:pt>
                <c:pt idx="5046">
                  <c:v>-184.77115079999999</c:v>
                </c:pt>
                <c:pt idx="5047">
                  <c:v>-184.76820309999999</c:v>
                </c:pt>
                <c:pt idx="5048">
                  <c:v>-184.76524539999997</c:v>
                </c:pt>
                <c:pt idx="5049">
                  <c:v>-184.76227489999997</c:v>
                </c:pt>
                <c:pt idx="5050">
                  <c:v>-184.75929819999999</c:v>
                </c:pt>
                <c:pt idx="5051">
                  <c:v>-184.7563184</c:v>
                </c:pt>
                <c:pt idx="5052">
                  <c:v>-184.75334019999997</c:v>
                </c:pt>
                <c:pt idx="5053">
                  <c:v>-184.75036859999997</c:v>
                </c:pt>
                <c:pt idx="5054">
                  <c:v>-184.74740849999998</c:v>
                </c:pt>
                <c:pt idx="5055">
                  <c:v>-184.74446749999998</c:v>
                </c:pt>
                <c:pt idx="5056">
                  <c:v>-184.74154639999998</c:v>
                </c:pt>
                <c:pt idx="5057">
                  <c:v>-184.73864849999998</c:v>
                </c:pt>
                <c:pt idx="5058">
                  <c:v>-184.73576959999997</c:v>
                </c:pt>
                <c:pt idx="5059">
                  <c:v>-184.73290679999997</c:v>
                </c:pt>
                <c:pt idx="5060">
                  <c:v>-184.73004959999997</c:v>
                </c:pt>
                <c:pt idx="5061">
                  <c:v>-184.72718749999996</c:v>
                </c:pt>
                <c:pt idx="5062">
                  <c:v>-184.72431379999998</c:v>
                </c:pt>
                <c:pt idx="5063">
                  <c:v>-184.72142229999997</c:v>
                </c:pt>
                <c:pt idx="5064">
                  <c:v>-184.71851079999999</c:v>
                </c:pt>
                <c:pt idx="5065">
                  <c:v>-184.71557489999998</c:v>
                </c:pt>
                <c:pt idx="5066">
                  <c:v>-184.71261919999998</c:v>
                </c:pt>
                <c:pt idx="5067">
                  <c:v>-184.70964739999999</c:v>
                </c:pt>
                <c:pt idx="5068">
                  <c:v>-184.70666799999998</c:v>
                </c:pt>
                <c:pt idx="5069">
                  <c:v>-184.70368689999998</c:v>
                </c:pt>
                <c:pt idx="5070">
                  <c:v>-184.70071139999999</c:v>
                </c:pt>
                <c:pt idx="5071">
                  <c:v>-184.6977493</c:v>
                </c:pt>
                <c:pt idx="5072">
                  <c:v>-184.69480319999997</c:v>
                </c:pt>
                <c:pt idx="5073">
                  <c:v>-184.69187599999998</c:v>
                </c:pt>
                <c:pt idx="5074">
                  <c:v>-184.68896109999997</c:v>
                </c:pt>
                <c:pt idx="5075">
                  <c:v>-184.68605769999999</c:v>
                </c:pt>
                <c:pt idx="5076">
                  <c:v>-184.68315569999999</c:v>
                </c:pt>
                <c:pt idx="5077">
                  <c:v>-184.68025029999998</c:v>
                </c:pt>
                <c:pt idx="5078">
                  <c:v>-184.67733019999997</c:v>
                </c:pt>
                <c:pt idx="5079">
                  <c:v>-184.67439109999998</c:v>
                </c:pt>
                <c:pt idx="5080">
                  <c:v>-184.6714303</c:v>
                </c:pt>
                <c:pt idx="5081">
                  <c:v>-184.66844819999997</c:v>
                </c:pt>
                <c:pt idx="5082">
                  <c:v>-184.66544869999996</c:v>
                </c:pt>
                <c:pt idx="5083">
                  <c:v>-184.66243589999999</c:v>
                </c:pt>
                <c:pt idx="5084">
                  <c:v>-184.65942189999998</c:v>
                </c:pt>
                <c:pt idx="5085">
                  <c:v>-184.65641219999998</c:v>
                </c:pt>
                <c:pt idx="5086">
                  <c:v>-184.65341679999997</c:v>
                </c:pt>
                <c:pt idx="5087">
                  <c:v>-184.65043929999996</c:v>
                </c:pt>
                <c:pt idx="5088">
                  <c:v>-184.64748659999998</c:v>
                </c:pt>
                <c:pt idx="5089">
                  <c:v>-184.64455699999996</c:v>
                </c:pt>
                <c:pt idx="5090">
                  <c:v>-184.64164649999998</c:v>
                </c:pt>
                <c:pt idx="5091">
                  <c:v>-184.63875089999999</c:v>
                </c:pt>
                <c:pt idx="5092">
                  <c:v>-184.63586249999997</c:v>
                </c:pt>
                <c:pt idx="5093">
                  <c:v>-184.63297369999998</c:v>
                </c:pt>
                <c:pt idx="5094">
                  <c:v>-184.63033369999999</c:v>
                </c:pt>
                <c:pt idx="5095">
                  <c:v>-184.63030459999999</c:v>
                </c:pt>
                <c:pt idx="5096">
                  <c:v>-184.63007189999996</c:v>
                </c:pt>
                <c:pt idx="5097">
                  <c:v>-184.62715779999996</c:v>
                </c:pt>
                <c:pt idx="5098">
                  <c:v>-184.62426969999996</c:v>
                </c:pt>
                <c:pt idx="5099">
                  <c:v>-184.62140479999999</c:v>
                </c:pt>
                <c:pt idx="5100">
                  <c:v>-184.61855059999999</c:v>
                </c:pt>
                <c:pt idx="5101">
                  <c:v>-184.61570229999998</c:v>
                </c:pt>
                <c:pt idx="5102">
                  <c:v>-184.61494929999998</c:v>
                </c:pt>
                <c:pt idx="5103">
                  <c:v>-184.61286479999998</c:v>
                </c:pt>
                <c:pt idx="5104">
                  <c:v>-184.61003869999996</c:v>
                </c:pt>
                <c:pt idx="5105">
                  <c:v>-184.60723139999999</c:v>
                </c:pt>
                <c:pt idx="5106">
                  <c:v>-184.6048065</c:v>
                </c:pt>
                <c:pt idx="5107">
                  <c:v>-184.60444559999996</c:v>
                </c:pt>
                <c:pt idx="5108">
                  <c:v>-184.60166079999999</c:v>
                </c:pt>
                <c:pt idx="5109">
                  <c:v>-184.59882529999999</c:v>
                </c:pt>
                <c:pt idx="5110">
                  <c:v>-184.5959575</c:v>
                </c:pt>
                <c:pt idx="5111">
                  <c:v>-184.59307509999996</c:v>
                </c:pt>
                <c:pt idx="5112">
                  <c:v>-184.59018459999999</c:v>
                </c:pt>
                <c:pt idx="5113">
                  <c:v>-184.58728849999997</c:v>
                </c:pt>
                <c:pt idx="5114">
                  <c:v>-184.58438279999996</c:v>
                </c:pt>
                <c:pt idx="5115">
                  <c:v>-184.58146479999999</c:v>
                </c:pt>
                <c:pt idx="5116">
                  <c:v>-184.57852799999998</c:v>
                </c:pt>
                <c:pt idx="5117">
                  <c:v>-184.5755734</c:v>
                </c:pt>
                <c:pt idx="5118">
                  <c:v>-184.57259919999996</c:v>
                </c:pt>
                <c:pt idx="5119">
                  <c:v>-184.56960819999998</c:v>
                </c:pt>
                <c:pt idx="5120">
                  <c:v>-184.56660389999996</c:v>
                </c:pt>
                <c:pt idx="5121">
                  <c:v>-184.56359789999999</c:v>
                </c:pt>
                <c:pt idx="5122">
                  <c:v>-184.56059919999996</c:v>
                </c:pt>
                <c:pt idx="5123">
                  <c:v>-184.55761389999998</c:v>
                </c:pt>
                <c:pt idx="5124">
                  <c:v>-184.55464859999998</c:v>
                </c:pt>
                <c:pt idx="5125">
                  <c:v>-184.55170729999998</c:v>
                </c:pt>
                <c:pt idx="5126">
                  <c:v>-184.5487938</c:v>
                </c:pt>
                <c:pt idx="5127">
                  <c:v>-184.5459037</c:v>
                </c:pt>
                <c:pt idx="5128">
                  <c:v>-184.54303259999998</c:v>
                </c:pt>
                <c:pt idx="5129">
                  <c:v>-184.54017229999999</c:v>
                </c:pt>
                <c:pt idx="5130">
                  <c:v>-184.53731479999999</c:v>
                </c:pt>
                <c:pt idx="5131">
                  <c:v>-184.534449</c:v>
                </c:pt>
                <c:pt idx="5132">
                  <c:v>-184.5315665</c:v>
                </c:pt>
                <c:pt idx="5133">
                  <c:v>-184.52866269999998</c:v>
                </c:pt>
                <c:pt idx="5134">
                  <c:v>-184.52573229999996</c:v>
                </c:pt>
                <c:pt idx="5135">
                  <c:v>-184.52277509999999</c:v>
                </c:pt>
                <c:pt idx="5136">
                  <c:v>-184.51979239999997</c:v>
                </c:pt>
                <c:pt idx="5137">
                  <c:v>-184.51679229999996</c:v>
                </c:pt>
                <c:pt idx="5138">
                  <c:v>-184.51378099999999</c:v>
                </c:pt>
                <c:pt idx="5139">
                  <c:v>-184.51076789999996</c:v>
                </c:pt>
                <c:pt idx="5140">
                  <c:v>-184.50775979999997</c:v>
                </c:pt>
                <c:pt idx="5141">
                  <c:v>-184.50476459999999</c:v>
                </c:pt>
                <c:pt idx="5142">
                  <c:v>-184.50178849999998</c:v>
                </c:pt>
                <c:pt idx="5143">
                  <c:v>-184.49883239999997</c:v>
                </c:pt>
                <c:pt idx="5144">
                  <c:v>-184.49589529999997</c:v>
                </c:pt>
                <c:pt idx="5145">
                  <c:v>-184.49297149999998</c:v>
                </c:pt>
                <c:pt idx="5146">
                  <c:v>-184.49005789999998</c:v>
                </c:pt>
                <c:pt idx="5147">
                  <c:v>-184.48714439999998</c:v>
                </c:pt>
                <c:pt idx="5148">
                  <c:v>-184.48422739999998</c:v>
                </c:pt>
                <c:pt idx="5149">
                  <c:v>-184.48129949999998</c:v>
                </c:pt>
                <c:pt idx="5150">
                  <c:v>-184.4783602</c:v>
                </c:pt>
                <c:pt idx="5151">
                  <c:v>-184.47540559999999</c:v>
                </c:pt>
                <c:pt idx="5152">
                  <c:v>-184.47244089999998</c:v>
                </c:pt>
                <c:pt idx="5153">
                  <c:v>-184.46947029999998</c:v>
                </c:pt>
                <c:pt idx="5154">
                  <c:v>-184.46650149999999</c:v>
                </c:pt>
                <c:pt idx="5155">
                  <c:v>-184.46354259999998</c:v>
                </c:pt>
                <c:pt idx="5156">
                  <c:v>-184.46060319999998</c:v>
                </c:pt>
                <c:pt idx="5157">
                  <c:v>-184.45769199999998</c:v>
                </c:pt>
                <c:pt idx="5158">
                  <c:v>-184.45506929999999</c:v>
                </c:pt>
                <c:pt idx="5159">
                  <c:v>-184.45481119999999</c:v>
                </c:pt>
                <c:pt idx="5160">
                  <c:v>-184.45196119999997</c:v>
                </c:pt>
                <c:pt idx="5161">
                  <c:v>-184.44913949999997</c:v>
                </c:pt>
                <c:pt idx="5162">
                  <c:v>-184.44634129999997</c:v>
                </c:pt>
                <c:pt idx="5163">
                  <c:v>-184.44355679999998</c:v>
                </c:pt>
                <c:pt idx="5164">
                  <c:v>-184.44077319999997</c:v>
                </c:pt>
                <c:pt idx="5165">
                  <c:v>-184.43798419999996</c:v>
                </c:pt>
                <c:pt idx="5166">
                  <c:v>-184.43517899999998</c:v>
                </c:pt>
                <c:pt idx="5167">
                  <c:v>-184.43235009999998</c:v>
                </c:pt>
                <c:pt idx="5168">
                  <c:v>-184.42948869999998</c:v>
                </c:pt>
                <c:pt idx="5169">
                  <c:v>-184.42659989999999</c:v>
                </c:pt>
                <c:pt idx="5170">
                  <c:v>-184.42368439999996</c:v>
                </c:pt>
                <c:pt idx="5171">
                  <c:v>-184.42074929999998</c:v>
                </c:pt>
                <c:pt idx="5172">
                  <c:v>-184.41779889999998</c:v>
                </c:pt>
                <c:pt idx="5173">
                  <c:v>-184.41484429999997</c:v>
                </c:pt>
                <c:pt idx="5174">
                  <c:v>-184.41189379999997</c:v>
                </c:pt>
                <c:pt idx="5175">
                  <c:v>-184.40895309999996</c:v>
                </c:pt>
                <c:pt idx="5176">
                  <c:v>-184.40602609999996</c:v>
                </c:pt>
                <c:pt idx="5177">
                  <c:v>-184.40311179999998</c:v>
                </c:pt>
                <c:pt idx="5178">
                  <c:v>-184.40021179999997</c:v>
                </c:pt>
                <c:pt idx="5179">
                  <c:v>-184.39731839999996</c:v>
                </c:pt>
                <c:pt idx="5180">
                  <c:v>-184.39442799999998</c:v>
                </c:pt>
                <c:pt idx="5181">
                  <c:v>-184.39153009999998</c:v>
                </c:pt>
                <c:pt idx="5182">
                  <c:v>-184.38862269999998</c:v>
                </c:pt>
                <c:pt idx="5183">
                  <c:v>-184.38569749999999</c:v>
                </c:pt>
                <c:pt idx="5184">
                  <c:v>-184.38275639999998</c:v>
                </c:pt>
                <c:pt idx="5185">
                  <c:v>-184.37979809999996</c:v>
                </c:pt>
                <c:pt idx="5186">
                  <c:v>-184.37682679999998</c:v>
                </c:pt>
                <c:pt idx="5187">
                  <c:v>-184.3738439</c:v>
                </c:pt>
                <c:pt idx="5188">
                  <c:v>-184.37085789999998</c:v>
                </c:pt>
                <c:pt idx="5189">
                  <c:v>-184.36787579999998</c:v>
                </c:pt>
                <c:pt idx="5190">
                  <c:v>-184.36490129999999</c:v>
                </c:pt>
                <c:pt idx="5191">
                  <c:v>-184.36193579999997</c:v>
                </c:pt>
                <c:pt idx="5192">
                  <c:v>-184.35897699999998</c:v>
                </c:pt>
                <c:pt idx="5193">
                  <c:v>-184.35602299999999</c:v>
                </c:pt>
                <c:pt idx="5194">
                  <c:v>-184.35306939999998</c:v>
                </c:pt>
                <c:pt idx="5195">
                  <c:v>-184.35011409999998</c:v>
                </c:pt>
                <c:pt idx="5196">
                  <c:v>-184.34715599999998</c:v>
                </c:pt>
                <c:pt idx="5197">
                  <c:v>-184.34419579999997</c:v>
                </c:pt>
                <c:pt idx="5198">
                  <c:v>-184.34123259999998</c:v>
                </c:pt>
                <c:pt idx="5199">
                  <c:v>-184.3382623</c:v>
                </c:pt>
                <c:pt idx="5200">
                  <c:v>-184.33528289999998</c:v>
                </c:pt>
                <c:pt idx="5201">
                  <c:v>-184.33229169999998</c:v>
                </c:pt>
                <c:pt idx="5202">
                  <c:v>-184.32929379999996</c:v>
                </c:pt>
                <c:pt idx="5203">
                  <c:v>-184.32629039999998</c:v>
                </c:pt>
                <c:pt idx="5204">
                  <c:v>-184.32328719999998</c:v>
                </c:pt>
                <c:pt idx="5205">
                  <c:v>-184.32028679999996</c:v>
                </c:pt>
                <c:pt idx="5206">
                  <c:v>-184.31729729999998</c:v>
                </c:pt>
                <c:pt idx="5207">
                  <c:v>-184.31432169999999</c:v>
                </c:pt>
                <c:pt idx="5208">
                  <c:v>-184.31136249999997</c:v>
                </c:pt>
                <c:pt idx="5209">
                  <c:v>-184.30842139999999</c:v>
                </c:pt>
                <c:pt idx="5210">
                  <c:v>-184.30549609999997</c:v>
                </c:pt>
                <c:pt idx="5211">
                  <c:v>-184.30258509999999</c:v>
                </c:pt>
                <c:pt idx="5212">
                  <c:v>-184.29967649999998</c:v>
                </c:pt>
                <c:pt idx="5213">
                  <c:v>-184.2967678</c:v>
                </c:pt>
                <c:pt idx="5214">
                  <c:v>-184.29384859999999</c:v>
                </c:pt>
                <c:pt idx="5215">
                  <c:v>-184.29091569999997</c:v>
                </c:pt>
                <c:pt idx="5216">
                  <c:v>-184.28795879999998</c:v>
                </c:pt>
                <c:pt idx="5217">
                  <c:v>-184.28497969999998</c:v>
                </c:pt>
                <c:pt idx="5218">
                  <c:v>-184.28197379999997</c:v>
                </c:pt>
                <c:pt idx="5219">
                  <c:v>-184.27894779999997</c:v>
                </c:pt>
                <c:pt idx="5220">
                  <c:v>-184.2759102</c:v>
                </c:pt>
                <c:pt idx="5221">
                  <c:v>-184.27287359999997</c:v>
                </c:pt>
                <c:pt idx="5222">
                  <c:v>-184.26984839999997</c:v>
                </c:pt>
                <c:pt idx="5223">
                  <c:v>-184.26684309999996</c:v>
                </c:pt>
                <c:pt idx="5224">
                  <c:v>-184.26385969999998</c:v>
                </c:pt>
                <c:pt idx="5225">
                  <c:v>-184.26089459999997</c:v>
                </c:pt>
                <c:pt idx="5226">
                  <c:v>-184.25794579999996</c:v>
                </c:pt>
                <c:pt idx="5227">
                  <c:v>-184.25500729999999</c:v>
                </c:pt>
                <c:pt idx="5228">
                  <c:v>-184.25207379999998</c:v>
                </c:pt>
                <c:pt idx="5229">
                  <c:v>-184.24913729999997</c:v>
                </c:pt>
                <c:pt idx="5230">
                  <c:v>-184.24619279999996</c:v>
                </c:pt>
                <c:pt idx="5231">
                  <c:v>-184.24323369999996</c:v>
                </c:pt>
                <c:pt idx="5232">
                  <c:v>-184.24025759999998</c:v>
                </c:pt>
                <c:pt idx="5233">
                  <c:v>-184.23726689999998</c:v>
                </c:pt>
                <c:pt idx="5234">
                  <c:v>-184.23426459999996</c:v>
                </c:pt>
                <c:pt idx="5235">
                  <c:v>-184.23125529999999</c:v>
                </c:pt>
                <c:pt idx="5236">
                  <c:v>-184.22824449999996</c:v>
                </c:pt>
                <c:pt idx="5237">
                  <c:v>-184.22524289999998</c:v>
                </c:pt>
                <c:pt idx="5238">
                  <c:v>-184.22225529999997</c:v>
                </c:pt>
                <c:pt idx="5239">
                  <c:v>-184.21928749999998</c:v>
                </c:pt>
                <c:pt idx="5240">
                  <c:v>-184.21634029999996</c:v>
                </c:pt>
                <c:pt idx="5241">
                  <c:v>-184.21341489999998</c:v>
                </c:pt>
                <c:pt idx="5242">
                  <c:v>-184.21050859999997</c:v>
                </c:pt>
                <c:pt idx="5243">
                  <c:v>-184.20761259999998</c:v>
                </c:pt>
                <c:pt idx="5244">
                  <c:v>-184.2047207</c:v>
                </c:pt>
                <c:pt idx="5245">
                  <c:v>-184.20182319999998</c:v>
                </c:pt>
                <c:pt idx="5246">
                  <c:v>-184.19891669999998</c:v>
                </c:pt>
                <c:pt idx="5247">
                  <c:v>-184.19599039999997</c:v>
                </c:pt>
                <c:pt idx="5248">
                  <c:v>-184.19304649999998</c:v>
                </c:pt>
                <c:pt idx="5249">
                  <c:v>-184.19007959999999</c:v>
                </c:pt>
                <c:pt idx="5250">
                  <c:v>-184.18709679999998</c:v>
                </c:pt>
                <c:pt idx="5251">
                  <c:v>-184.18409879999996</c:v>
                </c:pt>
                <c:pt idx="5252">
                  <c:v>-184.18109629999998</c:v>
                </c:pt>
                <c:pt idx="5253">
                  <c:v>-184.17809309999998</c:v>
                </c:pt>
                <c:pt idx="5254">
                  <c:v>-184.17509939999997</c:v>
                </c:pt>
                <c:pt idx="5255">
                  <c:v>-184.17211869999997</c:v>
                </c:pt>
                <c:pt idx="5256">
                  <c:v>-184.16915409999996</c:v>
                </c:pt>
                <c:pt idx="5257">
                  <c:v>-184.16620649999999</c:v>
                </c:pt>
                <c:pt idx="5258">
                  <c:v>-184.16327329999996</c:v>
                </c:pt>
                <c:pt idx="5259">
                  <c:v>-184.16035059999996</c:v>
                </c:pt>
                <c:pt idx="5260">
                  <c:v>-184.15743049999998</c:v>
                </c:pt>
                <c:pt idx="5261">
                  <c:v>-184.15450849999996</c:v>
                </c:pt>
                <c:pt idx="5262">
                  <c:v>-184.15157469999997</c:v>
                </c:pt>
                <c:pt idx="5263">
                  <c:v>-184.14862609999997</c:v>
                </c:pt>
                <c:pt idx="5264">
                  <c:v>-184.14565969999998</c:v>
                </c:pt>
                <c:pt idx="5265">
                  <c:v>-184.14267859999998</c:v>
                </c:pt>
                <c:pt idx="5266">
                  <c:v>-184.13968289999997</c:v>
                </c:pt>
                <c:pt idx="5267">
                  <c:v>-184.13668069999997</c:v>
                </c:pt>
                <c:pt idx="5268">
                  <c:v>-184.13368269999998</c:v>
                </c:pt>
                <c:pt idx="5269">
                  <c:v>-184.13069609999997</c:v>
                </c:pt>
                <c:pt idx="5270">
                  <c:v>-184.12772739999997</c:v>
                </c:pt>
                <c:pt idx="5271">
                  <c:v>-184.12477949999999</c:v>
                </c:pt>
                <c:pt idx="5272">
                  <c:v>-184.12185869999996</c:v>
                </c:pt>
                <c:pt idx="5273">
                  <c:v>-184.11896309999997</c:v>
                </c:pt>
                <c:pt idx="5274">
                  <c:v>-184.11608679999998</c:v>
                </c:pt>
                <c:pt idx="5275">
                  <c:v>-184.11322029999997</c:v>
                </c:pt>
                <c:pt idx="5276">
                  <c:v>-184.11035629999998</c:v>
                </c:pt>
                <c:pt idx="5277">
                  <c:v>-184.10748869999998</c:v>
                </c:pt>
                <c:pt idx="5278">
                  <c:v>-184.10460679999997</c:v>
                </c:pt>
                <c:pt idx="5279">
                  <c:v>-184.10170839999998</c:v>
                </c:pt>
                <c:pt idx="5280">
                  <c:v>-184.09878729999997</c:v>
                </c:pt>
                <c:pt idx="5281">
                  <c:v>-184.09584899999999</c:v>
                </c:pt>
                <c:pt idx="5282">
                  <c:v>-184.09289049999998</c:v>
                </c:pt>
                <c:pt idx="5283">
                  <c:v>-184.08992109999997</c:v>
                </c:pt>
                <c:pt idx="5284">
                  <c:v>-184.08694089999997</c:v>
                </c:pt>
                <c:pt idx="5285">
                  <c:v>-184.08396099999999</c:v>
                </c:pt>
                <c:pt idx="5286">
                  <c:v>-184.08098299999997</c:v>
                </c:pt>
                <c:pt idx="5287">
                  <c:v>-184.07801569999998</c:v>
                </c:pt>
                <c:pt idx="5288">
                  <c:v>-184.07505999999998</c:v>
                </c:pt>
                <c:pt idx="5289">
                  <c:v>-184.07211789999997</c:v>
                </c:pt>
                <c:pt idx="5290">
                  <c:v>-184.06918669999999</c:v>
                </c:pt>
                <c:pt idx="5291">
                  <c:v>-184.06626309999996</c:v>
                </c:pt>
                <c:pt idx="5292">
                  <c:v>-184.06334349999997</c:v>
                </c:pt>
                <c:pt idx="5293">
                  <c:v>-184.06041839999997</c:v>
                </c:pt>
                <c:pt idx="5294">
                  <c:v>-184.05748579999999</c:v>
                </c:pt>
                <c:pt idx="5295">
                  <c:v>-184.05454139999998</c:v>
                </c:pt>
                <c:pt idx="5296">
                  <c:v>-184.05158739999996</c:v>
                </c:pt>
                <c:pt idx="5297">
                  <c:v>-184.04861869999996</c:v>
                </c:pt>
                <c:pt idx="5298">
                  <c:v>-184.04564369999997</c:v>
                </c:pt>
                <c:pt idx="5299">
                  <c:v>-184.04266919999998</c:v>
                </c:pt>
                <c:pt idx="5300">
                  <c:v>-184.03970219999997</c:v>
                </c:pt>
                <c:pt idx="5301">
                  <c:v>-184.03674489999997</c:v>
                </c:pt>
                <c:pt idx="5302">
                  <c:v>-184.03380249999998</c:v>
                </c:pt>
                <c:pt idx="5303">
                  <c:v>-184.03088259999998</c:v>
                </c:pt>
                <c:pt idx="5304">
                  <c:v>-184.02798359999997</c:v>
                </c:pt>
                <c:pt idx="5305">
                  <c:v>-184.02510349999997</c:v>
                </c:pt>
                <c:pt idx="5306">
                  <c:v>-184.0222369</c:v>
                </c:pt>
                <c:pt idx="5307">
                  <c:v>-184.01938029999997</c:v>
                </c:pt>
                <c:pt idx="5308">
                  <c:v>-184.0165265</c:v>
                </c:pt>
                <c:pt idx="5309">
                  <c:v>-184.01366759999996</c:v>
                </c:pt>
                <c:pt idx="5310">
                  <c:v>-184.01079959999998</c:v>
                </c:pt>
                <c:pt idx="5311">
                  <c:v>-184.0079169</c:v>
                </c:pt>
                <c:pt idx="5312">
                  <c:v>-184.00502329999998</c:v>
                </c:pt>
                <c:pt idx="5313">
                  <c:v>-184.00211489999998</c:v>
                </c:pt>
                <c:pt idx="5314">
                  <c:v>-183.99919789999996</c:v>
                </c:pt>
                <c:pt idx="5315">
                  <c:v>-183.99626849999999</c:v>
                </c:pt>
                <c:pt idx="5316">
                  <c:v>-183.99333689999997</c:v>
                </c:pt>
                <c:pt idx="5317">
                  <c:v>-183.99040199999996</c:v>
                </c:pt>
                <c:pt idx="5318">
                  <c:v>-183.98747149999997</c:v>
                </c:pt>
                <c:pt idx="5319">
                  <c:v>-183.98454249999998</c:v>
                </c:pt>
                <c:pt idx="5320">
                  <c:v>-183.98161919999998</c:v>
                </c:pt>
                <c:pt idx="5321">
                  <c:v>-183.97869939999998</c:v>
                </c:pt>
                <c:pt idx="5322">
                  <c:v>-183.97578239999996</c:v>
                </c:pt>
                <c:pt idx="5323">
                  <c:v>-183.97286469999997</c:v>
                </c:pt>
                <c:pt idx="5324">
                  <c:v>-183.9699407</c:v>
                </c:pt>
                <c:pt idx="5325">
                  <c:v>-183.96701109999998</c:v>
                </c:pt>
                <c:pt idx="5326">
                  <c:v>-183.96407249999999</c:v>
                </c:pt>
                <c:pt idx="5327">
                  <c:v>-183.96112749999998</c:v>
                </c:pt>
                <c:pt idx="5328">
                  <c:v>-183.95817049999999</c:v>
                </c:pt>
                <c:pt idx="5329">
                  <c:v>-183.95520989999997</c:v>
                </c:pt>
                <c:pt idx="5330">
                  <c:v>-183.95224709999997</c:v>
                </c:pt>
                <c:pt idx="5331">
                  <c:v>-183.94928779999998</c:v>
                </c:pt>
                <c:pt idx="5332">
                  <c:v>-183.94632939999997</c:v>
                </c:pt>
                <c:pt idx="5333">
                  <c:v>-183.94337849999999</c:v>
                </c:pt>
                <c:pt idx="5334">
                  <c:v>-183.94043779999998</c:v>
                </c:pt>
                <c:pt idx="5335">
                  <c:v>-183.93750669999997</c:v>
                </c:pt>
                <c:pt idx="5336">
                  <c:v>-183.93458139999996</c:v>
                </c:pt>
                <c:pt idx="5337">
                  <c:v>-183.93165809999999</c:v>
                </c:pt>
                <c:pt idx="5338">
                  <c:v>-183.92873509999998</c:v>
                </c:pt>
                <c:pt idx="5339">
                  <c:v>-183.92580589999997</c:v>
                </c:pt>
                <c:pt idx="5340">
                  <c:v>-183.92286889999997</c:v>
                </c:pt>
                <c:pt idx="5341">
                  <c:v>-183.91992099999999</c:v>
                </c:pt>
                <c:pt idx="5342">
                  <c:v>-183.91696229999997</c:v>
                </c:pt>
                <c:pt idx="5343">
                  <c:v>-183.91399329999996</c:v>
                </c:pt>
                <c:pt idx="5344">
                  <c:v>-183.91101649999996</c:v>
                </c:pt>
                <c:pt idx="5345">
                  <c:v>-183.90803729999999</c:v>
                </c:pt>
                <c:pt idx="5346">
                  <c:v>-183.90505789999997</c:v>
                </c:pt>
                <c:pt idx="5347">
                  <c:v>-183.90208559999996</c:v>
                </c:pt>
                <c:pt idx="5348">
                  <c:v>-183.89911979999999</c:v>
                </c:pt>
                <c:pt idx="5349">
                  <c:v>-183.89616399999997</c:v>
                </c:pt>
                <c:pt idx="5350">
                  <c:v>-183.89321399999997</c:v>
                </c:pt>
                <c:pt idx="5351">
                  <c:v>-183.89027229999999</c:v>
                </c:pt>
                <c:pt idx="5352">
                  <c:v>-183.88678009999998</c:v>
                </c:pt>
                <c:pt idx="5353">
                  <c:v>-183.88323409999998</c:v>
                </c:pt>
                <c:pt idx="5354">
                  <c:v>-183.87968409999996</c:v>
                </c:pt>
                <c:pt idx="5355">
                  <c:v>-183.8761275</c:v>
                </c:pt>
                <c:pt idx="5356">
                  <c:v>-183.87256259999998</c:v>
                </c:pt>
                <c:pt idx="5357">
                  <c:v>-183.86898729999996</c:v>
                </c:pt>
                <c:pt idx="5358">
                  <c:v>-183.86540359999998</c:v>
                </c:pt>
                <c:pt idx="5359">
                  <c:v>-183.861808</c:v>
                </c:pt>
                <c:pt idx="5360">
                  <c:v>-183.85821249999998</c:v>
                </c:pt>
                <c:pt idx="5361">
                  <c:v>-183.85461629999998</c:v>
                </c:pt>
                <c:pt idx="5362">
                  <c:v>-183.85102949999998</c:v>
                </c:pt>
                <c:pt idx="5363">
                  <c:v>-183.84744639999997</c:v>
                </c:pt>
                <c:pt idx="5364">
                  <c:v>-183.84388089999999</c:v>
                </c:pt>
                <c:pt idx="5365">
                  <c:v>-183.84032889999997</c:v>
                </c:pt>
                <c:pt idx="5366">
                  <c:v>-183.83679369999999</c:v>
                </c:pt>
                <c:pt idx="5367">
                  <c:v>-183.83326619999997</c:v>
                </c:pt>
                <c:pt idx="5368">
                  <c:v>-183.82974889999997</c:v>
                </c:pt>
                <c:pt idx="5369">
                  <c:v>-183.82623799999999</c:v>
                </c:pt>
                <c:pt idx="5370">
                  <c:v>-183.82272949999998</c:v>
                </c:pt>
                <c:pt idx="5371">
                  <c:v>-183.81921979999998</c:v>
                </c:pt>
                <c:pt idx="5372">
                  <c:v>-183.81570449999998</c:v>
                </c:pt>
                <c:pt idx="5373">
                  <c:v>-183.8121865</c:v>
                </c:pt>
                <c:pt idx="5374">
                  <c:v>-183.80866189999998</c:v>
                </c:pt>
                <c:pt idx="5375">
                  <c:v>-183.80513439999999</c:v>
                </c:pt>
                <c:pt idx="5376">
                  <c:v>-183.80159929999996</c:v>
                </c:pt>
                <c:pt idx="5377">
                  <c:v>-183.79806299999996</c:v>
                </c:pt>
                <c:pt idx="5378">
                  <c:v>-183.79452649999996</c:v>
                </c:pt>
                <c:pt idx="5379">
                  <c:v>-183.79099409999998</c:v>
                </c:pt>
                <c:pt idx="5380">
                  <c:v>-183.78746339999998</c:v>
                </c:pt>
                <c:pt idx="5381">
                  <c:v>-183.78393589999996</c:v>
                </c:pt>
                <c:pt idx="5382">
                  <c:v>-183.78041489999998</c:v>
                </c:pt>
                <c:pt idx="5383">
                  <c:v>-183.77689819999998</c:v>
                </c:pt>
                <c:pt idx="5384">
                  <c:v>-183.77338319999998</c:v>
                </c:pt>
                <c:pt idx="5385">
                  <c:v>-183.76986459999998</c:v>
                </c:pt>
                <c:pt idx="5386">
                  <c:v>-183.76634429999996</c:v>
                </c:pt>
                <c:pt idx="5387">
                  <c:v>-183.76281949999998</c:v>
                </c:pt>
                <c:pt idx="5388">
                  <c:v>-183.75928939999997</c:v>
                </c:pt>
                <c:pt idx="5389">
                  <c:v>-183.75575099999998</c:v>
                </c:pt>
                <c:pt idx="5390">
                  <c:v>-183.75220499999998</c:v>
                </c:pt>
                <c:pt idx="5391">
                  <c:v>-183.74865819999997</c:v>
                </c:pt>
                <c:pt idx="5392">
                  <c:v>-183.74511039999999</c:v>
                </c:pt>
                <c:pt idx="5393">
                  <c:v>-183.74156609999997</c:v>
                </c:pt>
                <c:pt idx="5394">
                  <c:v>-183.73802099999997</c:v>
                </c:pt>
                <c:pt idx="5395">
                  <c:v>-183.73448879999998</c:v>
                </c:pt>
                <c:pt idx="5396">
                  <c:v>-183.73096499999997</c:v>
                </c:pt>
                <c:pt idx="5397">
                  <c:v>-183.72745419999998</c:v>
                </c:pt>
                <c:pt idx="5398">
                  <c:v>-183.72394579999997</c:v>
                </c:pt>
                <c:pt idx="5399">
                  <c:v>-183.72044769999997</c:v>
                </c:pt>
                <c:pt idx="5400">
                  <c:v>-183.71695379999997</c:v>
                </c:pt>
                <c:pt idx="5401">
                  <c:v>-183.71346329999997</c:v>
                </c:pt>
                <c:pt idx="5402">
                  <c:v>-183.70996849999997</c:v>
                </c:pt>
                <c:pt idx="5403">
                  <c:v>-183.70646699999998</c:v>
                </c:pt>
                <c:pt idx="5404">
                  <c:v>-183.70296039999999</c:v>
                </c:pt>
                <c:pt idx="5405">
                  <c:v>-183.69944429999998</c:v>
                </c:pt>
                <c:pt idx="5406">
                  <c:v>-183.69592229999998</c:v>
                </c:pt>
                <c:pt idx="5407">
                  <c:v>-183.6923875</c:v>
                </c:pt>
                <c:pt idx="5408">
                  <c:v>-183.68885039999998</c:v>
                </c:pt>
                <c:pt idx="5409">
                  <c:v>-183.68530819999998</c:v>
                </c:pt>
                <c:pt idx="5410">
                  <c:v>-183.68176989999998</c:v>
                </c:pt>
                <c:pt idx="5411">
                  <c:v>-183.67822809999998</c:v>
                </c:pt>
                <c:pt idx="5412">
                  <c:v>-183.67469209999996</c:v>
                </c:pt>
                <c:pt idx="5413">
                  <c:v>-183.67116099999998</c:v>
                </c:pt>
                <c:pt idx="5414">
                  <c:v>-183.66763699999996</c:v>
                </c:pt>
                <c:pt idx="5415">
                  <c:v>-183.66411389999996</c:v>
                </c:pt>
                <c:pt idx="5416">
                  <c:v>-183.6605917</c:v>
                </c:pt>
                <c:pt idx="5417">
                  <c:v>-183.65707089999998</c:v>
                </c:pt>
                <c:pt idx="5418">
                  <c:v>-183.65354709999997</c:v>
                </c:pt>
                <c:pt idx="5419">
                  <c:v>-183.65001799999999</c:v>
                </c:pt>
                <c:pt idx="5420">
                  <c:v>-183.64647939999998</c:v>
                </c:pt>
                <c:pt idx="5421">
                  <c:v>-183.64293459999999</c:v>
                </c:pt>
                <c:pt idx="5422">
                  <c:v>-183.63938269999997</c:v>
                </c:pt>
                <c:pt idx="5423">
                  <c:v>-183.63582599999998</c:v>
                </c:pt>
                <c:pt idx="5424">
                  <c:v>-183.63226459999998</c:v>
                </c:pt>
                <c:pt idx="5425">
                  <c:v>-183.62870109999997</c:v>
                </c:pt>
                <c:pt idx="5426">
                  <c:v>-183.62514379999999</c:v>
                </c:pt>
                <c:pt idx="5427">
                  <c:v>-183.62159249999996</c:v>
                </c:pt>
                <c:pt idx="5428">
                  <c:v>-183.61805089999996</c:v>
                </c:pt>
                <c:pt idx="5429">
                  <c:v>-183.61451349999999</c:v>
                </c:pt>
                <c:pt idx="5430">
                  <c:v>-183.61098989999999</c:v>
                </c:pt>
                <c:pt idx="5431">
                  <c:v>-183.60747339999998</c:v>
                </c:pt>
                <c:pt idx="5432">
                  <c:v>-183.60396549999996</c:v>
                </c:pt>
                <c:pt idx="5433">
                  <c:v>-183.60045719999999</c:v>
                </c:pt>
                <c:pt idx="5434">
                  <c:v>-183.59694989999997</c:v>
                </c:pt>
                <c:pt idx="5435">
                  <c:v>-183.59344069999997</c:v>
                </c:pt>
                <c:pt idx="5436">
                  <c:v>-183.58992669999998</c:v>
                </c:pt>
                <c:pt idx="5437">
                  <c:v>-183.58640659999998</c:v>
                </c:pt>
                <c:pt idx="5438">
                  <c:v>-183.58287449999997</c:v>
                </c:pt>
                <c:pt idx="5439">
                  <c:v>-183.57933939999998</c:v>
                </c:pt>
                <c:pt idx="5440">
                  <c:v>-183.57579709999999</c:v>
                </c:pt>
                <c:pt idx="5441">
                  <c:v>-183.57225649999998</c:v>
                </c:pt>
                <c:pt idx="5442">
                  <c:v>-183.56870739999999</c:v>
                </c:pt>
                <c:pt idx="5443">
                  <c:v>-183.56516599999998</c:v>
                </c:pt>
                <c:pt idx="5444">
                  <c:v>-183.56162859999998</c:v>
                </c:pt>
                <c:pt idx="5445">
                  <c:v>-183.55810299999996</c:v>
                </c:pt>
                <c:pt idx="5446">
                  <c:v>-183.55457859999996</c:v>
                </c:pt>
                <c:pt idx="5447">
                  <c:v>-183.55106429999998</c:v>
                </c:pt>
                <c:pt idx="5448">
                  <c:v>-183.54755839999996</c:v>
                </c:pt>
                <c:pt idx="5449">
                  <c:v>-183.54405839999998</c:v>
                </c:pt>
                <c:pt idx="5450">
                  <c:v>-183.54055819999996</c:v>
                </c:pt>
                <c:pt idx="5451">
                  <c:v>-183.53705489999999</c:v>
                </c:pt>
                <c:pt idx="5452">
                  <c:v>-183.53355139999996</c:v>
                </c:pt>
                <c:pt idx="5453">
                  <c:v>-183.53004039999996</c:v>
                </c:pt>
                <c:pt idx="5454">
                  <c:v>-183.52652309999996</c:v>
                </c:pt>
                <c:pt idx="5455">
                  <c:v>-183.52299509999997</c:v>
                </c:pt>
                <c:pt idx="5456">
                  <c:v>-183.51946279999999</c:v>
                </c:pt>
                <c:pt idx="5457">
                  <c:v>-183.51592679999999</c:v>
                </c:pt>
                <c:pt idx="5458">
                  <c:v>-183.51239099999998</c:v>
                </c:pt>
                <c:pt idx="5459">
                  <c:v>-183.50885599999998</c:v>
                </c:pt>
                <c:pt idx="5460">
                  <c:v>-183.50532319999996</c:v>
                </c:pt>
                <c:pt idx="5461">
                  <c:v>-183.50180049999997</c:v>
                </c:pt>
                <c:pt idx="5462">
                  <c:v>-183.49828539999999</c:v>
                </c:pt>
                <c:pt idx="5463">
                  <c:v>-183.49478089999997</c:v>
                </c:pt>
                <c:pt idx="5464">
                  <c:v>-183.49127829999998</c:v>
                </c:pt>
                <c:pt idx="5465">
                  <c:v>-183.48778279999999</c:v>
                </c:pt>
                <c:pt idx="5466">
                  <c:v>-183.48428919999998</c:v>
                </c:pt>
                <c:pt idx="5467">
                  <c:v>-183.48079679999998</c:v>
                </c:pt>
                <c:pt idx="5468">
                  <c:v>-183.47729819999998</c:v>
                </c:pt>
                <c:pt idx="5469">
                  <c:v>-183.4737902</c:v>
                </c:pt>
                <c:pt idx="5470">
                  <c:v>-183.47027609999998</c:v>
                </c:pt>
                <c:pt idx="5471">
                  <c:v>-183.46675239999996</c:v>
                </c:pt>
                <c:pt idx="5472">
                  <c:v>-183.46322279999998</c:v>
                </c:pt>
                <c:pt idx="5473">
                  <c:v>-183.45967899999999</c:v>
                </c:pt>
                <c:pt idx="5474">
                  <c:v>-183.45613649999996</c:v>
                </c:pt>
                <c:pt idx="5475">
                  <c:v>-183.45259049999999</c:v>
                </c:pt>
                <c:pt idx="5476">
                  <c:v>-183.44905089999997</c:v>
                </c:pt>
                <c:pt idx="5477">
                  <c:v>-183.44550759999998</c:v>
                </c:pt>
                <c:pt idx="5478">
                  <c:v>-183.44197629999996</c:v>
                </c:pt>
                <c:pt idx="5479">
                  <c:v>-183.43845189999996</c:v>
                </c:pt>
                <c:pt idx="5480">
                  <c:v>-183.43493729999997</c:v>
                </c:pt>
                <c:pt idx="5481">
                  <c:v>-183.43142449999999</c:v>
                </c:pt>
                <c:pt idx="5482">
                  <c:v>-183.42791659999997</c:v>
                </c:pt>
                <c:pt idx="5483">
                  <c:v>-183.42441209999998</c:v>
                </c:pt>
                <c:pt idx="5484">
                  <c:v>-183.42090279999996</c:v>
                </c:pt>
                <c:pt idx="5485">
                  <c:v>-183.41738869999998</c:v>
                </c:pt>
                <c:pt idx="5486">
                  <c:v>-183.41386299999999</c:v>
                </c:pt>
                <c:pt idx="5487">
                  <c:v>-183.41033269999997</c:v>
                </c:pt>
                <c:pt idx="5488">
                  <c:v>-183.40678959999997</c:v>
                </c:pt>
                <c:pt idx="5489">
                  <c:v>-183.40324209999997</c:v>
                </c:pt>
                <c:pt idx="5490">
                  <c:v>-183.39968489999998</c:v>
                </c:pt>
                <c:pt idx="5491">
                  <c:v>-183.3961281</c:v>
                </c:pt>
                <c:pt idx="5492">
                  <c:v>-183.39257199999997</c:v>
                </c:pt>
                <c:pt idx="5493">
                  <c:v>-183.38902349999998</c:v>
                </c:pt>
                <c:pt idx="5494">
                  <c:v>-183.38548209999999</c:v>
                </c:pt>
                <c:pt idx="5495">
                  <c:v>-183.38194819999998</c:v>
                </c:pt>
                <c:pt idx="5496">
                  <c:v>-183.37842669999998</c:v>
                </c:pt>
                <c:pt idx="5497">
                  <c:v>-183.37491389999997</c:v>
                </c:pt>
                <c:pt idx="5498">
                  <c:v>-183.37141009999999</c:v>
                </c:pt>
                <c:pt idx="5499">
                  <c:v>-183.36790529999996</c:v>
                </c:pt>
                <c:pt idx="5500">
                  <c:v>-183.3644018</c:v>
                </c:pt>
                <c:pt idx="5501">
                  <c:v>-183.3608941</c:v>
                </c:pt>
                <c:pt idx="5502">
                  <c:v>-183.35738199999997</c:v>
                </c:pt>
                <c:pt idx="5503">
                  <c:v>-183.35385859999997</c:v>
                </c:pt>
                <c:pt idx="5504">
                  <c:v>-183.35032299999997</c:v>
                </c:pt>
                <c:pt idx="5505">
                  <c:v>-183.34678019999998</c:v>
                </c:pt>
                <c:pt idx="5506">
                  <c:v>-183.34322929999996</c:v>
                </c:pt>
                <c:pt idx="5507">
                  <c:v>-183.33967489999998</c:v>
                </c:pt>
                <c:pt idx="5508">
                  <c:v>-183.33611359999998</c:v>
                </c:pt>
                <c:pt idx="5509">
                  <c:v>-183.33256009999997</c:v>
                </c:pt>
                <c:pt idx="5510">
                  <c:v>-183.32901029999999</c:v>
                </c:pt>
                <c:pt idx="5511">
                  <c:v>-183.32547139999997</c:v>
                </c:pt>
                <c:pt idx="5512">
                  <c:v>-183.32193749999999</c:v>
                </c:pt>
                <c:pt idx="5513">
                  <c:v>-183.3184182</c:v>
                </c:pt>
                <c:pt idx="5514">
                  <c:v>-183.31490669999999</c:v>
                </c:pt>
                <c:pt idx="5515">
                  <c:v>-183.31140039999997</c:v>
                </c:pt>
                <c:pt idx="5516">
                  <c:v>-183.30789539999998</c:v>
                </c:pt>
                <c:pt idx="5517">
                  <c:v>-183.30438859999998</c:v>
                </c:pt>
                <c:pt idx="5518">
                  <c:v>-183.30088029999996</c:v>
                </c:pt>
                <c:pt idx="5519">
                  <c:v>-183.29735889999998</c:v>
                </c:pt>
                <c:pt idx="5520">
                  <c:v>-183.29383229999996</c:v>
                </c:pt>
                <c:pt idx="5521">
                  <c:v>-183.29029019999996</c:v>
                </c:pt>
                <c:pt idx="5522">
                  <c:v>-183.28674549999999</c:v>
                </c:pt>
                <c:pt idx="5523">
                  <c:v>-183.283188</c:v>
                </c:pt>
                <c:pt idx="5524">
                  <c:v>-183.27963379999997</c:v>
                </c:pt>
                <c:pt idx="5525">
                  <c:v>-183.27607469999998</c:v>
                </c:pt>
                <c:pt idx="5526">
                  <c:v>-183.27252429999999</c:v>
                </c:pt>
                <c:pt idx="5527">
                  <c:v>-183.26897969999999</c:v>
                </c:pt>
                <c:pt idx="5528">
                  <c:v>-183.26544889999997</c:v>
                </c:pt>
                <c:pt idx="5529">
                  <c:v>-183.26192769999997</c:v>
                </c:pt>
                <c:pt idx="5530">
                  <c:v>-183.25841519999997</c:v>
                </c:pt>
                <c:pt idx="5531">
                  <c:v>-183.25491309999998</c:v>
                </c:pt>
                <c:pt idx="5532">
                  <c:v>-183.2514152</c:v>
                </c:pt>
                <c:pt idx="5533">
                  <c:v>-183.24792169999998</c:v>
                </c:pt>
                <c:pt idx="5534">
                  <c:v>-183.24441929999998</c:v>
                </c:pt>
                <c:pt idx="5535">
                  <c:v>-183.24091379999999</c:v>
                </c:pt>
                <c:pt idx="5536">
                  <c:v>-183.23739589999997</c:v>
                </c:pt>
                <c:pt idx="5537">
                  <c:v>-183.23387149999996</c:v>
                </c:pt>
                <c:pt idx="5538">
                  <c:v>-183.23032999999998</c:v>
                </c:pt>
                <c:pt idx="5539">
                  <c:v>-183.22678059999998</c:v>
                </c:pt>
                <c:pt idx="5540">
                  <c:v>-183.22322359999998</c:v>
                </c:pt>
                <c:pt idx="5541">
                  <c:v>-183.21966519999998</c:v>
                </c:pt>
                <c:pt idx="5542">
                  <c:v>-183.21610619999996</c:v>
                </c:pt>
                <c:pt idx="5543">
                  <c:v>-183.21255229999997</c:v>
                </c:pt>
                <c:pt idx="5544">
                  <c:v>-183.20900939999996</c:v>
                </c:pt>
                <c:pt idx="5545">
                  <c:v>-183.20547549999998</c:v>
                </c:pt>
                <c:pt idx="5546">
                  <c:v>-183.20195329999996</c:v>
                </c:pt>
                <c:pt idx="5547">
                  <c:v>-183.19844059999997</c:v>
                </c:pt>
                <c:pt idx="5548">
                  <c:v>-183.19493979999999</c:v>
                </c:pt>
                <c:pt idx="5549">
                  <c:v>-183.19144309999996</c:v>
                </c:pt>
                <c:pt idx="5550">
                  <c:v>-183.18794549999998</c:v>
                </c:pt>
                <c:pt idx="5551">
                  <c:v>-183.18444589999996</c:v>
                </c:pt>
                <c:pt idx="5552">
                  <c:v>-183.18094019999998</c:v>
                </c:pt>
                <c:pt idx="5553">
                  <c:v>-183.1774284</c:v>
                </c:pt>
                <c:pt idx="5554">
                  <c:v>-183.17390169999999</c:v>
                </c:pt>
                <c:pt idx="5555">
                  <c:v>-183.17037069999998</c:v>
                </c:pt>
                <c:pt idx="5556">
                  <c:v>-183.16682789999999</c:v>
                </c:pt>
                <c:pt idx="5557">
                  <c:v>-183.16328629999998</c:v>
                </c:pt>
                <c:pt idx="5558">
                  <c:v>-183.15973819999999</c:v>
                </c:pt>
                <c:pt idx="5559">
                  <c:v>-183.15620149999998</c:v>
                </c:pt>
                <c:pt idx="5560">
                  <c:v>-183.15266759999997</c:v>
                </c:pt>
                <c:pt idx="5561">
                  <c:v>-183.14914699999997</c:v>
                </c:pt>
                <c:pt idx="5562">
                  <c:v>-183.14563509999999</c:v>
                </c:pt>
                <c:pt idx="5563">
                  <c:v>-183.1421388</c:v>
                </c:pt>
                <c:pt idx="5564">
                  <c:v>-183.13865139999996</c:v>
                </c:pt>
                <c:pt idx="5565">
                  <c:v>-183.13516619999996</c:v>
                </c:pt>
                <c:pt idx="5566">
                  <c:v>-183.13168579999996</c:v>
                </c:pt>
                <c:pt idx="5567">
                  <c:v>-183.12820149999999</c:v>
                </c:pt>
                <c:pt idx="5568">
                  <c:v>-183.12471609999997</c:v>
                </c:pt>
                <c:pt idx="5569">
                  <c:v>-183.12121189999999</c:v>
                </c:pt>
                <c:pt idx="5570">
                  <c:v>-183.11770149999998</c:v>
                </c:pt>
                <c:pt idx="5571">
                  <c:v>-183.11417309999996</c:v>
                </c:pt>
                <c:pt idx="5572">
                  <c:v>-183.11063949999999</c:v>
                </c:pt>
                <c:pt idx="5573">
                  <c:v>-183.10708879999999</c:v>
                </c:pt>
                <c:pt idx="5574">
                  <c:v>-183.10353829999997</c:v>
                </c:pt>
                <c:pt idx="5575">
                  <c:v>-183.09998289999999</c:v>
                </c:pt>
                <c:pt idx="5576">
                  <c:v>-183.09643359999998</c:v>
                </c:pt>
                <c:pt idx="5577">
                  <c:v>-183.09288829999997</c:v>
                </c:pt>
                <c:pt idx="5578">
                  <c:v>-183.08935499999998</c:v>
                </c:pt>
                <c:pt idx="5579">
                  <c:v>-183.08583289999996</c:v>
                </c:pt>
                <c:pt idx="5580">
                  <c:v>-183.08231929999999</c:v>
                </c:pt>
                <c:pt idx="5581">
                  <c:v>-183.07881509999999</c:v>
                </c:pt>
                <c:pt idx="5582">
                  <c:v>-183.07531509999998</c:v>
                </c:pt>
                <c:pt idx="5583">
                  <c:v>-183.07181999999997</c:v>
                </c:pt>
                <c:pt idx="5584">
                  <c:v>-183.06831779999999</c:v>
                </c:pt>
                <c:pt idx="5585">
                  <c:v>-183.06480949999997</c:v>
                </c:pt>
                <c:pt idx="5586">
                  <c:v>-183.06128949999999</c:v>
                </c:pt>
                <c:pt idx="5587">
                  <c:v>-183.05775989999998</c:v>
                </c:pt>
                <c:pt idx="5588">
                  <c:v>-183.05421729999998</c:v>
                </c:pt>
                <c:pt idx="5589">
                  <c:v>-183.05066489999996</c:v>
                </c:pt>
                <c:pt idx="5590">
                  <c:v>-183.04710849999998</c:v>
                </c:pt>
                <c:pt idx="5591">
                  <c:v>-183.0435488</c:v>
                </c:pt>
                <c:pt idx="5592">
                  <c:v>-183.03999409999997</c:v>
                </c:pt>
                <c:pt idx="5593">
                  <c:v>-183.03644469999998</c:v>
                </c:pt>
                <c:pt idx="5594">
                  <c:v>-183.03290999999996</c:v>
                </c:pt>
                <c:pt idx="5595">
                  <c:v>-183.02938309999996</c:v>
                </c:pt>
                <c:pt idx="5596">
                  <c:v>-183.02586919999999</c:v>
                </c:pt>
                <c:pt idx="5597">
                  <c:v>-183.02236559999997</c:v>
                </c:pt>
                <c:pt idx="5598">
                  <c:v>-183.01887219999998</c:v>
                </c:pt>
                <c:pt idx="5599">
                  <c:v>-183.01538119999998</c:v>
                </c:pt>
                <c:pt idx="5600">
                  <c:v>-183.01188619999999</c:v>
                </c:pt>
                <c:pt idx="5601">
                  <c:v>-183.00839009999999</c:v>
                </c:pt>
                <c:pt idx="5602">
                  <c:v>-183.00488289999998</c:v>
                </c:pt>
                <c:pt idx="5603">
                  <c:v>-183.00136819999997</c:v>
                </c:pt>
                <c:pt idx="5604">
                  <c:v>-182.99783329999997</c:v>
                </c:pt>
                <c:pt idx="5605">
                  <c:v>-182.99429219999996</c:v>
                </c:pt>
                <c:pt idx="5606">
                  <c:v>-182.99073369999996</c:v>
                </c:pt>
                <c:pt idx="5607">
                  <c:v>-182.98717299999998</c:v>
                </c:pt>
                <c:pt idx="5608">
                  <c:v>-182.98360149999996</c:v>
                </c:pt>
                <c:pt idx="5609">
                  <c:v>-182.98037419999997</c:v>
                </c:pt>
                <c:pt idx="5610">
                  <c:v>-182.98003519999997</c:v>
                </c:pt>
                <c:pt idx="5611">
                  <c:v>-182.97646839999999</c:v>
                </c:pt>
                <c:pt idx="5612">
                  <c:v>-182.9729122</c:v>
                </c:pt>
                <c:pt idx="5613">
                  <c:v>-182.96936489999996</c:v>
                </c:pt>
                <c:pt idx="5614">
                  <c:v>-182.96582839999996</c:v>
                </c:pt>
                <c:pt idx="5615">
                  <c:v>-182.96230199999997</c:v>
                </c:pt>
                <c:pt idx="5616">
                  <c:v>-182.95877869999998</c:v>
                </c:pt>
                <c:pt idx="5617">
                  <c:v>-182.95526299999997</c:v>
                </c:pt>
                <c:pt idx="5618">
                  <c:v>-182.95174139999997</c:v>
                </c:pt>
                <c:pt idx="5619">
                  <c:v>-182.94822189999996</c:v>
                </c:pt>
                <c:pt idx="5620">
                  <c:v>-182.94468599999999</c:v>
                </c:pt>
                <c:pt idx="5621">
                  <c:v>-182.94114739999998</c:v>
                </c:pt>
                <c:pt idx="5622">
                  <c:v>-182.93759249999999</c:v>
                </c:pt>
                <c:pt idx="5623">
                  <c:v>-182.93403629999997</c:v>
                </c:pt>
                <c:pt idx="5624">
                  <c:v>-182.93046779999997</c:v>
                </c:pt>
                <c:pt idx="5625">
                  <c:v>-182.92690439999998</c:v>
                </c:pt>
                <c:pt idx="5626">
                  <c:v>-182.92334299999999</c:v>
                </c:pt>
                <c:pt idx="5627">
                  <c:v>-182.91979179999998</c:v>
                </c:pt>
                <c:pt idx="5628">
                  <c:v>-182.91625129999997</c:v>
                </c:pt>
                <c:pt idx="5629">
                  <c:v>-182.91272669999998</c:v>
                </c:pt>
                <c:pt idx="5630">
                  <c:v>-182.90921939999998</c:v>
                </c:pt>
                <c:pt idx="5631">
                  <c:v>-182.90571919999996</c:v>
                </c:pt>
                <c:pt idx="5632">
                  <c:v>-182.90222869999997</c:v>
                </c:pt>
                <c:pt idx="5633">
                  <c:v>-182.89874129999998</c:v>
                </c:pt>
                <c:pt idx="5634">
                  <c:v>-182.89525759999998</c:v>
                </c:pt>
                <c:pt idx="5635">
                  <c:v>-182.8917649</c:v>
                </c:pt>
                <c:pt idx="5636">
                  <c:v>-182.88826599999999</c:v>
                </c:pt>
                <c:pt idx="5637">
                  <c:v>-182.88475919999996</c:v>
                </c:pt>
                <c:pt idx="5638">
                  <c:v>-182.88124489999996</c:v>
                </c:pt>
                <c:pt idx="5639">
                  <c:v>-182.87772139999998</c:v>
                </c:pt>
                <c:pt idx="5640">
                  <c:v>-182.87418839999998</c:v>
                </c:pt>
                <c:pt idx="5641">
                  <c:v>-182.87065179999996</c:v>
                </c:pt>
                <c:pt idx="5642">
                  <c:v>-182.86710989999997</c:v>
                </c:pt>
                <c:pt idx="5643">
                  <c:v>-182.8635683</c:v>
                </c:pt>
                <c:pt idx="5644">
                  <c:v>-182.86002579999996</c:v>
                </c:pt>
                <c:pt idx="5645">
                  <c:v>-182.85648899999998</c:v>
                </c:pt>
                <c:pt idx="5646">
                  <c:v>-182.85295679999996</c:v>
                </c:pt>
                <c:pt idx="5647">
                  <c:v>-182.8494293</c:v>
                </c:pt>
                <c:pt idx="5648">
                  <c:v>-182.84590809999997</c:v>
                </c:pt>
                <c:pt idx="5649">
                  <c:v>-182.84238979999998</c:v>
                </c:pt>
                <c:pt idx="5650">
                  <c:v>-182.83887629999998</c:v>
                </c:pt>
                <c:pt idx="5651">
                  <c:v>-182.83535489999997</c:v>
                </c:pt>
                <c:pt idx="5652">
                  <c:v>-182.83183679999996</c:v>
                </c:pt>
                <c:pt idx="5653">
                  <c:v>-182.82831009999998</c:v>
                </c:pt>
                <c:pt idx="5654">
                  <c:v>-182.82478579999997</c:v>
                </c:pt>
                <c:pt idx="5655">
                  <c:v>-182.82124579999999</c:v>
                </c:pt>
                <c:pt idx="5656">
                  <c:v>-182.81771239999998</c:v>
                </c:pt>
                <c:pt idx="5657">
                  <c:v>-182.81417409999997</c:v>
                </c:pt>
                <c:pt idx="5658">
                  <c:v>-182.81064569999998</c:v>
                </c:pt>
                <c:pt idx="5659">
                  <c:v>-182.80711399999998</c:v>
                </c:pt>
                <c:pt idx="5660">
                  <c:v>-182.80359729999998</c:v>
                </c:pt>
                <c:pt idx="5661">
                  <c:v>-182.80008989999999</c:v>
                </c:pt>
                <c:pt idx="5662">
                  <c:v>-182.79659399999997</c:v>
                </c:pt>
                <c:pt idx="5663">
                  <c:v>-182.79310559999999</c:v>
                </c:pt>
                <c:pt idx="5664">
                  <c:v>-182.78962499999997</c:v>
                </c:pt>
                <c:pt idx="5665">
                  <c:v>-182.78615509999997</c:v>
                </c:pt>
                <c:pt idx="5666">
                  <c:v>-182.78268209999999</c:v>
                </c:pt>
                <c:pt idx="5667">
                  <c:v>-182.77921419999998</c:v>
                </c:pt>
                <c:pt idx="5668">
                  <c:v>-182.77573889999996</c:v>
                </c:pt>
                <c:pt idx="5669">
                  <c:v>-182.77226649999997</c:v>
                </c:pt>
                <c:pt idx="5670">
                  <c:v>-182.76878039999997</c:v>
                </c:pt>
                <c:pt idx="5671">
                  <c:v>-182.76529379999999</c:v>
                </c:pt>
                <c:pt idx="5672">
                  <c:v>-182.76179449999998</c:v>
                </c:pt>
                <c:pt idx="5673">
                  <c:v>-182.75829329999999</c:v>
                </c:pt>
                <c:pt idx="5674">
                  <c:v>-182.75478629999998</c:v>
                </c:pt>
                <c:pt idx="5675">
                  <c:v>-182.75128299999997</c:v>
                </c:pt>
                <c:pt idx="5676">
                  <c:v>-182.74777889999996</c:v>
                </c:pt>
                <c:pt idx="5677">
                  <c:v>-182.74427729999996</c:v>
                </c:pt>
                <c:pt idx="5678">
                  <c:v>-182.74078489999999</c:v>
                </c:pt>
                <c:pt idx="5679">
                  <c:v>-182.73730099999997</c:v>
                </c:pt>
                <c:pt idx="5680">
                  <c:v>-182.73382719999998</c:v>
                </c:pt>
                <c:pt idx="5681">
                  <c:v>-182.73035819999998</c:v>
                </c:pt>
                <c:pt idx="5682">
                  <c:v>-182.72689589999999</c:v>
                </c:pt>
                <c:pt idx="5683">
                  <c:v>-182.72343969999997</c:v>
                </c:pt>
                <c:pt idx="5684">
                  <c:v>-182.71998479999996</c:v>
                </c:pt>
                <c:pt idx="5685">
                  <c:v>-182.71653119999996</c:v>
                </c:pt>
                <c:pt idx="5686">
                  <c:v>-182.71306749999997</c:v>
                </c:pt>
                <c:pt idx="5687">
                  <c:v>-182.70960719999999</c:v>
                </c:pt>
                <c:pt idx="5688">
                  <c:v>-182.70613789999999</c:v>
                </c:pt>
                <c:pt idx="5689">
                  <c:v>-182.70266939999999</c:v>
                </c:pt>
                <c:pt idx="5690">
                  <c:v>-182.69918509999997</c:v>
                </c:pt>
                <c:pt idx="5691">
                  <c:v>-182.69570599999997</c:v>
                </c:pt>
                <c:pt idx="5692">
                  <c:v>-182.69222309999998</c:v>
                </c:pt>
                <c:pt idx="5693">
                  <c:v>-182.68874629999999</c:v>
                </c:pt>
                <c:pt idx="5694">
                  <c:v>-182.68526639999999</c:v>
                </c:pt>
                <c:pt idx="5695">
                  <c:v>-182.68179189999998</c:v>
                </c:pt>
                <c:pt idx="5696">
                  <c:v>-182.67832369999996</c:v>
                </c:pt>
                <c:pt idx="5697">
                  <c:v>-182.67485559999997</c:v>
                </c:pt>
                <c:pt idx="5698">
                  <c:v>-182.67139289999997</c:v>
                </c:pt>
                <c:pt idx="5699">
                  <c:v>-182.66792319999996</c:v>
                </c:pt>
                <c:pt idx="5700">
                  <c:v>-182.66445899999997</c:v>
                </c:pt>
                <c:pt idx="5701">
                  <c:v>-182.66098099999999</c:v>
                </c:pt>
                <c:pt idx="5702">
                  <c:v>-182.65750459999998</c:v>
                </c:pt>
                <c:pt idx="5703">
                  <c:v>-182.65400739999998</c:v>
                </c:pt>
                <c:pt idx="5704">
                  <c:v>-182.65050819999999</c:v>
                </c:pt>
                <c:pt idx="5705">
                  <c:v>-182.64699309999997</c:v>
                </c:pt>
                <c:pt idx="5706">
                  <c:v>-182.64347789999999</c:v>
                </c:pt>
                <c:pt idx="5707">
                  <c:v>-182.63994989999998</c:v>
                </c:pt>
                <c:pt idx="5708">
                  <c:v>-182.63642319999997</c:v>
                </c:pt>
                <c:pt idx="5709">
                  <c:v>-182.63290069999999</c:v>
                </c:pt>
                <c:pt idx="5710">
                  <c:v>-182.62938549999998</c:v>
                </c:pt>
                <c:pt idx="5711">
                  <c:v>-182.62587839999998</c:v>
                </c:pt>
                <c:pt idx="5712">
                  <c:v>-182.62237679999998</c:v>
                </c:pt>
                <c:pt idx="5713">
                  <c:v>-182.61889199999996</c:v>
                </c:pt>
                <c:pt idx="5714">
                  <c:v>-182.61541319999998</c:v>
                </c:pt>
                <c:pt idx="5715">
                  <c:v>-182.61194449999999</c:v>
                </c:pt>
                <c:pt idx="5716">
                  <c:v>-182.609984</c:v>
                </c:pt>
                <c:pt idx="5717">
                  <c:v>-182.60837779999997</c:v>
                </c:pt>
                <c:pt idx="5718">
                  <c:v>-182.60469189999998</c:v>
                </c:pt>
                <c:pt idx="5719">
                  <c:v>-182.60100089999997</c:v>
                </c:pt>
                <c:pt idx="5720">
                  <c:v>-182.59730379999996</c:v>
                </c:pt>
                <c:pt idx="5721">
                  <c:v>-182.59359709999998</c:v>
                </c:pt>
                <c:pt idx="5722">
                  <c:v>-182.58987649999997</c:v>
                </c:pt>
                <c:pt idx="5723">
                  <c:v>-182.58615359999999</c:v>
                </c:pt>
                <c:pt idx="5724">
                  <c:v>-182.58242209999997</c:v>
                </c:pt>
                <c:pt idx="5725">
                  <c:v>-182.5786933</c:v>
                </c:pt>
                <c:pt idx="5726">
                  <c:v>-182.57495859999997</c:v>
                </c:pt>
                <c:pt idx="5727">
                  <c:v>-182.57123639999998</c:v>
                </c:pt>
                <c:pt idx="5728">
                  <c:v>-182.56751949999997</c:v>
                </c:pt>
                <c:pt idx="5729">
                  <c:v>-182.56381459999997</c:v>
                </c:pt>
                <c:pt idx="5730">
                  <c:v>-182.56011739999997</c:v>
                </c:pt>
                <c:pt idx="5731">
                  <c:v>-182.55642929999999</c:v>
                </c:pt>
                <c:pt idx="5732">
                  <c:v>-182.55275019999999</c:v>
                </c:pt>
                <c:pt idx="5733">
                  <c:v>-182.54906759999997</c:v>
                </c:pt>
                <c:pt idx="5734">
                  <c:v>-182.54538819999999</c:v>
                </c:pt>
                <c:pt idx="5735">
                  <c:v>-182.54169249999998</c:v>
                </c:pt>
                <c:pt idx="5736">
                  <c:v>-182.53799509999999</c:v>
                </c:pt>
                <c:pt idx="5737">
                  <c:v>-182.53427549999998</c:v>
                </c:pt>
                <c:pt idx="5738">
                  <c:v>-182.53055169999999</c:v>
                </c:pt>
                <c:pt idx="5739">
                  <c:v>-182.52680329999998</c:v>
                </c:pt>
                <c:pt idx="5740">
                  <c:v>-182.52305379999996</c:v>
                </c:pt>
                <c:pt idx="5741">
                  <c:v>-182.51929389999998</c:v>
                </c:pt>
                <c:pt idx="5742">
                  <c:v>-182.51553839999997</c:v>
                </c:pt>
                <c:pt idx="5743">
                  <c:v>-182.51178249999998</c:v>
                </c:pt>
                <c:pt idx="5744">
                  <c:v>-182.50803639999998</c:v>
                </c:pt>
                <c:pt idx="5745">
                  <c:v>-182.50430759999998</c:v>
                </c:pt>
                <c:pt idx="5746">
                  <c:v>-182.50058729999998</c:v>
                </c:pt>
                <c:pt idx="5747">
                  <c:v>-182.4968854</c:v>
                </c:pt>
                <c:pt idx="5748">
                  <c:v>-182.49318549999998</c:v>
                </c:pt>
                <c:pt idx="5749">
                  <c:v>-182.48950289999999</c:v>
                </c:pt>
                <c:pt idx="5750">
                  <c:v>-182.48581209999998</c:v>
                </c:pt>
                <c:pt idx="5751">
                  <c:v>-182.48212789999997</c:v>
                </c:pt>
                <c:pt idx="5752">
                  <c:v>-182.47842599999996</c:v>
                </c:pt>
                <c:pt idx="5753">
                  <c:v>-182.47472029999997</c:v>
                </c:pt>
                <c:pt idx="5754">
                  <c:v>-182.47099719999997</c:v>
                </c:pt>
                <c:pt idx="5755">
                  <c:v>-182.46726659999996</c:v>
                </c:pt>
                <c:pt idx="5756">
                  <c:v>-182.46352279999996</c:v>
                </c:pt>
                <c:pt idx="5757">
                  <c:v>-182.45977119999998</c:v>
                </c:pt>
                <c:pt idx="5758">
                  <c:v>-182.45602349999996</c:v>
                </c:pt>
                <c:pt idx="5759">
                  <c:v>-182.45227589999996</c:v>
                </c:pt>
                <c:pt idx="5760">
                  <c:v>-182.44854229999999</c:v>
                </c:pt>
                <c:pt idx="5761">
                  <c:v>-182.44481449999998</c:v>
                </c:pt>
                <c:pt idx="5762">
                  <c:v>-182.44111149999998</c:v>
                </c:pt>
                <c:pt idx="5763">
                  <c:v>-182.43741739999996</c:v>
                </c:pt>
                <c:pt idx="5764">
                  <c:v>-182.43374159999996</c:v>
                </c:pt>
                <c:pt idx="5765">
                  <c:v>-182.43007179999998</c:v>
                </c:pt>
                <c:pt idx="5766">
                  <c:v>-182.42641049999997</c:v>
                </c:pt>
                <c:pt idx="5767">
                  <c:v>-182.42274699999996</c:v>
                </c:pt>
                <c:pt idx="5768">
                  <c:v>-182.4190754</c:v>
                </c:pt>
                <c:pt idx="5769">
                  <c:v>-182.41539529999997</c:v>
                </c:pt>
                <c:pt idx="5770">
                  <c:v>-182.41169389999999</c:v>
                </c:pt>
                <c:pt idx="5771">
                  <c:v>-182.40798249999997</c:v>
                </c:pt>
                <c:pt idx="5772">
                  <c:v>-182.40424829999998</c:v>
                </c:pt>
                <c:pt idx="5773">
                  <c:v>-182.40050859999997</c:v>
                </c:pt>
                <c:pt idx="5774">
                  <c:v>-182.39675169999998</c:v>
                </c:pt>
                <c:pt idx="5775">
                  <c:v>-182.39300049999997</c:v>
                </c:pt>
                <c:pt idx="5776">
                  <c:v>-182.38924929999996</c:v>
                </c:pt>
                <c:pt idx="5777">
                  <c:v>-182.38551039999999</c:v>
                </c:pt>
                <c:pt idx="5778">
                  <c:v>-182.38178319999997</c:v>
                </c:pt>
                <c:pt idx="5779">
                  <c:v>-182.37807179999999</c:v>
                </c:pt>
                <c:pt idx="5780">
                  <c:v>-182.37438139999998</c:v>
                </c:pt>
                <c:pt idx="5781">
                  <c:v>-182.3706972</c:v>
                </c:pt>
                <c:pt idx="5782">
                  <c:v>-182.36703019999999</c:v>
                </c:pt>
                <c:pt idx="5783">
                  <c:v>-182.36335609999998</c:v>
                </c:pt>
                <c:pt idx="5784">
                  <c:v>-182.35968989999998</c:v>
                </c:pt>
                <c:pt idx="5785">
                  <c:v>-182.35600389999996</c:v>
                </c:pt>
                <c:pt idx="5786">
                  <c:v>-182.3523161</c:v>
                </c:pt>
                <c:pt idx="5787">
                  <c:v>-182.34860049999997</c:v>
                </c:pt>
                <c:pt idx="5788">
                  <c:v>-182.34487709999996</c:v>
                </c:pt>
                <c:pt idx="5789">
                  <c:v>-182.34113579999996</c:v>
                </c:pt>
                <c:pt idx="5790">
                  <c:v>-182.33738939999998</c:v>
                </c:pt>
                <c:pt idx="5791">
                  <c:v>-182.33363799999998</c:v>
                </c:pt>
                <c:pt idx="5792">
                  <c:v>-182.32988889999996</c:v>
                </c:pt>
                <c:pt idx="5793">
                  <c:v>-182.32615879999997</c:v>
                </c:pt>
                <c:pt idx="5794">
                  <c:v>-182.32243669999997</c:v>
                </c:pt>
                <c:pt idx="5795">
                  <c:v>-182.31874339999996</c:v>
                </c:pt>
                <c:pt idx="5796">
                  <c:v>-182.31506049999996</c:v>
                </c:pt>
                <c:pt idx="5797">
                  <c:v>-182.31140879999998</c:v>
                </c:pt>
                <c:pt idx="5798">
                  <c:v>-182.30775889999998</c:v>
                </c:pt>
                <c:pt idx="5799">
                  <c:v>-182.30412749999999</c:v>
                </c:pt>
                <c:pt idx="5800">
                  <c:v>-182.30049069999998</c:v>
                </c:pt>
                <c:pt idx="5801">
                  <c:v>-182.29685419999998</c:v>
                </c:pt>
                <c:pt idx="5802">
                  <c:v>-182.29320069999997</c:v>
                </c:pt>
                <c:pt idx="5803">
                  <c:v>-182.28953049999998</c:v>
                </c:pt>
                <c:pt idx="5804">
                  <c:v>-182.28584219999999</c:v>
                </c:pt>
                <c:pt idx="5805">
                  <c:v>-182.28212749999997</c:v>
                </c:pt>
                <c:pt idx="5806">
                  <c:v>-182.27840139999998</c:v>
                </c:pt>
                <c:pt idx="5807">
                  <c:v>-182.27465269999999</c:v>
                </c:pt>
                <c:pt idx="5808">
                  <c:v>-182.27090529999998</c:v>
                </c:pt>
                <c:pt idx="5809">
                  <c:v>-182.26714689999997</c:v>
                </c:pt>
                <c:pt idx="5810">
                  <c:v>-182.26340499999998</c:v>
                </c:pt>
                <c:pt idx="5811">
                  <c:v>-182.25966629999999</c:v>
                </c:pt>
                <c:pt idx="5812">
                  <c:v>-182.25594889999996</c:v>
                </c:pt>
                <c:pt idx="5813">
                  <c:v>-182.2522434</c:v>
                </c:pt>
                <c:pt idx="5814">
                  <c:v>-182.24855399999996</c:v>
                </c:pt>
                <c:pt idx="5815">
                  <c:v>-182.24487579999999</c:v>
                </c:pt>
                <c:pt idx="5816">
                  <c:v>-182.24119979999998</c:v>
                </c:pt>
                <c:pt idx="5817">
                  <c:v>-182.23752729999998</c:v>
                </c:pt>
                <c:pt idx="5818">
                  <c:v>-182.23726919999996</c:v>
                </c:pt>
                <c:pt idx="5819">
                  <c:v>-182.23383739999997</c:v>
                </c:pt>
                <c:pt idx="5820">
                  <c:v>-182.23014379999998</c:v>
                </c:pt>
                <c:pt idx="5821">
                  <c:v>-182.22642509999997</c:v>
                </c:pt>
                <c:pt idx="5822">
                  <c:v>-182.22269989999998</c:v>
                </c:pt>
                <c:pt idx="5823">
                  <c:v>-182.21894989999998</c:v>
                </c:pt>
                <c:pt idx="5824">
                  <c:v>-182.21520249999998</c:v>
                </c:pt>
                <c:pt idx="5825">
                  <c:v>-182.21144999999996</c:v>
                </c:pt>
                <c:pt idx="5826">
                  <c:v>-182.20770769999996</c:v>
                </c:pt>
                <c:pt idx="5827">
                  <c:v>-182.20397919999999</c:v>
                </c:pt>
                <c:pt idx="5828">
                  <c:v>-182.20026839999997</c:v>
                </c:pt>
                <c:pt idx="5829">
                  <c:v>-182.19658829999997</c:v>
                </c:pt>
                <c:pt idx="5830">
                  <c:v>-182.19292169999997</c:v>
                </c:pt>
                <c:pt idx="5831">
                  <c:v>-182.18928779999999</c:v>
                </c:pt>
                <c:pt idx="5832">
                  <c:v>-182.18565749999999</c:v>
                </c:pt>
                <c:pt idx="5833">
                  <c:v>-182.18204689999999</c:v>
                </c:pt>
                <c:pt idx="5834">
                  <c:v>-182.17841929999997</c:v>
                </c:pt>
                <c:pt idx="5835">
                  <c:v>-182.17479379999997</c:v>
                </c:pt>
                <c:pt idx="5836">
                  <c:v>-182.17114989999999</c:v>
                </c:pt>
                <c:pt idx="5837">
                  <c:v>-182.16749589999998</c:v>
                </c:pt>
                <c:pt idx="5838">
                  <c:v>-182.16382219999997</c:v>
                </c:pt>
                <c:pt idx="5839">
                  <c:v>-182.1601326</c:v>
                </c:pt>
                <c:pt idx="5840">
                  <c:v>-182.15643709999998</c:v>
                </c:pt>
                <c:pt idx="5841">
                  <c:v>-182.15272689999998</c:v>
                </c:pt>
                <c:pt idx="5842">
                  <c:v>-182.14902269999999</c:v>
                </c:pt>
                <c:pt idx="5843">
                  <c:v>-182.14530829999998</c:v>
                </c:pt>
                <c:pt idx="5844">
                  <c:v>-182.14161179999996</c:v>
                </c:pt>
                <c:pt idx="5845">
                  <c:v>-182.13790929999999</c:v>
                </c:pt>
                <c:pt idx="5846">
                  <c:v>-182.13422799999998</c:v>
                </c:pt>
                <c:pt idx="5847">
                  <c:v>-182.1305448</c:v>
                </c:pt>
                <c:pt idx="5848">
                  <c:v>-182.12687799999998</c:v>
                </c:pt>
                <c:pt idx="5849">
                  <c:v>-182.12320419999998</c:v>
                </c:pt>
                <c:pt idx="5850">
                  <c:v>-182.11953109999996</c:v>
                </c:pt>
                <c:pt idx="5851">
                  <c:v>-182.1158514</c:v>
                </c:pt>
                <c:pt idx="5852">
                  <c:v>-182.11216109999998</c:v>
                </c:pt>
                <c:pt idx="5853">
                  <c:v>-182.10846169999996</c:v>
                </c:pt>
                <c:pt idx="5854">
                  <c:v>-182.10474139999997</c:v>
                </c:pt>
                <c:pt idx="5855">
                  <c:v>-182.10102279999998</c:v>
                </c:pt>
                <c:pt idx="5856">
                  <c:v>-182.09728789999997</c:v>
                </c:pt>
                <c:pt idx="5857">
                  <c:v>-182.09356279999997</c:v>
                </c:pt>
                <c:pt idx="5858">
                  <c:v>-182.08983029999996</c:v>
                </c:pt>
                <c:pt idx="5859">
                  <c:v>-182.08611839999998</c:v>
                </c:pt>
                <c:pt idx="5860">
                  <c:v>-182.08241189999998</c:v>
                </c:pt>
                <c:pt idx="5861">
                  <c:v>-182.07872389999997</c:v>
                </c:pt>
                <c:pt idx="5862">
                  <c:v>-182.07504879999999</c:v>
                </c:pt>
                <c:pt idx="5863">
                  <c:v>-182.07138239999998</c:v>
                </c:pt>
                <c:pt idx="5864">
                  <c:v>-182.067725</c:v>
                </c:pt>
                <c:pt idx="5865">
                  <c:v>-182.06405639999997</c:v>
                </c:pt>
                <c:pt idx="5866">
                  <c:v>-182.06039579999998</c:v>
                </c:pt>
                <c:pt idx="5867">
                  <c:v>-182.05671849999999</c:v>
                </c:pt>
                <c:pt idx="5868">
                  <c:v>-182.05304629999998</c:v>
                </c:pt>
                <c:pt idx="5869">
                  <c:v>-182.04935239999998</c:v>
                </c:pt>
                <c:pt idx="5870">
                  <c:v>-182.04566509999998</c:v>
                </c:pt>
                <c:pt idx="5871">
                  <c:v>-182.04196389999998</c:v>
                </c:pt>
                <c:pt idx="5872">
                  <c:v>-182.03826539999997</c:v>
                </c:pt>
                <c:pt idx="5873">
                  <c:v>-182.03455749999998</c:v>
                </c:pt>
                <c:pt idx="5874">
                  <c:v>-182.03084869999998</c:v>
                </c:pt>
                <c:pt idx="5875">
                  <c:v>-182.02714149999997</c:v>
                </c:pt>
                <c:pt idx="5876">
                  <c:v>-182.02342999999996</c:v>
                </c:pt>
                <c:pt idx="5877">
                  <c:v>-182.01973209999997</c:v>
                </c:pt>
                <c:pt idx="5878">
                  <c:v>-182.01603049999997</c:v>
                </c:pt>
                <c:pt idx="5879">
                  <c:v>-182.01234709999997</c:v>
                </c:pt>
                <c:pt idx="5880">
                  <c:v>-182.00865169999997</c:v>
                </c:pt>
                <c:pt idx="5881">
                  <c:v>-182.00497399999998</c:v>
                </c:pt>
                <c:pt idx="5882">
                  <c:v>-182.00128809999998</c:v>
                </c:pt>
                <c:pt idx="5883">
                  <c:v>-181.99761409999996</c:v>
                </c:pt>
                <c:pt idx="5884">
                  <c:v>-181.99392549999999</c:v>
                </c:pt>
                <c:pt idx="5885">
                  <c:v>-181.99023799999998</c:v>
                </c:pt>
                <c:pt idx="5886">
                  <c:v>-181.98654789999998</c:v>
                </c:pt>
                <c:pt idx="5887">
                  <c:v>-181.98285399999997</c:v>
                </c:pt>
                <c:pt idx="5888">
                  <c:v>-181.97916109999997</c:v>
                </c:pt>
                <c:pt idx="5889">
                  <c:v>-181.97545749999998</c:v>
                </c:pt>
                <c:pt idx="5890">
                  <c:v>-181.971768</c:v>
                </c:pt>
                <c:pt idx="5891">
                  <c:v>-181.96806909999998</c:v>
                </c:pt>
                <c:pt idx="5892">
                  <c:v>-181.9643883</c:v>
                </c:pt>
                <c:pt idx="5893">
                  <c:v>-181.96069939999998</c:v>
                </c:pt>
                <c:pt idx="5894">
                  <c:v>-181.95702869999997</c:v>
                </c:pt>
                <c:pt idx="5895">
                  <c:v>-181.953351</c:v>
                </c:pt>
                <c:pt idx="5896">
                  <c:v>-181.94968489999997</c:v>
                </c:pt>
                <c:pt idx="5897">
                  <c:v>-181.94602159999999</c:v>
                </c:pt>
                <c:pt idx="5898">
                  <c:v>-181.94236389999998</c:v>
                </c:pt>
                <c:pt idx="5899">
                  <c:v>-181.93871079999997</c:v>
                </c:pt>
                <c:pt idx="5900">
                  <c:v>-181.93504999999999</c:v>
                </c:pt>
                <c:pt idx="5901">
                  <c:v>-181.93139649999998</c:v>
                </c:pt>
                <c:pt idx="5902">
                  <c:v>-181.92772439999999</c:v>
                </c:pt>
                <c:pt idx="5903">
                  <c:v>-181.92405749999998</c:v>
                </c:pt>
                <c:pt idx="5904">
                  <c:v>-181.92036869999998</c:v>
                </c:pt>
                <c:pt idx="5905">
                  <c:v>-181.91668559999999</c:v>
                </c:pt>
                <c:pt idx="5906">
                  <c:v>-181.91297979999996</c:v>
                </c:pt>
                <c:pt idx="5907">
                  <c:v>-181.90927779999998</c:v>
                </c:pt>
                <c:pt idx="5908">
                  <c:v>-181.90556789999999</c:v>
                </c:pt>
                <c:pt idx="5909">
                  <c:v>-181.90186459999998</c:v>
                </c:pt>
                <c:pt idx="5910">
                  <c:v>-181.89816149999996</c:v>
                </c:pt>
                <c:pt idx="5911">
                  <c:v>-181.89445859999998</c:v>
                </c:pt>
                <c:pt idx="5912">
                  <c:v>-181.89077299999997</c:v>
                </c:pt>
                <c:pt idx="5913">
                  <c:v>-181.88708889999998</c:v>
                </c:pt>
                <c:pt idx="5914">
                  <c:v>-181.88342589999996</c:v>
                </c:pt>
                <c:pt idx="5915">
                  <c:v>-181.87975339999997</c:v>
                </c:pt>
                <c:pt idx="5916">
                  <c:v>-181.87610239999998</c:v>
                </c:pt>
                <c:pt idx="5917">
                  <c:v>-181.87244529999998</c:v>
                </c:pt>
                <c:pt idx="5918">
                  <c:v>-181.86879969999998</c:v>
                </c:pt>
                <c:pt idx="5919">
                  <c:v>-181.86514029999998</c:v>
                </c:pt>
                <c:pt idx="5920">
                  <c:v>-181.86148139999997</c:v>
                </c:pt>
                <c:pt idx="5921">
                  <c:v>-181.85781689999999</c:v>
                </c:pt>
                <c:pt idx="5922">
                  <c:v>-181.85414399999996</c:v>
                </c:pt>
                <c:pt idx="5923">
                  <c:v>-181.85047369999998</c:v>
                </c:pt>
                <c:pt idx="5924">
                  <c:v>-181.84679229999998</c:v>
                </c:pt>
                <c:pt idx="5925">
                  <c:v>-181.84312449999999</c:v>
                </c:pt>
                <c:pt idx="5926">
                  <c:v>-181.83944339999999</c:v>
                </c:pt>
                <c:pt idx="5927">
                  <c:v>-181.83578379999997</c:v>
                </c:pt>
                <c:pt idx="5928">
                  <c:v>-181.83211919999997</c:v>
                </c:pt>
                <c:pt idx="5929">
                  <c:v>-181.82847709999999</c:v>
                </c:pt>
                <c:pt idx="5930">
                  <c:v>-181.82482909999999</c:v>
                </c:pt>
                <c:pt idx="5931">
                  <c:v>-181.82119419999998</c:v>
                </c:pt>
                <c:pt idx="5932">
                  <c:v>-181.81755939999999</c:v>
                </c:pt>
                <c:pt idx="5933">
                  <c:v>-181.8139238</c:v>
                </c:pt>
                <c:pt idx="5934">
                  <c:v>-181.81028579999997</c:v>
                </c:pt>
                <c:pt idx="5935">
                  <c:v>-181.80663149999998</c:v>
                </c:pt>
                <c:pt idx="5936">
                  <c:v>-181.80297669999999</c:v>
                </c:pt>
                <c:pt idx="5937">
                  <c:v>-181.79929359999997</c:v>
                </c:pt>
                <c:pt idx="5938">
                  <c:v>-181.79561089999999</c:v>
                </c:pt>
                <c:pt idx="5939">
                  <c:v>-181.791901</c:v>
                </c:pt>
                <c:pt idx="5940">
                  <c:v>-181.78819759999999</c:v>
                </c:pt>
                <c:pt idx="5941">
                  <c:v>-181.78447309999996</c:v>
                </c:pt>
                <c:pt idx="5942">
                  <c:v>-181.78076009999998</c:v>
                </c:pt>
                <c:pt idx="5943">
                  <c:v>-181.77704769999997</c:v>
                </c:pt>
                <c:pt idx="5944">
                  <c:v>-181.77335189999997</c:v>
                </c:pt>
                <c:pt idx="5945">
                  <c:v>-181.76966659999999</c:v>
                </c:pt>
                <c:pt idx="5946">
                  <c:v>-181.76598969999998</c:v>
                </c:pt>
                <c:pt idx="5947">
                  <c:v>-181.76233749999997</c:v>
                </c:pt>
                <c:pt idx="5948">
                  <c:v>-181.75868889999998</c:v>
                </c:pt>
                <c:pt idx="5949">
                  <c:v>-181.75505979999997</c:v>
                </c:pt>
                <c:pt idx="5950">
                  <c:v>-181.75141679999996</c:v>
                </c:pt>
                <c:pt idx="5951">
                  <c:v>-181.74778759999998</c:v>
                </c:pt>
                <c:pt idx="5952">
                  <c:v>-181.74413979999997</c:v>
                </c:pt>
                <c:pt idx="5953">
                  <c:v>-181.74049399999998</c:v>
                </c:pt>
                <c:pt idx="5954">
                  <c:v>-181.73682889999998</c:v>
                </c:pt>
                <c:pt idx="5955">
                  <c:v>-181.73315879999998</c:v>
                </c:pt>
                <c:pt idx="5956">
                  <c:v>-181.72947909999999</c:v>
                </c:pt>
                <c:pt idx="5957">
                  <c:v>-181.72578779999998</c:v>
                </c:pt>
                <c:pt idx="5958">
                  <c:v>-181.72210279999996</c:v>
                </c:pt>
                <c:pt idx="5959">
                  <c:v>-181.7184097</c:v>
                </c:pt>
                <c:pt idx="5960">
                  <c:v>-181.7147354</c:v>
                </c:pt>
                <c:pt idx="5961">
                  <c:v>-181.71105119999999</c:v>
                </c:pt>
                <c:pt idx="5962">
                  <c:v>-181.70739309999999</c:v>
                </c:pt>
                <c:pt idx="5963">
                  <c:v>-181.70373139999998</c:v>
                </c:pt>
                <c:pt idx="5964">
                  <c:v>-181.70009269999997</c:v>
                </c:pt>
                <c:pt idx="5965">
                  <c:v>-181.69644519999997</c:v>
                </c:pt>
                <c:pt idx="5966">
                  <c:v>-181.69280789999999</c:v>
                </c:pt>
                <c:pt idx="5967">
                  <c:v>-181.68916279999996</c:v>
                </c:pt>
                <c:pt idx="5968">
                  <c:v>-181.68551079999997</c:v>
                </c:pt>
                <c:pt idx="5969">
                  <c:v>-181.6818495</c:v>
                </c:pt>
                <c:pt idx="5970">
                  <c:v>-181.67816949999997</c:v>
                </c:pt>
                <c:pt idx="5971">
                  <c:v>-181.67448779999998</c:v>
                </c:pt>
                <c:pt idx="5972">
                  <c:v>-181.67078139999998</c:v>
                </c:pt>
                <c:pt idx="5973">
                  <c:v>-181.66708649999998</c:v>
                </c:pt>
                <c:pt idx="5974">
                  <c:v>-181.66337969999998</c:v>
                </c:pt>
                <c:pt idx="5975">
                  <c:v>-181.65969689999997</c:v>
                </c:pt>
                <c:pt idx="5976">
                  <c:v>-181.65600949999998</c:v>
                </c:pt>
                <c:pt idx="5977">
                  <c:v>-181.65235029999997</c:v>
                </c:pt>
                <c:pt idx="5978">
                  <c:v>-181.64870629999996</c:v>
                </c:pt>
                <c:pt idx="5979">
                  <c:v>-181.59069699999998</c:v>
                </c:pt>
                <c:pt idx="5980">
                  <c:v>-181.58705949999998</c:v>
                </c:pt>
                <c:pt idx="5981">
                  <c:v>-181.58341009999998</c:v>
                </c:pt>
                <c:pt idx="5982">
                  <c:v>-181.57978229999998</c:v>
                </c:pt>
                <c:pt idx="5983">
                  <c:v>-181.57614299999997</c:v>
                </c:pt>
                <c:pt idx="5984">
                  <c:v>-181.49989359999998</c:v>
                </c:pt>
                <c:pt idx="5985">
                  <c:v>-181.49624239999997</c:v>
                </c:pt>
                <c:pt idx="5986">
                  <c:v>-181.38208269999998</c:v>
                </c:pt>
                <c:pt idx="5987">
                  <c:v>-181.29783629999997</c:v>
                </c:pt>
                <c:pt idx="5988">
                  <c:v>-181.22416189999998</c:v>
                </c:pt>
                <c:pt idx="5989">
                  <c:v>-181.17668039999998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D2-4E39-BCF9-8A64A8373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7072527"/>
        <c:axId val="1347075023"/>
      </c:scatterChart>
      <c:valAx>
        <c:axId val="13470725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after Entry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075023"/>
        <c:crossesAt val="-250"/>
        <c:crossBetween val="midCat"/>
      </c:valAx>
      <c:valAx>
        <c:axId val="1347075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</a:t>
                </a:r>
                <a:r>
                  <a:rPr lang="en-US" baseline="0"/>
                  <a:t> (C)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0725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7/31/2025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3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9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9E91-8B1A-4D5E-9F63-D6076F57DC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1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Precedent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9E91-8B1A-4D5E-9F63-D6076F57DC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3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9E91-8B1A-4D5E-9F63-D6076F57DC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41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9E91-8B1A-4D5E-9F63-D6076F57DC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79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Configuration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9E91-8B1A-4D5E-9F63-D6076F57DC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9E91-8B1A-4D5E-9F63-D6076F57DC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delete?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49E91-8B1A-4D5E-9F63-D6076F57DC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4FA4A9-A132-45C4-A9EF-D7239C8A7F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1A6A1-FF7A-4A21-A0BD-1679D1C983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F973D-2C15-43C4-BE8C-6FF55E07EA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1098" y="428585"/>
            <a:ext cx="1821929" cy="1141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AF266E-D402-45FC-9373-C68C55B588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998733"/>
            <a:ext cx="5893025" cy="26533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gradFill>
                  <a:gsLst>
                    <a:gs pos="0">
                      <a:schemeClr val="bg1"/>
                    </a:gs>
                    <a:gs pos="100000">
                      <a:srgbClr val="FFBF1A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7A5DDD9-6477-46B8-BAA2-4E3871F91F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4667419"/>
            <a:ext cx="6410915" cy="83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C7F4213-8B1A-4594-B68C-83F09F063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759450"/>
            <a:ext cx="7001634" cy="8913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B16206-05CE-4736-BA7B-CD741E6C4A4D}"/>
              </a:ext>
            </a:extLst>
          </p:cNvPr>
          <p:cNvCxnSpPr/>
          <p:nvPr userDrawn="1"/>
        </p:nvCxnSpPr>
        <p:spPr>
          <a:xfrm>
            <a:off x="685800" y="5638800"/>
            <a:ext cx="6410915" cy="0"/>
          </a:xfrm>
          <a:prstGeom prst="line">
            <a:avLst/>
          </a:prstGeom>
          <a:ln w="12700">
            <a:solidFill>
              <a:srgbClr val="FFB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CAEE-0B75-411E-87B1-C9E5D49D9610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D0A2-F352-4197-9607-E40B4C09F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6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FE6CA9FB-7028-3F48-96F0-D3C8D818C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CEB6CF-0D42-CC48-BA23-58B21F94A96D}" type="datetime3">
              <a:rPr lang="en-US" smtClean="0"/>
              <a:pPr/>
              <a:t>31 July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97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7FE9AEFA-9096-374C-9868-8000CCFCEDEB}"/>
              </a:ext>
            </a:extLst>
          </p:cNvPr>
          <p:cNvSpPr/>
          <p:nvPr userDrawn="1"/>
        </p:nvSpPr>
        <p:spPr>
          <a:xfrm>
            <a:off x="-10734" y="5733732"/>
            <a:ext cx="12212170" cy="11797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63635-0AF1-A249-8078-A6B71F515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6C56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264"/>
                    </a14:imgEffect>
                    <a14:imgEffect>
                      <a14:saturation sat="400000"/>
                    </a14:imgEffect>
                    <a14:imgEffect>
                      <a14:brightnessContrast bright="30000" contrast="-33000"/>
                    </a14:imgEffect>
                  </a14:imgLayer>
                </a14:imgProps>
              </a:ext>
            </a:extLst>
          </a:blip>
          <a:srcRect b="12626"/>
          <a:stretch/>
        </p:blipFill>
        <p:spPr>
          <a:xfrm>
            <a:off x="-543485" y="625269"/>
            <a:ext cx="13278970" cy="6347395"/>
          </a:xfrm>
          <a:prstGeom prst="rect">
            <a:avLst/>
          </a:prstGeom>
          <a:effectLst>
            <a:softEdge rad="3937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229961-209C-0F48-8FD8-4425F573499B}"/>
              </a:ext>
            </a:extLst>
          </p:cNvPr>
          <p:cNvGrpSpPr/>
          <p:nvPr userDrawn="1"/>
        </p:nvGrpSpPr>
        <p:grpSpPr>
          <a:xfrm>
            <a:off x="-25583" y="5146852"/>
            <a:ext cx="12241611" cy="1770111"/>
            <a:chOff x="532659" y="4016960"/>
            <a:chExt cx="11702288" cy="1670753"/>
          </a:xfrm>
        </p:grpSpPr>
        <p:pic>
          <p:nvPicPr>
            <p:cNvPr id="8" name="Picture 12" descr="Reasons to Visit Namibia (Trigger Warning: Photos May Make You Jump on a  Plane!) - How to Winterize Your RV">
              <a:extLst>
                <a:ext uri="{FF2B5EF4-FFF2-40B4-BE49-F238E27FC236}">
                  <a16:creationId xmlns:a16="http://schemas.microsoft.com/office/drawing/2014/main" id="{0F2A687F-F008-1A47-AEB0-D9AE92737F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5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05" b="95619" l="1250" r="98125">
                          <a14:foregroundMark x1="14000" y1="44190" x2="1750" y2="45143"/>
                          <a14:foregroundMark x1="1750" y1="45143" x2="1250" y2="45524"/>
                          <a14:foregroundMark x1="84000" y1="36000" x2="94875" y2="39429"/>
                          <a14:foregroundMark x1="94875" y1="39429" x2="96750" y2="40571"/>
                          <a14:foregroundMark x1="98125" y1="52762" x2="5250" y2="63238"/>
                          <a14:foregroundMark x1="10750" y1="48952" x2="1250" y2="68190"/>
                          <a14:foregroundMark x1="1250" y1="68190" x2="1250" y2="68190"/>
                          <a14:foregroundMark x1="6750" y1="65143" x2="82750" y2="95619"/>
                          <a14:foregroundMark x1="86500" y1="81714" x2="4000" y2="92762"/>
                          <a14:foregroundMark x1="4000" y1="92762" x2="4000" y2="927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2" r="12414" b="41618"/>
            <a:stretch/>
          </p:blipFill>
          <p:spPr bwMode="auto">
            <a:xfrm>
              <a:off x="6806826" y="4016960"/>
              <a:ext cx="5428121" cy="1670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Reasons to Visit Namibia (Trigger Warning: Photos May Make You Jump on a  Plane!) - How to Winterize Your RV">
              <a:extLst>
                <a:ext uri="{FF2B5EF4-FFF2-40B4-BE49-F238E27FC236}">
                  <a16:creationId xmlns:a16="http://schemas.microsoft.com/office/drawing/2014/main" id="{FCCEE3FB-ACC9-AA49-A380-BEB0D3BA9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5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05" b="95619" l="1250" r="98125">
                          <a14:foregroundMark x1="14000" y1="44190" x2="1750" y2="45143"/>
                          <a14:foregroundMark x1="1750" y1="45143" x2="1250" y2="45524"/>
                          <a14:foregroundMark x1="84000" y1="36000" x2="94875" y2="39429"/>
                          <a14:foregroundMark x1="94875" y1="39429" x2="96750" y2="40571"/>
                          <a14:foregroundMark x1="98125" y1="52762" x2="5250" y2="63238"/>
                          <a14:foregroundMark x1="10750" y1="48952" x2="1250" y2="68190"/>
                          <a14:foregroundMark x1="1250" y1="68190" x2="1250" y2="68190"/>
                          <a14:foregroundMark x1="6750" y1="65143" x2="82750" y2="95619"/>
                          <a14:foregroundMark x1="86500" y1="81714" x2="4000" y2="92762"/>
                          <a14:foregroundMark x1="4000" y1="92762" x2="4000" y2="927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b="41990"/>
            <a:stretch/>
          </p:blipFill>
          <p:spPr bwMode="auto">
            <a:xfrm flipH="1">
              <a:off x="532659" y="4024600"/>
              <a:ext cx="6274167" cy="1660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DE11B69-FFCB-3C40-A67F-CD88ACF6D6F5}"/>
              </a:ext>
            </a:extLst>
          </p:cNvPr>
          <p:cNvSpPr/>
          <p:nvPr userDrawn="1"/>
        </p:nvSpPr>
        <p:spPr>
          <a:xfrm>
            <a:off x="-23012" y="-44098"/>
            <a:ext cx="12224448" cy="918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0A2BE6D-BF44-A344-8F6D-1DA3BC4111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0386" y="30741"/>
            <a:ext cx="761282" cy="33405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B9ECF44-FD5F-4BD2-DE00-737259786B54}"/>
              </a:ext>
            </a:extLst>
          </p:cNvPr>
          <p:cNvSpPr/>
          <p:nvPr userDrawn="1"/>
        </p:nvSpPr>
        <p:spPr>
          <a:xfrm>
            <a:off x="-20319" y="877475"/>
            <a:ext cx="12234672" cy="687165"/>
          </a:xfrm>
          <a:prstGeom prst="rect">
            <a:avLst/>
          </a:prstGeom>
          <a:gradFill>
            <a:gsLst>
              <a:gs pos="23000">
                <a:srgbClr val="000000">
                  <a:alpha val="70000"/>
                </a:srgbClr>
              </a:gs>
              <a:gs pos="15000">
                <a:schemeClr val="tx1"/>
              </a:gs>
              <a:gs pos="57000">
                <a:schemeClr val="tx1">
                  <a:alpha val="33009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750DD-2BFD-4441-A1F3-BCA6482FA8EC}"/>
              </a:ext>
            </a:extLst>
          </p:cNvPr>
          <p:cNvCxnSpPr>
            <a:cxnSpLocks/>
          </p:cNvCxnSpPr>
          <p:nvPr userDrawn="1"/>
        </p:nvCxnSpPr>
        <p:spPr>
          <a:xfrm>
            <a:off x="6057" y="986037"/>
            <a:ext cx="332238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BA446-AEB1-3F76-3AF9-6A5A7FE1ACF0}"/>
              </a:ext>
            </a:extLst>
          </p:cNvPr>
          <p:cNvGrpSpPr/>
          <p:nvPr userDrawn="1"/>
        </p:nvGrpSpPr>
        <p:grpSpPr>
          <a:xfrm>
            <a:off x="239320" y="216701"/>
            <a:ext cx="11929063" cy="6321565"/>
            <a:chOff x="239320" y="216701"/>
            <a:chExt cx="11929063" cy="63215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115CD5-D98F-B7B0-E3F2-852A615BB1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31728" r="-1"/>
            <a:stretch/>
          </p:blipFill>
          <p:spPr>
            <a:xfrm>
              <a:off x="4024166" y="216701"/>
              <a:ext cx="8144217" cy="63175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61664C-41D0-4CF5-4C18-0A16D41456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r="69509"/>
            <a:stretch/>
          </p:blipFill>
          <p:spPr>
            <a:xfrm>
              <a:off x="239320" y="220745"/>
              <a:ext cx="3637248" cy="631752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F707B6-3541-DAB7-646D-EA347E44C9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00924" y="2922620"/>
              <a:ext cx="140457" cy="189373"/>
            </a:xfrm>
            <a:prstGeom prst="line">
              <a:avLst/>
            </a:prstGeom>
            <a:ln w="9525">
              <a:solidFill>
                <a:srgbClr val="72726E">
                  <a:alpha val="7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38F535C-0F84-6ED2-05D2-FE373880225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943106" y="2948118"/>
              <a:ext cx="140457" cy="189373"/>
            </a:xfrm>
            <a:prstGeom prst="line">
              <a:avLst/>
            </a:prstGeom>
            <a:ln w="9525">
              <a:solidFill>
                <a:srgbClr val="72726E">
                  <a:alpha val="7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066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00" y="719307"/>
            <a:ext cx="9949768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AE0662-C13F-9D4B-A676-E97AD9760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CEB6CF-0D42-CC48-BA23-58B21F94A96D}" type="datetime3">
              <a:rPr lang="en-US" smtClean="0"/>
              <a:pPr/>
              <a:t>31 July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62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31 July 2025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7A2C6390-C44B-C162-D7BA-1F39C6E4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0040"/>
            <a:ext cx="907542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C10A890-E4E9-A80D-07CF-E5B87E9A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9094"/>
            <a:ext cx="11506200" cy="5034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9695"/>
            <a:ext cx="897128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gradFill>
                  <a:gsLst>
                    <a:gs pos="0">
                      <a:srgbClr val="2D3033"/>
                    </a:gs>
                    <a:gs pos="100000">
                      <a:srgbClr val="2D3033">
                        <a:lumMod val="85000"/>
                        <a:lumOff val="15000"/>
                      </a:srgb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01975"/>
            <a:ext cx="8971280" cy="3860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A82F3E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31 July 2025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8357D30-45AE-1CCE-EAFD-FB2F31FC2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9094"/>
            <a:ext cx="11506200" cy="5034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343660"/>
            <a:ext cx="4953000" cy="4176257"/>
          </a:xfrm>
          <a:prstGeom prst="rect">
            <a:avLst/>
          </a:prstGeom>
        </p:spPr>
        <p:txBody>
          <a:bodyPr/>
          <a:lstStyle>
            <a:lvl5pPr>
              <a:buClr>
                <a:srgbClr val="A82F3E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710872"/>
            <a:ext cx="10286999" cy="661988"/>
          </a:xfrm>
          <a:prstGeom prst="rect">
            <a:avLst/>
          </a:prstGeom>
          <a:solidFill>
            <a:srgbClr val="A82F3E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rgbClr val="FFBF1A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343660"/>
            <a:ext cx="4952998" cy="4176257"/>
          </a:xfrm>
          <a:prstGeom prst="rect">
            <a:avLst/>
          </a:prstGeom>
        </p:spPr>
        <p:txBody>
          <a:bodyPr/>
          <a:lstStyle>
            <a:lvl5pPr>
              <a:buClr>
                <a:srgbClr val="A82F3E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31 July 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34833BAC-4C20-981E-678F-284213D0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0040"/>
            <a:ext cx="907542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prstGeom prst="rect">
            <a:avLst/>
          </a:prstGeom>
          <a:solidFill>
            <a:srgbClr val="A82F3E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rgbClr val="FFBF1A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31 July 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AF010-840D-A824-3AFC-66D5636D8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9695"/>
            <a:ext cx="897128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gradFill>
                  <a:gsLst>
                    <a:gs pos="0">
                      <a:srgbClr val="2D3033"/>
                    </a:gs>
                    <a:gs pos="100000">
                      <a:srgbClr val="2D3033">
                        <a:lumMod val="85000"/>
                        <a:lumOff val="15000"/>
                      </a:srgb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664ECEF-59A7-D8B8-432D-EE89A47670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601975"/>
            <a:ext cx="8971280" cy="3860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A82F3E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31 July 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48F7B496-4125-A7BF-2DEB-AA18FA70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0040"/>
            <a:ext cx="907542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31 July 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91028-F2FB-029C-0D18-9E015ACA5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9695"/>
            <a:ext cx="897128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gradFill>
                  <a:gsLst>
                    <a:gs pos="0">
                      <a:srgbClr val="2D3033"/>
                    </a:gs>
                    <a:gs pos="100000">
                      <a:srgbClr val="2D3033">
                        <a:lumMod val="85000"/>
                        <a:lumOff val="15000"/>
                      </a:srgb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F6E1F79-9434-47B2-3241-4964648AF6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01975"/>
            <a:ext cx="8971280" cy="3860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A82F3E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Dark">
    <p:bg>
      <p:bgPr>
        <a:gradFill flip="none" rotWithShape="1">
          <a:gsLst>
            <a:gs pos="0">
              <a:srgbClr val="A82F3E"/>
            </a:gs>
            <a:gs pos="100000">
              <a:srgbClr val="A82F3E">
                <a:lumMod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0830DD-B3BA-45FB-9EF0-4E86D017A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043" y="2514751"/>
            <a:ext cx="4153914" cy="182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401422-3500-4EEF-9AE5-5271B9738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0"/>
          </a:blip>
          <a:srcRect l="10639" r="106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C20EDB-7180-A147-878A-6B94452275D0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70002"/>
            <a:ext cx="6672943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84502"/>
            <a:ext cx="6672943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273951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026BEC-2E85-2042-8A9B-0183A58B3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8347" y="2516827"/>
            <a:ext cx="3135085" cy="1379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F3B8C-A75C-8D45-BF96-7908D631B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0849" y="0"/>
            <a:ext cx="41148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43F836-20D2-264C-AB81-4AFB14795E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57976" y="2481588"/>
            <a:ext cx="3140546" cy="1382076"/>
          </a:xfrm>
          <a:prstGeom prst="rect">
            <a:avLst/>
          </a:prstGeom>
          <a:effectLst>
            <a:outerShdw blurRad="215900" sx="99000" sy="99000" algn="ctr" rotWithShape="0">
              <a:prstClr val="black">
                <a:alpha val="18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FE1339-C5FA-1142-9510-D6AC4BF7EE9A}"/>
              </a:ext>
            </a:extLst>
          </p:cNvPr>
          <p:cNvGrpSpPr/>
          <p:nvPr userDrawn="1"/>
        </p:nvGrpSpPr>
        <p:grpSpPr>
          <a:xfrm>
            <a:off x="8584971" y="3983606"/>
            <a:ext cx="3086556" cy="650794"/>
            <a:chOff x="1016545" y="2042160"/>
            <a:chExt cx="3775492" cy="7960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45B113-B6DF-714A-8382-97996D7E9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545" y="2286474"/>
              <a:ext cx="3775492" cy="55174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B09E4E-5394-DC4C-9EB8-6FA8321A9E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53068" y="2042160"/>
              <a:ext cx="3288452" cy="0"/>
            </a:xfrm>
            <a:prstGeom prst="line">
              <a:avLst/>
            </a:prstGeom>
            <a:ln w="127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20CF73-C416-3B4A-8EC1-3F3DA7852DDC}"/>
              </a:ext>
            </a:extLst>
          </p:cNvPr>
          <p:cNvCxnSpPr>
            <a:cxnSpLocks/>
          </p:cNvCxnSpPr>
          <p:nvPr userDrawn="1"/>
        </p:nvCxnSpPr>
        <p:spPr>
          <a:xfrm>
            <a:off x="858693" y="4351276"/>
            <a:ext cx="5895340" cy="0"/>
          </a:xfrm>
          <a:prstGeom prst="line">
            <a:avLst/>
          </a:prstGeom>
          <a:ln w="25400">
            <a:solidFill>
              <a:srgbClr val="9411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576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5D4632-B8E1-2A1A-9BC9-CA34193DC5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12192000" cy="1181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CB24B-0DE2-4365-BDF0-6AC9E0978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129105" y="106832"/>
            <a:ext cx="1666667" cy="92222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503006"/>
            <a:ext cx="12192000" cy="356616"/>
          </a:xfrm>
          <a:prstGeom prst="rect">
            <a:avLst/>
          </a:prstGeom>
          <a:gradFill flip="none" rotWithShape="1">
            <a:gsLst>
              <a:gs pos="0">
                <a:srgbClr val="2D3033"/>
              </a:gs>
              <a:gs pos="100000">
                <a:srgbClr val="2D3033">
                  <a:lumMod val="100000"/>
                  <a:alpha val="9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BD90533-0019-439F-9033-E5FD503D101E}" type="datetime3">
              <a:rPr lang="en-US" smtClean="0"/>
              <a:pPr/>
              <a:t>31 July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6370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rgbClr val="FFBF1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rgbClr val="FFB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7B756CA-77F7-43FC-B1C4-EA9BA4A30C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49982" y="6611146"/>
            <a:ext cx="1371600" cy="13459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41C194-0D7F-4532-801C-47FFB52BDD39}"/>
              </a:ext>
            </a:extLst>
          </p:cNvPr>
          <p:cNvCxnSpPr/>
          <p:nvPr userDrawn="1"/>
        </p:nvCxnSpPr>
        <p:spPr>
          <a:xfrm>
            <a:off x="1969101" y="6604000"/>
            <a:ext cx="0" cy="155141"/>
          </a:xfrm>
          <a:prstGeom prst="line">
            <a:avLst/>
          </a:prstGeom>
          <a:ln w="6350">
            <a:solidFill>
              <a:srgbClr val="FFB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6">
            <a:extLst>
              <a:ext uri="{FF2B5EF4-FFF2-40B4-BE49-F238E27FC236}">
                <a16:creationId xmlns:a16="http://schemas.microsoft.com/office/drawing/2014/main" id="{33349605-2677-9FCC-F5FB-1FF55F27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0040"/>
            <a:ext cx="907542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17493A0-E399-BFC9-77BF-A912A467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349094"/>
            <a:ext cx="11506200" cy="5034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D68A38-D8F0-24FA-97A4-11AF379EEF19}"/>
              </a:ext>
            </a:extLst>
          </p:cNvPr>
          <p:cNvCxnSpPr>
            <a:cxnSpLocks/>
          </p:cNvCxnSpPr>
          <p:nvPr userDrawn="1"/>
        </p:nvCxnSpPr>
        <p:spPr>
          <a:xfrm>
            <a:off x="0" y="1181100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7" r:id="rId2"/>
    <p:sldLayoutId id="2147483731" r:id="rId3"/>
    <p:sldLayoutId id="2147483701" r:id="rId4"/>
    <p:sldLayoutId id="2147483732" r:id="rId5"/>
    <p:sldLayoutId id="2147483711" r:id="rId6"/>
    <p:sldLayoutId id="2147483737" r:id="rId7"/>
    <p:sldLayoutId id="2147483720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gradFill>
            <a:gsLst>
              <a:gs pos="0">
                <a:srgbClr val="2D3033"/>
              </a:gs>
              <a:gs pos="100000">
                <a:srgbClr val="2D3033">
                  <a:lumMod val="85000"/>
                  <a:lumOff val="15000"/>
                </a:srgbClr>
              </a:gs>
            </a:gsLst>
            <a:lin ang="54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A82F3E"/>
        </a:buClr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Clr>
          <a:srgbClr val="A82F3E"/>
        </a:buClr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A82F3E"/>
        </a:buClr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Clr>
          <a:srgbClr val="A82F3E"/>
        </a:buClr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Dragonfly: Entry, Descent, and Landing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13BAA-6722-4020-9C34-504228CE9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667419"/>
            <a:ext cx="7078287" cy="83753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Thermal Environment and Analysis Approach</a:t>
            </a:r>
          </a:p>
          <a:p>
            <a:r>
              <a:rPr lang="en-US" dirty="0"/>
              <a:t>TFAWS 2025; Session: Aero III – 01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800" y="5759450"/>
            <a:ext cx="7697844" cy="891380"/>
          </a:xfrm>
        </p:spPr>
        <p:txBody>
          <a:bodyPr>
            <a:normAutofit/>
          </a:bodyPr>
          <a:lstStyle/>
          <a:p>
            <a:r>
              <a:rPr lang="en-US" sz="1600" dirty="0"/>
              <a:t>Presenter: Evan Cosentino, Lander TD Model Lead, evan.cosentino@jhuapl.edu</a:t>
            </a:r>
          </a:p>
          <a:p>
            <a:r>
              <a:rPr lang="en-US" sz="1600" dirty="0"/>
              <a:t>Authors: Evan Cosentino, Kurt Gonter, Hui Liu, Bruce Williams, Jane He</a:t>
            </a:r>
          </a:p>
          <a:p>
            <a:r>
              <a:rPr lang="en-US" sz="1600" dirty="0"/>
              <a:t>Johns Hopkins Applied Physics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061025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AD0522-227C-420F-8C03-7196E612C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414549"/>
                </a:solidFill>
              </a:rPr>
              <a:t>EDL is a combination of three sequential “worst case” thermal scenarios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A cruise case with a loss of CFL conditioning 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A non-flight, atmospheric case with exposed surfaces and air infiltration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A flight case, where the lander starts from a preheated state</a:t>
            </a:r>
          </a:p>
          <a:p>
            <a:pPr lvl="1"/>
            <a:r>
              <a:rPr lang="en-US" u="sng" dirty="0">
                <a:solidFill>
                  <a:srgbClr val="414549"/>
                </a:solidFill>
              </a:rPr>
              <a:t>None of these scenarios close in steady state</a:t>
            </a:r>
          </a:p>
          <a:p>
            <a:r>
              <a:rPr lang="en-US" b="1" dirty="0">
                <a:solidFill>
                  <a:srgbClr val="414549"/>
                </a:solidFill>
              </a:rPr>
              <a:t>This is bounding hot and/or cold case for many components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Cold bounding for some internal components during descent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Hot bounding for external components during descent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Hot bounding for internal components during flight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14549"/>
                </a:solidFill>
              </a:rPr>
              <a:t>Lander has to be fully operational at release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14549"/>
                </a:solidFill>
              </a:rPr>
              <a:t>No reference mission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14549"/>
                </a:solidFill>
              </a:rPr>
              <a:t>EDL is a Test As You Fly Exception (TAYFE)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414549"/>
                </a:solidFill>
              </a:rPr>
              <a:t>Will not be simulated by a chamber on Earth</a:t>
            </a:r>
          </a:p>
          <a:p>
            <a:pPr marL="447675" lvl="1" indent="0">
              <a:buNone/>
            </a:pPr>
            <a:endParaRPr lang="en-US" dirty="0">
              <a:solidFill>
                <a:srgbClr val="41454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1454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AFD186-85AE-43C5-84EA-E71FD3C213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F63176-A2D8-4A8F-AC86-94B4D3E0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EDL Analysis: Challenges &amp; Motivation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6BE4B-2DCB-4624-80D5-3945392A6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8101" y="6597891"/>
            <a:ext cx="3338625" cy="16269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04 August 2025</a:t>
            </a:r>
          </a:p>
        </p:txBody>
      </p:sp>
    </p:spTree>
    <p:extLst>
      <p:ext uri="{BB962C8B-B14F-4D97-AF65-F5344CB8AC3E}">
        <p14:creationId xmlns:p14="http://schemas.microsoft.com/office/powerpoint/2010/main" val="41772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5C440A-0116-4C32-A79A-23B671F27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91" y="320040"/>
            <a:ext cx="9944100" cy="541022"/>
          </a:xfrm>
        </p:spPr>
        <p:txBody>
          <a:bodyPr>
            <a:normAutofit fontScale="90000"/>
          </a:bodyPr>
          <a:lstStyle/>
          <a:p>
            <a:r>
              <a:rPr lang="en-US" dirty="0"/>
              <a:t>Entry &amp; Descent – External Contour Plot, Hot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9B2AE-DB8A-4366-84E2-8E84DB1C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5485" y="6613732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rgbClr val="A92B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FFBF1A"/>
                </a:solidFill>
              </a:rPr>
              <a:pPr/>
              <a:t>11</a:t>
            </a:fld>
            <a:endParaRPr lang="en-US" dirty="0">
              <a:solidFill>
                <a:srgbClr val="FFBF1A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C4A307-B44F-4F1C-A58A-B9A56319B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8101" y="6597891"/>
            <a:ext cx="3338625" cy="16269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04 August 2025</a:t>
            </a:r>
          </a:p>
        </p:txBody>
      </p:sp>
      <p:pic>
        <p:nvPicPr>
          <p:cNvPr id="2" name="TFAWS_ISO1">
            <a:hlinkClick r:id="" action="ppaction://media"/>
            <a:extLst>
              <a:ext uri="{FF2B5EF4-FFF2-40B4-BE49-F238E27FC236}">
                <a16:creationId xmlns:a16="http://schemas.microsoft.com/office/drawing/2014/main" id="{CF12E065-3B4D-4562-B16A-2904C0515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405" r="35540" b="15586"/>
          <a:stretch/>
        </p:blipFill>
        <p:spPr>
          <a:xfrm>
            <a:off x="1109353" y="1253393"/>
            <a:ext cx="8612454" cy="518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33797A-ECE2-4AFB-9FFA-EA65420E0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0040"/>
            <a:ext cx="9942328" cy="541022"/>
          </a:xfrm>
        </p:spPr>
        <p:txBody>
          <a:bodyPr>
            <a:normAutofit fontScale="90000"/>
          </a:bodyPr>
          <a:lstStyle/>
          <a:p>
            <a:r>
              <a:rPr lang="en-US" dirty="0"/>
              <a:t>Entry &amp; Descent – Internal Contour Plot, Hot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14B84-C490-48A6-8D8B-00665AD1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9445" y="6606752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rgbClr val="A92B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FFBF1A"/>
                </a:solidFill>
              </a:rPr>
              <a:pPr/>
              <a:t>12</a:t>
            </a:fld>
            <a:endParaRPr lang="en-US" dirty="0">
              <a:solidFill>
                <a:srgbClr val="FFBF1A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9711C8-FE9B-436D-AD70-00565A801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8101" y="6597891"/>
            <a:ext cx="3338625" cy="16269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04 August 2025</a:t>
            </a:r>
          </a:p>
        </p:txBody>
      </p:sp>
      <p:pic>
        <p:nvPicPr>
          <p:cNvPr id="2" name="TFAWS_ISO2">
            <a:hlinkClick r:id="" action="ppaction://media"/>
            <a:extLst>
              <a:ext uri="{FF2B5EF4-FFF2-40B4-BE49-F238E27FC236}">
                <a16:creationId xmlns:a16="http://schemas.microsoft.com/office/drawing/2014/main" id="{6ED2A769-8ECA-4C9F-B7E7-3B09F37289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946" r="38429" b="11531"/>
          <a:stretch/>
        </p:blipFill>
        <p:spPr>
          <a:xfrm>
            <a:off x="1167714" y="1256264"/>
            <a:ext cx="7889789" cy="52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D1754C-A0EE-41B0-B202-E4F0768E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85900"/>
            <a:ext cx="11506200" cy="33113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64B"/>
                </a:solidFill>
              </a:rPr>
              <a:t>Transient analysis has inherent uncertainty</a:t>
            </a:r>
          </a:p>
          <a:p>
            <a:r>
              <a:rPr lang="en-US" dirty="0">
                <a:solidFill>
                  <a:srgbClr val="42464B"/>
                </a:solidFill>
              </a:rPr>
              <a:t>Traditional pathways to reduce uncertainty are unavailable for Dragonfly</a:t>
            </a:r>
          </a:p>
          <a:p>
            <a:pPr lvl="1"/>
            <a:r>
              <a:rPr lang="en-US" dirty="0">
                <a:solidFill>
                  <a:srgbClr val="42464B"/>
                </a:solidFill>
              </a:rPr>
              <a:t>Assume steady state, rely on heritage, test campaign, etc.</a:t>
            </a:r>
          </a:p>
          <a:p>
            <a:r>
              <a:rPr lang="en-US" dirty="0">
                <a:solidFill>
                  <a:srgbClr val="42464B"/>
                </a:solidFill>
              </a:rPr>
              <a:t>Dragonfly has a few aspects that enable another approach:</a:t>
            </a:r>
          </a:p>
          <a:p>
            <a:pPr lvl="1"/>
            <a:r>
              <a:rPr lang="en-US" dirty="0">
                <a:solidFill>
                  <a:srgbClr val="42464B"/>
                </a:solidFill>
              </a:rPr>
              <a:t>Designed for sustained operation at both endpoints </a:t>
            </a:r>
          </a:p>
          <a:p>
            <a:pPr lvl="1"/>
            <a:r>
              <a:rPr lang="en-US" dirty="0">
                <a:solidFill>
                  <a:srgbClr val="42464B"/>
                </a:solidFill>
              </a:rPr>
              <a:t>Thermally isolated from external environment</a:t>
            </a:r>
          </a:p>
          <a:p>
            <a:pPr lvl="1"/>
            <a:r>
              <a:rPr lang="en-US" dirty="0">
                <a:solidFill>
                  <a:srgbClr val="42464B"/>
                </a:solidFill>
              </a:rPr>
              <a:t>Relies on battery thermal mass to survive short flight transients</a:t>
            </a:r>
          </a:p>
          <a:p>
            <a:pPr marL="447675" lvl="1" indent="0">
              <a:buNone/>
            </a:pPr>
            <a:endParaRPr lang="en-US" dirty="0">
              <a:solidFill>
                <a:srgbClr val="42464B"/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42464B"/>
                </a:solidFill>
              </a:rPr>
              <a:t>Hypothesis</a:t>
            </a:r>
            <a:r>
              <a:rPr lang="en-US" b="1" dirty="0">
                <a:solidFill>
                  <a:srgbClr val="42464B"/>
                </a:solidFill>
              </a:rPr>
              <a:t>: Dragonfly has enough thermal mass and isolation to survive the EDL transient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AE350-172E-439C-B089-D410161C6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ED821F-21FA-4C5B-8BC4-F4C6C8FC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Uncertainty Reduction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DD5D1-4880-4829-AE1C-4DC4F7A0C3F8}"/>
              </a:ext>
            </a:extLst>
          </p:cNvPr>
          <p:cNvSpPr txBox="1"/>
          <p:nvPr/>
        </p:nvSpPr>
        <p:spPr>
          <a:xfrm>
            <a:off x="760888" y="5398485"/>
            <a:ext cx="10432169" cy="624339"/>
          </a:xfrm>
          <a:prstGeom prst="rect">
            <a:avLst/>
          </a:prstGeom>
          <a:solidFill>
            <a:srgbClr val="A82F3E"/>
          </a:solidFill>
          <a:ln w="19050">
            <a:noFill/>
          </a:ln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1000"/>
              </a:spcBef>
              <a:buClr>
                <a:srgbClr val="A82F3E"/>
              </a:buClr>
              <a:buFont typeface="Arial"/>
              <a:buNone/>
              <a:defRPr b="1">
                <a:solidFill>
                  <a:srgbClr val="FFBF1A"/>
                </a:solidFill>
              </a:defRPr>
            </a:lvl1pPr>
            <a:lvl2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Font typeface=".AppleSystemUIFont" charset="-120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SzPct val="80000"/>
              <a:buFont typeface="Wingdings" charset="2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SzPct val="80000"/>
              <a:buFont typeface="Courier New" charset="0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indent="0" algn="ctr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baseline="0">
                <a:solidFill>
                  <a:schemeClr val="tx2">
                    <a:lumMod val="7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sz="2400" dirty="0"/>
              <a:t>How can we test this hypothesis, with low uncertainty in the results?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528DC8-E194-4197-BE32-5DEE5BF4E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8101" y="6597891"/>
            <a:ext cx="3338625" cy="16269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04 August 2025</a:t>
            </a:r>
          </a:p>
        </p:txBody>
      </p:sp>
    </p:spTree>
    <p:extLst>
      <p:ext uri="{BB962C8B-B14F-4D97-AF65-F5344CB8AC3E}">
        <p14:creationId xmlns:p14="http://schemas.microsoft.com/office/powerpoint/2010/main" val="49345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6E407B-6A50-469C-AB6C-5C63BDB71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489571"/>
            <a:ext cx="5076755" cy="32710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Font typeface="Arial"/>
              <a:buNone/>
            </a:pPr>
            <a:r>
              <a:rPr lang="en-US" b="1" dirty="0">
                <a:solidFill>
                  <a:srgbClr val="42464B"/>
                </a:solidFill>
              </a:rPr>
              <a:t>Hot Bias: Radiation Only</a:t>
            </a:r>
          </a:p>
          <a:p>
            <a:pPr>
              <a:lnSpc>
                <a:spcPct val="110000"/>
              </a:lnSpc>
            </a:pPr>
            <a:r>
              <a:rPr lang="en-US" u="sng" dirty="0">
                <a:solidFill>
                  <a:srgbClr val="42464B"/>
                </a:solidFill>
              </a:rPr>
              <a:t>Convection is removed</a:t>
            </a:r>
            <a:r>
              <a:rPr lang="en-US" dirty="0">
                <a:solidFill>
                  <a:srgbClr val="42464B"/>
                </a:solidFill>
              </a:rPr>
              <a:t> entirely from the simulation</a:t>
            </a:r>
            <a:endParaRPr lang="en-US" u="sng" dirty="0">
              <a:solidFill>
                <a:srgbClr val="42464B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42464B"/>
                </a:solidFill>
              </a:rPr>
              <a:t>All heat transfer is radiation or conduction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42464B"/>
                </a:solidFill>
              </a:rPr>
              <a:t>Effect </a:t>
            </a:r>
            <a:r>
              <a:rPr lang="en-US" sz="2200" dirty="0">
                <a:solidFill>
                  <a:srgbClr val="42464B"/>
                </a:solidFill>
              </a:rPr>
              <a:t>from</a:t>
            </a:r>
            <a:r>
              <a:rPr lang="en-US" dirty="0">
                <a:solidFill>
                  <a:srgbClr val="42464B"/>
                </a:solidFill>
              </a:rPr>
              <a:t> initial </a:t>
            </a:r>
            <a:r>
              <a:rPr lang="en-US" u="sng" dirty="0">
                <a:solidFill>
                  <a:srgbClr val="42464B"/>
                </a:solidFill>
              </a:rPr>
              <a:t>heat pulse is </a:t>
            </a:r>
            <a:r>
              <a:rPr lang="en-US" i="1" u="sng" dirty="0">
                <a:solidFill>
                  <a:srgbClr val="42464B"/>
                </a:solidFill>
              </a:rPr>
              <a:t>maximized</a:t>
            </a:r>
            <a:r>
              <a:rPr lang="en-US" dirty="0">
                <a:solidFill>
                  <a:srgbClr val="42464B"/>
                </a:solidFill>
              </a:rPr>
              <a:t>, while </a:t>
            </a:r>
            <a:r>
              <a:rPr lang="en-US" u="sng" dirty="0">
                <a:solidFill>
                  <a:srgbClr val="42464B"/>
                </a:solidFill>
              </a:rPr>
              <a:t>cooldown is </a:t>
            </a:r>
            <a:r>
              <a:rPr lang="en-US" i="1" u="sng" dirty="0">
                <a:solidFill>
                  <a:srgbClr val="42464B"/>
                </a:solidFill>
              </a:rPr>
              <a:t>minimized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42464B"/>
                </a:solidFill>
              </a:rPr>
              <a:t>Convection-based </a:t>
            </a:r>
            <a:r>
              <a:rPr lang="en-US" u="sng" dirty="0">
                <a:solidFill>
                  <a:srgbClr val="42464B"/>
                </a:solidFill>
              </a:rPr>
              <a:t>local heat spreading is </a:t>
            </a:r>
            <a:r>
              <a:rPr lang="en-US" i="1" u="sng" dirty="0">
                <a:solidFill>
                  <a:srgbClr val="42464B"/>
                </a:solidFill>
              </a:rPr>
              <a:t>eliminated</a:t>
            </a:r>
          </a:p>
          <a:p>
            <a:pPr>
              <a:lnSpc>
                <a:spcPct val="110000"/>
              </a:lnSpc>
            </a:pPr>
            <a:r>
              <a:rPr lang="en-US" u="sng" dirty="0">
                <a:solidFill>
                  <a:srgbClr val="42464B"/>
                </a:solidFill>
              </a:rPr>
              <a:t>Lander can reject </a:t>
            </a:r>
            <a:r>
              <a:rPr lang="en-US" i="1" u="sng" dirty="0">
                <a:solidFill>
                  <a:srgbClr val="42464B"/>
                </a:solidFill>
              </a:rPr>
              <a:t>significantly less </a:t>
            </a:r>
            <a:r>
              <a:rPr lang="en-US" u="sng" dirty="0">
                <a:solidFill>
                  <a:srgbClr val="42464B"/>
                </a:solidFill>
              </a:rPr>
              <a:t>heat</a:t>
            </a:r>
            <a:r>
              <a:rPr lang="en-US" dirty="0">
                <a:solidFill>
                  <a:srgbClr val="42464B"/>
                </a:solidFill>
              </a:rPr>
              <a:t> to the environment</a:t>
            </a:r>
          </a:p>
          <a:p>
            <a:pPr marL="0" indent="0">
              <a:buFont typeface="Arial"/>
              <a:buNone/>
            </a:pPr>
            <a:endParaRPr lang="en-US" u="sng" dirty="0">
              <a:solidFill>
                <a:srgbClr val="42464B"/>
              </a:solidFill>
            </a:endParaRP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10B6238-B6B9-4AFE-BC0F-6CA81BF082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992" y="2489571"/>
            <a:ext cx="4952998" cy="32494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Font typeface="Arial"/>
              <a:buNone/>
            </a:pPr>
            <a:r>
              <a:rPr lang="en-US" b="1" dirty="0">
                <a:solidFill>
                  <a:srgbClr val="42464B"/>
                </a:solidFill>
              </a:rPr>
              <a:t>Cold Bias: Direct Titan Exposure </a:t>
            </a:r>
          </a:p>
          <a:p>
            <a:pPr>
              <a:lnSpc>
                <a:spcPct val="110000"/>
              </a:lnSpc>
            </a:pPr>
            <a:r>
              <a:rPr lang="en-US" u="sng" dirty="0">
                <a:solidFill>
                  <a:srgbClr val="42464B"/>
                </a:solidFill>
              </a:rPr>
              <a:t>Convection is maximized</a:t>
            </a:r>
            <a:r>
              <a:rPr lang="en-US" dirty="0">
                <a:solidFill>
                  <a:srgbClr val="42464B"/>
                </a:solidFill>
              </a:rPr>
              <a:t> throughout the simulation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42464B"/>
                </a:solidFill>
              </a:rPr>
              <a:t>Lander is exposed directly to Titan atmosphere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42464B"/>
                </a:solidFill>
              </a:rPr>
              <a:t>Effect from initial </a:t>
            </a:r>
            <a:r>
              <a:rPr lang="en-US" u="sng" dirty="0">
                <a:solidFill>
                  <a:srgbClr val="42464B"/>
                </a:solidFill>
              </a:rPr>
              <a:t>heat pulse is </a:t>
            </a:r>
            <a:r>
              <a:rPr lang="en-US" i="1" u="sng" dirty="0">
                <a:solidFill>
                  <a:srgbClr val="42464B"/>
                </a:solidFill>
              </a:rPr>
              <a:t>minimized</a:t>
            </a:r>
            <a:r>
              <a:rPr lang="en-US" dirty="0">
                <a:solidFill>
                  <a:srgbClr val="42464B"/>
                </a:solidFill>
              </a:rPr>
              <a:t>, and </a:t>
            </a:r>
            <a:r>
              <a:rPr lang="en-US" u="sng" dirty="0">
                <a:solidFill>
                  <a:srgbClr val="42464B"/>
                </a:solidFill>
              </a:rPr>
              <a:t>cooldown is </a:t>
            </a:r>
            <a:r>
              <a:rPr lang="en-US" i="1" u="sng" dirty="0">
                <a:solidFill>
                  <a:srgbClr val="42464B"/>
                </a:solidFill>
              </a:rPr>
              <a:t>maximized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42464B"/>
                </a:solidFill>
              </a:rPr>
              <a:t>Convection driven </a:t>
            </a:r>
            <a:r>
              <a:rPr lang="en-US" u="sng" dirty="0">
                <a:solidFill>
                  <a:srgbClr val="42464B"/>
                </a:solidFill>
              </a:rPr>
              <a:t>local heat spreading is </a:t>
            </a:r>
            <a:r>
              <a:rPr lang="en-US" i="1" u="sng" dirty="0">
                <a:solidFill>
                  <a:srgbClr val="42464B"/>
                </a:solidFill>
              </a:rPr>
              <a:t>exacerbated</a:t>
            </a:r>
          </a:p>
          <a:p>
            <a:pPr>
              <a:lnSpc>
                <a:spcPct val="110000"/>
              </a:lnSpc>
            </a:pPr>
            <a:r>
              <a:rPr lang="en-US" u="sng" dirty="0">
                <a:solidFill>
                  <a:srgbClr val="42464B"/>
                </a:solidFill>
              </a:rPr>
              <a:t>Lander can reject </a:t>
            </a:r>
            <a:r>
              <a:rPr lang="en-US" i="1" u="sng" dirty="0">
                <a:solidFill>
                  <a:srgbClr val="42464B"/>
                </a:solidFill>
              </a:rPr>
              <a:t>additional</a:t>
            </a:r>
            <a:r>
              <a:rPr lang="en-US" u="sng" dirty="0">
                <a:solidFill>
                  <a:srgbClr val="42464B"/>
                </a:solidFill>
              </a:rPr>
              <a:t> heat </a:t>
            </a:r>
            <a:r>
              <a:rPr lang="en-US" dirty="0">
                <a:solidFill>
                  <a:srgbClr val="42464B"/>
                </a:solidFill>
              </a:rPr>
              <a:t>to the environment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90662-166A-4525-BF9A-68AC38ED56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977710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EDCFA1-2F61-40F6-A434-967D67BD00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DA0CB1-3F6A-4502-9BAE-2755F954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 Approach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E12B7DB-8511-4ED3-84A6-C33100918A7F}"/>
              </a:ext>
            </a:extLst>
          </p:cNvPr>
          <p:cNvSpPr txBox="1">
            <a:spLocks/>
          </p:cNvSpPr>
          <p:nvPr/>
        </p:nvSpPr>
        <p:spPr>
          <a:xfrm>
            <a:off x="342899" y="1487520"/>
            <a:ext cx="11506200" cy="357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42464B"/>
                </a:solidFill>
              </a:rPr>
              <a:t>General Approach: Move towards physical limits for boundary conditions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E63F3B-2E50-4351-A762-9AC727D27284}"/>
              </a:ext>
            </a:extLst>
          </p:cNvPr>
          <p:cNvCxnSpPr>
            <a:cxnSpLocks/>
          </p:cNvCxnSpPr>
          <p:nvPr/>
        </p:nvCxnSpPr>
        <p:spPr>
          <a:xfrm>
            <a:off x="6007009" y="2397048"/>
            <a:ext cx="0" cy="3453695"/>
          </a:xfrm>
          <a:prstGeom prst="line">
            <a:avLst/>
          </a:prstGeom>
          <a:ln w="12700">
            <a:solidFill>
              <a:srgbClr val="A82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D263CC-A371-4DDC-A0C4-378B236D5477}"/>
              </a:ext>
            </a:extLst>
          </p:cNvPr>
          <p:cNvCxnSpPr>
            <a:cxnSpLocks/>
          </p:cNvCxnSpPr>
          <p:nvPr/>
        </p:nvCxnSpPr>
        <p:spPr>
          <a:xfrm>
            <a:off x="952499" y="2756192"/>
            <a:ext cx="10000278" cy="0"/>
          </a:xfrm>
          <a:prstGeom prst="line">
            <a:avLst/>
          </a:prstGeom>
          <a:ln w="12700">
            <a:solidFill>
              <a:srgbClr val="A82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86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E857A0-AFB6-4132-9F9C-A18B6651F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Bounding Hot Case: Radiation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1AAC5-28F8-4F3A-B07B-5F238403E9F2}"/>
              </a:ext>
            </a:extLst>
          </p:cNvPr>
          <p:cNvSpPr txBox="1"/>
          <p:nvPr/>
        </p:nvSpPr>
        <p:spPr>
          <a:xfrm>
            <a:off x="11475" y="1325922"/>
            <a:ext cx="4095209" cy="61555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45494E"/>
                </a:solidFill>
              </a:rPr>
              <a:t>External: Passive Component</a:t>
            </a:r>
          </a:p>
          <a:p>
            <a:pPr algn="ctr"/>
            <a:r>
              <a:rPr lang="en-US" sz="1400" b="1" i="1" dirty="0">
                <a:solidFill>
                  <a:srgbClr val="45494E"/>
                </a:solidFill>
              </a:rPr>
              <a:t>MGA Antenna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542B2-E866-4134-9FE7-20BA1CDB0A54}"/>
              </a:ext>
            </a:extLst>
          </p:cNvPr>
          <p:cNvSpPr txBox="1"/>
          <p:nvPr/>
        </p:nvSpPr>
        <p:spPr>
          <a:xfrm>
            <a:off x="4129638" y="1325922"/>
            <a:ext cx="3935152" cy="61555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45494E"/>
                </a:solidFill>
              </a:rPr>
              <a:t>Internal: Passive Component</a:t>
            </a:r>
          </a:p>
          <a:p>
            <a:pPr algn="ctr"/>
            <a:r>
              <a:rPr lang="en-US" sz="1400" b="1" i="1" dirty="0">
                <a:solidFill>
                  <a:srgbClr val="45494E"/>
                </a:solidFill>
              </a:rPr>
              <a:t>Integral Panel </a:t>
            </a:r>
            <a:r>
              <a:rPr lang="en-US" sz="1400" b="1" i="1" dirty="0" err="1">
                <a:solidFill>
                  <a:srgbClr val="45494E"/>
                </a:solidFill>
              </a:rPr>
              <a:t>Heatpipe</a:t>
            </a:r>
            <a:endParaRPr lang="en-US" sz="1400" b="1" i="1" dirty="0">
              <a:solidFill>
                <a:srgbClr val="45494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8E261-B235-465D-980E-2C4DA0F9A99D}"/>
              </a:ext>
            </a:extLst>
          </p:cNvPr>
          <p:cNvSpPr txBox="1"/>
          <p:nvPr/>
        </p:nvSpPr>
        <p:spPr>
          <a:xfrm>
            <a:off x="8064794" y="1325922"/>
            <a:ext cx="4127205" cy="61555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45494E"/>
                </a:solidFill>
              </a:rPr>
              <a:t>Internal: Active Component</a:t>
            </a:r>
          </a:p>
          <a:p>
            <a:pPr algn="ctr"/>
            <a:r>
              <a:rPr lang="en-US" sz="1400" b="1" i="1" dirty="0">
                <a:solidFill>
                  <a:srgbClr val="45494E"/>
                </a:solidFill>
              </a:rPr>
              <a:t>TWTA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FCB5F-7EDB-4FD1-A7AE-B36F8DF3938A}"/>
              </a:ext>
            </a:extLst>
          </p:cNvPr>
          <p:cNvSpPr txBox="1"/>
          <p:nvPr/>
        </p:nvSpPr>
        <p:spPr>
          <a:xfrm>
            <a:off x="1106461" y="5639298"/>
            <a:ext cx="9879326" cy="541022"/>
          </a:xfrm>
          <a:prstGeom prst="rect">
            <a:avLst/>
          </a:prstGeom>
          <a:solidFill>
            <a:srgbClr val="A82F3E"/>
          </a:solidFill>
          <a:ln w="19050"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1000"/>
              </a:spcBef>
              <a:buClr>
                <a:srgbClr val="A82F3E"/>
              </a:buClr>
              <a:buFont typeface="Arial"/>
              <a:buNone/>
              <a:defRPr b="1">
                <a:solidFill>
                  <a:srgbClr val="FFBF1A"/>
                </a:solidFill>
              </a:defRPr>
            </a:lvl1pPr>
            <a:lvl2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Font typeface=".AppleSystemUIFont" charset="-120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SzPct val="80000"/>
              <a:buFont typeface="Wingdings" charset="2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SzPct val="80000"/>
              <a:buFont typeface="Courier New" charset="0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indent="0" algn="ctr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baseline="0">
                <a:solidFill>
                  <a:schemeClr val="tx2">
                    <a:lumMod val="7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dirty="0"/>
              <a:t>System thermal mass high enough to keep avionics below reasonable upper limits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5F5EC6-62BA-4778-9DDF-404053322CDB}"/>
              </a:ext>
            </a:extLst>
          </p:cNvPr>
          <p:cNvCxnSpPr>
            <a:cxnSpLocks/>
          </p:cNvCxnSpPr>
          <p:nvPr/>
        </p:nvCxnSpPr>
        <p:spPr>
          <a:xfrm>
            <a:off x="4118161" y="1325922"/>
            <a:ext cx="11477" cy="3954374"/>
          </a:xfrm>
          <a:prstGeom prst="line">
            <a:avLst/>
          </a:prstGeom>
          <a:ln w="12700">
            <a:solidFill>
              <a:srgbClr val="A82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0969CE-560B-4071-835B-F7FE3222270B}"/>
              </a:ext>
            </a:extLst>
          </p:cNvPr>
          <p:cNvCxnSpPr>
            <a:cxnSpLocks/>
          </p:cNvCxnSpPr>
          <p:nvPr/>
        </p:nvCxnSpPr>
        <p:spPr>
          <a:xfrm>
            <a:off x="8064794" y="1327819"/>
            <a:ext cx="0" cy="3966437"/>
          </a:xfrm>
          <a:prstGeom prst="line">
            <a:avLst/>
          </a:prstGeom>
          <a:ln w="12700">
            <a:solidFill>
              <a:srgbClr val="A82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91D4F599-CDE3-4C00-9590-044F1FB9AF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402188"/>
              </p:ext>
            </p:extLst>
          </p:nvPr>
        </p:nvGraphicFramePr>
        <p:xfrm>
          <a:off x="76205" y="1941475"/>
          <a:ext cx="4014006" cy="3214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D7E3014-3EC0-4492-9C89-FCF99CA9E3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593392"/>
              </p:ext>
            </p:extLst>
          </p:nvPr>
        </p:nvGraphicFramePr>
        <p:xfrm>
          <a:off x="4034583" y="1941475"/>
          <a:ext cx="3900488" cy="332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85D79428-9B33-4413-B208-F812C7FE06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843499"/>
              </p:ext>
            </p:extLst>
          </p:nvPr>
        </p:nvGraphicFramePr>
        <p:xfrm>
          <a:off x="8025367" y="1965285"/>
          <a:ext cx="3795713" cy="31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5861B8FC-B31B-4444-9E40-E13CC19ADDD7}"/>
              </a:ext>
            </a:extLst>
          </p:cNvPr>
          <p:cNvSpPr/>
          <p:nvPr/>
        </p:nvSpPr>
        <p:spPr>
          <a:xfrm>
            <a:off x="8662370" y="2080085"/>
            <a:ext cx="199559" cy="2582657"/>
          </a:xfrm>
          <a:prstGeom prst="rect">
            <a:avLst/>
          </a:prstGeom>
          <a:solidFill>
            <a:srgbClr val="E7E6E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OFF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2346A6-A974-4D6A-96A2-DD0130B4BDF5}"/>
              </a:ext>
            </a:extLst>
          </p:cNvPr>
          <p:cNvSpPr/>
          <p:nvPr/>
        </p:nvSpPr>
        <p:spPr>
          <a:xfrm>
            <a:off x="11203860" y="2080086"/>
            <a:ext cx="376212" cy="2597302"/>
          </a:xfrm>
          <a:prstGeom prst="rect">
            <a:avLst/>
          </a:prstGeom>
          <a:solidFill>
            <a:srgbClr val="E7E6E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OFF</a:t>
            </a: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3AB79415-5910-476D-9802-3D629EFEBB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0302" y="6500474"/>
            <a:ext cx="381000" cy="357526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D4C5874A-474C-4714-B727-4D9D7F789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8101" y="6597891"/>
            <a:ext cx="3338625" cy="16269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04 August 2025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CA32CB-7223-4E00-BBC7-34DB547E3AF8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2834521" y="2406335"/>
            <a:ext cx="200127" cy="2994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AD43B89-2440-41F3-BA36-ECA9BF9998FB}"/>
              </a:ext>
            </a:extLst>
          </p:cNvPr>
          <p:cNvSpPr txBox="1"/>
          <p:nvPr/>
        </p:nvSpPr>
        <p:spPr>
          <a:xfrm>
            <a:off x="747760" y="2578793"/>
            <a:ext cx="2086761" cy="2539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2">
                    <a:lumMod val="75000"/>
                  </a:schemeClr>
                </a:solidFill>
              </a:rPr>
              <a:t>No cold shock at HS release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8FC035-AF41-48D7-A62E-EA54A86BF148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6766243" y="2551375"/>
            <a:ext cx="203561" cy="2356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A66F40B-24FB-4558-918C-0EF72938F58E}"/>
              </a:ext>
            </a:extLst>
          </p:cNvPr>
          <p:cNvSpPr txBox="1"/>
          <p:nvPr/>
        </p:nvSpPr>
        <p:spPr>
          <a:xfrm>
            <a:off x="4679482" y="2424417"/>
            <a:ext cx="2086761" cy="2539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2">
                    <a:lumMod val="75000"/>
                  </a:schemeClr>
                </a:solidFill>
              </a:rPr>
              <a:t>No cooling at fan activation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E1A605C-A1D7-4F11-B28F-53004441F707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10105437" y="2406335"/>
            <a:ext cx="225189" cy="2112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29F2A50-6E53-49D2-A1FA-00FEA4567641}"/>
              </a:ext>
            </a:extLst>
          </p:cNvPr>
          <p:cNvSpPr txBox="1"/>
          <p:nvPr/>
        </p:nvSpPr>
        <p:spPr>
          <a:xfrm>
            <a:off x="9062056" y="2152419"/>
            <a:ext cx="2086761" cy="2539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2">
                    <a:lumMod val="75000"/>
                  </a:schemeClr>
                </a:solidFill>
              </a:rPr>
              <a:t>Limited ability to dissipate heat</a:t>
            </a:r>
          </a:p>
        </p:txBody>
      </p:sp>
    </p:spTree>
    <p:extLst>
      <p:ext uri="{BB962C8B-B14F-4D97-AF65-F5344CB8AC3E}">
        <p14:creationId xmlns:p14="http://schemas.microsoft.com/office/powerpoint/2010/main" val="1027152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B27545-1C95-4BCB-AAA1-AE2B9927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42" y="308900"/>
            <a:ext cx="9075420" cy="541022"/>
          </a:xfrm>
        </p:spPr>
        <p:txBody>
          <a:bodyPr>
            <a:normAutofit fontScale="90000"/>
          </a:bodyPr>
          <a:lstStyle/>
          <a:p>
            <a:r>
              <a:rPr lang="en-US" dirty="0"/>
              <a:t>Bounding Cold Case: Direct Titan Exposure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1E7ECE-1FD5-45BA-A701-C9C8F8EBEC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9F9DA-1100-48F0-9188-9C1C11D28238}"/>
              </a:ext>
            </a:extLst>
          </p:cNvPr>
          <p:cNvSpPr txBox="1"/>
          <p:nvPr/>
        </p:nvSpPr>
        <p:spPr>
          <a:xfrm>
            <a:off x="1323819" y="5647038"/>
            <a:ext cx="9258092" cy="615394"/>
          </a:xfrm>
          <a:prstGeom prst="rect">
            <a:avLst/>
          </a:prstGeom>
          <a:solidFill>
            <a:srgbClr val="A82F3E"/>
          </a:solidFill>
          <a:ln w="19050"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1000"/>
              </a:spcBef>
              <a:buClr>
                <a:srgbClr val="A82F3E"/>
              </a:buClr>
              <a:buFont typeface="Arial"/>
              <a:buNone/>
              <a:defRPr b="1">
                <a:solidFill>
                  <a:srgbClr val="FFBF1A"/>
                </a:solidFill>
              </a:defRPr>
            </a:lvl1pPr>
            <a:lvl2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Font typeface=".AppleSystemUIFont" charset="-120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SzPct val="80000"/>
              <a:buFont typeface="Wingdings" charset="2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indent="0" algn="ctr">
              <a:lnSpc>
                <a:spcPct val="100000"/>
              </a:lnSpc>
              <a:spcBef>
                <a:spcPts val="400"/>
              </a:spcBef>
              <a:buClr>
                <a:srgbClr val="A82F3E"/>
              </a:buClr>
              <a:buSzPct val="80000"/>
              <a:buFont typeface="Courier New" charset="0"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indent="0" algn="ctr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baseline="0">
                <a:solidFill>
                  <a:schemeClr val="tx2">
                    <a:lumMod val="7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dirty="0"/>
              <a:t>System thermal mass high enough to keep avionics above reasonable lower limits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E972AB-9E5F-4FE0-B731-38712CCFC817}"/>
              </a:ext>
            </a:extLst>
          </p:cNvPr>
          <p:cNvCxnSpPr>
            <a:cxnSpLocks/>
          </p:cNvCxnSpPr>
          <p:nvPr/>
        </p:nvCxnSpPr>
        <p:spPr>
          <a:xfrm>
            <a:off x="4118161" y="1325922"/>
            <a:ext cx="11477" cy="3954374"/>
          </a:xfrm>
          <a:prstGeom prst="line">
            <a:avLst/>
          </a:prstGeom>
          <a:ln w="12700">
            <a:solidFill>
              <a:srgbClr val="A82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CB39B7-C3E4-4B5C-9718-3AF111856686}"/>
              </a:ext>
            </a:extLst>
          </p:cNvPr>
          <p:cNvCxnSpPr>
            <a:cxnSpLocks/>
          </p:cNvCxnSpPr>
          <p:nvPr/>
        </p:nvCxnSpPr>
        <p:spPr>
          <a:xfrm>
            <a:off x="8064794" y="1327819"/>
            <a:ext cx="0" cy="3966437"/>
          </a:xfrm>
          <a:prstGeom prst="line">
            <a:avLst/>
          </a:prstGeom>
          <a:ln w="12700">
            <a:solidFill>
              <a:srgbClr val="A82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38A5E58-035F-4481-9E28-66848D503C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517189"/>
              </p:ext>
            </p:extLst>
          </p:nvPr>
        </p:nvGraphicFramePr>
        <p:xfrm>
          <a:off x="13440" y="2022974"/>
          <a:ext cx="4118161" cy="3363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FF93160-1803-49D8-93CB-E89DEDDADE83}"/>
              </a:ext>
            </a:extLst>
          </p:cNvPr>
          <p:cNvSpPr txBox="1"/>
          <p:nvPr/>
        </p:nvSpPr>
        <p:spPr>
          <a:xfrm>
            <a:off x="11475" y="1325922"/>
            <a:ext cx="4095209" cy="61555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45494E"/>
                </a:solidFill>
              </a:rPr>
              <a:t>External: Passive Component</a:t>
            </a:r>
          </a:p>
          <a:p>
            <a:pPr algn="ctr"/>
            <a:r>
              <a:rPr lang="en-US" sz="1400" b="1" i="1" dirty="0">
                <a:solidFill>
                  <a:srgbClr val="45494E"/>
                </a:solidFill>
              </a:rPr>
              <a:t>MGA Antenna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636A4-14E7-4833-82FA-5CA4CE31AE55}"/>
              </a:ext>
            </a:extLst>
          </p:cNvPr>
          <p:cNvSpPr txBox="1"/>
          <p:nvPr/>
        </p:nvSpPr>
        <p:spPr>
          <a:xfrm>
            <a:off x="4129638" y="1325922"/>
            <a:ext cx="3935152" cy="61555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45494E"/>
                </a:solidFill>
              </a:rPr>
              <a:t>Internal: Passive Component</a:t>
            </a:r>
          </a:p>
          <a:p>
            <a:pPr algn="ctr"/>
            <a:r>
              <a:rPr lang="en-US" sz="1400" b="1" i="1" dirty="0">
                <a:solidFill>
                  <a:srgbClr val="45494E"/>
                </a:solidFill>
              </a:rPr>
              <a:t>Integral Panel </a:t>
            </a:r>
            <a:r>
              <a:rPr lang="en-US" sz="1400" b="1" i="1" dirty="0" err="1">
                <a:solidFill>
                  <a:srgbClr val="45494E"/>
                </a:solidFill>
              </a:rPr>
              <a:t>Heatpipe</a:t>
            </a:r>
            <a:endParaRPr lang="en-US" sz="1400" b="1" i="1" dirty="0">
              <a:solidFill>
                <a:srgbClr val="45494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BDF4D4-3583-4F22-933A-56A96337E494}"/>
              </a:ext>
            </a:extLst>
          </p:cNvPr>
          <p:cNvSpPr txBox="1"/>
          <p:nvPr/>
        </p:nvSpPr>
        <p:spPr>
          <a:xfrm>
            <a:off x="8064794" y="1325922"/>
            <a:ext cx="4127205" cy="61555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45494E"/>
                </a:solidFill>
              </a:rPr>
              <a:t>Internal: Active Component</a:t>
            </a:r>
          </a:p>
          <a:p>
            <a:pPr algn="ctr"/>
            <a:r>
              <a:rPr lang="en-US" sz="1400" b="1" i="1" dirty="0">
                <a:solidFill>
                  <a:srgbClr val="45494E"/>
                </a:solidFill>
              </a:rPr>
              <a:t>TWTA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9A8322DB-B58E-4857-8011-BDCA673BFA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312837"/>
              </p:ext>
            </p:extLst>
          </p:nvPr>
        </p:nvGraphicFramePr>
        <p:xfrm>
          <a:off x="3999285" y="2011001"/>
          <a:ext cx="4067472" cy="3426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AA91325E-C337-4182-A98F-2CDF394FE3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952988"/>
              </p:ext>
            </p:extLst>
          </p:nvPr>
        </p:nvGraphicFramePr>
        <p:xfrm>
          <a:off x="7951346" y="1999535"/>
          <a:ext cx="4215736" cy="3437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354133EB-1293-4CE9-BBC6-2CE6754AD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8101" y="6597891"/>
            <a:ext cx="3338625" cy="16269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04 August 2025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0399614-81B1-41E4-B228-C24C071429AC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1396031" y="2417475"/>
            <a:ext cx="180722" cy="1786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069E666-9EC0-47EF-9D97-8F000FF8E8E9}"/>
              </a:ext>
            </a:extLst>
          </p:cNvPr>
          <p:cNvSpPr txBox="1"/>
          <p:nvPr/>
        </p:nvSpPr>
        <p:spPr>
          <a:xfrm>
            <a:off x="533372" y="2163559"/>
            <a:ext cx="2086761" cy="2539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2">
                    <a:lumMod val="75000"/>
                  </a:schemeClr>
                </a:solidFill>
              </a:rPr>
              <a:t>Early and severe cold shock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26F962-51E9-4793-9FF5-F16E9E9C1B95}"/>
              </a:ext>
            </a:extLst>
          </p:cNvPr>
          <p:cNvSpPr/>
          <p:nvPr/>
        </p:nvSpPr>
        <p:spPr>
          <a:xfrm>
            <a:off x="8522600" y="2151155"/>
            <a:ext cx="199559" cy="2727972"/>
          </a:xfrm>
          <a:prstGeom prst="rect">
            <a:avLst/>
          </a:prstGeom>
          <a:solidFill>
            <a:srgbClr val="E7E6E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OFF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FCDA77C-7C3E-4378-B53A-5F7E39BEC75C}"/>
              </a:ext>
            </a:extLst>
          </p:cNvPr>
          <p:cNvSpPr/>
          <p:nvPr/>
        </p:nvSpPr>
        <p:spPr>
          <a:xfrm>
            <a:off x="11223843" y="2109543"/>
            <a:ext cx="726177" cy="2748778"/>
          </a:xfrm>
          <a:prstGeom prst="rect">
            <a:avLst/>
          </a:prstGeom>
          <a:solidFill>
            <a:srgbClr val="E7E6E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37114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BCAF71-98AC-4BF7-B538-A40A5CE83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4. 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C32E-491F-43DA-B6BE-DB9D0961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7710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ABB42-5DC0-46A6-9222-1EF4DFEC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36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5C617B-7247-4CB1-B691-47B808D06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 these two analyses, the Dragonfly Lander is shown to be robust over the given timeframe</a:t>
            </a:r>
          </a:p>
          <a:p>
            <a:r>
              <a:rPr lang="en-US" dirty="0"/>
              <a:t>Uncertainty is </a:t>
            </a:r>
            <a:r>
              <a:rPr lang="en-US" i="1" dirty="0"/>
              <a:t>somewhat </a:t>
            </a:r>
            <a:r>
              <a:rPr lang="en-US" dirty="0"/>
              <a:t>reduced:</a:t>
            </a:r>
          </a:p>
          <a:p>
            <a:pPr lvl="1"/>
            <a:r>
              <a:rPr lang="en-US" dirty="0"/>
              <a:t>Components have estimated “physical” limits based on the bounding analyses performed</a:t>
            </a:r>
          </a:p>
          <a:p>
            <a:pPr lvl="1"/>
            <a:r>
              <a:rPr lang="en-US" dirty="0"/>
              <a:t>External environment is less important than initially thought </a:t>
            </a:r>
          </a:p>
          <a:p>
            <a:r>
              <a:rPr lang="en-US" dirty="0"/>
              <a:t>However, much uncertainty remains:</a:t>
            </a:r>
          </a:p>
          <a:p>
            <a:pPr lvl="1"/>
            <a:r>
              <a:rPr lang="en-US" dirty="0"/>
              <a:t>System: </a:t>
            </a:r>
            <a:r>
              <a:rPr lang="en-US" dirty="0" err="1"/>
              <a:t>ConOps</a:t>
            </a:r>
            <a:r>
              <a:rPr lang="en-US" dirty="0"/>
              <a:t>, trajectory, power states</a:t>
            </a:r>
          </a:p>
          <a:p>
            <a:pPr lvl="1"/>
            <a:r>
              <a:rPr lang="en-US" dirty="0"/>
              <a:t>Modeling: </a:t>
            </a:r>
            <a:r>
              <a:rPr lang="en-US" dirty="0" err="1"/>
              <a:t>nodalization</a:t>
            </a:r>
            <a:r>
              <a:rPr lang="en-US" dirty="0"/>
              <a:t>, convection scaling, general practice etc. </a:t>
            </a:r>
          </a:p>
          <a:p>
            <a:r>
              <a:rPr lang="en-US" dirty="0"/>
              <a:t>To account for this we expanded our thermal margin past typical APL standards for spacecraft</a:t>
            </a:r>
          </a:p>
          <a:p>
            <a:r>
              <a:rPr lang="en-US" dirty="0"/>
              <a:t>Future work will focus on reducing uncertainty during Lander EDL is focused on refining convection parameters as we continue to anchor the Thermal Desktop and CFD model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36210B-98D8-4D66-938B-EB8FB06E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963CB-E5C0-4193-8F0E-723249C92E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E3FC8-5FD3-445D-BB34-B570A1DA915C}"/>
              </a:ext>
            </a:extLst>
          </p:cNvPr>
          <p:cNvSpPr txBox="1">
            <a:spLocks/>
          </p:cNvSpPr>
          <p:nvPr/>
        </p:nvSpPr>
        <p:spPr>
          <a:xfrm>
            <a:off x="1978101" y="6597891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04 August 2025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57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FD13F-61B2-46EE-B746-DAB4A571E1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77708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D86C2-311B-4800-A3F3-80EA3F9A97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EACCED-6F69-4314-8D40-8BBDB255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ABEFE-8E85-4B4F-BE9E-EB565318C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System Overview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EDL Description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Thermal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58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53CC8B-F377-4937-AD71-6766B78B26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61889-1543-4C54-AE2C-AF9DE561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7CEB6CF-0D42-CC48-BA23-58B21F94A96D}" type="datetime3">
              <a:rPr lang="en-US" smtClean="0"/>
              <a:pPr/>
              <a:t>31 July 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9F5E5-5FAF-4129-946B-D4AA5481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1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22" y="378420"/>
            <a:ext cx="9949767" cy="522734"/>
          </a:xfrm>
        </p:spPr>
        <p:txBody>
          <a:bodyPr/>
          <a:lstStyle/>
          <a:p>
            <a:r>
              <a:rPr lang="en-US" dirty="0"/>
              <a:t>EDL Thermal Analysis Overview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12649" y="1284300"/>
            <a:ext cx="4959754" cy="50378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3484C"/>
                </a:solidFill>
              </a:rPr>
              <a:t>APL</a:t>
            </a:r>
          </a:p>
          <a:p>
            <a:pPr lvl="1"/>
            <a:r>
              <a:rPr lang="en-US" sz="1600" dirty="0">
                <a:solidFill>
                  <a:srgbClr val="43484C"/>
                </a:solidFill>
              </a:rPr>
              <a:t>Lander Thermal Desktop (TD) model</a:t>
            </a:r>
          </a:p>
          <a:p>
            <a:pPr lvl="2"/>
            <a:r>
              <a:rPr lang="en-US" sz="1400" dirty="0">
                <a:solidFill>
                  <a:srgbClr val="43484C"/>
                </a:solidFill>
              </a:rPr>
              <a:t>Primary Tool</a:t>
            </a:r>
          </a:p>
          <a:p>
            <a:pPr lvl="1"/>
            <a:r>
              <a:rPr lang="en-US" sz="1600" dirty="0">
                <a:solidFill>
                  <a:srgbClr val="43484C"/>
                </a:solidFill>
              </a:rPr>
              <a:t>Lander CFD model</a:t>
            </a:r>
          </a:p>
          <a:p>
            <a:pPr lvl="2"/>
            <a:r>
              <a:rPr lang="en-US" sz="1400" dirty="0">
                <a:solidFill>
                  <a:srgbClr val="43484C"/>
                </a:solidFill>
              </a:rPr>
              <a:t>Supplemental Tool</a:t>
            </a:r>
          </a:p>
          <a:p>
            <a:pPr lvl="2"/>
            <a:r>
              <a:rPr lang="en-US" sz="1400" dirty="0">
                <a:solidFill>
                  <a:srgbClr val="43484C"/>
                </a:solidFill>
              </a:rPr>
              <a:t>Airflow focused</a:t>
            </a:r>
          </a:p>
          <a:p>
            <a:pPr lvl="3"/>
            <a:r>
              <a:rPr lang="en-US" sz="1400" dirty="0">
                <a:solidFill>
                  <a:srgbClr val="43484C"/>
                </a:solidFill>
              </a:rPr>
              <a:t>Convective coefficient </a:t>
            </a:r>
          </a:p>
          <a:p>
            <a:pPr lvl="3"/>
            <a:r>
              <a:rPr lang="en-US" sz="1400" dirty="0">
                <a:solidFill>
                  <a:srgbClr val="43484C"/>
                </a:solidFill>
              </a:rPr>
              <a:t>Aeroshell air</a:t>
            </a:r>
          </a:p>
          <a:p>
            <a:pPr lvl="3"/>
            <a:r>
              <a:rPr lang="en-US" sz="1400" dirty="0">
                <a:solidFill>
                  <a:srgbClr val="43484C"/>
                </a:solidFill>
              </a:rPr>
              <a:t>Pressure filling</a:t>
            </a:r>
          </a:p>
          <a:p>
            <a:r>
              <a:rPr lang="en-US" b="1" dirty="0">
                <a:solidFill>
                  <a:srgbClr val="43484C"/>
                </a:solidFill>
              </a:rPr>
              <a:t>LM</a:t>
            </a:r>
          </a:p>
          <a:p>
            <a:pPr lvl="1"/>
            <a:r>
              <a:rPr lang="en-US" sz="1600" dirty="0">
                <a:solidFill>
                  <a:srgbClr val="43484C"/>
                </a:solidFill>
              </a:rPr>
              <a:t>EDLA Thermal Desktop (TD) model</a:t>
            </a:r>
          </a:p>
          <a:p>
            <a:pPr lvl="1"/>
            <a:r>
              <a:rPr lang="en-US" sz="1600" dirty="0">
                <a:solidFill>
                  <a:srgbClr val="43484C"/>
                </a:solidFill>
              </a:rPr>
              <a:t>Cruise Thermal Desktop (TD) model</a:t>
            </a:r>
          </a:p>
          <a:p>
            <a:pPr lvl="1"/>
            <a:r>
              <a:rPr lang="en-US" sz="1600" dirty="0">
                <a:solidFill>
                  <a:srgbClr val="43484C"/>
                </a:solidFill>
              </a:rPr>
              <a:t>Spacecraft Thermal Desktop (TD) model</a:t>
            </a:r>
          </a:p>
          <a:p>
            <a:r>
              <a:rPr lang="en-US" sz="1800" b="1" dirty="0">
                <a:solidFill>
                  <a:srgbClr val="43484C"/>
                </a:solidFill>
              </a:rPr>
              <a:t>NASA AMES</a:t>
            </a:r>
          </a:p>
          <a:p>
            <a:pPr lvl="1"/>
            <a:r>
              <a:rPr lang="en-US" sz="1600" dirty="0">
                <a:solidFill>
                  <a:srgbClr val="43484C"/>
                </a:solidFill>
              </a:rPr>
              <a:t>Trajectory &amp; aerodynamic heating data</a:t>
            </a:r>
          </a:p>
          <a:p>
            <a:endParaRPr lang="en-US" dirty="0">
              <a:solidFill>
                <a:srgbClr val="43484C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949216" y="1319886"/>
            <a:ext cx="1451038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u="sng" dirty="0"/>
              <a:t>Lockheed Martin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866591" y="4072861"/>
            <a:ext cx="836191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accent2"/>
                </a:solidFill>
              </a:defRPr>
            </a:lvl1pPr>
          </a:lstStyle>
          <a:p>
            <a:r>
              <a:rPr lang="en-US" u="sng" dirty="0">
                <a:solidFill>
                  <a:schemeClr val="tx1"/>
                </a:solidFill>
              </a:rPr>
              <a:t>JHU APL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C676057-ACAF-47AA-938A-D322CC6D8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0372" y="1587303"/>
            <a:ext cx="2348728" cy="20088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68BEC1-746D-4EDA-85B5-07AF9BB46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853" y="4355495"/>
            <a:ext cx="3039306" cy="201424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3A17B79-4EAB-44C6-9A0B-C27F758F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r="1084"/>
          <a:stretch/>
        </p:blipFill>
        <p:spPr>
          <a:xfrm>
            <a:off x="4896873" y="1583139"/>
            <a:ext cx="2170249" cy="201292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4767373-E4B2-445E-AB58-B78D975F6570}"/>
              </a:ext>
            </a:extLst>
          </p:cNvPr>
          <p:cNvSpPr txBox="1"/>
          <p:nvPr/>
        </p:nvSpPr>
        <p:spPr>
          <a:xfrm>
            <a:off x="5295556" y="4088250"/>
            <a:ext cx="1396671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Atmospheric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Profile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B689A5C-A10A-45FF-8EBC-91C0B223BC6C}"/>
              </a:ext>
            </a:extLst>
          </p:cNvPr>
          <p:cNvSpPr txBox="1"/>
          <p:nvPr/>
        </p:nvSpPr>
        <p:spPr>
          <a:xfrm>
            <a:off x="5295556" y="1283712"/>
            <a:ext cx="1219693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u="sng" dirty="0"/>
              <a:t>NASA Ames</a:t>
            </a:r>
          </a:p>
        </p:txBody>
      </p: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4E77FFC9-759E-426D-9CE0-6752D3585F7B}"/>
              </a:ext>
            </a:extLst>
          </p:cNvPr>
          <p:cNvCxnSpPr>
            <a:cxnSpLocks/>
            <a:stCxn id="79" idx="2"/>
            <a:endCxn id="51" idx="1"/>
          </p:cNvCxnSpPr>
          <p:nvPr/>
        </p:nvCxnSpPr>
        <p:spPr>
          <a:xfrm rot="16200000" flipH="1">
            <a:off x="6035798" y="4569563"/>
            <a:ext cx="751148" cy="834961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7852AB6-8084-4AAD-B259-A1F892D48CBF}"/>
              </a:ext>
            </a:extLst>
          </p:cNvPr>
          <p:cNvCxnSpPr>
            <a:cxnSpLocks/>
            <a:stCxn id="73" idx="2"/>
            <a:endCxn id="79" idx="0"/>
          </p:cNvCxnSpPr>
          <p:nvPr/>
        </p:nvCxnSpPr>
        <p:spPr>
          <a:xfrm>
            <a:off x="5981998" y="3596063"/>
            <a:ext cx="11894" cy="4921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F8EC9895-FF55-419B-AD01-87AD589F7D34}"/>
              </a:ext>
            </a:extLst>
          </p:cNvPr>
          <p:cNvSpPr txBox="1"/>
          <p:nvPr/>
        </p:nvSpPr>
        <p:spPr>
          <a:xfrm>
            <a:off x="7281334" y="2327991"/>
            <a:ext cx="1845734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Atmospheric Profile </a:t>
            </a:r>
          </a:p>
          <a:p>
            <a:pPr algn="ctr"/>
            <a:r>
              <a:rPr lang="en-US" sz="1400" dirty="0"/>
              <a:t>Aero-heating Fluxes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8849A96-F465-49CE-A43A-684648F9CA29}"/>
              </a:ext>
            </a:extLst>
          </p:cNvPr>
          <p:cNvCxnSpPr>
            <a:cxnSpLocks/>
            <a:stCxn id="108" idx="1"/>
            <a:endCxn id="73" idx="3"/>
          </p:cNvCxnSpPr>
          <p:nvPr/>
        </p:nvCxnSpPr>
        <p:spPr>
          <a:xfrm flipH="1">
            <a:off x="7067122" y="2589601"/>
            <a:ext cx="2142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2E7BDB2-EAF6-41CA-9C45-BCF58D696930}"/>
              </a:ext>
            </a:extLst>
          </p:cNvPr>
          <p:cNvCxnSpPr>
            <a:cxnSpLocks/>
            <a:stCxn id="45" idx="1"/>
            <a:endCxn id="108" idx="3"/>
          </p:cNvCxnSpPr>
          <p:nvPr/>
        </p:nvCxnSpPr>
        <p:spPr>
          <a:xfrm flipH="1" flipV="1">
            <a:off x="9127068" y="2589601"/>
            <a:ext cx="373304" cy="214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8CE0F4FD-937B-4B0C-83EE-736690E1DA63}"/>
              </a:ext>
            </a:extLst>
          </p:cNvPr>
          <p:cNvSpPr txBox="1"/>
          <p:nvPr/>
        </p:nvSpPr>
        <p:spPr>
          <a:xfrm>
            <a:off x="9969664" y="4097665"/>
            <a:ext cx="141014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EA Temperatures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8819C01C-3FC8-41A3-A556-E7053EF57E03}"/>
              </a:ext>
            </a:extLst>
          </p:cNvPr>
          <p:cNvCxnSpPr>
            <a:cxnSpLocks/>
            <a:stCxn id="125" idx="2"/>
            <a:endCxn id="51" idx="3"/>
          </p:cNvCxnSpPr>
          <p:nvPr/>
        </p:nvCxnSpPr>
        <p:spPr>
          <a:xfrm rot="5400000">
            <a:off x="9900582" y="4588463"/>
            <a:ext cx="741733" cy="80657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85265DD-618C-469F-BE6C-0C17983E2417}"/>
              </a:ext>
            </a:extLst>
          </p:cNvPr>
          <p:cNvCxnSpPr>
            <a:cxnSpLocks/>
            <a:stCxn id="45" idx="2"/>
            <a:endCxn id="125" idx="0"/>
          </p:cNvCxnSpPr>
          <p:nvPr/>
        </p:nvCxnSpPr>
        <p:spPr>
          <a:xfrm>
            <a:off x="10674736" y="3596193"/>
            <a:ext cx="0" cy="5014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3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B345627C-2868-42D6-AB60-B3FF76F751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761038"/>
              </p:ext>
            </p:extLst>
          </p:nvPr>
        </p:nvGraphicFramePr>
        <p:xfrm>
          <a:off x="7038315" y="1105118"/>
          <a:ext cx="4415947" cy="277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243114-5C7C-44E1-9893-AA957D42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85900"/>
            <a:ext cx="6379707" cy="4724400"/>
          </a:xfrm>
        </p:spPr>
        <p:txBody>
          <a:bodyPr/>
          <a:lstStyle/>
          <a:p>
            <a:pPr marL="0" indent="-233363">
              <a:buNone/>
            </a:pPr>
            <a:r>
              <a:rPr lang="en-US" b="1" dirty="0">
                <a:solidFill>
                  <a:srgbClr val="41464A"/>
                </a:solidFill>
              </a:rPr>
              <a:t>Ambient Pressure</a:t>
            </a:r>
          </a:p>
          <a:p>
            <a:r>
              <a:rPr lang="en-US" dirty="0">
                <a:solidFill>
                  <a:srgbClr val="41464A"/>
                </a:solidFill>
              </a:rPr>
              <a:t>Ambient pressure steadily increases throughout EDL</a:t>
            </a:r>
          </a:p>
          <a:p>
            <a:r>
              <a:rPr lang="en-US" dirty="0">
                <a:solidFill>
                  <a:srgbClr val="41464A"/>
                </a:solidFill>
              </a:rPr>
              <a:t>Little lag between EA, Lander and atmosphere</a:t>
            </a:r>
          </a:p>
          <a:p>
            <a:r>
              <a:rPr lang="en-US" dirty="0">
                <a:solidFill>
                  <a:srgbClr val="41464A"/>
                </a:solidFill>
              </a:rPr>
              <a:t>Cruise-Surface TCS swap occurs at 1.2 atm</a:t>
            </a:r>
          </a:p>
          <a:p>
            <a:pPr marL="0" indent="-233363">
              <a:buNone/>
            </a:pPr>
            <a:r>
              <a:rPr lang="en-US" dirty="0">
                <a:solidFill>
                  <a:srgbClr val="41464A"/>
                </a:solidFill>
              </a:rPr>
              <a:t> </a:t>
            </a:r>
          </a:p>
          <a:p>
            <a:pPr marL="0" indent="-233363">
              <a:buNone/>
            </a:pPr>
            <a:endParaRPr lang="en-US" b="1" u="sng" dirty="0">
              <a:solidFill>
                <a:srgbClr val="41464A"/>
              </a:solidFill>
            </a:endParaRPr>
          </a:p>
          <a:p>
            <a:pPr marL="0" indent="-233363">
              <a:buNone/>
            </a:pPr>
            <a:r>
              <a:rPr lang="en-US" b="1" dirty="0">
                <a:solidFill>
                  <a:srgbClr val="41464A"/>
                </a:solidFill>
              </a:rPr>
              <a:t>Ambient Temperature</a:t>
            </a:r>
          </a:p>
          <a:p>
            <a:r>
              <a:rPr lang="en-US" dirty="0">
                <a:solidFill>
                  <a:srgbClr val="41464A"/>
                </a:solidFill>
              </a:rPr>
              <a:t>Ambient temperature around -100°C at entry</a:t>
            </a:r>
          </a:p>
          <a:p>
            <a:r>
              <a:rPr lang="en-US" dirty="0">
                <a:solidFill>
                  <a:srgbClr val="41464A"/>
                </a:solidFill>
              </a:rPr>
              <a:t>Minimum of -202°C occurs at low pressure</a:t>
            </a:r>
          </a:p>
          <a:p>
            <a:r>
              <a:rPr lang="en-US" dirty="0">
                <a:solidFill>
                  <a:srgbClr val="41464A"/>
                </a:solidFill>
              </a:rPr>
              <a:t>HS release occurs within 5°C of surface temperature</a:t>
            </a:r>
          </a:p>
          <a:p>
            <a:pPr marL="231775" lvl="1" indent="0">
              <a:buNone/>
            </a:pPr>
            <a:endParaRPr lang="en-US" dirty="0">
              <a:solidFill>
                <a:srgbClr val="41464A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9F545F-B738-40F9-990A-4A5F6B5340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2A8CCE-7D8A-4772-913B-2FD46F7A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Titan EDL Environment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09F3-72DA-45A4-93E5-1335A4A2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17CEB6CF-0D42-CC48-BA23-58B21F94A96D}" type="datetime3">
              <a:rPr lang="en-US" smtClean="0"/>
              <a:pPr/>
              <a:t>31 July 2025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173A181-0822-4E4D-82CC-299E3B1BFB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403865"/>
              </p:ext>
            </p:extLst>
          </p:nvPr>
        </p:nvGraphicFramePr>
        <p:xfrm>
          <a:off x="6993397" y="3726497"/>
          <a:ext cx="4572000" cy="2737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49368D-FC4B-4909-90BF-CFACEAF4A9E1}"/>
              </a:ext>
            </a:extLst>
          </p:cNvPr>
          <p:cNvSpPr txBox="1"/>
          <p:nvPr/>
        </p:nvSpPr>
        <p:spPr>
          <a:xfrm>
            <a:off x="8426450" y="1655460"/>
            <a:ext cx="175416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Flight Prep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9905B0-AFFB-465A-B4C3-DDE934137966}"/>
              </a:ext>
            </a:extLst>
          </p:cNvPr>
          <p:cNvCxnSpPr>
            <a:cxnSpLocks/>
          </p:cNvCxnSpPr>
          <p:nvPr/>
        </p:nvCxnSpPr>
        <p:spPr>
          <a:xfrm>
            <a:off x="7676214" y="2216747"/>
            <a:ext cx="3482216" cy="0"/>
          </a:xfrm>
          <a:prstGeom prst="line">
            <a:avLst/>
          </a:prstGeom>
          <a:ln w="19050">
            <a:solidFill>
              <a:schemeClr val="accent1">
                <a:alpha val="49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5B5E2C-ED9D-4945-9710-4D1B217FBC43}"/>
              </a:ext>
            </a:extLst>
          </p:cNvPr>
          <p:cNvSpPr txBox="1"/>
          <p:nvPr/>
        </p:nvSpPr>
        <p:spPr>
          <a:xfrm>
            <a:off x="10324568" y="2076264"/>
            <a:ext cx="1400375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1 atm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D8B06F10-285B-4AF6-94BD-02D869A6EDDD}"/>
              </a:ext>
            </a:extLst>
          </p:cNvPr>
          <p:cNvSpPr/>
          <p:nvPr/>
        </p:nvSpPr>
        <p:spPr>
          <a:xfrm>
            <a:off x="10203076" y="1661578"/>
            <a:ext cx="216742" cy="276999"/>
          </a:xfrm>
          <a:prstGeom prst="lef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D47E51-AB0B-447C-B52D-40BE5EA0B3AF}"/>
              </a:ext>
            </a:extLst>
          </p:cNvPr>
          <p:cNvSpPr txBox="1"/>
          <p:nvPr/>
        </p:nvSpPr>
        <p:spPr>
          <a:xfrm>
            <a:off x="9542734" y="4804688"/>
            <a:ext cx="175416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Flight Prep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E1C7364A-0A8A-4AAE-9564-039894C8FB4C}"/>
              </a:ext>
            </a:extLst>
          </p:cNvPr>
          <p:cNvSpPr/>
          <p:nvPr/>
        </p:nvSpPr>
        <p:spPr>
          <a:xfrm rot="5400000">
            <a:off x="10679483" y="4942368"/>
            <a:ext cx="216742" cy="568365"/>
          </a:xfrm>
          <a:prstGeom prst="lef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72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5E77BE-53D1-46DE-8C78-A18187F3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TD Model Overview: Thermal Interfaces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EC7B7-7E0F-40CB-964B-B38898345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17CEB6CF-0D42-CC48-BA23-58B21F94A96D}" type="datetime3">
              <a:rPr lang="en-US" smtClean="0"/>
              <a:pPr/>
              <a:t>31 July 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800F1B-01AB-476A-8271-E0FAF7925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D1A5A2-0C3C-49A7-8D34-E44BFB51D8F2}"/>
              </a:ext>
            </a:extLst>
          </p:cNvPr>
          <p:cNvSpPr txBox="1"/>
          <p:nvPr/>
        </p:nvSpPr>
        <p:spPr>
          <a:xfrm>
            <a:off x="8143349" y="5649998"/>
            <a:ext cx="1120820" cy="2462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Backshell Group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BC93B1-684A-4BE8-A802-3850EFD34D33}"/>
              </a:ext>
            </a:extLst>
          </p:cNvPr>
          <p:cNvSpPr txBox="1"/>
          <p:nvPr/>
        </p:nvSpPr>
        <p:spPr>
          <a:xfrm>
            <a:off x="10807539" y="5628380"/>
            <a:ext cx="1176925" cy="2462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Heatshield Group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60991F43-1085-483F-93E7-700256D63062}"/>
              </a:ext>
            </a:extLst>
          </p:cNvPr>
          <p:cNvSpPr txBox="1">
            <a:spLocks/>
          </p:cNvSpPr>
          <p:nvPr/>
        </p:nvSpPr>
        <p:spPr>
          <a:xfrm>
            <a:off x="284011" y="1455688"/>
            <a:ext cx="7043715" cy="47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14549"/>
                </a:solidFill>
              </a:rPr>
              <a:t>Convection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External convection increases after heatshield release and flight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Internal convection bounded low value validated by CFD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Both scale with pressure</a:t>
            </a:r>
          </a:p>
          <a:p>
            <a:r>
              <a:rPr lang="en-US" b="1" dirty="0">
                <a:solidFill>
                  <a:srgbClr val="414549"/>
                </a:solidFill>
              </a:rPr>
              <a:t>Radiation</a:t>
            </a:r>
          </a:p>
          <a:p>
            <a:pPr lvl="1"/>
            <a:r>
              <a:rPr lang="en-US" dirty="0">
                <a:solidFill>
                  <a:srgbClr val="414549"/>
                </a:solidFill>
              </a:rPr>
              <a:t>Lander views EA assembly, then Titan atmosphere</a:t>
            </a:r>
          </a:p>
          <a:p>
            <a:pPr marL="231775" lvl="1" indent="0">
              <a:buNone/>
            </a:pPr>
            <a:endParaRPr lang="en-US" b="1" u="sng" dirty="0">
              <a:solidFill>
                <a:srgbClr val="414549"/>
              </a:solidFill>
            </a:endParaRPr>
          </a:p>
          <a:p>
            <a:pPr lvl="1"/>
            <a:endParaRPr lang="en-US" b="1" dirty="0">
              <a:solidFill>
                <a:srgbClr val="414549"/>
              </a:solidFill>
            </a:endParaRPr>
          </a:p>
          <a:p>
            <a:pPr lvl="1"/>
            <a:endParaRPr lang="en-US" dirty="0">
              <a:solidFill>
                <a:srgbClr val="414549"/>
              </a:solidFill>
            </a:endParaRPr>
          </a:p>
          <a:p>
            <a:pPr marL="231775" lvl="1" indent="0">
              <a:buFont typeface=".AppleSystemUIFont" charset="-120"/>
              <a:buNone/>
            </a:pPr>
            <a:endParaRPr lang="en-US" dirty="0">
              <a:solidFill>
                <a:srgbClr val="414549"/>
              </a:solidFill>
            </a:endParaRPr>
          </a:p>
          <a:p>
            <a:pPr marL="231775" lvl="1" indent="0">
              <a:buFont typeface=".AppleSystemUIFont" charset="-120"/>
              <a:buNone/>
            </a:pPr>
            <a:endParaRPr lang="en-US" dirty="0">
              <a:solidFill>
                <a:srgbClr val="414549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E575D58-BEA8-4AE6-AB56-2C854257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34" y="1259666"/>
            <a:ext cx="3695181" cy="2448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89651B6-B981-486D-9FAA-9D071A6E2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34" y="3802999"/>
            <a:ext cx="3695181" cy="25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5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519ED-C5C1-4543-AD5A-F1154443C2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fld id="{17CEB6CF-0D42-CC48-BA23-58B21F94A96D}" type="datetime3">
              <a:rPr lang="en-US" smtClean="0"/>
              <a:pPr/>
              <a:t>31 July 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2C8DF6-800E-478F-A24F-5060B92090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C6E087-1DB2-4F51-8BD1-5CC34549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Cruise Thermal Control 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9D8D38-3052-4E8F-9F54-999FB7BF76C1}"/>
              </a:ext>
            </a:extLst>
          </p:cNvPr>
          <p:cNvGrpSpPr/>
          <p:nvPr/>
        </p:nvGrpSpPr>
        <p:grpSpPr>
          <a:xfrm>
            <a:off x="2096370" y="3340512"/>
            <a:ext cx="7413967" cy="2909493"/>
            <a:chOff x="5590230" y="1311153"/>
            <a:chExt cx="6601770" cy="25996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C1AA07-4CE5-48D0-89D0-DD0F84B7A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0230" y="1336053"/>
              <a:ext cx="2879586" cy="21969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FED2E3-FF64-48C6-809A-2A764E38F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0430" y="1311153"/>
              <a:ext cx="2803555" cy="17712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AC0726-7D18-484C-AF1C-79DE46BB0CA8}"/>
                </a:ext>
              </a:extLst>
            </p:cNvPr>
            <p:cNvSpPr txBox="1"/>
            <p:nvPr/>
          </p:nvSpPr>
          <p:spPr>
            <a:xfrm>
              <a:off x="5590230" y="3603028"/>
              <a:ext cx="2879586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Cruise CFL Configuration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28E822-979D-4B35-8E9E-043E749FA1CF}"/>
                </a:ext>
              </a:extLst>
            </p:cNvPr>
            <p:cNvSpPr txBox="1"/>
            <p:nvPr/>
          </p:nvSpPr>
          <p:spPr>
            <a:xfrm>
              <a:off x="9312414" y="3603027"/>
              <a:ext cx="2879586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Entry CFL Configuration 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86AB5CA5-448B-42E3-9181-164A281336FB}"/>
                </a:ext>
              </a:extLst>
            </p:cNvPr>
            <p:cNvSpPr/>
            <p:nvPr/>
          </p:nvSpPr>
          <p:spPr>
            <a:xfrm>
              <a:off x="8781298" y="2196789"/>
              <a:ext cx="401953" cy="373769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pPr algn="ctr"/>
              <a:endParaRPr lang="en-US" sz="2000" dirty="0" err="1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F90141-0118-4B9C-9EB2-4381686F667D}"/>
              </a:ext>
            </a:extLst>
          </p:cNvPr>
          <p:cNvSpPr txBox="1"/>
          <p:nvPr/>
        </p:nvSpPr>
        <p:spPr>
          <a:xfrm>
            <a:off x="238860" y="1300383"/>
            <a:ext cx="11289994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4B4F"/>
                </a:solidFill>
              </a:rPr>
              <a:t>The Common Fluid Loop (CFL) regulates component temperature during cruise: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F"/>
                </a:solidFill>
              </a:rPr>
              <a:t>Refrigerant (R-245fa) is circulated through the cruise stage, </a:t>
            </a:r>
            <a:r>
              <a:rPr lang="en-US" dirty="0" err="1">
                <a:solidFill>
                  <a:srgbClr val="464B4F"/>
                </a:solidFill>
              </a:rPr>
              <a:t>backshell</a:t>
            </a:r>
            <a:r>
              <a:rPr lang="en-US" dirty="0">
                <a:solidFill>
                  <a:srgbClr val="464B4F"/>
                </a:solidFill>
              </a:rPr>
              <a:t> interface plate, and lander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F"/>
                </a:solidFill>
              </a:rPr>
              <a:t>Heat pipes couple critical lander components to the CFL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F"/>
                </a:solidFill>
              </a:rPr>
              <a:t>During cruise, heat is rejected through a series of large cruise radiators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F"/>
                </a:solidFill>
              </a:rPr>
              <a:t>During entry, heat is stored by a block of phase change material inside of the </a:t>
            </a:r>
            <a:r>
              <a:rPr lang="en-US" dirty="0" err="1">
                <a:solidFill>
                  <a:srgbClr val="464B4F"/>
                </a:solidFill>
              </a:rPr>
              <a:t>backshell</a:t>
            </a:r>
            <a:endParaRPr lang="en-US" dirty="0">
              <a:solidFill>
                <a:srgbClr val="464B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38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5370B-DC82-4A1E-A1A3-33695998AB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CBCED-7725-4739-86AA-07742F8FED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8F9B9E-BCA4-47BC-898E-AA6AEB10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3897"/>
            <a:ext cx="9075420" cy="541022"/>
          </a:xfrm>
        </p:spPr>
        <p:txBody>
          <a:bodyPr>
            <a:normAutofit fontScale="90000"/>
          </a:bodyPr>
          <a:lstStyle/>
          <a:p>
            <a:r>
              <a:rPr lang="en-US" dirty="0"/>
              <a:t>Surface Thermal Control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2C975-D79A-475B-917D-47E79642E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lander fan &amp; thermal trim device (TTD) regulate component temperature during atmospheric operations:</a:t>
            </a:r>
            <a:endParaRPr lang="en-US" u="none" dirty="0"/>
          </a:p>
          <a:p>
            <a:pPr marL="457200" indent="-457200">
              <a:buFont typeface="+mj-lt"/>
              <a:buAutoNum type="arabicPeriod"/>
            </a:pPr>
            <a:r>
              <a:rPr lang="en-US" u="none" dirty="0"/>
              <a:t>The fan blows warm air through the duct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u="none" dirty="0"/>
              <a:t>The air is conditioned as it travels though the duct system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</a:t>
            </a:r>
            <a:r>
              <a:rPr lang="en-US" u="none" dirty="0"/>
              <a:t> conditioned air regulates component temperature as it circulates through the lander body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air passes by the MMRTG, warming again</a:t>
            </a:r>
            <a:endParaRPr lang="en-US" u="none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F7076-F798-475D-BB8D-3EE282D9F9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31 July 2025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5F446B-13C4-4335-99CB-B42FD37FB567}"/>
              </a:ext>
            </a:extLst>
          </p:cNvPr>
          <p:cNvGrpSpPr/>
          <p:nvPr/>
        </p:nvGrpSpPr>
        <p:grpSpPr>
          <a:xfrm>
            <a:off x="3233971" y="3967250"/>
            <a:ext cx="4878239" cy="2416342"/>
            <a:chOff x="6342258" y="4430982"/>
            <a:chExt cx="4544853" cy="22582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9407BC-186E-416A-AD6F-BDF7F2AF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6844" y="4449993"/>
              <a:ext cx="4230267" cy="179869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3D5CAB3-A84B-4C42-90B2-98513247AC98}"/>
                </a:ext>
              </a:extLst>
            </p:cNvPr>
            <p:cNvSpPr/>
            <p:nvPr/>
          </p:nvSpPr>
          <p:spPr>
            <a:xfrm>
              <a:off x="8109233" y="4430982"/>
              <a:ext cx="420463" cy="4026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6C900F-7167-44E7-8ECA-8B0CD116E3BF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H="1">
              <a:off x="7760460" y="4774653"/>
              <a:ext cx="410348" cy="2046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272B6B-3F20-4034-9267-AEBB2E8D685E}"/>
                </a:ext>
              </a:extLst>
            </p:cNvPr>
            <p:cNvSpPr/>
            <p:nvPr/>
          </p:nvSpPr>
          <p:spPr>
            <a:xfrm>
              <a:off x="10466648" y="5846053"/>
              <a:ext cx="420463" cy="4026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BDA51A4-2005-49F3-B494-4C22FED4811D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10244867" y="5567900"/>
              <a:ext cx="283356" cy="3371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62F688-FA45-48FD-A7F7-8CD0105AE9B6}"/>
                </a:ext>
              </a:extLst>
            </p:cNvPr>
            <p:cNvSpPr/>
            <p:nvPr/>
          </p:nvSpPr>
          <p:spPr>
            <a:xfrm>
              <a:off x="6342258" y="5567900"/>
              <a:ext cx="420463" cy="4026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992B2BE-CFA6-4F78-A207-DA27F2A82F19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 flipV="1">
              <a:off x="6762721" y="5723172"/>
              <a:ext cx="519044" cy="460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EC9EBB-B99A-4ACE-BAF1-15C0738D0EE7}"/>
                </a:ext>
              </a:extLst>
            </p:cNvPr>
            <p:cNvSpPr/>
            <p:nvPr/>
          </p:nvSpPr>
          <p:spPr>
            <a:xfrm>
              <a:off x="8170808" y="6286608"/>
              <a:ext cx="420463" cy="4026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B577451-0B60-48EF-82C1-BDAAB3754AD6}"/>
                </a:ext>
              </a:extLst>
            </p:cNvPr>
            <p:cNvCxnSpPr>
              <a:cxnSpLocks/>
              <a:stCxn id="15" idx="7"/>
              <a:endCxn id="8" idx="2"/>
            </p:cNvCxnSpPr>
            <p:nvPr/>
          </p:nvCxnSpPr>
          <p:spPr>
            <a:xfrm flipV="1">
              <a:off x="8529696" y="6248689"/>
              <a:ext cx="242282" cy="968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507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BCAF71-98AC-4BF7-B538-A40A5CE83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1. System Overview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C295C0-8F34-489E-875F-0817C7AD7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Dragonfly Mission &amp; Thermal Control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C32E-491F-43DA-B6BE-DB9D0961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7710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ABB42-5DC0-46A6-9222-1EF4DFEC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7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rgbClr val="A92B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FFBF1A"/>
                </a:solidFill>
              </a:rPr>
              <a:pPr/>
              <a:t>4</a:t>
            </a:fld>
            <a:endParaRPr lang="en-US" dirty="0">
              <a:solidFill>
                <a:srgbClr val="FFBF1A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Dragonfly &amp; Mission Overview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7698" y="1349094"/>
            <a:ext cx="5451402" cy="5034498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464B50"/>
                </a:solidFill>
              </a:rPr>
              <a:t>Dragonfly is a NASA New Frontiers mission to Titan, Saturn’s moon, with the goal of discovering and studying prebiotic chemistry on the surface</a:t>
            </a:r>
          </a:p>
          <a:p>
            <a:r>
              <a:rPr lang="en-US" sz="1600" dirty="0">
                <a:solidFill>
                  <a:srgbClr val="464B50"/>
                </a:solidFill>
              </a:rPr>
              <a:t>Titan has a dense, cryogenic atmosphere with a surface pressure of 1.5atm of nitrogen at -186°C</a:t>
            </a:r>
          </a:p>
          <a:p>
            <a:r>
              <a:rPr lang="en-US" sz="1600" dirty="0">
                <a:solidFill>
                  <a:srgbClr val="464B50"/>
                </a:solidFill>
              </a:rPr>
              <a:t>The Lander is relocatable rotorcraft, with all thermal &amp; electrical energy coming from a radioisotope thermoelectric generator (RTG)</a:t>
            </a:r>
          </a:p>
          <a:p>
            <a:pPr lvl="1"/>
            <a:r>
              <a:rPr lang="en-US" sz="1400" dirty="0">
                <a:solidFill>
                  <a:srgbClr val="464B50"/>
                </a:solidFill>
              </a:rPr>
              <a:t>995 kg </a:t>
            </a:r>
          </a:p>
          <a:p>
            <a:pPr lvl="1"/>
            <a:r>
              <a:rPr lang="en-US" sz="1400" dirty="0" err="1">
                <a:solidFill>
                  <a:srgbClr val="464B50"/>
                </a:solidFill>
              </a:rPr>
              <a:t>Solimide</a:t>
            </a:r>
            <a:r>
              <a:rPr lang="en-US" sz="1400" dirty="0">
                <a:solidFill>
                  <a:srgbClr val="464B50"/>
                </a:solidFill>
              </a:rPr>
              <a:t> foam covering Al honeycomb fuselage, rotor arms, and legs for thermal control and aerodynamic shaping</a:t>
            </a:r>
          </a:p>
          <a:p>
            <a:pPr lvl="1"/>
            <a:r>
              <a:rPr lang="en-US" sz="1400" dirty="0">
                <a:solidFill>
                  <a:srgbClr val="464B50"/>
                </a:solidFill>
              </a:rPr>
              <a:t>MMRTG similar to MSL/Mars 2020, with shorter fins and larger cooling tubes</a:t>
            </a:r>
          </a:p>
          <a:p>
            <a:pPr lvl="1"/>
            <a:r>
              <a:rPr lang="en-US" sz="1400" dirty="0">
                <a:solidFill>
                  <a:srgbClr val="464B50"/>
                </a:solidFill>
              </a:rPr>
              <a:t>134 </a:t>
            </a:r>
            <a:r>
              <a:rPr lang="en-US" sz="1400" dirty="0" err="1">
                <a:solidFill>
                  <a:srgbClr val="464B50"/>
                </a:solidFill>
              </a:rPr>
              <a:t>Ahr</a:t>
            </a:r>
            <a:r>
              <a:rPr lang="en-US" sz="1400" dirty="0">
                <a:solidFill>
                  <a:srgbClr val="464B50"/>
                </a:solidFill>
              </a:rPr>
              <a:t> battery capable of extended flights</a:t>
            </a:r>
          </a:p>
          <a:p>
            <a:pPr marL="0" indent="0">
              <a:buNone/>
            </a:pPr>
            <a:endParaRPr lang="en-US" sz="900" dirty="0">
              <a:solidFill>
                <a:srgbClr val="464B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FBF97-39F9-38E4-9E25-9766302D7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47" y="1289248"/>
            <a:ext cx="5819629" cy="2665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B94EB-884D-E5B9-8CBB-802094201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70" y="3896026"/>
            <a:ext cx="5250862" cy="23477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9C76D9-962E-114F-24D3-149E95DAE765}"/>
              </a:ext>
            </a:extLst>
          </p:cNvPr>
          <p:cNvCxnSpPr>
            <a:cxnSpLocks/>
          </p:cNvCxnSpPr>
          <p:nvPr/>
        </p:nvCxnSpPr>
        <p:spPr>
          <a:xfrm>
            <a:off x="326894" y="1289248"/>
            <a:ext cx="5707282" cy="0"/>
          </a:xfrm>
          <a:prstGeom prst="line">
            <a:avLst/>
          </a:prstGeom>
          <a:ln>
            <a:solidFill>
              <a:srgbClr val="FF94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58960DF-F14C-2A55-21CC-865DEFCD5C69}"/>
              </a:ext>
            </a:extLst>
          </p:cNvPr>
          <p:cNvSpPr txBox="1"/>
          <p:nvPr/>
        </p:nvSpPr>
        <p:spPr>
          <a:xfrm>
            <a:off x="2755772" y="1190083"/>
            <a:ext cx="631904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9459"/>
                </a:solidFill>
              </a:rPr>
              <a:t>3.8 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2EE456-A177-64A3-1574-8FF0040B3776}"/>
              </a:ext>
            </a:extLst>
          </p:cNvPr>
          <p:cNvCxnSpPr>
            <a:cxnSpLocks/>
          </p:cNvCxnSpPr>
          <p:nvPr/>
        </p:nvCxnSpPr>
        <p:spPr>
          <a:xfrm>
            <a:off x="686123" y="6361991"/>
            <a:ext cx="5142809" cy="0"/>
          </a:xfrm>
          <a:prstGeom prst="line">
            <a:avLst/>
          </a:prstGeom>
          <a:ln>
            <a:solidFill>
              <a:srgbClr val="FF94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9D2A7C1-82DB-43A6-4AE2-3698F66A3517}"/>
              </a:ext>
            </a:extLst>
          </p:cNvPr>
          <p:cNvSpPr txBox="1"/>
          <p:nvPr/>
        </p:nvSpPr>
        <p:spPr>
          <a:xfrm>
            <a:off x="2907912" y="6189388"/>
            <a:ext cx="631904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9459"/>
                </a:solidFill>
              </a:rPr>
              <a:t>4.0 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A60E8C-3FA8-4732-110E-B8A5D0782C4E}"/>
              </a:ext>
            </a:extLst>
          </p:cNvPr>
          <p:cNvCxnSpPr>
            <a:cxnSpLocks/>
          </p:cNvCxnSpPr>
          <p:nvPr/>
        </p:nvCxnSpPr>
        <p:spPr>
          <a:xfrm>
            <a:off x="214547" y="1331445"/>
            <a:ext cx="0" cy="2623421"/>
          </a:xfrm>
          <a:prstGeom prst="line">
            <a:avLst/>
          </a:prstGeom>
          <a:ln>
            <a:solidFill>
              <a:srgbClr val="FF94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3D9DBE-8DAD-9970-212F-6E44B33B820C}"/>
              </a:ext>
            </a:extLst>
          </p:cNvPr>
          <p:cNvCxnSpPr>
            <a:cxnSpLocks/>
          </p:cNvCxnSpPr>
          <p:nvPr/>
        </p:nvCxnSpPr>
        <p:spPr>
          <a:xfrm flipH="1">
            <a:off x="2383495" y="3650066"/>
            <a:ext cx="1481732" cy="0"/>
          </a:xfrm>
          <a:prstGeom prst="line">
            <a:avLst/>
          </a:prstGeom>
          <a:ln>
            <a:solidFill>
              <a:srgbClr val="FF94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1106E4-559D-2EE1-7393-C02DE2EFDB75}"/>
              </a:ext>
            </a:extLst>
          </p:cNvPr>
          <p:cNvSpPr txBox="1"/>
          <p:nvPr/>
        </p:nvSpPr>
        <p:spPr>
          <a:xfrm>
            <a:off x="2831970" y="3518752"/>
            <a:ext cx="631904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9459"/>
                </a:solidFill>
              </a:rPr>
              <a:t>0.9 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536287-A934-EBD1-86F7-2680BE2CC147}"/>
              </a:ext>
            </a:extLst>
          </p:cNvPr>
          <p:cNvCxnSpPr>
            <a:cxnSpLocks/>
          </p:cNvCxnSpPr>
          <p:nvPr/>
        </p:nvCxnSpPr>
        <p:spPr>
          <a:xfrm>
            <a:off x="1643742" y="3181295"/>
            <a:ext cx="0" cy="686459"/>
          </a:xfrm>
          <a:prstGeom prst="line">
            <a:avLst/>
          </a:prstGeom>
          <a:ln>
            <a:solidFill>
              <a:srgbClr val="FF94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A6CF296-9BBC-D720-1BD8-99EACEAEDCAC}"/>
              </a:ext>
            </a:extLst>
          </p:cNvPr>
          <p:cNvSpPr txBox="1"/>
          <p:nvPr/>
        </p:nvSpPr>
        <p:spPr>
          <a:xfrm>
            <a:off x="1404666" y="3429000"/>
            <a:ext cx="478560" cy="18466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rgbClr val="FF9459"/>
                </a:solidFill>
              </a:rPr>
              <a:t>0.5 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D9DD5D-FB35-F222-24F2-311EBED3E1AE}"/>
              </a:ext>
            </a:extLst>
          </p:cNvPr>
          <p:cNvCxnSpPr>
            <a:cxnSpLocks/>
          </p:cNvCxnSpPr>
          <p:nvPr/>
        </p:nvCxnSpPr>
        <p:spPr>
          <a:xfrm flipH="1" flipV="1">
            <a:off x="4251811" y="1905472"/>
            <a:ext cx="1844189" cy="218057"/>
          </a:xfrm>
          <a:prstGeom prst="line">
            <a:avLst/>
          </a:prstGeom>
          <a:ln>
            <a:solidFill>
              <a:srgbClr val="FF94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5AF4356-3001-E543-4040-82C568678274}"/>
              </a:ext>
            </a:extLst>
          </p:cNvPr>
          <p:cNvSpPr txBox="1"/>
          <p:nvPr/>
        </p:nvSpPr>
        <p:spPr>
          <a:xfrm>
            <a:off x="5051916" y="1845207"/>
            <a:ext cx="631904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9459"/>
                </a:solidFill>
              </a:rPr>
              <a:t>1.3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F68F6-2CC6-809B-7DF6-4F340BE484C6}"/>
              </a:ext>
            </a:extLst>
          </p:cNvPr>
          <p:cNvSpPr txBox="1"/>
          <p:nvPr/>
        </p:nvSpPr>
        <p:spPr>
          <a:xfrm>
            <a:off x="4917897" y="3513267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9459"/>
                </a:solidFill>
              </a:rPr>
              <a:t>MMRTG</a:t>
            </a:r>
          </a:p>
          <a:p>
            <a:pPr algn="ctr"/>
            <a:r>
              <a:rPr lang="en-US" sz="1600" dirty="0">
                <a:solidFill>
                  <a:srgbClr val="FF9459"/>
                </a:solidFill>
              </a:rPr>
              <a:t>(inside can)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04852C-4BE6-B117-DF9F-83F483BB9BC0}"/>
              </a:ext>
            </a:extLst>
          </p:cNvPr>
          <p:cNvCxnSpPr>
            <a:cxnSpLocks/>
          </p:cNvCxnSpPr>
          <p:nvPr/>
        </p:nvCxnSpPr>
        <p:spPr>
          <a:xfrm>
            <a:off x="5523928" y="4022094"/>
            <a:ext cx="0" cy="344592"/>
          </a:xfrm>
          <a:prstGeom prst="straightConnector1">
            <a:avLst/>
          </a:prstGeom>
          <a:ln w="12700">
            <a:solidFill>
              <a:srgbClr val="FF94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5B8D893-BF7E-F197-5C96-E0EB088F006E}"/>
              </a:ext>
            </a:extLst>
          </p:cNvPr>
          <p:cNvSpPr txBox="1"/>
          <p:nvPr/>
        </p:nvSpPr>
        <p:spPr>
          <a:xfrm>
            <a:off x="54219" y="2335378"/>
            <a:ext cx="631904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F9459"/>
                </a:solidFill>
              </a:rPr>
              <a:t>1.6 m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54FAFF9D-6A53-45E0-96F9-361E969A53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77710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</p:spTree>
    <p:extLst>
      <p:ext uri="{BB962C8B-B14F-4D97-AF65-F5344CB8AC3E}">
        <p14:creationId xmlns:p14="http://schemas.microsoft.com/office/powerpoint/2010/main" val="80632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E051F-A36C-4DD1-AEDD-B5ECF8FD76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77710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DAF9E-84CC-41A2-A7D0-CC1AE0590C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9AA0A3-4007-4705-B133-F6C70A3BA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Spacecraft &amp; Thermal Design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469C92-F6A4-45AB-9160-31EFD64B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9094"/>
            <a:ext cx="3224658" cy="5034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33F50"/>
                </a:solidFill>
              </a:rPr>
              <a:t>Three primary spacecraft elements:</a:t>
            </a:r>
          </a:p>
          <a:p>
            <a:r>
              <a:rPr lang="en-US" u="sng" dirty="0">
                <a:solidFill>
                  <a:schemeClr val="accent2"/>
                </a:solidFill>
              </a:rPr>
              <a:t>Cruise Stage (CS)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Radiators, Propulsion, etc.</a:t>
            </a:r>
          </a:p>
          <a:p>
            <a:r>
              <a:rPr lang="en-US" u="sng" dirty="0">
                <a:solidFill>
                  <a:schemeClr val="accent3"/>
                </a:solidFill>
              </a:rPr>
              <a:t>Entry Assembly (EA)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Heatshield (HS)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Backshell (BS)</a:t>
            </a:r>
          </a:p>
          <a:p>
            <a:pPr lvl="2"/>
            <a:r>
              <a:rPr lang="en-US" dirty="0">
                <a:solidFill>
                  <a:schemeClr val="accent3"/>
                </a:solidFill>
              </a:rPr>
              <a:t>Parachutes</a:t>
            </a:r>
          </a:p>
          <a:p>
            <a:pPr lvl="2"/>
            <a:r>
              <a:rPr lang="en-US" dirty="0">
                <a:solidFill>
                  <a:schemeClr val="accent3"/>
                </a:solidFill>
              </a:rPr>
              <a:t>Common Fluid Loop (CFL) Hardware </a:t>
            </a:r>
          </a:p>
          <a:p>
            <a:pPr lvl="2"/>
            <a:r>
              <a:rPr lang="en-US" dirty="0">
                <a:solidFill>
                  <a:schemeClr val="accent3"/>
                </a:solidFill>
              </a:rPr>
              <a:t>Phase Change Material (PCM)</a:t>
            </a:r>
          </a:p>
          <a:p>
            <a:r>
              <a:rPr lang="en-US" u="sng" dirty="0">
                <a:solidFill>
                  <a:schemeClr val="accent1"/>
                </a:solidFill>
              </a:rPr>
              <a:t>Lander</a:t>
            </a:r>
            <a:r>
              <a:rPr lang="en-US" dirty="0">
                <a:solidFill>
                  <a:schemeClr val="accent1"/>
                </a:solidFill>
              </a:rPr>
              <a:t>: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Lander Fans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Battery &amp; MMRTG</a:t>
            </a:r>
          </a:p>
          <a:p>
            <a:pPr lvl="1"/>
            <a:endParaRPr lang="en-US" dirty="0">
              <a:solidFill>
                <a:srgbClr val="333F5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268813-0BC9-4EAC-AC71-D29B0E49CD52}"/>
              </a:ext>
            </a:extLst>
          </p:cNvPr>
          <p:cNvGrpSpPr/>
          <p:nvPr/>
        </p:nvGrpSpPr>
        <p:grpSpPr>
          <a:xfrm>
            <a:off x="5858058" y="1317968"/>
            <a:ext cx="4792017" cy="4473232"/>
            <a:chOff x="5685883" y="1201427"/>
            <a:chExt cx="3761678" cy="34086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53E070-B8B4-4CC8-9C31-11F7C5A34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919426" y="993889"/>
              <a:ext cx="3320598" cy="37356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C24B28-ABFF-491E-BE5C-0D3F53FE1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</a:blip>
            <a:srcRect t="15978"/>
            <a:stretch/>
          </p:blipFill>
          <p:spPr>
            <a:xfrm>
              <a:off x="5685883" y="2632661"/>
              <a:ext cx="3735674" cy="1977441"/>
            </a:xfrm>
            <a:prstGeom prst="rect">
              <a:avLst/>
            </a:prstGeom>
          </p:spPr>
        </p:pic>
      </p:grpSp>
      <p:sp>
        <p:nvSpPr>
          <p:cNvPr id="7" name="Right Brace 6">
            <a:extLst>
              <a:ext uri="{FF2B5EF4-FFF2-40B4-BE49-F238E27FC236}">
                <a16:creationId xmlns:a16="http://schemas.microsoft.com/office/drawing/2014/main" id="{3384450E-24C6-41DF-B193-88BA7D238F7C}"/>
              </a:ext>
            </a:extLst>
          </p:cNvPr>
          <p:cNvSpPr/>
          <p:nvPr/>
        </p:nvSpPr>
        <p:spPr>
          <a:xfrm>
            <a:off x="10650070" y="1610138"/>
            <a:ext cx="484095" cy="1586049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E2EFC30-A485-44F1-887D-E4B9AC1A2782}"/>
              </a:ext>
            </a:extLst>
          </p:cNvPr>
          <p:cNvSpPr/>
          <p:nvPr/>
        </p:nvSpPr>
        <p:spPr>
          <a:xfrm>
            <a:off x="10650069" y="3227314"/>
            <a:ext cx="484095" cy="2503904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D315B-5088-4DDA-BACC-968E119A8C82}"/>
              </a:ext>
            </a:extLst>
          </p:cNvPr>
          <p:cNvSpPr txBox="1"/>
          <p:nvPr/>
        </p:nvSpPr>
        <p:spPr>
          <a:xfrm rot="5400000">
            <a:off x="10596020" y="2196591"/>
            <a:ext cx="171028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2"/>
                </a:solidFill>
              </a:rPr>
              <a:t>Cruise Stage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0BD2D-0B71-41A3-853E-38C36D336C76}"/>
              </a:ext>
            </a:extLst>
          </p:cNvPr>
          <p:cNvSpPr txBox="1"/>
          <p:nvPr/>
        </p:nvSpPr>
        <p:spPr>
          <a:xfrm rot="5400000">
            <a:off x="10345943" y="4432534"/>
            <a:ext cx="221044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3"/>
                </a:solidFill>
              </a:rPr>
              <a:t>Entry Assembly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AB1EC5-2ECF-43AE-90B1-DD09BC40BB49}"/>
              </a:ext>
            </a:extLst>
          </p:cNvPr>
          <p:cNvCxnSpPr>
            <a:cxnSpLocks/>
          </p:cNvCxnSpPr>
          <p:nvPr/>
        </p:nvCxnSpPr>
        <p:spPr>
          <a:xfrm flipV="1">
            <a:off x="7019365" y="5360895"/>
            <a:ext cx="349623" cy="33536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577D3CE-1BAF-4FDA-A572-2C510D41114E}"/>
              </a:ext>
            </a:extLst>
          </p:cNvPr>
          <p:cNvSpPr txBox="1"/>
          <p:nvPr/>
        </p:nvSpPr>
        <p:spPr>
          <a:xfrm>
            <a:off x="5145539" y="5487684"/>
            <a:ext cx="187362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3"/>
                </a:solidFill>
              </a:rPr>
              <a:t>Heatshield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3262AB-5AED-4003-9E72-1D3F983FA96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5863903" y="3962400"/>
            <a:ext cx="402426" cy="40168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9CA048-D936-47BD-88AC-B66C42848250}"/>
              </a:ext>
            </a:extLst>
          </p:cNvPr>
          <p:cNvSpPr txBox="1"/>
          <p:nvPr/>
        </p:nvSpPr>
        <p:spPr>
          <a:xfrm>
            <a:off x="3990279" y="4164027"/>
            <a:ext cx="187362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3"/>
                </a:solidFill>
              </a:rPr>
              <a:t>Backshell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13A497-BFA3-47F1-9E3B-338895AEE5F1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8337176" y="4245802"/>
            <a:ext cx="1152278" cy="114322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1D28E8A-E1D3-40E5-8C98-A3BE8FD1ED0C}"/>
              </a:ext>
            </a:extLst>
          </p:cNvPr>
          <p:cNvSpPr txBox="1"/>
          <p:nvPr/>
        </p:nvSpPr>
        <p:spPr>
          <a:xfrm>
            <a:off x="9489454" y="5188974"/>
            <a:ext cx="187362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Lander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167D91-C005-46FE-B2DA-79500220B596}"/>
              </a:ext>
            </a:extLst>
          </p:cNvPr>
          <p:cNvCxnSpPr>
            <a:cxnSpLocks/>
          </p:cNvCxnSpPr>
          <p:nvPr/>
        </p:nvCxnSpPr>
        <p:spPr>
          <a:xfrm>
            <a:off x="5526157" y="2431774"/>
            <a:ext cx="482170" cy="24516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0193B5-5223-45B5-9A15-60342BE862DA}"/>
              </a:ext>
            </a:extLst>
          </p:cNvPr>
          <p:cNvSpPr txBox="1"/>
          <p:nvPr/>
        </p:nvSpPr>
        <p:spPr>
          <a:xfrm>
            <a:off x="4275318" y="2209530"/>
            <a:ext cx="141798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Radiators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51514F-516F-4B0F-B53A-C49D7EA92A5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132237" y="3164971"/>
            <a:ext cx="1527520" cy="353943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3F23EC-13B9-4E5D-B7BB-8CF611900D41}"/>
              </a:ext>
            </a:extLst>
          </p:cNvPr>
          <p:cNvSpPr txBox="1"/>
          <p:nvPr/>
        </p:nvSpPr>
        <p:spPr>
          <a:xfrm>
            <a:off x="3677479" y="3164971"/>
            <a:ext cx="245475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3"/>
                </a:solidFill>
              </a:rPr>
              <a:t>CFL Pumps &amp; PCM (Cruise TCS)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790DCF-222A-4340-8B44-56890AE0B3B9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282611" y="4700942"/>
            <a:ext cx="166004" cy="9639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6953440-2072-46CD-8806-3AEA391AEE17}"/>
              </a:ext>
            </a:extLst>
          </p:cNvPr>
          <p:cNvSpPr txBox="1"/>
          <p:nvPr/>
        </p:nvSpPr>
        <p:spPr>
          <a:xfrm>
            <a:off x="7478909" y="5664932"/>
            <a:ext cx="193941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Lander Fan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(Surface TCS)</a:t>
            </a:r>
          </a:p>
        </p:txBody>
      </p:sp>
    </p:spTree>
    <p:extLst>
      <p:ext uri="{BB962C8B-B14F-4D97-AF65-F5344CB8AC3E}">
        <p14:creationId xmlns:p14="http://schemas.microsoft.com/office/powerpoint/2010/main" val="76617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BCAF71-98AC-4BF7-B538-A40A5CE83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2. EDL Description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C295C0-8F34-489E-875F-0817C7AD7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EDL Timeline, Environment, and Lander Thermal Interfaces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C32E-491F-43DA-B6BE-DB9D0961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7710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ABB42-5DC0-46A6-9222-1EF4DFEC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6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5EF6844-D367-AA98-C5DD-07F7E863A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180" y="673100"/>
            <a:ext cx="1714368" cy="2590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D2984C-AB67-C580-3EFC-3A5D43215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" y="47065"/>
            <a:ext cx="431165" cy="369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327195-9DC7-5C85-D79C-205C62849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73" y="285003"/>
            <a:ext cx="368300" cy="419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CFEA65-0C8E-068F-5C3B-CF568936B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92" y="505386"/>
            <a:ext cx="444500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D0AF72-1A63-5D24-BB91-58D498312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430" y="1017494"/>
            <a:ext cx="330200" cy="304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50A4D2-968B-4D3C-5292-084675696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4500" y="1051860"/>
            <a:ext cx="987350" cy="1814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7EB6DC-4B7B-DDA5-E19D-FD961130A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4738" y="1057835"/>
            <a:ext cx="1942461" cy="21623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B768C3-66EC-A546-6034-A6EE5C9EF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3797" y="938816"/>
            <a:ext cx="1220320" cy="24776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5CFD17-9262-1A08-D3B3-23CC8E781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5146" y="1379865"/>
            <a:ext cx="1062116" cy="23341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69BD524-EC91-35AB-415C-B6724C31C7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1916" y="2890245"/>
            <a:ext cx="817761" cy="26647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0E21D53-071D-C7F8-3387-031D81F960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2018" y="3880104"/>
            <a:ext cx="304800" cy="825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CBB4EDE-EDBB-AD9E-E462-BC493010B6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1332" y="5468015"/>
            <a:ext cx="1041400" cy="546100"/>
          </a:xfrm>
          <a:prstGeom prst="rect">
            <a:avLst/>
          </a:prstGeom>
        </p:spPr>
      </p:pic>
      <p:sp>
        <p:nvSpPr>
          <p:cNvPr id="50" name="Arc 49">
            <a:extLst>
              <a:ext uri="{FF2B5EF4-FFF2-40B4-BE49-F238E27FC236}">
                <a16:creationId xmlns:a16="http://schemas.microsoft.com/office/drawing/2014/main" id="{44DA309D-3AC0-DAB6-1BEA-75561DA4D646}"/>
              </a:ext>
            </a:extLst>
          </p:cNvPr>
          <p:cNvSpPr/>
          <p:nvPr/>
        </p:nvSpPr>
        <p:spPr>
          <a:xfrm rot="5752112">
            <a:off x="1207764" y="725724"/>
            <a:ext cx="649546" cy="687438"/>
          </a:xfrm>
          <a:prstGeom prst="arc">
            <a:avLst/>
          </a:prstGeom>
          <a:noFill/>
          <a:ln w="22225" cap="rnd" cmpd="sng" algn="ctr">
            <a:gradFill flip="none" rotWithShape="1">
              <a:gsLst>
                <a:gs pos="0">
                  <a:srgbClr val="FFC000"/>
                </a:gs>
                <a:gs pos="54976">
                  <a:srgbClr val="FFFFFF"/>
                </a:gs>
                <a:gs pos="21000">
                  <a:srgbClr val="E03C30">
                    <a:lumMod val="75000"/>
                  </a:srgbClr>
                </a:gs>
                <a:gs pos="83000">
                  <a:srgbClr val="C00000"/>
                </a:gs>
                <a:gs pos="100000">
                  <a:srgbClr val="FF9E16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>
            <a:glow rad="38100">
              <a:srgbClr val="FFFFFF"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E759E7BB-8067-9A59-35FC-6642F8C97590}"/>
              </a:ext>
            </a:extLst>
          </p:cNvPr>
          <p:cNvSpPr/>
          <p:nvPr/>
        </p:nvSpPr>
        <p:spPr>
          <a:xfrm rot="5752112">
            <a:off x="1666752" y="1345880"/>
            <a:ext cx="816098" cy="863707"/>
          </a:xfrm>
          <a:prstGeom prst="arc">
            <a:avLst/>
          </a:prstGeom>
          <a:noFill/>
          <a:ln w="15875" cap="rnd" cmpd="sng" algn="ctr">
            <a:gradFill flip="none" rotWithShape="1">
              <a:gsLst>
                <a:gs pos="19000">
                  <a:srgbClr val="FFC000"/>
                </a:gs>
                <a:gs pos="54976">
                  <a:srgbClr val="FFFFFF"/>
                </a:gs>
                <a:gs pos="82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>
            <a:glow rad="38100">
              <a:srgbClr val="FFFFFF"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117DD1-B513-EE7D-B22F-BA587E59C520}"/>
              </a:ext>
            </a:extLst>
          </p:cNvPr>
          <p:cNvGrpSpPr/>
          <p:nvPr/>
        </p:nvGrpSpPr>
        <p:grpSpPr>
          <a:xfrm>
            <a:off x="9055799" y="2164553"/>
            <a:ext cx="924486" cy="2715650"/>
            <a:chOff x="8787279" y="1949824"/>
            <a:chExt cx="924486" cy="271565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FC238B-2A41-B009-C108-6F488466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87279" y="1949824"/>
              <a:ext cx="924486" cy="2268072"/>
            </a:xfrm>
            <a:prstGeom prst="rect">
              <a:avLst/>
            </a:prstGeom>
          </p:spPr>
        </p:pic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B5264552-F915-C6E1-4997-69BAD93C967B}"/>
                </a:ext>
              </a:extLst>
            </p:cNvPr>
            <p:cNvSpPr/>
            <p:nvPr/>
          </p:nvSpPr>
          <p:spPr>
            <a:xfrm rot="21338257">
              <a:off x="8953343" y="3312869"/>
              <a:ext cx="531900" cy="97926"/>
            </a:xfrm>
            <a:custGeom>
              <a:avLst/>
              <a:gdLst>
                <a:gd name="connsiteX0" fmla="*/ 0 w 1103911"/>
                <a:gd name="connsiteY0" fmla="*/ 18089 h 408887"/>
                <a:gd name="connsiteX1" fmla="*/ 697831 w 1103911"/>
                <a:gd name="connsiteY1" fmla="*/ 6057 h 408887"/>
                <a:gd name="connsiteX2" fmla="*/ 1058779 w 1103911"/>
                <a:gd name="connsiteY2" fmla="*/ 102310 h 408887"/>
                <a:gd name="connsiteX3" fmla="*/ 1070810 w 1103911"/>
                <a:gd name="connsiteY3" fmla="*/ 246689 h 408887"/>
                <a:gd name="connsiteX4" fmla="*/ 806115 w 1103911"/>
                <a:gd name="connsiteY4" fmla="*/ 342941 h 408887"/>
                <a:gd name="connsiteX5" fmla="*/ 300789 w 1103911"/>
                <a:gd name="connsiteY5" fmla="*/ 403099 h 408887"/>
                <a:gd name="connsiteX6" fmla="*/ 12031 w 1103911"/>
                <a:gd name="connsiteY6" fmla="*/ 403099 h 408887"/>
                <a:gd name="connsiteX0" fmla="*/ 275774 w 1091880"/>
                <a:gd name="connsiteY0" fmla="*/ 18088 h 408887"/>
                <a:gd name="connsiteX1" fmla="*/ 685800 w 1091880"/>
                <a:gd name="connsiteY1" fmla="*/ 6057 h 408887"/>
                <a:gd name="connsiteX2" fmla="*/ 1046748 w 1091880"/>
                <a:gd name="connsiteY2" fmla="*/ 102310 h 408887"/>
                <a:gd name="connsiteX3" fmla="*/ 1058779 w 1091880"/>
                <a:gd name="connsiteY3" fmla="*/ 246689 h 408887"/>
                <a:gd name="connsiteX4" fmla="*/ 794084 w 1091880"/>
                <a:gd name="connsiteY4" fmla="*/ 342941 h 408887"/>
                <a:gd name="connsiteX5" fmla="*/ 288758 w 1091880"/>
                <a:gd name="connsiteY5" fmla="*/ 403099 h 408887"/>
                <a:gd name="connsiteX6" fmla="*/ 0 w 1091880"/>
                <a:gd name="connsiteY6" fmla="*/ 403099 h 40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1880" h="408887">
                  <a:moveTo>
                    <a:pt x="275774" y="18088"/>
                  </a:moveTo>
                  <a:cubicBezTo>
                    <a:pt x="536458" y="5053"/>
                    <a:pt x="557304" y="-7980"/>
                    <a:pt x="685800" y="6057"/>
                  </a:cubicBezTo>
                  <a:cubicBezTo>
                    <a:pt x="814296" y="20094"/>
                    <a:pt x="984585" y="62205"/>
                    <a:pt x="1046748" y="102310"/>
                  </a:cubicBezTo>
                  <a:cubicBezTo>
                    <a:pt x="1108911" y="142415"/>
                    <a:pt x="1100890" y="206584"/>
                    <a:pt x="1058779" y="246689"/>
                  </a:cubicBezTo>
                  <a:cubicBezTo>
                    <a:pt x="1016668" y="286794"/>
                    <a:pt x="922421" y="316873"/>
                    <a:pt x="794084" y="342941"/>
                  </a:cubicBezTo>
                  <a:cubicBezTo>
                    <a:pt x="665747" y="369009"/>
                    <a:pt x="421105" y="393073"/>
                    <a:pt x="288758" y="403099"/>
                  </a:cubicBezTo>
                  <a:cubicBezTo>
                    <a:pt x="156411" y="413125"/>
                    <a:pt x="78205" y="408112"/>
                    <a:pt x="0" y="403099"/>
                  </a:cubicBezTo>
                </a:path>
              </a:pathLst>
            </a:custGeom>
            <a:noFill/>
            <a:ln w="1270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  <a:tailEnd type="triangle" w="sm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C2B7E30-8902-CB5A-6DC1-EA4D593113F7}"/>
                </a:ext>
              </a:extLst>
            </p:cNvPr>
            <p:cNvGrpSpPr/>
            <p:nvPr/>
          </p:nvGrpSpPr>
          <p:grpSpPr>
            <a:xfrm>
              <a:off x="8974841" y="3890958"/>
              <a:ext cx="730949" cy="213208"/>
              <a:chOff x="1749286" y="5050394"/>
              <a:chExt cx="625632" cy="213208"/>
            </a:xfrm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615EA1EB-3A27-AFCF-7533-8872C74EE644}"/>
                  </a:ext>
                </a:extLst>
              </p:cNvPr>
              <p:cNvSpPr/>
              <p:nvPr/>
            </p:nvSpPr>
            <p:spPr>
              <a:xfrm rot="21155801">
                <a:off x="2159923" y="5174409"/>
                <a:ext cx="205436" cy="67425"/>
              </a:xfrm>
              <a:custGeom>
                <a:avLst/>
                <a:gdLst>
                  <a:gd name="connsiteX0" fmla="*/ 0 w 1103911"/>
                  <a:gd name="connsiteY0" fmla="*/ 18089 h 408887"/>
                  <a:gd name="connsiteX1" fmla="*/ 697831 w 1103911"/>
                  <a:gd name="connsiteY1" fmla="*/ 6057 h 408887"/>
                  <a:gd name="connsiteX2" fmla="*/ 1058779 w 1103911"/>
                  <a:gd name="connsiteY2" fmla="*/ 102310 h 408887"/>
                  <a:gd name="connsiteX3" fmla="*/ 1070810 w 1103911"/>
                  <a:gd name="connsiteY3" fmla="*/ 246689 h 408887"/>
                  <a:gd name="connsiteX4" fmla="*/ 806115 w 1103911"/>
                  <a:gd name="connsiteY4" fmla="*/ 342941 h 408887"/>
                  <a:gd name="connsiteX5" fmla="*/ 300789 w 1103911"/>
                  <a:gd name="connsiteY5" fmla="*/ 403099 h 408887"/>
                  <a:gd name="connsiteX6" fmla="*/ 12031 w 1103911"/>
                  <a:gd name="connsiteY6" fmla="*/ 403099 h 408887"/>
                  <a:gd name="connsiteX0" fmla="*/ 275774 w 1091880"/>
                  <a:gd name="connsiteY0" fmla="*/ 18088 h 408887"/>
                  <a:gd name="connsiteX1" fmla="*/ 685800 w 1091880"/>
                  <a:gd name="connsiteY1" fmla="*/ 6057 h 408887"/>
                  <a:gd name="connsiteX2" fmla="*/ 1046748 w 1091880"/>
                  <a:gd name="connsiteY2" fmla="*/ 102310 h 408887"/>
                  <a:gd name="connsiteX3" fmla="*/ 1058779 w 1091880"/>
                  <a:gd name="connsiteY3" fmla="*/ 246689 h 408887"/>
                  <a:gd name="connsiteX4" fmla="*/ 794084 w 1091880"/>
                  <a:gd name="connsiteY4" fmla="*/ 342941 h 408887"/>
                  <a:gd name="connsiteX5" fmla="*/ 288758 w 1091880"/>
                  <a:gd name="connsiteY5" fmla="*/ 403099 h 408887"/>
                  <a:gd name="connsiteX6" fmla="*/ 0 w 1091880"/>
                  <a:gd name="connsiteY6" fmla="*/ 403099 h 40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880" h="408887">
                    <a:moveTo>
                      <a:pt x="275774" y="18088"/>
                    </a:moveTo>
                    <a:cubicBezTo>
                      <a:pt x="536458" y="5053"/>
                      <a:pt x="557304" y="-7980"/>
                      <a:pt x="685800" y="6057"/>
                    </a:cubicBezTo>
                    <a:cubicBezTo>
                      <a:pt x="814296" y="20094"/>
                      <a:pt x="984585" y="62205"/>
                      <a:pt x="1046748" y="102310"/>
                    </a:cubicBezTo>
                    <a:cubicBezTo>
                      <a:pt x="1108911" y="142415"/>
                      <a:pt x="1100890" y="206584"/>
                      <a:pt x="1058779" y="246689"/>
                    </a:cubicBezTo>
                    <a:cubicBezTo>
                      <a:pt x="1016668" y="286794"/>
                      <a:pt x="922421" y="316873"/>
                      <a:pt x="794084" y="342941"/>
                    </a:cubicBezTo>
                    <a:cubicBezTo>
                      <a:pt x="665747" y="369009"/>
                      <a:pt x="421105" y="393073"/>
                      <a:pt x="288758" y="403099"/>
                    </a:cubicBezTo>
                    <a:cubicBezTo>
                      <a:pt x="156411" y="413125"/>
                      <a:pt x="78205" y="408112"/>
                      <a:pt x="0" y="40309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3DD6BD02-6E07-2A17-84E4-9D2F01C563F1}"/>
                  </a:ext>
                </a:extLst>
              </p:cNvPr>
              <p:cNvSpPr/>
              <p:nvPr/>
            </p:nvSpPr>
            <p:spPr>
              <a:xfrm rot="21373495" flipH="1" flipV="1">
                <a:off x="2169482" y="5050969"/>
                <a:ext cx="205436" cy="67425"/>
              </a:xfrm>
              <a:custGeom>
                <a:avLst/>
                <a:gdLst>
                  <a:gd name="connsiteX0" fmla="*/ 0 w 1103911"/>
                  <a:gd name="connsiteY0" fmla="*/ 18089 h 408887"/>
                  <a:gd name="connsiteX1" fmla="*/ 697831 w 1103911"/>
                  <a:gd name="connsiteY1" fmla="*/ 6057 h 408887"/>
                  <a:gd name="connsiteX2" fmla="*/ 1058779 w 1103911"/>
                  <a:gd name="connsiteY2" fmla="*/ 102310 h 408887"/>
                  <a:gd name="connsiteX3" fmla="*/ 1070810 w 1103911"/>
                  <a:gd name="connsiteY3" fmla="*/ 246689 h 408887"/>
                  <a:gd name="connsiteX4" fmla="*/ 806115 w 1103911"/>
                  <a:gd name="connsiteY4" fmla="*/ 342941 h 408887"/>
                  <a:gd name="connsiteX5" fmla="*/ 300789 w 1103911"/>
                  <a:gd name="connsiteY5" fmla="*/ 403099 h 408887"/>
                  <a:gd name="connsiteX6" fmla="*/ 12031 w 1103911"/>
                  <a:gd name="connsiteY6" fmla="*/ 403099 h 408887"/>
                  <a:gd name="connsiteX0" fmla="*/ 275774 w 1091880"/>
                  <a:gd name="connsiteY0" fmla="*/ 18088 h 408887"/>
                  <a:gd name="connsiteX1" fmla="*/ 685800 w 1091880"/>
                  <a:gd name="connsiteY1" fmla="*/ 6057 h 408887"/>
                  <a:gd name="connsiteX2" fmla="*/ 1046748 w 1091880"/>
                  <a:gd name="connsiteY2" fmla="*/ 102310 h 408887"/>
                  <a:gd name="connsiteX3" fmla="*/ 1058779 w 1091880"/>
                  <a:gd name="connsiteY3" fmla="*/ 246689 h 408887"/>
                  <a:gd name="connsiteX4" fmla="*/ 794084 w 1091880"/>
                  <a:gd name="connsiteY4" fmla="*/ 342941 h 408887"/>
                  <a:gd name="connsiteX5" fmla="*/ 288758 w 1091880"/>
                  <a:gd name="connsiteY5" fmla="*/ 403099 h 408887"/>
                  <a:gd name="connsiteX6" fmla="*/ 0 w 1091880"/>
                  <a:gd name="connsiteY6" fmla="*/ 403099 h 40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880" h="408887">
                    <a:moveTo>
                      <a:pt x="275774" y="18088"/>
                    </a:moveTo>
                    <a:cubicBezTo>
                      <a:pt x="536458" y="5053"/>
                      <a:pt x="557304" y="-7980"/>
                      <a:pt x="685800" y="6057"/>
                    </a:cubicBezTo>
                    <a:cubicBezTo>
                      <a:pt x="814296" y="20094"/>
                      <a:pt x="984585" y="62205"/>
                      <a:pt x="1046748" y="102310"/>
                    </a:cubicBezTo>
                    <a:cubicBezTo>
                      <a:pt x="1108911" y="142415"/>
                      <a:pt x="1100890" y="206584"/>
                      <a:pt x="1058779" y="246689"/>
                    </a:cubicBezTo>
                    <a:cubicBezTo>
                      <a:pt x="1016668" y="286794"/>
                      <a:pt x="922421" y="316873"/>
                      <a:pt x="794084" y="342941"/>
                    </a:cubicBezTo>
                    <a:cubicBezTo>
                      <a:pt x="665747" y="369009"/>
                      <a:pt x="421105" y="393073"/>
                      <a:pt x="288758" y="403099"/>
                    </a:cubicBezTo>
                    <a:cubicBezTo>
                      <a:pt x="156411" y="413125"/>
                      <a:pt x="78205" y="408112"/>
                      <a:pt x="0" y="40309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0C268209-4B9A-77D5-B2AB-7A6E7445AE34}"/>
                  </a:ext>
                </a:extLst>
              </p:cNvPr>
              <p:cNvSpPr/>
              <p:nvPr/>
            </p:nvSpPr>
            <p:spPr>
              <a:xfrm rot="20916127" flipV="1">
                <a:off x="1805301" y="5050394"/>
                <a:ext cx="205436" cy="67425"/>
              </a:xfrm>
              <a:custGeom>
                <a:avLst/>
                <a:gdLst>
                  <a:gd name="connsiteX0" fmla="*/ 0 w 1103911"/>
                  <a:gd name="connsiteY0" fmla="*/ 18089 h 408887"/>
                  <a:gd name="connsiteX1" fmla="*/ 697831 w 1103911"/>
                  <a:gd name="connsiteY1" fmla="*/ 6057 h 408887"/>
                  <a:gd name="connsiteX2" fmla="*/ 1058779 w 1103911"/>
                  <a:gd name="connsiteY2" fmla="*/ 102310 h 408887"/>
                  <a:gd name="connsiteX3" fmla="*/ 1070810 w 1103911"/>
                  <a:gd name="connsiteY3" fmla="*/ 246689 h 408887"/>
                  <a:gd name="connsiteX4" fmla="*/ 806115 w 1103911"/>
                  <a:gd name="connsiteY4" fmla="*/ 342941 h 408887"/>
                  <a:gd name="connsiteX5" fmla="*/ 300789 w 1103911"/>
                  <a:gd name="connsiteY5" fmla="*/ 403099 h 408887"/>
                  <a:gd name="connsiteX6" fmla="*/ 12031 w 1103911"/>
                  <a:gd name="connsiteY6" fmla="*/ 403099 h 408887"/>
                  <a:gd name="connsiteX0" fmla="*/ 275774 w 1091880"/>
                  <a:gd name="connsiteY0" fmla="*/ 18088 h 408887"/>
                  <a:gd name="connsiteX1" fmla="*/ 685800 w 1091880"/>
                  <a:gd name="connsiteY1" fmla="*/ 6057 h 408887"/>
                  <a:gd name="connsiteX2" fmla="*/ 1046748 w 1091880"/>
                  <a:gd name="connsiteY2" fmla="*/ 102310 h 408887"/>
                  <a:gd name="connsiteX3" fmla="*/ 1058779 w 1091880"/>
                  <a:gd name="connsiteY3" fmla="*/ 246689 h 408887"/>
                  <a:gd name="connsiteX4" fmla="*/ 794084 w 1091880"/>
                  <a:gd name="connsiteY4" fmla="*/ 342941 h 408887"/>
                  <a:gd name="connsiteX5" fmla="*/ 288758 w 1091880"/>
                  <a:gd name="connsiteY5" fmla="*/ 403099 h 408887"/>
                  <a:gd name="connsiteX6" fmla="*/ 0 w 1091880"/>
                  <a:gd name="connsiteY6" fmla="*/ 403099 h 40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880" h="408887">
                    <a:moveTo>
                      <a:pt x="275774" y="18088"/>
                    </a:moveTo>
                    <a:cubicBezTo>
                      <a:pt x="536458" y="5053"/>
                      <a:pt x="557304" y="-7980"/>
                      <a:pt x="685800" y="6057"/>
                    </a:cubicBezTo>
                    <a:cubicBezTo>
                      <a:pt x="814296" y="20094"/>
                      <a:pt x="984585" y="62205"/>
                      <a:pt x="1046748" y="102310"/>
                    </a:cubicBezTo>
                    <a:cubicBezTo>
                      <a:pt x="1108911" y="142415"/>
                      <a:pt x="1100890" y="206584"/>
                      <a:pt x="1058779" y="246689"/>
                    </a:cubicBezTo>
                    <a:cubicBezTo>
                      <a:pt x="1016668" y="286794"/>
                      <a:pt x="922421" y="316873"/>
                      <a:pt x="794084" y="342941"/>
                    </a:cubicBezTo>
                    <a:cubicBezTo>
                      <a:pt x="665747" y="369009"/>
                      <a:pt x="421105" y="393073"/>
                      <a:pt x="288758" y="403099"/>
                    </a:cubicBezTo>
                    <a:cubicBezTo>
                      <a:pt x="156411" y="413125"/>
                      <a:pt x="78205" y="408112"/>
                      <a:pt x="0" y="40309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330765C7-704D-62B5-67C6-E6B6B06D7C08}"/>
                  </a:ext>
                </a:extLst>
              </p:cNvPr>
              <p:cNvSpPr/>
              <p:nvPr/>
            </p:nvSpPr>
            <p:spPr>
              <a:xfrm rot="226505" flipH="1">
                <a:off x="1749286" y="5196177"/>
                <a:ext cx="205436" cy="67425"/>
              </a:xfrm>
              <a:custGeom>
                <a:avLst/>
                <a:gdLst>
                  <a:gd name="connsiteX0" fmla="*/ 0 w 1103911"/>
                  <a:gd name="connsiteY0" fmla="*/ 18089 h 408887"/>
                  <a:gd name="connsiteX1" fmla="*/ 697831 w 1103911"/>
                  <a:gd name="connsiteY1" fmla="*/ 6057 h 408887"/>
                  <a:gd name="connsiteX2" fmla="*/ 1058779 w 1103911"/>
                  <a:gd name="connsiteY2" fmla="*/ 102310 h 408887"/>
                  <a:gd name="connsiteX3" fmla="*/ 1070810 w 1103911"/>
                  <a:gd name="connsiteY3" fmla="*/ 246689 h 408887"/>
                  <a:gd name="connsiteX4" fmla="*/ 806115 w 1103911"/>
                  <a:gd name="connsiteY4" fmla="*/ 342941 h 408887"/>
                  <a:gd name="connsiteX5" fmla="*/ 300789 w 1103911"/>
                  <a:gd name="connsiteY5" fmla="*/ 403099 h 408887"/>
                  <a:gd name="connsiteX6" fmla="*/ 12031 w 1103911"/>
                  <a:gd name="connsiteY6" fmla="*/ 403099 h 408887"/>
                  <a:gd name="connsiteX0" fmla="*/ 275774 w 1091880"/>
                  <a:gd name="connsiteY0" fmla="*/ 18088 h 408887"/>
                  <a:gd name="connsiteX1" fmla="*/ 685800 w 1091880"/>
                  <a:gd name="connsiteY1" fmla="*/ 6057 h 408887"/>
                  <a:gd name="connsiteX2" fmla="*/ 1046748 w 1091880"/>
                  <a:gd name="connsiteY2" fmla="*/ 102310 h 408887"/>
                  <a:gd name="connsiteX3" fmla="*/ 1058779 w 1091880"/>
                  <a:gd name="connsiteY3" fmla="*/ 246689 h 408887"/>
                  <a:gd name="connsiteX4" fmla="*/ 794084 w 1091880"/>
                  <a:gd name="connsiteY4" fmla="*/ 342941 h 408887"/>
                  <a:gd name="connsiteX5" fmla="*/ 288758 w 1091880"/>
                  <a:gd name="connsiteY5" fmla="*/ 403099 h 408887"/>
                  <a:gd name="connsiteX6" fmla="*/ 0 w 1091880"/>
                  <a:gd name="connsiteY6" fmla="*/ 403099 h 40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880" h="408887">
                    <a:moveTo>
                      <a:pt x="275774" y="18088"/>
                    </a:moveTo>
                    <a:cubicBezTo>
                      <a:pt x="536458" y="5053"/>
                      <a:pt x="557304" y="-7980"/>
                      <a:pt x="685800" y="6057"/>
                    </a:cubicBezTo>
                    <a:cubicBezTo>
                      <a:pt x="814296" y="20094"/>
                      <a:pt x="984585" y="62205"/>
                      <a:pt x="1046748" y="102310"/>
                    </a:cubicBezTo>
                    <a:cubicBezTo>
                      <a:pt x="1108911" y="142415"/>
                      <a:pt x="1100890" y="206584"/>
                      <a:pt x="1058779" y="246689"/>
                    </a:cubicBezTo>
                    <a:cubicBezTo>
                      <a:pt x="1016668" y="286794"/>
                      <a:pt x="922421" y="316873"/>
                      <a:pt x="794084" y="342941"/>
                    </a:cubicBezTo>
                    <a:cubicBezTo>
                      <a:pt x="665747" y="369009"/>
                      <a:pt x="421105" y="393073"/>
                      <a:pt x="288758" y="403099"/>
                    </a:cubicBezTo>
                    <a:cubicBezTo>
                      <a:pt x="156411" y="413125"/>
                      <a:pt x="78205" y="408112"/>
                      <a:pt x="0" y="40309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w="sm" len="sm"/>
                <a:tailEnd type="triangl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5" name="Graphic 84" descr="Wi-Fi outline">
              <a:extLst>
                <a:ext uri="{FF2B5EF4-FFF2-40B4-BE49-F238E27FC236}">
                  <a16:creationId xmlns:a16="http://schemas.microsoft.com/office/drawing/2014/main" id="{F1FE9719-2E9D-9BB2-4D1E-536D3F62B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0616443">
              <a:off x="8903689" y="4131014"/>
              <a:ext cx="790363" cy="534460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C779434-B1D3-B392-1915-D40CD95D25D0}"/>
              </a:ext>
            </a:extLst>
          </p:cNvPr>
          <p:cNvSpPr txBox="1"/>
          <p:nvPr/>
        </p:nvSpPr>
        <p:spPr>
          <a:xfrm>
            <a:off x="9463172" y="5635641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3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Transition to Powered Flight</a:t>
            </a:r>
          </a:p>
          <a:p>
            <a:pPr algn="ctr"/>
            <a:r>
              <a:rPr lang="en-US" sz="900" b="1" dirty="0">
                <a:solidFill>
                  <a:schemeClr val="accent3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Release + 1 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8E9E530-9514-8FA6-96CC-AC2EAD01903A}"/>
              </a:ext>
            </a:extLst>
          </p:cNvPr>
          <p:cNvSpPr txBox="1"/>
          <p:nvPr/>
        </p:nvSpPr>
        <p:spPr>
          <a:xfrm>
            <a:off x="8563101" y="5152471"/>
            <a:ext cx="16209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4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Lander Separation</a:t>
            </a:r>
          </a:p>
          <a:p>
            <a:pPr algn="ctr"/>
            <a:r>
              <a:rPr lang="en-US" sz="900" b="1" dirty="0">
                <a:solidFill>
                  <a:schemeClr val="accent4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1.0 km; E+137 min; 2.9 m/s</a:t>
            </a:r>
          </a:p>
          <a:p>
            <a:pPr algn="ctr"/>
            <a:r>
              <a:rPr lang="en-US" sz="900" b="1" dirty="0">
                <a:solidFill>
                  <a:schemeClr val="accent4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1.45 atm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0C6C80B-7895-5680-4E51-DF1012C69AED}"/>
              </a:ext>
            </a:extLst>
          </p:cNvPr>
          <p:cNvSpPr txBox="1"/>
          <p:nvPr/>
        </p:nvSpPr>
        <p:spPr>
          <a:xfrm>
            <a:off x="8353817" y="465914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Lidar Ground Lock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1.8 km; E+132 min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EAEBAF9-479E-F259-D718-EC78B1D4B0C6}"/>
              </a:ext>
            </a:extLst>
          </p:cNvPr>
          <p:cNvSpPr txBox="1"/>
          <p:nvPr/>
        </p:nvSpPr>
        <p:spPr>
          <a:xfrm>
            <a:off x="8164408" y="416581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Despin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2.0 km; E+131 min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6749B21-AE97-0BF2-8BCE-0F966166BD09}"/>
              </a:ext>
            </a:extLst>
          </p:cNvPr>
          <p:cNvSpPr txBox="1"/>
          <p:nvPr/>
        </p:nvSpPr>
        <p:spPr>
          <a:xfrm>
            <a:off x="7845204" y="367248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Lander Pose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2.1 km; E+130 min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D6F318-E147-CAF5-0B61-D51C479A3548}"/>
              </a:ext>
            </a:extLst>
          </p:cNvPr>
          <p:cNvSpPr txBox="1"/>
          <p:nvPr/>
        </p:nvSpPr>
        <p:spPr>
          <a:xfrm>
            <a:off x="6713253" y="3434048"/>
            <a:ext cx="12104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chemeClr val="bg1"/>
                </a:solidFill>
                <a:latin typeface="Bierstadt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accent4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CFL-Fan swap</a:t>
            </a:r>
          </a:p>
          <a:p>
            <a:pPr algn="ctr"/>
            <a:r>
              <a:rPr lang="en-US" sz="900" b="1" dirty="0">
                <a:solidFill>
                  <a:schemeClr val="accent4"/>
                </a:solidFill>
              </a:rPr>
              <a:t>2.5 km; E+128 min</a:t>
            </a:r>
          </a:p>
          <a:p>
            <a:pPr algn="ctr"/>
            <a:r>
              <a:rPr lang="en-US" sz="900" b="1" dirty="0">
                <a:solidFill>
                  <a:schemeClr val="accent4"/>
                </a:solidFill>
              </a:rPr>
              <a:t>1.2 atm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03421A0-9AAC-CE7A-3D0A-2914AF9118ED}"/>
              </a:ext>
            </a:extLst>
          </p:cNvPr>
          <p:cNvSpPr txBox="1"/>
          <p:nvPr/>
        </p:nvSpPr>
        <p:spPr>
          <a:xfrm>
            <a:off x="5439654" y="3318675"/>
            <a:ext cx="13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4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Heatshield separation</a:t>
            </a:r>
          </a:p>
          <a:p>
            <a:pPr algn="ctr"/>
            <a:r>
              <a:rPr lang="en-US" sz="900" b="1" dirty="0">
                <a:solidFill>
                  <a:schemeClr val="accent4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4.4 km;  E+116 min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EC85DEE-F607-B632-AA6D-65E11393F8C0}"/>
              </a:ext>
            </a:extLst>
          </p:cNvPr>
          <p:cNvSpPr txBox="1"/>
          <p:nvPr/>
        </p:nvSpPr>
        <p:spPr>
          <a:xfrm>
            <a:off x="4078386" y="3187607"/>
            <a:ext cx="158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Main chute deployment</a:t>
            </a:r>
          </a:p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 4.8 km; E+114 min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376919D-2455-6AB1-864C-4E126D0040C8}"/>
              </a:ext>
            </a:extLst>
          </p:cNvPr>
          <p:cNvSpPr txBox="1"/>
          <p:nvPr/>
        </p:nvSpPr>
        <p:spPr>
          <a:xfrm>
            <a:off x="1531656" y="459185"/>
            <a:ext cx="19030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7F7F7F"/>
                </a:solidFill>
                <a:latin typeface="Bierstadt" panose="020B0004020202020204" pitchFamily="34" charset="0"/>
                <a:cs typeface="Arial" panose="020B0604020202020204" pitchFamily="34" charset="0"/>
              </a:rPr>
              <a:t>Cruise Stage Separation; E–10 min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6803E95-32CD-B026-3026-13C2DCFEE2EA}"/>
              </a:ext>
            </a:extLst>
          </p:cNvPr>
          <p:cNvSpPr txBox="1"/>
          <p:nvPr/>
        </p:nvSpPr>
        <p:spPr>
          <a:xfrm>
            <a:off x="392901" y="-78886"/>
            <a:ext cx="1210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chemeClr val="bg1"/>
                </a:solidFill>
                <a:latin typeface="Bierstadt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900" dirty="0">
                <a:solidFill>
                  <a:schemeClr val="accent2"/>
                </a:solidFill>
              </a:rPr>
              <a:t>Wake up;  E-190 min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661703-11B1-0E29-2F04-C3D91E00FA5D}"/>
              </a:ext>
            </a:extLst>
          </p:cNvPr>
          <p:cNvSpPr txBox="1"/>
          <p:nvPr/>
        </p:nvSpPr>
        <p:spPr>
          <a:xfrm>
            <a:off x="1093178" y="198717"/>
            <a:ext cx="15584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chemeClr val="bg1"/>
                </a:solidFill>
                <a:latin typeface="Bierstadt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900" dirty="0">
                <a:solidFill>
                  <a:schemeClr val="accent2"/>
                </a:solidFill>
              </a:rPr>
              <a:t>Cut thermal loop;  E-16 min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78CC1DC-B4E0-6E51-E7B4-A963D30A6249}"/>
              </a:ext>
            </a:extLst>
          </p:cNvPr>
          <p:cNvSpPr txBox="1"/>
          <p:nvPr/>
        </p:nvSpPr>
        <p:spPr>
          <a:xfrm>
            <a:off x="867458" y="1467990"/>
            <a:ext cx="111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chemeClr val="bg1"/>
                </a:solidFill>
                <a:latin typeface="Bierstadt" panose="020B00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b="1" dirty="0">
                <a:solidFill>
                  <a:schemeClr val="accent6"/>
                </a:solidFill>
              </a:rPr>
              <a:t>Peak heating </a:t>
            </a:r>
          </a:p>
          <a:p>
            <a:pPr algn="ctr"/>
            <a:r>
              <a:rPr lang="en-US" sz="900" b="1" dirty="0">
                <a:solidFill>
                  <a:schemeClr val="accent6"/>
                </a:solidFill>
              </a:rPr>
              <a:t>245 km;  E+234 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7BFF8FB-1D64-309E-5C18-D836CA69C3D2}"/>
              </a:ext>
            </a:extLst>
          </p:cNvPr>
          <p:cNvSpPr txBox="1"/>
          <p:nvPr/>
        </p:nvSpPr>
        <p:spPr>
          <a:xfrm>
            <a:off x="1950023" y="2177626"/>
            <a:ext cx="111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chemeClr val="bg1"/>
                </a:solidFill>
                <a:latin typeface="Bierstadt" panose="020B00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Peak deceleration </a:t>
            </a: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220 km; E+246 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487C18-BD56-F78D-5F85-20EA107762DB}"/>
              </a:ext>
            </a:extLst>
          </p:cNvPr>
          <p:cNvSpPr txBox="1"/>
          <p:nvPr/>
        </p:nvSpPr>
        <p:spPr>
          <a:xfrm>
            <a:off x="2418286" y="2873310"/>
            <a:ext cx="136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08C8C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Drogue deployment </a:t>
            </a:r>
          </a:p>
          <a:p>
            <a:pPr algn="ctr"/>
            <a:r>
              <a:rPr lang="en-US" sz="900" dirty="0">
                <a:solidFill>
                  <a:srgbClr val="F08C8C"/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143 km;  E+383 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5B710A-ED65-68A1-FE7F-14D0AA88ACE7}"/>
              </a:ext>
            </a:extLst>
          </p:cNvPr>
          <p:cNvSpPr txBox="1"/>
          <p:nvPr/>
        </p:nvSpPr>
        <p:spPr>
          <a:xfrm>
            <a:off x="3543841" y="2552690"/>
            <a:ext cx="106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" panose="020B0004020202020204" pitchFamily="34" charset="0"/>
                <a:ea typeface="Baskerville" panose="02020502070401020303" pitchFamily="18" charset="0"/>
                <a:cs typeface="Angsana New" panose="02020603050405020304" pitchFamily="18" charset="-34"/>
              </a:rPr>
              <a:t>108 min Descent under drogue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94B1F41-D851-6963-F13D-A96DFB55BEBB}"/>
              </a:ext>
            </a:extLst>
          </p:cNvPr>
          <p:cNvSpPr txBox="1"/>
          <p:nvPr/>
        </p:nvSpPr>
        <p:spPr>
          <a:xfrm>
            <a:off x="1847990" y="705484"/>
            <a:ext cx="16866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Bierstadt" panose="020B0004020202020204" pitchFamily="34" charset="0"/>
                <a:cs typeface="Arial" panose="020B0604020202020204" pitchFamily="34" charset="0"/>
              </a:rPr>
              <a:t>Entry Interface (1270 km); E=0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6EEEEAD-A28D-B359-4FBF-6F2318110BC7}"/>
              </a:ext>
            </a:extLst>
          </p:cNvPr>
          <p:cNvSpPr txBox="1"/>
          <p:nvPr/>
        </p:nvSpPr>
        <p:spPr>
          <a:xfrm>
            <a:off x="3894188" y="94358"/>
            <a:ext cx="715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94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Entry Descent and Landing (EDL) at Titan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2DCC6A87-E0D9-50DA-2926-D7F0E19379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5079" y="1760693"/>
            <a:ext cx="381000" cy="342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CA4E77-B83A-436C-B104-2F78E1C939E9}"/>
              </a:ext>
            </a:extLst>
          </p:cNvPr>
          <p:cNvSpPr txBox="1"/>
          <p:nvPr/>
        </p:nvSpPr>
        <p:spPr>
          <a:xfrm>
            <a:off x="643704" y="4059804"/>
            <a:ext cx="5516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FF94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accent2"/>
                </a:solidFill>
              </a:rPr>
              <a:t>Entry prep (3.2 hours)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Entry &amp; Heating (7 minutes)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rgbClr val="F08C8C"/>
                </a:solidFill>
              </a:rPr>
              <a:t>Descent &amp; Gradual Cooldown (2 hours)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accent4"/>
                </a:solidFill>
              </a:rPr>
              <a:t>Flight Prep &amp; Rapid Cooldown (20 minutes)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accent3"/>
                </a:solidFill>
              </a:rPr>
              <a:t>First Flight and Landing (15 minutes)</a:t>
            </a:r>
          </a:p>
          <a:p>
            <a:pPr marL="342900" indent="-342900" algn="l">
              <a:buFont typeface="+mj-lt"/>
              <a:buAutoNum type="arabicPeriod"/>
            </a:pP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80" name="TextBox 21">
            <a:extLst>
              <a:ext uri="{FF2B5EF4-FFF2-40B4-BE49-F238E27FC236}">
                <a16:creationId xmlns:a16="http://schemas.microsoft.com/office/drawing/2014/main" id="{24CE6FE8-D14B-46AA-BA57-E740C091350A}"/>
              </a:ext>
            </a:extLst>
          </p:cNvPr>
          <p:cNvSpPr txBox="1"/>
          <p:nvPr/>
        </p:nvSpPr>
        <p:spPr>
          <a:xfrm>
            <a:off x="52310" y="6591884"/>
            <a:ext cx="681597" cy="2462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Vacuum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130F6495-0AB1-436C-BA37-30321367CDD9}"/>
              </a:ext>
            </a:extLst>
          </p:cNvPr>
          <p:cNvCxnSpPr>
            <a:cxnSpLocks/>
            <a:stCxn id="180" idx="3"/>
          </p:cNvCxnSpPr>
          <p:nvPr/>
        </p:nvCxnSpPr>
        <p:spPr>
          <a:xfrm>
            <a:off x="733907" y="6714995"/>
            <a:ext cx="10659831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77">
            <a:extLst>
              <a:ext uri="{FF2B5EF4-FFF2-40B4-BE49-F238E27FC236}">
                <a16:creationId xmlns:a16="http://schemas.microsoft.com/office/drawing/2014/main" id="{E0C62850-F44C-48C2-8F14-89C1E903B5AF}"/>
              </a:ext>
            </a:extLst>
          </p:cNvPr>
          <p:cNvSpPr txBox="1"/>
          <p:nvPr/>
        </p:nvSpPr>
        <p:spPr>
          <a:xfrm>
            <a:off x="11393738" y="6591884"/>
            <a:ext cx="646331" cy="2462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1.5 Atm</a:t>
            </a: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E216B0C4-C58D-4758-BDD0-C94F2E4E7A00}"/>
              </a:ext>
            </a:extLst>
          </p:cNvPr>
          <p:cNvCxnSpPr>
            <a:cxnSpLocks/>
          </p:cNvCxnSpPr>
          <p:nvPr/>
        </p:nvCxnSpPr>
        <p:spPr>
          <a:xfrm>
            <a:off x="739625" y="6349331"/>
            <a:ext cx="300128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B468F28-127B-437E-9741-66F10E991BEB}"/>
              </a:ext>
            </a:extLst>
          </p:cNvPr>
          <p:cNvGrpSpPr/>
          <p:nvPr/>
        </p:nvGrpSpPr>
        <p:grpSpPr>
          <a:xfrm>
            <a:off x="236704" y="6376815"/>
            <a:ext cx="258310" cy="211711"/>
            <a:chOff x="2857828" y="5376124"/>
            <a:chExt cx="258310" cy="211711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84B9B4-5ECC-43CC-B752-BFF8B680C219}"/>
                </a:ext>
              </a:extLst>
            </p:cNvPr>
            <p:cNvSpPr/>
            <p:nvPr/>
          </p:nvSpPr>
          <p:spPr>
            <a:xfrm rot="17100000">
              <a:off x="2924152" y="5463640"/>
              <a:ext cx="8259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40670969-1676-45CE-A1AC-1826D6BCAB30}"/>
                </a:ext>
              </a:extLst>
            </p:cNvPr>
            <p:cNvSpPr/>
            <p:nvPr/>
          </p:nvSpPr>
          <p:spPr>
            <a:xfrm rot="17100000">
              <a:off x="2968547" y="5334528"/>
              <a:ext cx="8259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860C7D9-0455-41C1-BDE9-CC3B992F7551}"/>
                </a:ext>
              </a:extLst>
            </p:cNvPr>
            <p:cNvSpPr/>
            <p:nvPr/>
          </p:nvSpPr>
          <p:spPr>
            <a:xfrm rot="17100000">
              <a:off x="2911876" y="5353235"/>
              <a:ext cx="149350" cy="2574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6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B284127E-9EDD-4BBA-A943-532F5B59A079}"/>
                </a:ext>
              </a:extLst>
            </p:cNvPr>
            <p:cNvSpPr/>
            <p:nvPr/>
          </p:nvSpPr>
          <p:spPr>
            <a:xfrm rot="17100000">
              <a:off x="3008735" y="5346879"/>
              <a:ext cx="49015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34CEB79-2445-4A37-B146-A6C4283637D2}"/>
                </a:ext>
              </a:extLst>
            </p:cNvPr>
            <p:cNvSpPr/>
            <p:nvPr/>
          </p:nvSpPr>
          <p:spPr>
            <a:xfrm rot="17100000">
              <a:off x="2965434" y="5467008"/>
              <a:ext cx="4571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2B0EB06E-FE37-4162-B21E-5B56E051E5CC}"/>
                </a:ext>
              </a:extLst>
            </p:cNvPr>
            <p:cNvCxnSpPr>
              <a:cxnSpLocks/>
            </p:cNvCxnSpPr>
            <p:nvPr/>
          </p:nvCxnSpPr>
          <p:spPr>
            <a:xfrm>
              <a:off x="2923424" y="5467475"/>
              <a:ext cx="169746" cy="40520"/>
            </a:xfrm>
            <a:prstGeom prst="line">
              <a:avLst/>
            </a:prstGeom>
            <a:ln w="12700">
              <a:solidFill>
                <a:srgbClr val="284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5" name="Connector: Elbow 184">
            <a:extLst>
              <a:ext uri="{FF2B5EF4-FFF2-40B4-BE49-F238E27FC236}">
                <a16:creationId xmlns:a16="http://schemas.microsoft.com/office/drawing/2014/main" id="{95520B6E-E9D3-455E-B655-B0273C2C0A93}"/>
              </a:ext>
            </a:extLst>
          </p:cNvPr>
          <p:cNvCxnSpPr>
            <a:cxnSpLocks/>
            <a:stCxn id="225" idx="0"/>
            <a:endCxn id="220" idx="1"/>
          </p:cNvCxnSpPr>
          <p:nvPr/>
        </p:nvCxnSpPr>
        <p:spPr>
          <a:xfrm rot="10800000">
            <a:off x="167372" y="6208087"/>
            <a:ext cx="73719" cy="241246"/>
          </a:xfrm>
          <a:prstGeom prst="bentConnector3">
            <a:avLst>
              <a:gd name="adj1" fmla="val 194752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DA2FD72-A83F-4985-A2FB-BC52C92A9C9B}"/>
              </a:ext>
            </a:extLst>
          </p:cNvPr>
          <p:cNvGrpSpPr/>
          <p:nvPr/>
        </p:nvGrpSpPr>
        <p:grpSpPr>
          <a:xfrm>
            <a:off x="167371" y="6135704"/>
            <a:ext cx="424185" cy="147143"/>
            <a:chOff x="3119656" y="4612973"/>
            <a:chExt cx="424185" cy="147143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EFD66194-8550-486E-8363-1A200BAE7CF8}"/>
                </a:ext>
              </a:extLst>
            </p:cNvPr>
            <p:cNvSpPr/>
            <p:nvPr/>
          </p:nvSpPr>
          <p:spPr>
            <a:xfrm>
              <a:off x="3119656" y="4612973"/>
              <a:ext cx="95081" cy="1447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FD41D5A-59C4-4F25-B253-5D489482072F}"/>
                </a:ext>
              </a:extLst>
            </p:cNvPr>
            <p:cNvSpPr/>
            <p:nvPr/>
          </p:nvSpPr>
          <p:spPr>
            <a:xfrm>
              <a:off x="3238384" y="4612973"/>
              <a:ext cx="181496" cy="1447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5D25C6E2-B790-49FC-BD7D-AD91F853A20E}"/>
                </a:ext>
              </a:extLst>
            </p:cNvPr>
            <p:cNvSpPr/>
            <p:nvPr/>
          </p:nvSpPr>
          <p:spPr>
            <a:xfrm>
              <a:off x="3441850" y="4615351"/>
              <a:ext cx="101991" cy="1447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</p:grpSp>
      <p:cxnSp>
        <p:nvCxnSpPr>
          <p:cNvPr id="187" name="Connector: Elbow 186">
            <a:extLst>
              <a:ext uri="{FF2B5EF4-FFF2-40B4-BE49-F238E27FC236}">
                <a16:creationId xmlns:a16="http://schemas.microsoft.com/office/drawing/2014/main" id="{877BB941-95AE-41EB-9F53-14E3F3572141}"/>
              </a:ext>
            </a:extLst>
          </p:cNvPr>
          <p:cNvCxnSpPr>
            <a:cxnSpLocks/>
            <a:stCxn id="222" idx="3"/>
            <a:endCxn id="226" idx="2"/>
          </p:cNvCxnSpPr>
          <p:nvPr/>
        </p:nvCxnSpPr>
        <p:spPr>
          <a:xfrm flipH="1">
            <a:off x="492190" y="6210465"/>
            <a:ext cx="99366" cy="241455"/>
          </a:xfrm>
          <a:prstGeom prst="bentConnector3">
            <a:avLst>
              <a:gd name="adj1" fmla="val -70296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44">
            <a:extLst>
              <a:ext uri="{FF2B5EF4-FFF2-40B4-BE49-F238E27FC236}">
                <a16:creationId xmlns:a16="http://schemas.microsoft.com/office/drawing/2014/main" id="{31BE5A53-5F07-4922-92E0-22C7BCFBB652}"/>
              </a:ext>
            </a:extLst>
          </p:cNvPr>
          <p:cNvSpPr txBox="1"/>
          <p:nvPr/>
        </p:nvSpPr>
        <p:spPr>
          <a:xfrm>
            <a:off x="525095" y="6051837"/>
            <a:ext cx="540533" cy="18466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rgbClr val="FFFF00"/>
                </a:solidFill>
              </a:rPr>
              <a:t>Radiators</a:t>
            </a:r>
          </a:p>
        </p:txBody>
      </p:sp>
      <p:cxnSp>
        <p:nvCxnSpPr>
          <p:cNvPr id="189" name="Connector: Curved 188">
            <a:extLst>
              <a:ext uri="{FF2B5EF4-FFF2-40B4-BE49-F238E27FC236}">
                <a16:creationId xmlns:a16="http://schemas.microsoft.com/office/drawing/2014/main" id="{5CFC394D-102C-4899-9A67-733F8FCC47C2}"/>
              </a:ext>
            </a:extLst>
          </p:cNvPr>
          <p:cNvCxnSpPr>
            <a:cxnSpLocks/>
            <a:stCxn id="222" idx="0"/>
          </p:cNvCxnSpPr>
          <p:nvPr/>
        </p:nvCxnSpPr>
        <p:spPr>
          <a:xfrm rot="5400000" flipH="1" flipV="1">
            <a:off x="496092" y="6020647"/>
            <a:ext cx="161905" cy="72967"/>
          </a:xfrm>
          <a:prstGeom prst="curvedConnector3">
            <a:avLst>
              <a:gd name="adj1" fmla="val 3088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0" name="Connector: Curved 189">
            <a:extLst>
              <a:ext uri="{FF2B5EF4-FFF2-40B4-BE49-F238E27FC236}">
                <a16:creationId xmlns:a16="http://schemas.microsoft.com/office/drawing/2014/main" id="{A18EA0AC-29D2-497D-9451-BFC25E028DC9}"/>
              </a:ext>
            </a:extLst>
          </p:cNvPr>
          <p:cNvCxnSpPr>
            <a:cxnSpLocks/>
            <a:stCxn id="221" idx="0"/>
          </p:cNvCxnSpPr>
          <p:nvPr/>
        </p:nvCxnSpPr>
        <p:spPr>
          <a:xfrm rot="5400000" flipH="1" flipV="1">
            <a:off x="332223" y="6001524"/>
            <a:ext cx="178805" cy="89556"/>
          </a:xfrm>
          <a:prstGeom prst="curvedConnector3">
            <a:avLst>
              <a:gd name="adj1" fmla="val 36681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1" name="Connector: Curved 190">
            <a:extLst>
              <a:ext uri="{FF2B5EF4-FFF2-40B4-BE49-F238E27FC236}">
                <a16:creationId xmlns:a16="http://schemas.microsoft.com/office/drawing/2014/main" id="{D164DA92-FE66-4D6F-8386-48782B0DBB0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3050" y="6001524"/>
            <a:ext cx="178805" cy="89556"/>
          </a:xfrm>
          <a:prstGeom prst="curvedConnector3">
            <a:avLst>
              <a:gd name="adj1" fmla="val 36681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E450907-2CCE-4E90-83F3-856C409D8A11}"/>
              </a:ext>
            </a:extLst>
          </p:cNvPr>
          <p:cNvGrpSpPr/>
          <p:nvPr/>
        </p:nvGrpSpPr>
        <p:grpSpPr>
          <a:xfrm>
            <a:off x="1222301" y="6360487"/>
            <a:ext cx="258310" cy="211711"/>
            <a:chOff x="2857828" y="5376124"/>
            <a:chExt cx="258310" cy="211711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5847E00-E7D2-4D1C-9743-96C81337DEFE}"/>
                </a:ext>
              </a:extLst>
            </p:cNvPr>
            <p:cNvSpPr/>
            <p:nvPr/>
          </p:nvSpPr>
          <p:spPr>
            <a:xfrm rot="17100000">
              <a:off x="2924152" y="5463640"/>
              <a:ext cx="8259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6942665-00BE-4867-9C23-A27047342849}"/>
                </a:ext>
              </a:extLst>
            </p:cNvPr>
            <p:cNvSpPr/>
            <p:nvPr/>
          </p:nvSpPr>
          <p:spPr>
            <a:xfrm rot="17100000">
              <a:off x="2968547" y="5334528"/>
              <a:ext cx="8259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81476203-B205-4BD9-82AD-5E577C11758D}"/>
                </a:ext>
              </a:extLst>
            </p:cNvPr>
            <p:cNvSpPr/>
            <p:nvPr/>
          </p:nvSpPr>
          <p:spPr>
            <a:xfrm rot="17100000">
              <a:off x="2911876" y="5353235"/>
              <a:ext cx="149350" cy="2574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6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1856BF2-6C87-4B30-A2F3-713B96C76CA9}"/>
                </a:ext>
              </a:extLst>
            </p:cNvPr>
            <p:cNvSpPr/>
            <p:nvPr/>
          </p:nvSpPr>
          <p:spPr>
            <a:xfrm rot="17100000">
              <a:off x="3008735" y="5346879"/>
              <a:ext cx="49015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B6E8DE8A-D443-44E2-8870-56DDAB9A67DF}"/>
                </a:ext>
              </a:extLst>
            </p:cNvPr>
            <p:cNvSpPr/>
            <p:nvPr/>
          </p:nvSpPr>
          <p:spPr>
            <a:xfrm rot="17100000">
              <a:off x="2965434" y="5467008"/>
              <a:ext cx="4571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A7946F58-9E6B-42AD-8C75-953869B6D68C}"/>
                </a:ext>
              </a:extLst>
            </p:cNvPr>
            <p:cNvCxnSpPr>
              <a:cxnSpLocks/>
            </p:cNvCxnSpPr>
            <p:nvPr/>
          </p:nvCxnSpPr>
          <p:spPr>
            <a:xfrm>
              <a:off x="2923424" y="5467475"/>
              <a:ext cx="169746" cy="40520"/>
            </a:xfrm>
            <a:prstGeom prst="line">
              <a:avLst/>
            </a:prstGeom>
            <a:ln w="12700">
              <a:solidFill>
                <a:srgbClr val="284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0A461033-2CFA-4D81-96AA-7DB1964554ED}"/>
              </a:ext>
            </a:extLst>
          </p:cNvPr>
          <p:cNvCxnSpPr>
            <a:cxnSpLocks/>
            <a:stCxn id="216" idx="0"/>
          </p:cNvCxnSpPr>
          <p:nvPr/>
        </p:nvCxnSpPr>
        <p:spPr>
          <a:xfrm rot="10800000">
            <a:off x="1152969" y="6191759"/>
            <a:ext cx="73719" cy="241246"/>
          </a:xfrm>
          <a:prstGeom prst="bentConnector3">
            <a:avLst>
              <a:gd name="adj1" fmla="val 194752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DBA94223-B1F3-4BCF-92D1-1AB39E61B0FF}"/>
              </a:ext>
            </a:extLst>
          </p:cNvPr>
          <p:cNvCxnSpPr>
            <a:cxnSpLocks/>
            <a:endCxn id="217" idx="2"/>
          </p:cNvCxnSpPr>
          <p:nvPr/>
        </p:nvCxnSpPr>
        <p:spPr>
          <a:xfrm flipH="1">
            <a:off x="1477787" y="6194137"/>
            <a:ext cx="99366" cy="241455"/>
          </a:xfrm>
          <a:prstGeom prst="bentConnector3">
            <a:avLst>
              <a:gd name="adj1" fmla="val -70296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87807C9-1C32-4F69-9E05-708577445D02}"/>
              </a:ext>
            </a:extLst>
          </p:cNvPr>
          <p:cNvSpPr/>
          <p:nvPr/>
        </p:nvSpPr>
        <p:spPr>
          <a:xfrm>
            <a:off x="1174941" y="6121754"/>
            <a:ext cx="379325" cy="144765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dirty="0"/>
              <a:t>PCM</a:t>
            </a: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EAF31134-6C84-4398-821F-F1B96C2BDA20}"/>
              </a:ext>
            </a:extLst>
          </p:cNvPr>
          <p:cNvCxnSpPr>
            <a:cxnSpLocks/>
          </p:cNvCxnSpPr>
          <p:nvPr/>
        </p:nvCxnSpPr>
        <p:spPr>
          <a:xfrm>
            <a:off x="1751870" y="6323950"/>
            <a:ext cx="5291272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5AD54866-8654-4D5C-AB2C-01904B57551A}"/>
              </a:ext>
            </a:extLst>
          </p:cNvPr>
          <p:cNvGrpSpPr/>
          <p:nvPr/>
        </p:nvGrpSpPr>
        <p:grpSpPr>
          <a:xfrm>
            <a:off x="7121468" y="6237622"/>
            <a:ext cx="258310" cy="211711"/>
            <a:chOff x="2857828" y="5376124"/>
            <a:chExt cx="258310" cy="21171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39860EB-080B-4DB4-AD17-7C48F6327D6B}"/>
                </a:ext>
              </a:extLst>
            </p:cNvPr>
            <p:cNvSpPr/>
            <p:nvPr/>
          </p:nvSpPr>
          <p:spPr>
            <a:xfrm rot="17100000">
              <a:off x="2924152" y="5463640"/>
              <a:ext cx="8259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2A34F33-2E7B-49CF-8F78-0FC617CBECC6}"/>
                </a:ext>
              </a:extLst>
            </p:cNvPr>
            <p:cNvSpPr/>
            <p:nvPr/>
          </p:nvSpPr>
          <p:spPr>
            <a:xfrm rot="17100000">
              <a:off x="2968547" y="5334528"/>
              <a:ext cx="8259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01FC1B49-7FDC-4EDA-AFCA-B50EA0683E40}"/>
                </a:ext>
              </a:extLst>
            </p:cNvPr>
            <p:cNvSpPr/>
            <p:nvPr/>
          </p:nvSpPr>
          <p:spPr>
            <a:xfrm rot="17100000">
              <a:off x="2911876" y="5353235"/>
              <a:ext cx="149350" cy="2574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6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7146B7B7-A1E1-4574-BF27-49F8C0904CBF}"/>
                </a:ext>
              </a:extLst>
            </p:cNvPr>
            <p:cNvSpPr/>
            <p:nvPr/>
          </p:nvSpPr>
          <p:spPr>
            <a:xfrm rot="17100000">
              <a:off x="3008735" y="5346879"/>
              <a:ext cx="49015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C8BB7F44-E38A-4B0E-8B97-32E674398D0A}"/>
                </a:ext>
              </a:extLst>
            </p:cNvPr>
            <p:cNvSpPr/>
            <p:nvPr/>
          </p:nvSpPr>
          <p:spPr>
            <a:xfrm rot="17100000">
              <a:off x="2965434" y="5467008"/>
              <a:ext cx="45719" cy="1657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 err="1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69D87AC6-D5CB-4460-896D-C272F0DD2BE6}"/>
                </a:ext>
              </a:extLst>
            </p:cNvPr>
            <p:cNvCxnSpPr>
              <a:cxnSpLocks/>
            </p:cNvCxnSpPr>
            <p:nvPr/>
          </p:nvCxnSpPr>
          <p:spPr>
            <a:xfrm>
              <a:off x="2923424" y="5467475"/>
              <a:ext cx="169746" cy="40520"/>
            </a:xfrm>
            <a:prstGeom prst="line">
              <a:avLst/>
            </a:prstGeom>
            <a:ln w="12700">
              <a:solidFill>
                <a:srgbClr val="284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8" name="Connector: Curved 197">
            <a:extLst>
              <a:ext uri="{FF2B5EF4-FFF2-40B4-BE49-F238E27FC236}">
                <a16:creationId xmlns:a16="http://schemas.microsoft.com/office/drawing/2014/main" id="{877701D2-5F27-4350-8B03-796E05C409C2}"/>
              </a:ext>
            </a:extLst>
          </p:cNvPr>
          <p:cNvCxnSpPr>
            <a:cxnSpLocks/>
          </p:cNvCxnSpPr>
          <p:nvPr/>
        </p:nvCxnSpPr>
        <p:spPr>
          <a:xfrm>
            <a:off x="7237091" y="6176410"/>
            <a:ext cx="239437" cy="69735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9" name="Connector: Curved 198">
            <a:extLst>
              <a:ext uri="{FF2B5EF4-FFF2-40B4-BE49-F238E27FC236}">
                <a16:creationId xmlns:a16="http://schemas.microsoft.com/office/drawing/2014/main" id="{597017D6-D9F9-4323-A0A5-D6BF55CAB372}"/>
              </a:ext>
            </a:extLst>
          </p:cNvPr>
          <p:cNvCxnSpPr>
            <a:cxnSpLocks/>
          </p:cNvCxnSpPr>
          <p:nvPr/>
        </p:nvCxnSpPr>
        <p:spPr>
          <a:xfrm rot="5400000">
            <a:off x="7363167" y="6379242"/>
            <a:ext cx="209184" cy="98600"/>
          </a:xfrm>
          <a:prstGeom prst="curvedConnector3">
            <a:avLst>
              <a:gd name="adj1" fmla="val 37858"/>
            </a:avLst>
          </a:prstGeom>
          <a:ln w="127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0" name="Connector: Curved 199">
            <a:extLst>
              <a:ext uri="{FF2B5EF4-FFF2-40B4-BE49-F238E27FC236}">
                <a16:creationId xmlns:a16="http://schemas.microsoft.com/office/drawing/2014/main" id="{0E9D6FF0-5B35-4CB7-8C12-0EF033CDFEC8}"/>
              </a:ext>
            </a:extLst>
          </p:cNvPr>
          <p:cNvCxnSpPr>
            <a:cxnSpLocks/>
          </p:cNvCxnSpPr>
          <p:nvPr/>
        </p:nvCxnSpPr>
        <p:spPr>
          <a:xfrm rot="10800000">
            <a:off x="7106529" y="6506202"/>
            <a:ext cx="257719" cy="51378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1" name="TextBox 158">
            <a:extLst>
              <a:ext uri="{FF2B5EF4-FFF2-40B4-BE49-F238E27FC236}">
                <a16:creationId xmlns:a16="http://schemas.microsoft.com/office/drawing/2014/main" id="{D4F9E415-C38D-4B20-B957-6EBA53871687}"/>
              </a:ext>
            </a:extLst>
          </p:cNvPr>
          <p:cNvSpPr txBox="1"/>
          <p:nvPr/>
        </p:nvSpPr>
        <p:spPr>
          <a:xfrm>
            <a:off x="6679628" y="6003312"/>
            <a:ext cx="1189749" cy="18466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rgbClr val="FFFF00"/>
                </a:solidFill>
              </a:rPr>
              <a:t>Fan Circulated Atmosphere</a:t>
            </a:r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4CC7565A-B3E6-4D37-A86A-98990D0CDB7A}"/>
              </a:ext>
            </a:extLst>
          </p:cNvPr>
          <p:cNvCxnSpPr>
            <a:cxnSpLocks/>
          </p:cNvCxnSpPr>
          <p:nvPr/>
        </p:nvCxnSpPr>
        <p:spPr>
          <a:xfrm>
            <a:off x="7608896" y="6323950"/>
            <a:ext cx="3784842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166">
            <a:extLst>
              <a:ext uri="{FF2B5EF4-FFF2-40B4-BE49-F238E27FC236}">
                <a16:creationId xmlns:a16="http://schemas.microsoft.com/office/drawing/2014/main" id="{83F264A4-7C2A-4530-B184-5AA6E5DDCBFD}"/>
              </a:ext>
            </a:extLst>
          </p:cNvPr>
          <p:cNvSpPr txBox="1"/>
          <p:nvPr/>
        </p:nvSpPr>
        <p:spPr>
          <a:xfrm>
            <a:off x="11385367" y="6140384"/>
            <a:ext cx="68800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rgbClr val="FFFF00"/>
                </a:solidFill>
              </a:rPr>
              <a:t>Surface </a:t>
            </a:r>
          </a:p>
          <a:p>
            <a:r>
              <a:rPr lang="en-US" sz="1000" b="1" dirty="0">
                <a:solidFill>
                  <a:srgbClr val="FFFF00"/>
                </a:solidFill>
              </a:rPr>
              <a:t>TCS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C67FB8B5-08D9-43F9-8256-5F92F9194D11}"/>
              </a:ext>
            </a:extLst>
          </p:cNvPr>
          <p:cNvGrpSpPr/>
          <p:nvPr/>
        </p:nvGrpSpPr>
        <p:grpSpPr>
          <a:xfrm rot="10551160">
            <a:off x="1222760" y="5936807"/>
            <a:ext cx="395853" cy="181184"/>
            <a:chOff x="853717" y="5628743"/>
            <a:chExt cx="395853" cy="181184"/>
          </a:xfrm>
        </p:grpSpPr>
        <p:cxnSp>
          <p:nvCxnSpPr>
            <p:cNvPr id="205" name="Connector: Curved 204">
              <a:extLst>
                <a:ext uri="{FF2B5EF4-FFF2-40B4-BE49-F238E27FC236}">
                  <a16:creationId xmlns:a16="http://schemas.microsoft.com/office/drawing/2014/main" id="{E0ABBE91-38D4-4D18-9DCB-7798E70F272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132134" y="5692491"/>
              <a:ext cx="161905" cy="72967"/>
            </a:xfrm>
            <a:prstGeom prst="curvedConnector3">
              <a:avLst>
                <a:gd name="adj1" fmla="val 30880"/>
              </a:avLst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6" name="Connector: Curved 205">
              <a:extLst>
                <a:ext uri="{FF2B5EF4-FFF2-40B4-BE49-F238E27FC236}">
                  <a16:creationId xmlns:a16="http://schemas.microsoft.com/office/drawing/2014/main" id="{6800235A-C7D9-4FE6-A552-2F113D5CA1C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68265" y="5673368"/>
              <a:ext cx="178805" cy="89556"/>
            </a:xfrm>
            <a:prstGeom prst="curvedConnector3">
              <a:avLst>
                <a:gd name="adj1" fmla="val 36681"/>
              </a:avLst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" name="Connector: Curved 206">
              <a:extLst>
                <a:ext uri="{FF2B5EF4-FFF2-40B4-BE49-F238E27FC236}">
                  <a16:creationId xmlns:a16="http://schemas.microsoft.com/office/drawing/2014/main" id="{C50A1F5D-FCA4-4E84-A5A5-B7CE83B3039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09092" y="5673368"/>
              <a:ext cx="178805" cy="89556"/>
            </a:xfrm>
            <a:prstGeom prst="curvedConnector3">
              <a:avLst>
                <a:gd name="adj1" fmla="val 36681"/>
              </a:avLst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449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F79DF08D-C769-4C1F-BD76-8ACCE6969C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329620"/>
              </p:ext>
            </p:extLst>
          </p:nvPr>
        </p:nvGraphicFramePr>
        <p:xfrm>
          <a:off x="6353543" y="1266262"/>
          <a:ext cx="5895340" cy="499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166408-D21C-4B03-A13C-A0AAB6F0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53661"/>
            <a:ext cx="5895340" cy="2783150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>
                <a:solidFill>
                  <a:srgbClr val="44484D"/>
                </a:solidFill>
              </a:rPr>
              <a:t>Heatshield</a:t>
            </a:r>
          </a:p>
          <a:p>
            <a:pPr lvl="1"/>
            <a:r>
              <a:rPr lang="en-US" sz="1400" dirty="0">
                <a:solidFill>
                  <a:srgbClr val="44484D"/>
                </a:solidFill>
              </a:rPr>
              <a:t>Rapidly increases to +150</a:t>
            </a:r>
            <a:r>
              <a:rPr lang="en-US" sz="1400" dirty="0"/>
              <a:t>°</a:t>
            </a:r>
            <a:r>
              <a:rPr lang="en-US" sz="1400" dirty="0">
                <a:solidFill>
                  <a:srgbClr val="44484D"/>
                </a:solidFill>
              </a:rPr>
              <a:t>C from atmospheric drag/effects</a:t>
            </a:r>
          </a:p>
          <a:p>
            <a:pPr lvl="1"/>
            <a:r>
              <a:rPr lang="en-US" sz="1400" dirty="0">
                <a:solidFill>
                  <a:srgbClr val="44484D"/>
                </a:solidFill>
              </a:rPr>
              <a:t>Slowly cools until release</a:t>
            </a:r>
          </a:p>
          <a:p>
            <a:r>
              <a:rPr lang="en-US" sz="1800" b="1" dirty="0">
                <a:solidFill>
                  <a:srgbClr val="44484D"/>
                </a:solidFill>
              </a:rPr>
              <a:t>Backshell</a:t>
            </a:r>
          </a:p>
          <a:p>
            <a:pPr lvl="1"/>
            <a:r>
              <a:rPr lang="en-US" sz="1400" dirty="0">
                <a:solidFill>
                  <a:srgbClr val="44484D"/>
                </a:solidFill>
              </a:rPr>
              <a:t>Lags heatshield, until HS release</a:t>
            </a:r>
          </a:p>
          <a:p>
            <a:r>
              <a:rPr lang="en-US" sz="1800" b="1" dirty="0">
                <a:solidFill>
                  <a:srgbClr val="44484D"/>
                </a:solidFill>
              </a:rPr>
              <a:t>Convective Environment</a:t>
            </a:r>
          </a:p>
          <a:p>
            <a:pPr lvl="1"/>
            <a:r>
              <a:rPr lang="en-US" sz="1400" dirty="0">
                <a:solidFill>
                  <a:srgbClr val="44484D"/>
                </a:solidFill>
              </a:rPr>
              <a:t>EA fills with ambient atmosphere throughout the descent</a:t>
            </a:r>
          </a:p>
          <a:p>
            <a:pPr lvl="1"/>
            <a:r>
              <a:rPr lang="en-US" sz="1400" dirty="0">
                <a:solidFill>
                  <a:srgbClr val="44484D"/>
                </a:solidFill>
              </a:rPr>
              <a:t>Internal EA atmosphere warmed by EA and Lander surfaces</a:t>
            </a:r>
          </a:p>
          <a:p>
            <a:r>
              <a:rPr lang="en-US" sz="1800" b="1" dirty="0">
                <a:solidFill>
                  <a:srgbClr val="44484D"/>
                </a:solidFill>
              </a:rPr>
              <a:t>CFL </a:t>
            </a:r>
          </a:p>
          <a:p>
            <a:pPr lvl="1"/>
            <a:r>
              <a:rPr lang="en-US" sz="1400" dirty="0">
                <a:solidFill>
                  <a:srgbClr val="44484D"/>
                </a:solidFill>
              </a:rPr>
              <a:t>Temperature rises rapidly due to loss of cruise stage (PCM only) until HS separation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9ACDF0-A9F0-4BF9-84C6-57BB2C1084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7B3942-5D41-488B-ADE5-2C5A5ED8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Lander Thermal Interfaces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1CA73-F1F3-453B-A450-D2408D84B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5589" y="6597891"/>
            <a:ext cx="3338625" cy="16269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04 August 2025</a:t>
            </a: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277B5A62-3D4D-4FC1-8158-65CA03A14F1F}"/>
              </a:ext>
            </a:extLst>
          </p:cNvPr>
          <p:cNvSpPr/>
          <p:nvPr/>
        </p:nvSpPr>
        <p:spPr>
          <a:xfrm>
            <a:off x="11442339" y="3382927"/>
            <a:ext cx="188463" cy="17200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3FB7D1BD-5BDD-4545-9DB2-04133DB3859C}"/>
              </a:ext>
            </a:extLst>
          </p:cNvPr>
          <p:cNvSpPr/>
          <p:nvPr/>
        </p:nvSpPr>
        <p:spPr>
          <a:xfrm>
            <a:off x="11101953" y="4596992"/>
            <a:ext cx="188463" cy="17200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BF290917-A890-4CBE-82FE-38C5F7143065}"/>
              </a:ext>
            </a:extLst>
          </p:cNvPr>
          <p:cNvSpPr/>
          <p:nvPr/>
        </p:nvSpPr>
        <p:spPr>
          <a:xfrm>
            <a:off x="11700619" y="5271554"/>
            <a:ext cx="188463" cy="17200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A11A4-F2EC-490A-AC2C-894069807B08}"/>
              </a:ext>
            </a:extLst>
          </p:cNvPr>
          <p:cNvGrpSpPr/>
          <p:nvPr/>
        </p:nvGrpSpPr>
        <p:grpSpPr>
          <a:xfrm>
            <a:off x="2027469" y="3995761"/>
            <a:ext cx="3081758" cy="2416983"/>
            <a:chOff x="2016187" y="3974881"/>
            <a:chExt cx="3081758" cy="24169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D0CB31-C93A-40BF-9DDD-13D10B6A47F6}"/>
                </a:ext>
              </a:extLst>
            </p:cNvPr>
            <p:cNvGrpSpPr/>
            <p:nvPr/>
          </p:nvGrpSpPr>
          <p:grpSpPr>
            <a:xfrm>
              <a:off x="2016187" y="3974881"/>
              <a:ext cx="3081758" cy="2416983"/>
              <a:chOff x="1889318" y="4067326"/>
              <a:chExt cx="3081758" cy="241698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2F003CA-DD7B-4A38-BB16-7752D8EFF660}"/>
                  </a:ext>
                </a:extLst>
              </p:cNvPr>
              <p:cNvGrpSpPr/>
              <p:nvPr/>
            </p:nvGrpSpPr>
            <p:grpSpPr>
              <a:xfrm>
                <a:off x="1889318" y="4165898"/>
                <a:ext cx="3081758" cy="2318411"/>
                <a:chOff x="1889318" y="4165898"/>
                <a:chExt cx="3081758" cy="2318411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ECC8363-22B5-4C21-9556-218C6C3DB2C7}"/>
                    </a:ext>
                  </a:extLst>
                </p:cNvPr>
                <p:cNvGrpSpPr/>
                <p:nvPr/>
              </p:nvGrpSpPr>
              <p:grpSpPr>
                <a:xfrm>
                  <a:off x="1987868" y="4263365"/>
                  <a:ext cx="2892742" cy="2001440"/>
                  <a:chOff x="6864159" y="2516710"/>
                  <a:chExt cx="2892742" cy="2001440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F6215F37-B281-4832-80CE-415F32C69DED}"/>
                      </a:ext>
                    </a:extLst>
                  </p:cNvPr>
                  <p:cNvSpPr/>
                  <p:nvPr/>
                </p:nvSpPr>
                <p:spPr>
                  <a:xfrm>
                    <a:off x="6864159" y="2516710"/>
                    <a:ext cx="2892742" cy="2001440"/>
                  </a:xfrm>
                  <a:custGeom>
                    <a:avLst/>
                    <a:gdLst>
                      <a:gd name="connsiteX0" fmla="*/ 1086041 w 2892742"/>
                      <a:gd name="connsiteY0" fmla="*/ 80440 h 2001440"/>
                      <a:gd name="connsiteX1" fmla="*/ 330391 w 2892742"/>
                      <a:gd name="connsiteY1" fmla="*/ 410640 h 2001440"/>
                      <a:gd name="connsiteX2" fmla="*/ 191 w 2892742"/>
                      <a:gd name="connsiteY2" fmla="*/ 1166290 h 2001440"/>
                      <a:gd name="connsiteX3" fmla="*/ 298641 w 2892742"/>
                      <a:gd name="connsiteY3" fmla="*/ 1458390 h 2001440"/>
                      <a:gd name="connsiteX4" fmla="*/ 1193991 w 2892742"/>
                      <a:gd name="connsiteY4" fmla="*/ 1966390 h 2001440"/>
                      <a:gd name="connsiteX5" fmla="*/ 1911541 w 2892742"/>
                      <a:gd name="connsiteY5" fmla="*/ 1877490 h 2001440"/>
                      <a:gd name="connsiteX6" fmla="*/ 2825941 w 2892742"/>
                      <a:gd name="connsiteY6" fmla="*/ 1236140 h 2001440"/>
                      <a:gd name="connsiteX7" fmla="*/ 2775141 w 2892742"/>
                      <a:gd name="connsiteY7" fmla="*/ 842440 h 2001440"/>
                      <a:gd name="connsiteX8" fmla="*/ 2394141 w 2892742"/>
                      <a:gd name="connsiteY8" fmla="*/ 334440 h 2001440"/>
                      <a:gd name="connsiteX9" fmla="*/ 1505141 w 2892742"/>
                      <a:gd name="connsiteY9" fmla="*/ 16940 h 2001440"/>
                      <a:gd name="connsiteX10" fmla="*/ 1086041 w 2892742"/>
                      <a:gd name="connsiteY10" fmla="*/ 80440 h 200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92742" h="2001440">
                        <a:moveTo>
                          <a:pt x="1086041" y="80440"/>
                        </a:moveTo>
                        <a:cubicBezTo>
                          <a:pt x="890250" y="146057"/>
                          <a:pt x="511366" y="229665"/>
                          <a:pt x="330391" y="410640"/>
                        </a:cubicBezTo>
                        <a:cubicBezTo>
                          <a:pt x="149416" y="591615"/>
                          <a:pt x="5483" y="991665"/>
                          <a:pt x="191" y="1166290"/>
                        </a:cubicBezTo>
                        <a:cubicBezTo>
                          <a:pt x="-5101" y="1340915"/>
                          <a:pt x="99674" y="1325040"/>
                          <a:pt x="298641" y="1458390"/>
                        </a:cubicBezTo>
                        <a:cubicBezTo>
                          <a:pt x="497608" y="1591740"/>
                          <a:pt x="925174" y="1896540"/>
                          <a:pt x="1193991" y="1966390"/>
                        </a:cubicBezTo>
                        <a:cubicBezTo>
                          <a:pt x="1462808" y="2036240"/>
                          <a:pt x="1639549" y="1999198"/>
                          <a:pt x="1911541" y="1877490"/>
                        </a:cubicBezTo>
                        <a:cubicBezTo>
                          <a:pt x="2183533" y="1755782"/>
                          <a:pt x="2682008" y="1408648"/>
                          <a:pt x="2825941" y="1236140"/>
                        </a:cubicBezTo>
                        <a:cubicBezTo>
                          <a:pt x="2969874" y="1063632"/>
                          <a:pt x="2847108" y="992723"/>
                          <a:pt x="2775141" y="842440"/>
                        </a:cubicBezTo>
                        <a:cubicBezTo>
                          <a:pt x="2703174" y="692157"/>
                          <a:pt x="2605808" y="472023"/>
                          <a:pt x="2394141" y="334440"/>
                        </a:cubicBezTo>
                        <a:cubicBezTo>
                          <a:pt x="2182474" y="196857"/>
                          <a:pt x="1723158" y="58215"/>
                          <a:pt x="1505141" y="16940"/>
                        </a:cubicBezTo>
                        <a:cubicBezTo>
                          <a:pt x="1287124" y="-24335"/>
                          <a:pt x="1281832" y="14823"/>
                          <a:pt x="1086041" y="8044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/>
                  </a:bodyPr>
                  <a:lstStyle/>
                  <a:p>
                    <a:pPr algn="ctr"/>
                    <a:endParaRPr lang="en-US" sz="2000" dirty="0" err="1"/>
                  </a:p>
                </p:txBody>
              </p: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81E75FCF-D955-4C9A-A6C3-045DA7FC0949}"/>
                      </a:ext>
                    </a:extLst>
                  </p:cNvPr>
                  <p:cNvGrpSpPr/>
                  <p:nvPr/>
                </p:nvGrpSpPr>
                <p:grpSpPr>
                  <a:xfrm>
                    <a:off x="6910773" y="2604959"/>
                    <a:ext cx="2747578" cy="1870239"/>
                    <a:chOff x="7843069" y="638515"/>
                    <a:chExt cx="2747578" cy="1870239"/>
                  </a:xfrm>
                </p:grpSpPr>
                <p:grpSp>
                  <p:nvGrpSpPr>
                    <p:cNvPr id="111" name="Group 110">
                      <a:extLst>
                        <a:ext uri="{FF2B5EF4-FFF2-40B4-BE49-F238E27FC236}">
                          <a16:creationId xmlns:a16="http://schemas.microsoft.com/office/drawing/2014/main" id="{1C7CC734-845C-4D3C-AF42-BDDC970238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43069" y="638515"/>
                      <a:ext cx="2747578" cy="1870239"/>
                      <a:chOff x="2084772" y="2714461"/>
                      <a:chExt cx="3582218" cy="2613278"/>
                    </a:xfrm>
                  </p:grpSpPr>
                  <p:pic>
                    <p:nvPicPr>
                      <p:cNvPr id="121" name="Picture 120">
                        <a:extLst>
                          <a:ext uri="{FF2B5EF4-FFF2-40B4-BE49-F238E27FC236}">
                            <a16:creationId xmlns:a16="http://schemas.microsoft.com/office/drawing/2014/main" id="{1E84BAAC-57A4-44F2-8D6E-F0552D0AFF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alphaModFix amt="35000"/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artisticPhotocopy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0247" r="10376"/>
                      <a:stretch/>
                    </p:blipFill>
                    <p:spPr>
                      <a:xfrm>
                        <a:off x="2431092" y="3095463"/>
                        <a:ext cx="2902279" cy="167474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22" name="Group 121">
                        <a:extLst>
                          <a:ext uri="{FF2B5EF4-FFF2-40B4-BE49-F238E27FC236}">
                            <a16:creationId xmlns:a16="http://schemas.microsoft.com/office/drawing/2014/main" id="{0712D418-CE80-4580-BED9-7E18936215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4772" y="2714461"/>
                        <a:ext cx="3582218" cy="2613278"/>
                        <a:chOff x="2084772" y="3666961"/>
                        <a:chExt cx="3582218" cy="2613278"/>
                      </a:xfrm>
                    </p:grpSpPr>
                    <p:grpSp>
                      <p:nvGrpSpPr>
                        <p:cNvPr id="131" name="Group 130">
                          <a:extLst>
                            <a:ext uri="{FF2B5EF4-FFF2-40B4-BE49-F238E27FC236}">
                              <a16:creationId xmlns:a16="http://schemas.microsoft.com/office/drawing/2014/main" id="{0E20EF85-16EC-45EC-AB78-4863A68DC1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4772" y="4829175"/>
                          <a:ext cx="3582218" cy="1451064"/>
                          <a:chOff x="2084772" y="4829175"/>
                          <a:chExt cx="3582218" cy="1451064"/>
                        </a:xfrm>
                      </p:grpSpPr>
                      <p:cxnSp>
                        <p:nvCxnSpPr>
                          <p:cNvPr id="138" name="Straight Connector 137">
                            <a:extLst>
                              <a:ext uri="{FF2B5EF4-FFF2-40B4-BE49-F238E27FC236}">
                                <a16:creationId xmlns:a16="http://schemas.microsoft.com/office/drawing/2014/main" id="{0A2BF2DE-8CBC-48EF-AC49-3F6AAF6C33C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124075" y="5249863"/>
                            <a:ext cx="1304925" cy="890587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rgbClr val="ED7D31"/>
                            </a:solidFill>
                            <a:prstDash val="soli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39" name="Freeform: Shape 138">
                            <a:extLst>
                              <a:ext uri="{FF2B5EF4-FFF2-40B4-BE49-F238E27FC236}">
                                <a16:creationId xmlns:a16="http://schemas.microsoft.com/office/drawing/2014/main" id="{1093A094-13EA-4984-B7CF-1C260A5EE0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084772" y="4977608"/>
                            <a:ext cx="58352" cy="280988"/>
                          </a:xfrm>
                          <a:custGeom>
                            <a:avLst/>
                            <a:gdLst>
                              <a:gd name="connsiteX0" fmla="*/ 38424 w 57474"/>
                              <a:gd name="connsiteY0" fmla="*/ 280987 h 280987"/>
                              <a:gd name="connsiteX1" fmla="*/ 324 w 57474"/>
                              <a:gd name="connsiteY1" fmla="*/ 157162 h 280987"/>
                              <a:gd name="connsiteX2" fmla="*/ 57474 w 57474"/>
                              <a:gd name="connsiteY2" fmla="*/ 0 h 280987"/>
                              <a:gd name="connsiteX0" fmla="*/ 15051 w 60295"/>
                              <a:gd name="connsiteY0" fmla="*/ 268876 h 268876"/>
                              <a:gd name="connsiteX1" fmla="*/ 3145 w 60295"/>
                              <a:gd name="connsiteY1" fmla="*/ 157162 h 268876"/>
                              <a:gd name="connsiteX2" fmla="*/ 60295 w 60295"/>
                              <a:gd name="connsiteY2" fmla="*/ 0 h 268876"/>
                              <a:gd name="connsiteX0" fmla="*/ 38425 w 57475"/>
                              <a:gd name="connsiteY0" fmla="*/ 278565 h 278565"/>
                              <a:gd name="connsiteX1" fmla="*/ 325 w 57475"/>
                              <a:gd name="connsiteY1" fmla="*/ 157162 h 278565"/>
                              <a:gd name="connsiteX2" fmla="*/ 57475 w 57475"/>
                              <a:gd name="connsiteY2" fmla="*/ 0 h 278565"/>
                              <a:gd name="connsiteX0" fmla="*/ 41678 w 60728"/>
                              <a:gd name="connsiteY0" fmla="*/ 278565 h 278565"/>
                              <a:gd name="connsiteX1" fmla="*/ 3578 w 60728"/>
                              <a:gd name="connsiteY1" fmla="*/ 157162 h 278565"/>
                              <a:gd name="connsiteX2" fmla="*/ 60728 w 60728"/>
                              <a:gd name="connsiteY2" fmla="*/ 0 h 278565"/>
                              <a:gd name="connsiteX0" fmla="*/ 51208 w 58352"/>
                              <a:gd name="connsiteY0" fmla="*/ 285832 h 285832"/>
                              <a:gd name="connsiteX1" fmla="*/ 1202 w 58352"/>
                              <a:gd name="connsiteY1" fmla="*/ 157162 h 285832"/>
                              <a:gd name="connsiteX2" fmla="*/ 58352 w 58352"/>
                              <a:gd name="connsiteY2" fmla="*/ 0 h 28583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58352" h="285832">
                                <a:moveTo>
                                  <a:pt x="51208" y="285832"/>
                                </a:moveTo>
                                <a:cubicBezTo>
                                  <a:pt x="-2768" y="247335"/>
                                  <a:pt x="-1973" y="203993"/>
                                  <a:pt x="1202" y="157162"/>
                                </a:cubicBezTo>
                                <a:cubicBezTo>
                                  <a:pt x="4377" y="110331"/>
                                  <a:pt x="47240" y="47625"/>
                                  <a:pt x="58352" y="0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ED7D31"/>
                            </a:solidFill>
                            <a:prstDash val="lgDash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40" name="Freeform: Shape 139">
                            <a:extLst>
                              <a:ext uri="{FF2B5EF4-FFF2-40B4-BE49-F238E27FC236}">
                                <a16:creationId xmlns:a16="http://schemas.microsoft.com/office/drawing/2014/main" id="{7B4D2DA1-8E69-4583-B804-38391B47C13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431381" y="6143625"/>
                            <a:ext cx="878682" cy="136614"/>
                          </a:xfrm>
                          <a:custGeom>
                            <a:avLst/>
                            <a:gdLst>
                              <a:gd name="connsiteX0" fmla="*/ 0 w 878682"/>
                              <a:gd name="connsiteY0" fmla="*/ 0 h 136614"/>
                              <a:gd name="connsiteX1" fmla="*/ 166688 w 878682"/>
                              <a:gd name="connsiteY1" fmla="*/ 83344 h 136614"/>
                              <a:gd name="connsiteX2" fmla="*/ 435769 w 878682"/>
                              <a:gd name="connsiteY2" fmla="*/ 135731 h 136614"/>
                              <a:gd name="connsiteX3" fmla="*/ 678657 w 878682"/>
                              <a:gd name="connsiteY3" fmla="*/ 109538 h 136614"/>
                              <a:gd name="connsiteX4" fmla="*/ 878682 w 878682"/>
                              <a:gd name="connsiteY4" fmla="*/ 26194 h 136614"/>
                              <a:gd name="connsiteX0" fmla="*/ 0 w 878682"/>
                              <a:gd name="connsiteY0" fmla="*/ 0 h 136614"/>
                              <a:gd name="connsiteX1" fmla="*/ 166688 w 878682"/>
                              <a:gd name="connsiteY1" fmla="*/ 83344 h 136614"/>
                              <a:gd name="connsiteX2" fmla="*/ 435769 w 878682"/>
                              <a:gd name="connsiteY2" fmla="*/ 135731 h 136614"/>
                              <a:gd name="connsiteX3" fmla="*/ 678657 w 878682"/>
                              <a:gd name="connsiteY3" fmla="*/ 109538 h 136614"/>
                              <a:gd name="connsiteX4" fmla="*/ 878682 w 878682"/>
                              <a:gd name="connsiteY4" fmla="*/ 26194 h 13661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78682" h="136614">
                                <a:moveTo>
                                  <a:pt x="0" y="0"/>
                                </a:moveTo>
                                <a:cubicBezTo>
                                  <a:pt x="47030" y="30361"/>
                                  <a:pt x="94060" y="60722"/>
                                  <a:pt x="166688" y="83344"/>
                                </a:cubicBezTo>
                                <a:cubicBezTo>
                                  <a:pt x="239316" y="105966"/>
                                  <a:pt x="350441" y="131365"/>
                                  <a:pt x="435769" y="135731"/>
                                </a:cubicBezTo>
                                <a:cubicBezTo>
                                  <a:pt x="521097" y="140097"/>
                                  <a:pt x="604838" y="127794"/>
                                  <a:pt x="678657" y="109538"/>
                                </a:cubicBezTo>
                                <a:cubicBezTo>
                                  <a:pt x="752476" y="91282"/>
                                  <a:pt x="796132" y="69851"/>
                                  <a:pt x="878682" y="26194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ED7D31"/>
                            </a:solidFill>
                            <a:prstDash val="solid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41" name="Straight Connector 140">
                            <a:extLst>
                              <a:ext uri="{FF2B5EF4-FFF2-40B4-BE49-F238E27FC236}">
                                <a16:creationId xmlns:a16="http://schemas.microsoft.com/office/drawing/2014/main" id="{2F479B29-6FF0-4DE2-9962-E78459FAA57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4310063" y="5277416"/>
                            <a:ext cx="1304925" cy="890587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rgbClr val="ED7D31"/>
                            </a:solidFill>
                            <a:prstDash val="soli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42" name="Freeform: Shape 141">
                            <a:extLst>
                              <a:ext uri="{FF2B5EF4-FFF2-40B4-BE49-F238E27FC236}">
                                <a16:creationId xmlns:a16="http://schemas.microsoft.com/office/drawing/2014/main" id="{466E4097-68F8-4977-B3F6-64262877E7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5608638" y="4996428"/>
                            <a:ext cx="58352" cy="280988"/>
                          </a:xfrm>
                          <a:custGeom>
                            <a:avLst/>
                            <a:gdLst>
                              <a:gd name="connsiteX0" fmla="*/ 38424 w 57474"/>
                              <a:gd name="connsiteY0" fmla="*/ 280987 h 280987"/>
                              <a:gd name="connsiteX1" fmla="*/ 324 w 57474"/>
                              <a:gd name="connsiteY1" fmla="*/ 157162 h 280987"/>
                              <a:gd name="connsiteX2" fmla="*/ 57474 w 57474"/>
                              <a:gd name="connsiteY2" fmla="*/ 0 h 280987"/>
                              <a:gd name="connsiteX0" fmla="*/ 15051 w 60295"/>
                              <a:gd name="connsiteY0" fmla="*/ 268876 h 268876"/>
                              <a:gd name="connsiteX1" fmla="*/ 3145 w 60295"/>
                              <a:gd name="connsiteY1" fmla="*/ 157162 h 268876"/>
                              <a:gd name="connsiteX2" fmla="*/ 60295 w 60295"/>
                              <a:gd name="connsiteY2" fmla="*/ 0 h 268876"/>
                              <a:gd name="connsiteX0" fmla="*/ 38425 w 57475"/>
                              <a:gd name="connsiteY0" fmla="*/ 278565 h 278565"/>
                              <a:gd name="connsiteX1" fmla="*/ 325 w 57475"/>
                              <a:gd name="connsiteY1" fmla="*/ 157162 h 278565"/>
                              <a:gd name="connsiteX2" fmla="*/ 57475 w 57475"/>
                              <a:gd name="connsiteY2" fmla="*/ 0 h 278565"/>
                              <a:gd name="connsiteX0" fmla="*/ 41678 w 60728"/>
                              <a:gd name="connsiteY0" fmla="*/ 278565 h 278565"/>
                              <a:gd name="connsiteX1" fmla="*/ 3578 w 60728"/>
                              <a:gd name="connsiteY1" fmla="*/ 157162 h 278565"/>
                              <a:gd name="connsiteX2" fmla="*/ 60728 w 60728"/>
                              <a:gd name="connsiteY2" fmla="*/ 0 h 278565"/>
                              <a:gd name="connsiteX0" fmla="*/ 51208 w 58352"/>
                              <a:gd name="connsiteY0" fmla="*/ 285832 h 285832"/>
                              <a:gd name="connsiteX1" fmla="*/ 1202 w 58352"/>
                              <a:gd name="connsiteY1" fmla="*/ 157162 h 285832"/>
                              <a:gd name="connsiteX2" fmla="*/ 58352 w 58352"/>
                              <a:gd name="connsiteY2" fmla="*/ 0 h 28583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58352" h="285832">
                                <a:moveTo>
                                  <a:pt x="51208" y="285832"/>
                                </a:moveTo>
                                <a:cubicBezTo>
                                  <a:pt x="-2768" y="247335"/>
                                  <a:pt x="-1973" y="203993"/>
                                  <a:pt x="1202" y="157162"/>
                                </a:cubicBezTo>
                                <a:cubicBezTo>
                                  <a:pt x="4377" y="110331"/>
                                  <a:pt x="47240" y="47625"/>
                                  <a:pt x="58352" y="0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ED7D31"/>
                            </a:solidFill>
                            <a:prstDash val="lgDash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43" name="Freeform: Shape 142">
                            <a:extLst>
                              <a:ext uri="{FF2B5EF4-FFF2-40B4-BE49-F238E27FC236}">
                                <a16:creationId xmlns:a16="http://schemas.microsoft.com/office/drawing/2014/main" id="{A4234EE7-AE75-4674-9F0F-6FD59FACF23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136775" y="4829175"/>
                            <a:ext cx="3476625" cy="171450"/>
                          </a:xfrm>
                          <a:custGeom>
                            <a:avLst/>
                            <a:gdLst>
                              <a:gd name="connsiteX0" fmla="*/ 0 w 3479800"/>
                              <a:gd name="connsiteY0" fmla="*/ 152400 h 171450"/>
                              <a:gd name="connsiteX1" fmla="*/ 292100 w 3479800"/>
                              <a:gd name="connsiteY1" fmla="*/ 79375 h 171450"/>
                              <a:gd name="connsiteX2" fmla="*/ 1050925 w 3479800"/>
                              <a:gd name="connsiteY2" fmla="*/ 15875 h 171450"/>
                              <a:gd name="connsiteX3" fmla="*/ 1739900 w 3479800"/>
                              <a:gd name="connsiteY3" fmla="*/ 0 h 171450"/>
                              <a:gd name="connsiteX4" fmla="*/ 2409825 w 3479800"/>
                              <a:gd name="connsiteY4" fmla="*/ 15875 h 171450"/>
                              <a:gd name="connsiteX5" fmla="*/ 2911475 w 3479800"/>
                              <a:gd name="connsiteY5" fmla="*/ 50800 h 171450"/>
                              <a:gd name="connsiteX6" fmla="*/ 3330575 w 3479800"/>
                              <a:gd name="connsiteY6" fmla="*/ 107950 h 171450"/>
                              <a:gd name="connsiteX7" fmla="*/ 3479800 w 3479800"/>
                              <a:gd name="connsiteY7" fmla="*/ 171450 h 171450"/>
                              <a:gd name="connsiteX0" fmla="*/ 0 w 3479800"/>
                              <a:gd name="connsiteY0" fmla="*/ 152400 h 171450"/>
                              <a:gd name="connsiteX1" fmla="*/ 292100 w 3479800"/>
                              <a:gd name="connsiteY1" fmla="*/ 79375 h 171450"/>
                              <a:gd name="connsiteX2" fmla="*/ 1050925 w 3479800"/>
                              <a:gd name="connsiteY2" fmla="*/ 15875 h 171450"/>
                              <a:gd name="connsiteX3" fmla="*/ 1739900 w 3479800"/>
                              <a:gd name="connsiteY3" fmla="*/ 0 h 171450"/>
                              <a:gd name="connsiteX4" fmla="*/ 2409825 w 3479800"/>
                              <a:gd name="connsiteY4" fmla="*/ 15875 h 171450"/>
                              <a:gd name="connsiteX5" fmla="*/ 2911475 w 3479800"/>
                              <a:gd name="connsiteY5" fmla="*/ 50800 h 171450"/>
                              <a:gd name="connsiteX6" fmla="*/ 3330575 w 3479800"/>
                              <a:gd name="connsiteY6" fmla="*/ 107950 h 171450"/>
                              <a:gd name="connsiteX7" fmla="*/ 3479800 w 3479800"/>
                              <a:gd name="connsiteY7" fmla="*/ 171450 h 171450"/>
                              <a:gd name="connsiteX0" fmla="*/ 0 w 3476625"/>
                              <a:gd name="connsiteY0" fmla="*/ 171450 h 171450"/>
                              <a:gd name="connsiteX1" fmla="*/ 288925 w 3476625"/>
                              <a:gd name="connsiteY1" fmla="*/ 79375 h 171450"/>
                              <a:gd name="connsiteX2" fmla="*/ 1047750 w 3476625"/>
                              <a:gd name="connsiteY2" fmla="*/ 15875 h 171450"/>
                              <a:gd name="connsiteX3" fmla="*/ 1736725 w 3476625"/>
                              <a:gd name="connsiteY3" fmla="*/ 0 h 171450"/>
                              <a:gd name="connsiteX4" fmla="*/ 2406650 w 3476625"/>
                              <a:gd name="connsiteY4" fmla="*/ 15875 h 171450"/>
                              <a:gd name="connsiteX5" fmla="*/ 2908300 w 3476625"/>
                              <a:gd name="connsiteY5" fmla="*/ 50800 h 171450"/>
                              <a:gd name="connsiteX6" fmla="*/ 3327400 w 3476625"/>
                              <a:gd name="connsiteY6" fmla="*/ 107950 h 171450"/>
                              <a:gd name="connsiteX7" fmla="*/ 3476625 w 3476625"/>
                              <a:gd name="connsiteY7" fmla="*/ 171450 h 1714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3476625" h="171450">
                                <a:moveTo>
                                  <a:pt x="0" y="171450"/>
                                </a:moveTo>
                                <a:cubicBezTo>
                                  <a:pt x="17198" y="114564"/>
                                  <a:pt x="114300" y="105304"/>
                                  <a:pt x="288925" y="79375"/>
                                </a:cubicBezTo>
                                <a:cubicBezTo>
                                  <a:pt x="463550" y="53446"/>
                                  <a:pt x="806450" y="29104"/>
                                  <a:pt x="1047750" y="15875"/>
                                </a:cubicBezTo>
                                <a:cubicBezTo>
                                  <a:pt x="1289050" y="2646"/>
                                  <a:pt x="1510242" y="0"/>
                                  <a:pt x="1736725" y="0"/>
                                </a:cubicBezTo>
                                <a:cubicBezTo>
                                  <a:pt x="1963208" y="0"/>
                                  <a:pt x="2211388" y="7408"/>
                                  <a:pt x="2406650" y="15875"/>
                                </a:cubicBezTo>
                                <a:cubicBezTo>
                                  <a:pt x="2601912" y="24342"/>
                                  <a:pt x="2754842" y="35454"/>
                                  <a:pt x="2908300" y="50800"/>
                                </a:cubicBezTo>
                                <a:cubicBezTo>
                                  <a:pt x="3061758" y="66146"/>
                                  <a:pt x="3232679" y="87842"/>
                                  <a:pt x="3327400" y="107950"/>
                                </a:cubicBezTo>
                                <a:cubicBezTo>
                                  <a:pt x="3422121" y="128058"/>
                                  <a:pt x="3435879" y="146050"/>
                                  <a:pt x="3476625" y="171450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ED7D31"/>
                            </a:solidFill>
                            <a:prstDash val="solid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cxnSp>
                      <p:nvCxnSpPr>
                        <p:cNvPr id="132" name="Straight Connector 131">
                          <a:extLst>
                            <a:ext uri="{FF2B5EF4-FFF2-40B4-BE49-F238E27FC236}">
                              <a16:creationId xmlns:a16="http://schemas.microsoft.com/office/drawing/2014/main" id="{F695C885-5FA9-41FF-B0E1-D7B64D8C1A7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141963" y="4274341"/>
                          <a:ext cx="256380" cy="679453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accent1"/>
                          </a:solidFill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33" name="Freeform: Shape 132">
                          <a:extLst>
                            <a:ext uri="{FF2B5EF4-FFF2-40B4-BE49-F238E27FC236}">
                              <a16:creationId xmlns:a16="http://schemas.microsoft.com/office/drawing/2014/main" id="{58E3CE21-3A38-47EC-ADE0-B651E472F6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43124" y="4794951"/>
                          <a:ext cx="3476625" cy="171450"/>
                        </a:xfrm>
                        <a:custGeom>
                          <a:avLst/>
                          <a:gdLst>
                            <a:gd name="connsiteX0" fmla="*/ 0 w 3479800"/>
                            <a:gd name="connsiteY0" fmla="*/ 152400 h 171450"/>
                            <a:gd name="connsiteX1" fmla="*/ 292100 w 3479800"/>
                            <a:gd name="connsiteY1" fmla="*/ 79375 h 171450"/>
                            <a:gd name="connsiteX2" fmla="*/ 1050925 w 3479800"/>
                            <a:gd name="connsiteY2" fmla="*/ 15875 h 171450"/>
                            <a:gd name="connsiteX3" fmla="*/ 1739900 w 3479800"/>
                            <a:gd name="connsiteY3" fmla="*/ 0 h 171450"/>
                            <a:gd name="connsiteX4" fmla="*/ 2409825 w 3479800"/>
                            <a:gd name="connsiteY4" fmla="*/ 15875 h 171450"/>
                            <a:gd name="connsiteX5" fmla="*/ 2911475 w 3479800"/>
                            <a:gd name="connsiteY5" fmla="*/ 50800 h 171450"/>
                            <a:gd name="connsiteX6" fmla="*/ 3330575 w 3479800"/>
                            <a:gd name="connsiteY6" fmla="*/ 107950 h 171450"/>
                            <a:gd name="connsiteX7" fmla="*/ 3479800 w 3479800"/>
                            <a:gd name="connsiteY7" fmla="*/ 171450 h 171450"/>
                            <a:gd name="connsiteX0" fmla="*/ 0 w 3479800"/>
                            <a:gd name="connsiteY0" fmla="*/ 152400 h 171450"/>
                            <a:gd name="connsiteX1" fmla="*/ 292100 w 3479800"/>
                            <a:gd name="connsiteY1" fmla="*/ 79375 h 171450"/>
                            <a:gd name="connsiteX2" fmla="*/ 1050925 w 3479800"/>
                            <a:gd name="connsiteY2" fmla="*/ 15875 h 171450"/>
                            <a:gd name="connsiteX3" fmla="*/ 1739900 w 3479800"/>
                            <a:gd name="connsiteY3" fmla="*/ 0 h 171450"/>
                            <a:gd name="connsiteX4" fmla="*/ 2409825 w 3479800"/>
                            <a:gd name="connsiteY4" fmla="*/ 15875 h 171450"/>
                            <a:gd name="connsiteX5" fmla="*/ 2911475 w 3479800"/>
                            <a:gd name="connsiteY5" fmla="*/ 50800 h 171450"/>
                            <a:gd name="connsiteX6" fmla="*/ 3330575 w 3479800"/>
                            <a:gd name="connsiteY6" fmla="*/ 107950 h 171450"/>
                            <a:gd name="connsiteX7" fmla="*/ 3479800 w 3479800"/>
                            <a:gd name="connsiteY7" fmla="*/ 171450 h 171450"/>
                            <a:gd name="connsiteX0" fmla="*/ 0 w 3476625"/>
                            <a:gd name="connsiteY0" fmla="*/ 171450 h 171450"/>
                            <a:gd name="connsiteX1" fmla="*/ 288925 w 3476625"/>
                            <a:gd name="connsiteY1" fmla="*/ 79375 h 171450"/>
                            <a:gd name="connsiteX2" fmla="*/ 1047750 w 3476625"/>
                            <a:gd name="connsiteY2" fmla="*/ 15875 h 171450"/>
                            <a:gd name="connsiteX3" fmla="*/ 1736725 w 3476625"/>
                            <a:gd name="connsiteY3" fmla="*/ 0 h 171450"/>
                            <a:gd name="connsiteX4" fmla="*/ 2406650 w 3476625"/>
                            <a:gd name="connsiteY4" fmla="*/ 15875 h 171450"/>
                            <a:gd name="connsiteX5" fmla="*/ 2908300 w 3476625"/>
                            <a:gd name="connsiteY5" fmla="*/ 50800 h 171450"/>
                            <a:gd name="connsiteX6" fmla="*/ 3327400 w 3476625"/>
                            <a:gd name="connsiteY6" fmla="*/ 107950 h 171450"/>
                            <a:gd name="connsiteX7" fmla="*/ 3476625 w 3476625"/>
                            <a:gd name="connsiteY7" fmla="*/ 171450 h 1714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476625" h="171450">
                              <a:moveTo>
                                <a:pt x="0" y="171450"/>
                              </a:moveTo>
                              <a:cubicBezTo>
                                <a:pt x="17198" y="114564"/>
                                <a:pt x="114300" y="105304"/>
                                <a:pt x="288925" y="79375"/>
                              </a:cubicBezTo>
                              <a:cubicBezTo>
                                <a:pt x="463550" y="53446"/>
                                <a:pt x="806450" y="29104"/>
                                <a:pt x="1047750" y="15875"/>
                              </a:cubicBezTo>
                              <a:cubicBezTo>
                                <a:pt x="1289050" y="2646"/>
                                <a:pt x="1510242" y="0"/>
                                <a:pt x="1736725" y="0"/>
                              </a:cubicBezTo>
                              <a:cubicBezTo>
                                <a:pt x="1963208" y="0"/>
                                <a:pt x="2211388" y="7408"/>
                                <a:pt x="2406650" y="15875"/>
                              </a:cubicBezTo>
                              <a:cubicBezTo>
                                <a:pt x="2601912" y="24342"/>
                                <a:pt x="2754842" y="35454"/>
                                <a:pt x="2908300" y="50800"/>
                              </a:cubicBezTo>
                              <a:cubicBezTo>
                                <a:pt x="3061758" y="66146"/>
                                <a:pt x="3232679" y="87842"/>
                                <a:pt x="3327400" y="107950"/>
                              </a:cubicBezTo>
                              <a:cubicBezTo>
                                <a:pt x="3422121" y="128058"/>
                                <a:pt x="3435879" y="146050"/>
                                <a:pt x="3476625" y="17145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accent1"/>
                          </a:solidFill>
                          <a:prstDash val="solid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4" name="Freeform: Shape 133">
                          <a:extLst>
                            <a:ext uri="{FF2B5EF4-FFF2-40B4-BE49-F238E27FC236}">
                              <a16:creationId xmlns:a16="http://schemas.microsoft.com/office/drawing/2014/main" id="{B1D5D177-CE2F-4202-970A-8D752AC767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00300" y="3714749"/>
                          <a:ext cx="1038225" cy="573881"/>
                        </a:xfrm>
                        <a:custGeom>
                          <a:avLst/>
                          <a:gdLst>
                            <a:gd name="connsiteX0" fmla="*/ 0 w 609600"/>
                            <a:gd name="connsiteY0" fmla="*/ 383381 h 383381"/>
                            <a:gd name="connsiteX1" fmla="*/ 33338 w 609600"/>
                            <a:gd name="connsiteY1" fmla="*/ 309563 h 383381"/>
                            <a:gd name="connsiteX2" fmla="*/ 109538 w 609600"/>
                            <a:gd name="connsiteY2" fmla="*/ 24288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109538 w 609600"/>
                            <a:gd name="connsiteY2" fmla="*/ 24288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166688 w 609600"/>
                            <a:gd name="connsiteY2" fmla="*/ 22383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188119 w 609600"/>
                            <a:gd name="connsiteY2" fmla="*/ 202407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204788 w 609600"/>
                            <a:gd name="connsiteY2" fmla="*/ 188119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223838 w 609600"/>
                            <a:gd name="connsiteY2" fmla="*/ 18573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76310 w 609600"/>
                            <a:gd name="connsiteY1" fmla="*/ 280988 h 383381"/>
                            <a:gd name="connsiteX2" fmla="*/ 223838 w 609600"/>
                            <a:gd name="connsiteY2" fmla="*/ 18573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76310 w 609600"/>
                            <a:gd name="connsiteY1" fmla="*/ 280988 h 383381"/>
                            <a:gd name="connsiteX2" fmla="*/ 238752 w 609600"/>
                            <a:gd name="connsiteY2" fmla="*/ 196343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76310 w 609600"/>
                            <a:gd name="connsiteY1" fmla="*/ 280988 h 383381"/>
                            <a:gd name="connsiteX2" fmla="*/ 238752 w 609600"/>
                            <a:gd name="connsiteY2" fmla="*/ 187859 h 383381"/>
                            <a:gd name="connsiteX3" fmla="*/ 609600 w 609600"/>
                            <a:gd name="connsiteY3" fmla="*/ 0 h 3833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09600" h="383381">
                              <a:moveTo>
                                <a:pt x="0" y="383381"/>
                              </a:moveTo>
                              <a:cubicBezTo>
                                <a:pt x="7541" y="358179"/>
                                <a:pt x="36518" y="313575"/>
                                <a:pt x="76310" y="280988"/>
                              </a:cubicBezTo>
                              <a:cubicBezTo>
                                <a:pt x="116102" y="248401"/>
                                <a:pt x="142708" y="239453"/>
                                <a:pt x="238752" y="187859"/>
                              </a:cubicBezTo>
                              <a:lnTo>
                                <a:pt x="609600" y="0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accent1"/>
                          </a:solidFill>
                          <a:prstDash val="solid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5" name="Freeform: Shape 134">
                          <a:extLst>
                            <a:ext uri="{FF2B5EF4-FFF2-40B4-BE49-F238E27FC236}">
                              <a16:creationId xmlns:a16="http://schemas.microsoft.com/office/drawing/2014/main" id="{A505145B-1EBC-4A8B-B68A-8E6A0E78E8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5450" y="3666961"/>
                          <a:ext cx="889000" cy="52550"/>
                        </a:xfrm>
                        <a:custGeom>
                          <a:avLst/>
                          <a:gdLst>
                            <a:gd name="connsiteX0" fmla="*/ 0 w 981075"/>
                            <a:gd name="connsiteY0" fmla="*/ 51210 h 66524"/>
                            <a:gd name="connsiteX1" fmla="*/ 234950 w 981075"/>
                            <a:gd name="connsiteY1" fmla="*/ 13110 h 66524"/>
                            <a:gd name="connsiteX2" fmla="*/ 473075 w 981075"/>
                            <a:gd name="connsiteY2" fmla="*/ 410 h 66524"/>
                            <a:gd name="connsiteX3" fmla="*/ 803275 w 981075"/>
                            <a:gd name="connsiteY3" fmla="*/ 25810 h 66524"/>
                            <a:gd name="connsiteX4" fmla="*/ 981075 w 981075"/>
                            <a:gd name="connsiteY4" fmla="*/ 63910 h 66524"/>
                            <a:gd name="connsiteX0" fmla="*/ 0 w 981075"/>
                            <a:gd name="connsiteY0" fmla="*/ 51031 h 65722"/>
                            <a:gd name="connsiteX1" fmla="*/ 234950 w 981075"/>
                            <a:gd name="connsiteY1" fmla="*/ 12931 h 65722"/>
                            <a:gd name="connsiteX2" fmla="*/ 473075 w 981075"/>
                            <a:gd name="connsiteY2" fmla="*/ 231 h 65722"/>
                            <a:gd name="connsiteX3" fmla="*/ 815975 w 981075"/>
                            <a:gd name="connsiteY3" fmla="*/ 9756 h 65722"/>
                            <a:gd name="connsiteX4" fmla="*/ 981075 w 981075"/>
                            <a:gd name="connsiteY4" fmla="*/ 63731 h 65722"/>
                            <a:gd name="connsiteX0" fmla="*/ 0 w 981075"/>
                            <a:gd name="connsiteY0" fmla="*/ 51031 h 63731"/>
                            <a:gd name="connsiteX1" fmla="*/ 234950 w 981075"/>
                            <a:gd name="connsiteY1" fmla="*/ 12931 h 63731"/>
                            <a:gd name="connsiteX2" fmla="*/ 473075 w 981075"/>
                            <a:gd name="connsiteY2" fmla="*/ 231 h 63731"/>
                            <a:gd name="connsiteX3" fmla="*/ 815975 w 981075"/>
                            <a:gd name="connsiteY3" fmla="*/ 9756 h 63731"/>
                            <a:gd name="connsiteX4" fmla="*/ 981075 w 981075"/>
                            <a:gd name="connsiteY4" fmla="*/ 63731 h 63731"/>
                            <a:gd name="connsiteX0" fmla="*/ 0 w 981075"/>
                            <a:gd name="connsiteY0" fmla="*/ 51031 h 63731"/>
                            <a:gd name="connsiteX1" fmla="*/ 234950 w 981075"/>
                            <a:gd name="connsiteY1" fmla="*/ 12931 h 63731"/>
                            <a:gd name="connsiteX2" fmla="*/ 473075 w 981075"/>
                            <a:gd name="connsiteY2" fmla="*/ 231 h 63731"/>
                            <a:gd name="connsiteX3" fmla="*/ 815975 w 981075"/>
                            <a:gd name="connsiteY3" fmla="*/ 9756 h 63731"/>
                            <a:gd name="connsiteX4" fmla="*/ 981075 w 981075"/>
                            <a:gd name="connsiteY4" fmla="*/ 63731 h 63731"/>
                            <a:gd name="connsiteX0" fmla="*/ 0 w 981075"/>
                            <a:gd name="connsiteY0" fmla="*/ 51061 h 63761"/>
                            <a:gd name="connsiteX1" fmla="*/ 234950 w 981075"/>
                            <a:gd name="connsiteY1" fmla="*/ 12961 h 63761"/>
                            <a:gd name="connsiteX2" fmla="*/ 473075 w 981075"/>
                            <a:gd name="connsiteY2" fmla="*/ 261 h 63761"/>
                            <a:gd name="connsiteX3" fmla="*/ 809625 w 981075"/>
                            <a:gd name="connsiteY3" fmla="*/ 22486 h 63761"/>
                            <a:gd name="connsiteX4" fmla="*/ 981075 w 981075"/>
                            <a:gd name="connsiteY4" fmla="*/ 63761 h 63761"/>
                            <a:gd name="connsiteX0" fmla="*/ 0 w 981075"/>
                            <a:gd name="connsiteY0" fmla="*/ 51061 h 63761"/>
                            <a:gd name="connsiteX1" fmla="*/ 234950 w 981075"/>
                            <a:gd name="connsiteY1" fmla="*/ 12961 h 63761"/>
                            <a:gd name="connsiteX2" fmla="*/ 473075 w 981075"/>
                            <a:gd name="connsiteY2" fmla="*/ 261 h 63761"/>
                            <a:gd name="connsiteX3" fmla="*/ 809625 w 981075"/>
                            <a:gd name="connsiteY3" fmla="*/ 22486 h 63761"/>
                            <a:gd name="connsiteX4" fmla="*/ 981075 w 981075"/>
                            <a:gd name="connsiteY4" fmla="*/ 63761 h 63761"/>
                            <a:gd name="connsiteX0" fmla="*/ 0 w 981075"/>
                            <a:gd name="connsiteY0" fmla="*/ 51061 h 63761"/>
                            <a:gd name="connsiteX1" fmla="*/ 234950 w 981075"/>
                            <a:gd name="connsiteY1" fmla="*/ 12961 h 63761"/>
                            <a:gd name="connsiteX2" fmla="*/ 473075 w 981075"/>
                            <a:gd name="connsiteY2" fmla="*/ 261 h 63761"/>
                            <a:gd name="connsiteX3" fmla="*/ 809625 w 981075"/>
                            <a:gd name="connsiteY3" fmla="*/ 22486 h 63761"/>
                            <a:gd name="connsiteX4" fmla="*/ 981075 w 981075"/>
                            <a:gd name="connsiteY4" fmla="*/ 63761 h 63761"/>
                            <a:gd name="connsiteX0" fmla="*/ 0 w 942975"/>
                            <a:gd name="connsiteY0" fmla="*/ 47870 h 63745"/>
                            <a:gd name="connsiteX1" fmla="*/ 196850 w 942975"/>
                            <a:gd name="connsiteY1" fmla="*/ 12945 h 63745"/>
                            <a:gd name="connsiteX2" fmla="*/ 434975 w 942975"/>
                            <a:gd name="connsiteY2" fmla="*/ 245 h 63745"/>
                            <a:gd name="connsiteX3" fmla="*/ 771525 w 942975"/>
                            <a:gd name="connsiteY3" fmla="*/ 22470 h 63745"/>
                            <a:gd name="connsiteX4" fmla="*/ 942975 w 942975"/>
                            <a:gd name="connsiteY4" fmla="*/ 63745 h 63745"/>
                            <a:gd name="connsiteX0" fmla="*/ 0 w 942975"/>
                            <a:gd name="connsiteY0" fmla="*/ 47870 h 63745"/>
                            <a:gd name="connsiteX1" fmla="*/ 196850 w 942975"/>
                            <a:gd name="connsiteY1" fmla="*/ 12945 h 63745"/>
                            <a:gd name="connsiteX2" fmla="*/ 434975 w 942975"/>
                            <a:gd name="connsiteY2" fmla="*/ 245 h 63745"/>
                            <a:gd name="connsiteX3" fmla="*/ 771525 w 942975"/>
                            <a:gd name="connsiteY3" fmla="*/ 22470 h 63745"/>
                            <a:gd name="connsiteX4" fmla="*/ 942975 w 942975"/>
                            <a:gd name="connsiteY4" fmla="*/ 63745 h 63745"/>
                            <a:gd name="connsiteX0" fmla="*/ 0 w 942975"/>
                            <a:gd name="connsiteY0" fmla="*/ 47765 h 63640"/>
                            <a:gd name="connsiteX1" fmla="*/ 196850 w 942975"/>
                            <a:gd name="connsiteY1" fmla="*/ 12840 h 63640"/>
                            <a:gd name="connsiteX2" fmla="*/ 434975 w 942975"/>
                            <a:gd name="connsiteY2" fmla="*/ 140 h 63640"/>
                            <a:gd name="connsiteX3" fmla="*/ 746125 w 942975"/>
                            <a:gd name="connsiteY3" fmla="*/ 16015 h 63640"/>
                            <a:gd name="connsiteX4" fmla="*/ 942975 w 942975"/>
                            <a:gd name="connsiteY4" fmla="*/ 63640 h 63640"/>
                            <a:gd name="connsiteX0" fmla="*/ 0 w 942975"/>
                            <a:gd name="connsiteY0" fmla="*/ 47765 h 63640"/>
                            <a:gd name="connsiteX1" fmla="*/ 196850 w 942975"/>
                            <a:gd name="connsiteY1" fmla="*/ 12840 h 63640"/>
                            <a:gd name="connsiteX2" fmla="*/ 434975 w 942975"/>
                            <a:gd name="connsiteY2" fmla="*/ 140 h 63640"/>
                            <a:gd name="connsiteX3" fmla="*/ 746125 w 942975"/>
                            <a:gd name="connsiteY3" fmla="*/ 16015 h 63640"/>
                            <a:gd name="connsiteX4" fmla="*/ 942975 w 942975"/>
                            <a:gd name="connsiteY4" fmla="*/ 63640 h 63640"/>
                            <a:gd name="connsiteX0" fmla="*/ 0 w 942975"/>
                            <a:gd name="connsiteY0" fmla="*/ 47765 h 63640"/>
                            <a:gd name="connsiteX1" fmla="*/ 196850 w 942975"/>
                            <a:gd name="connsiteY1" fmla="*/ 12840 h 63640"/>
                            <a:gd name="connsiteX2" fmla="*/ 434975 w 942975"/>
                            <a:gd name="connsiteY2" fmla="*/ 140 h 63640"/>
                            <a:gd name="connsiteX3" fmla="*/ 746125 w 942975"/>
                            <a:gd name="connsiteY3" fmla="*/ 16015 h 63640"/>
                            <a:gd name="connsiteX4" fmla="*/ 942975 w 942975"/>
                            <a:gd name="connsiteY4" fmla="*/ 63640 h 63640"/>
                            <a:gd name="connsiteX0" fmla="*/ 0 w 942975"/>
                            <a:gd name="connsiteY0" fmla="*/ 47765 h 63640"/>
                            <a:gd name="connsiteX1" fmla="*/ 196850 w 942975"/>
                            <a:gd name="connsiteY1" fmla="*/ 12840 h 63640"/>
                            <a:gd name="connsiteX2" fmla="*/ 434975 w 942975"/>
                            <a:gd name="connsiteY2" fmla="*/ 140 h 63640"/>
                            <a:gd name="connsiteX3" fmla="*/ 746125 w 942975"/>
                            <a:gd name="connsiteY3" fmla="*/ 16015 h 63640"/>
                            <a:gd name="connsiteX4" fmla="*/ 942975 w 942975"/>
                            <a:gd name="connsiteY4" fmla="*/ 63640 h 63640"/>
                            <a:gd name="connsiteX0" fmla="*/ 0 w 889000"/>
                            <a:gd name="connsiteY0" fmla="*/ 47765 h 47765"/>
                            <a:gd name="connsiteX1" fmla="*/ 196850 w 889000"/>
                            <a:gd name="connsiteY1" fmla="*/ 12840 h 47765"/>
                            <a:gd name="connsiteX2" fmla="*/ 434975 w 889000"/>
                            <a:gd name="connsiteY2" fmla="*/ 140 h 47765"/>
                            <a:gd name="connsiteX3" fmla="*/ 746125 w 889000"/>
                            <a:gd name="connsiteY3" fmla="*/ 16015 h 47765"/>
                            <a:gd name="connsiteX4" fmla="*/ 889000 w 889000"/>
                            <a:gd name="connsiteY4" fmla="*/ 38240 h 47765"/>
                            <a:gd name="connsiteX0" fmla="*/ 0 w 889000"/>
                            <a:gd name="connsiteY0" fmla="*/ 52550 h 52550"/>
                            <a:gd name="connsiteX1" fmla="*/ 196850 w 889000"/>
                            <a:gd name="connsiteY1" fmla="*/ 17625 h 52550"/>
                            <a:gd name="connsiteX2" fmla="*/ 434975 w 889000"/>
                            <a:gd name="connsiteY2" fmla="*/ 4925 h 52550"/>
                            <a:gd name="connsiteX3" fmla="*/ 742950 w 889000"/>
                            <a:gd name="connsiteY3" fmla="*/ 11275 h 52550"/>
                            <a:gd name="connsiteX4" fmla="*/ 889000 w 889000"/>
                            <a:gd name="connsiteY4" fmla="*/ 43025 h 525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89000" h="52550">
                              <a:moveTo>
                                <a:pt x="0" y="52550"/>
                              </a:moveTo>
                              <a:cubicBezTo>
                                <a:pt x="81227" y="28208"/>
                                <a:pt x="124354" y="25562"/>
                                <a:pt x="196850" y="17625"/>
                              </a:cubicBezTo>
                              <a:cubicBezTo>
                                <a:pt x="269346" y="9688"/>
                                <a:pt x="343958" y="5983"/>
                                <a:pt x="434975" y="4925"/>
                              </a:cubicBezTo>
                              <a:cubicBezTo>
                                <a:pt x="525992" y="3867"/>
                                <a:pt x="645583" y="-8833"/>
                                <a:pt x="742950" y="11275"/>
                              </a:cubicBezTo>
                              <a:cubicBezTo>
                                <a:pt x="837142" y="21858"/>
                                <a:pt x="777875" y="5454"/>
                                <a:pt x="889000" y="43025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accent1"/>
                          </a:solidFill>
                          <a:prstDash val="solid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cxnSp>
                      <p:nvCxnSpPr>
                        <p:cNvPr id="136" name="Straight Connector 135">
                          <a:extLst>
                            <a:ext uri="{FF2B5EF4-FFF2-40B4-BE49-F238E27FC236}">
                              <a16:creationId xmlns:a16="http://schemas.microsoft.com/office/drawing/2014/main" id="{9B08B918-8CDA-4743-807B-B83B9451616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5366120" y="4282297"/>
                          <a:ext cx="256380" cy="679453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accent1"/>
                          </a:solidFill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37" name="Freeform: Shape 136">
                          <a:extLst>
                            <a:ext uri="{FF2B5EF4-FFF2-40B4-BE49-F238E27FC236}">
                              <a16:creationId xmlns:a16="http://schemas.microsoft.com/office/drawing/2014/main" id="{7BE73E56-7D67-4BA0-B120-CEFE635563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4323502" y="3715466"/>
                          <a:ext cx="1038225" cy="573881"/>
                        </a:xfrm>
                        <a:custGeom>
                          <a:avLst/>
                          <a:gdLst>
                            <a:gd name="connsiteX0" fmla="*/ 0 w 609600"/>
                            <a:gd name="connsiteY0" fmla="*/ 383381 h 383381"/>
                            <a:gd name="connsiteX1" fmla="*/ 33338 w 609600"/>
                            <a:gd name="connsiteY1" fmla="*/ 309563 h 383381"/>
                            <a:gd name="connsiteX2" fmla="*/ 109538 w 609600"/>
                            <a:gd name="connsiteY2" fmla="*/ 24288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109538 w 609600"/>
                            <a:gd name="connsiteY2" fmla="*/ 24288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166688 w 609600"/>
                            <a:gd name="connsiteY2" fmla="*/ 22383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188119 w 609600"/>
                            <a:gd name="connsiteY2" fmla="*/ 202407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204788 w 609600"/>
                            <a:gd name="connsiteY2" fmla="*/ 188119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59532 w 609600"/>
                            <a:gd name="connsiteY1" fmla="*/ 280988 h 383381"/>
                            <a:gd name="connsiteX2" fmla="*/ 223838 w 609600"/>
                            <a:gd name="connsiteY2" fmla="*/ 18573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76310 w 609600"/>
                            <a:gd name="connsiteY1" fmla="*/ 280988 h 383381"/>
                            <a:gd name="connsiteX2" fmla="*/ 223838 w 609600"/>
                            <a:gd name="connsiteY2" fmla="*/ 185738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76310 w 609600"/>
                            <a:gd name="connsiteY1" fmla="*/ 280988 h 383381"/>
                            <a:gd name="connsiteX2" fmla="*/ 238752 w 609600"/>
                            <a:gd name="connsiteY2" fmla="*/ 196343 h 383381"/>
                            <a:gd name="connsiteX3" fmla="*/ 609600 w 609600"/>
                            <a:gd name="connsiteY3" fmla="*/ 0 h 383381"/>
                            <a:gd name="connsiteX0" fmla="*/ 0 w 609600"/>
                            <a:gd name="connsiteY0" fmla="*/ 383381 h 383381"/>
                            <a:gd name="connsiteX1" fmla="*/ 76310 w 609600"/>
                            <a:gd name="connsiteY1" fmla="*/ 280988 h 383381"/>
                            <a:gd name="connsiteX2" fmla="*/ 238752 w 609600"/>
                            <a:gd name="connsiteY2" fmla="*/ 187859 h 383381"/>
                            <a:gd name="connsiteX3" fmla="*/ 609600 w 609600"/>
                            <a:gd name="connsiteY3" fmla="*/ 0 h 3833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09600" h="383381">
                              <a:moveTo>
                                <a:pt x="0" y="383381"/>
                              </a:moveTo>
                              <a:cubicBezTo>
                                <a:pt x="7541" y="358179"/>
                                <a:pt x="36518" y="313575"/>
                                <a:pt x="76310" y="280988"/>
                              </a:cubicBezTo>
                              <a:cubicBezTo>
                                <a:pt x="116102" y="248401"/>
                                <a:pt x="142708" y="239453"/>
                                <a:pt x="238752" y="187859"/>
                              </a:cubicBezTo>
                              <a:lnTo>
                                <a:pt x="609600" y="0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accent1"/>
                          </a:solidFill>
                          <a:prstDash val="solid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123" name="Freeform: Shape 122">
                        <a:extLst>
                          <a:ext uri="{FF2B5EF4-FFF2-40B4-BE49-F238E27FC236}">
                            <a16:creationId xmlns:a16="http://schemas.microsoft.com/office/drawing/2014/main" id="{AE7BC782-E142-4153-8E61-17C4C57DC3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93074" y="2815515"/>
                        <a:ext cx="889667" cy="813509"/>
                      </a:xfrm>
                      <a:custGeom>
                        <a:avLst/>
                        <a:gdLst>
                          <a:gd name="connsiteX0" fmla="*/ 834585 w 888867"/>
                          <a:gd name="connsiteY0" fmla="*/ 728662 h 728662"/>
                          <a:gd name="connsiteX1" fmla="*/ 806010 w 888867"/>
                          <a:gd name="connsiteY1" fmla="*/ 171450 h 728662"/>
                          <a:gd name="connsiteX2" fmla="*/ 48773 w 888867"/>
                          <a:gd name="connsiteY2" fmla="*/ 133350 h 728662"/>
                          <a:gd name="connsiteX3" fmla="*/ 72585 w 888867"/>
                          <a:gd name="connsiteY3" fmla="*/ 0 h 728662"/>
                          <a:gd name="connsiteX0" fmla="*/ 834585 w 851698"/>
                          <a:gd name="connsiteY0" fmla="*/ 728662 h 728662"/>
                          <a:gd name="connsiteX1" fmla="*/ 686948 w 851698"/>
                          <a:gd name="connsiteY1" fmla="*/ 109538 h 728662"/>
                          <a:gd name="connsiteX2" fmla="*/ 48773 w 851698"/>
                          <a:gd name="connsiteY2" fmla="*/ 133350 h 728662"/>
                          <a:gd name="connsiteX3" fmla="*/ 72585 w 851698"/>
                          <a:gd name="connsiteY3" fmla="*/ 0 h 728662"/>
                          <a:gd name="connsiteX0" fmla="*/ 834585 w 861938"/>
                          <a:gd name="connsiteY0" fmla="*/ 728662 h 728662"/>
                          <a:gd name="connsiteX1" fmla="*/ 686948 w 861938"/>
                          <a:gd name="connsiteY1" fmla="*/ 109538 h 728662"/>
                          <a:gd name="connsiteX2" fmla="*/ 48773 w 861938"/>
                          <a:gd name="connsiteY2" fmla="*/ 133350 h 728662"/>
                          <a:gd name="connsiteX3" fmla="*/ 72585 w 861938"/>
                          <a:gd name="connsiteY3" fmla="*/ 0 h 728662"/>
                          <a:gd name="connsiteX0" fmla="*/ 834585 w 857355"/>
                          <a:gd name="connsiteY0" fmla="*/ 728662 h 728662"/>
                          <a:gd name="connsiteX1" fmla="*/ 848873 w 857355"/>
                          <a:gd name="connsiteY1" fmla="*/ 303922 h 728662"/>
                          <a:gd name="connsiteX2" fmla="*/ 686948 w 857355"/>
                          <a:gd name="connsiteY2" fmla="*/ 109538 h 728662"/>
                          <a:gd name="connsiteX3" fmla="*/ 48773 w 857355"/>
                          <a:gd name="connsiteY3" fmla="*/ 133350 h 728662"/>
                          <a:gd name="connsiteX4" fmla="*/ 72585 w 857355"/>
                          <a:gd name="connsiteY4" fmla="*/ 0 h 728662"/>
                          <a:gd name="connsiteX0" fmla="*/ 834585 w 835385"/>
                          <a:gd name="connsiteY0" fmla="*/ 728662 h 728662"/>
                          <a:gd name="connsiteX1" fmla="*/ 810773 w 835385"/>
                          <a:gd name="connsiteY1" fmla="*/ 408697 h 728662"/>
                          <a:gd name="connsiteX2" fmla="*/ 686948 w 835385"/>
                          <a:gd name="connsiteY2" fmla="*/ 109538 h 728662"/>
                          <a:gd name="connsiteX3" fmla="*/ 48773 w 835385"/>
                          <a:gd name="connsiteY3" fmla="*/ 133350 h 728662"/>
                          <a:gd name="connsiteX4" fmla="*/ 72585 w 835385"/>
                          <a:gd name="connsiteY4" fmla="*/ 0 h 728662"/>
                          <a:gd name="connsiteX0" fmla="*/ 834585 w 835385"/>
                          <a:gd name="connsiteY0" fmla="*/ 549897 h 549897"/>
                          <a:gd name="connsiteX1" fmla="*/ 810773 w 835385"/>
                          <a:gd name="connsiteY1" fmla="*/ 408697 h 549897"/>
                          <a:gd name="connsiteX2" fmla="*/ 686948 w 835385"/>
                          <a:gd name="connsiteY2" fmla="*/ 109538 h 549897"/>
                          <a:gd name="connsiteX3" fmla="*/ 48773 w 835385"/>
                          <a:gd name="connsiteY3" fmla="*/ 133350 h 549897"/>
                          <a:gd name="connsiteX4" fmla="*/ 72585 w 835385"/>
                          <a:gd name="connsiteY4" fmla="*/ 0 h 549897"/>
                          <a:gd name="connsiteX0" fmla="*/ 834585 w 835385"/>
                          <a:gd name="connsiteY0" fmla="*/ 873607 h 873607"/>
                          <a:gd name="connsiteX1" fmla="*/ 810773 w 835385"/>
                          <a:gd name="connsiteY1" fmla="*/ 408697 h 873607"/>
                          <a:gd name="connsiteX2" fmla="*/ 686948 w 835385"/>
                          <a:gd name="connsiteY2" fmla="*/ 109538 h 873607"/>
                          <a:gd name="connsiteX3" fmla="*/ 48773 w 835385"/>
                          <a:gd name="connsiteY3" fmla="*/ 133350 h 873607"/>
                          <a:gd name="connsiteX4" fmla="*/ 72585 w 835385"/>
                          <a:gd name="connsiteY4" fmla="*/ 0 h 873607"/>
                          <a:gd name="connsiteX0" fmla="*/ 834585 w 835385"/>
                          <a:gd name="connsiteY0" fmla="*/ 873607 h 873607"/>
                          <a:gd name="connsiteX1" fmla="*/ 810773 w 835385"/>
                          <a:gd name="connsiteY1" fmla="*/ 408697 h 873607"/>
                          <a:gd name="connsiteX2" fmla="*/ 686948 w 835385"/>
                          <a:gd name="connsiteY2" fmla="*/ 109538 h 873607"/>
                          <a:gd name="connsiteX3" fmla="*/ 48773 w 835385"/>
                          <a:gd name="connsiteY3" fmla="*/ 133350 h 873607"/>
                          <a:gd name="connsiteX4" fmla="*/ 72585 w 835385"/>
                          <a:gd name="connsiteY4" fmla="*/ 0 h 873607"/>
                          <a:gd name="connsiteX0" fmla="*/ 844229 w 844541"/>
                          <a:gd name="connsiteY0" fmla="*/ 825292 h 825292"/>
                          <a:gd name="connsiteX1" fmla="*/ 810773 w 844541"/>
                          <a:gd name="connsiteY1" fmla="*/ 408697 h 825292"/>
                          <a:gd name="connsiteX2" fmla="*/ 686948 w 844541"/>
                          <a:gd name="connsiteY2" fmla="*/ 109538 h 825292"/>
                          <a:gd name="connsiteX3" fmla="*/ 48773 w 844541"/>
                          <a:gd name="connsiteY3" fmla="*/ 133350 h 825292"/>
                          <a:gd name="connsiteX4" fmla="*/ 72585 w 844541"/>
                          <a:gd name="connsiteY4" fmla="*/ 0 h 825292"/>
                          <a:gd name="connsiteX0" fmla="*/ 844229 w 855929"/>
                          <a:gd name="connsiteY0" fmla="*/ 825292 h 825292"/>
                          <a:gd name="connsiteX1" fmla="*/ 844528 w 855929"/>
                          <a:gd name="connsiteY1" fmla="*/ 249258 h 825292"/>
                          <a:gd name="connsiteX2" fmla="*/ 686948 w 855929"/>
                          <a:gd name="connsiteY2" fmla="*/ 109538 h 825292"/>
                          <a:gd name="connsiteX3" fmla="*/ 48773 w 855929"/>
                          <a:gd name="connsiteY3" fmla="*/ 133350 h 825292"/>
                          <a:gd name="connsiteX4" fmla="*/ 72585 w 855929"/>
                          <a:gd name="connsiteY4" fmla="*/ 0 h 825292"/>
                          <a:gd name="connsiteX0" fmla="*/ 889100 w 900800"/>
                          <a:gd name="connsiteY0" fmla="*/ 825292 h 825292"/>
                          <a:gd name="connsiteX1" fmla="*/ 889399 w 900800"/>
                          <a:gd name="connsiteY1" fmla="*/ 249258 h 825292"/>
                          <a:gd name="connsiteX2" fmla="*/ 731819 w 900800"/>
                          <a:gd name="connsiteY2" fmla="*/ 109538 h 825292"/>
                          <a:gd name="connsiteX3" fmla="*/ 93644 w 900800"/>
                          <a:gd name="connsiteY3" fmla="*/ 133350 h 825292"/>
                          <a:gd name="connsiteX4" fmla="*/ 117456 w 900800"/>
                          <a:gd name="connsiteY4" fmla="*/ 0 h 8252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0800" h="825292">
                            <a:moveTo>
                              <a:pt x="889100" y="825292"/>
                            </a:moveTo>
                            <a:cubicBezTo>
                              <a:pt x="891481" y="556412"/>
                              <a:pt x="914005" y="352445"/>
                              <a:pt x="889399" y="249258"/>
                            </a:cubicBezTo>
                            <a:cubicBezTo>
                              <a:pt x="864793" y="146071"/>
                              <a:pt x="864445" y="128856"/>
                              <a:pt x="731819" y="109538"/>
                            </a:cubicBezTo>
                            <a:cubicBezTo>
                              <a:pt x="599193" y="90220"/>
                              <a:pt x="215881" y="161925"/>
                              <a:pt x="93644" y="133350"/>
                            </a:cubicBezTo>
                            <a:cubicBezTo>
                              <a:pt x="-28593" y="104775"/>
                              <a:pt x="-41673" y="17635"/>
                              <a:pt x="117456" y="0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70AD47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24" name="Group 123">
                        <a:extLst>
                          <a:ext uri="{FF2B5EF4-FFF2-40B4-BE49-F238E27FC236}">
                            <a16:creationId xmlns:a16="http://schemas.microsoft.com/office/drawing/2014/main" id="{60DED75A-7044-4B5A-9149-B4F9E23CD640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2220674" flipH="1">
                        <a:off x="4385436" y="2862193"/>
                        <a:ext cx="193396" cy="164161"/>
                        <a:chOff x="6152644" y="2667227"/>
                        <a:chExt cx="193396" cy="164161"/>
                      </a:xfrm>
                    </p:grpSpPr>
                    <p:sp>
                      <p:nvSpPr>
                        <p:cNvPr id="128" name="Isosceles Triangle 127">
                          <a:extLst>
                            <a:ext uri="{FF2B5EF4-FFF2-40B4-BE49-F238E27FC236}">
                              <a16:creationId xmlns:a16="http://schemas.microsoft.com/office/drawing/2014/main" id="{56749258-3589-4439-BF6E-47469D7B3B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52644" y="2733593"/>
                          <a:ext cx="164154" cy="97795"/>
                        </a:xfrm>
                        <a:prstGeom prst="triangle">
                          <a:avLst/>
                        </a:prstGeom>
                        <a:solidFill>
                          <a:srgbClr val="70AD47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rmAutofit fontScale="25000" lnSpcReduction="20000"/>
                        </a:bodyPr>
                        <a:lstStyle/>
                        <a:p>
                          <a:pPr algn="ctr"/>
                          <a:endParaRPr lang="en-US" sz="2000" dirty="0" err="1"/>
                        </a:p>
                      </p:txBody>
                    </p:sp>
                    <p:sp>
                      <p:nvSpPr>
                        <p:cNvPr id="129" name="Oval 128">
                          <a:extLst>
                            <a:ext uri="{FF2B5EF4-FFF2-40B4-BE49-F238E27FC236}">
                              <a16:creationId xmlns:a16="http://schemas.microsoft.com/office/drawing/2014/main" id="{F5E63230-0163-46B6-8F5D-6FA24A2EC4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54429" y="2667227"/>
                          <a:ext cx="164154" cy="131462"/>
                        </a:xfrm>
                        <a:prstGeom prst="ellipse">
                          <a:avLst/>
                        </a:prstGeom>
                        <a:solidFill>
                          <a:srgbClr val="70AD47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rmAutofit fontScale="25000" lnSpcReduction="20000"/>
                        </a:bodyPr>
                        <a:lstStyle/>
                        <a:p>
                          <a:pPr algn="ctr"/>
                          <a:endParaRPr lang="en-US" sz="2000" dirty="0" err="1"/>
                        </a:p>
                      </p:txBody>
                    </p:sp>
                    <p:sp>
                      <p:nvSpPr>
                        <p:cNvPr id="130" name="Rectangle 129">
                          <a:extLst>
                            <a:ext uri="{FF2B5EF4-FFF2-40B4-BE49-F238E27FC236}">
                              <a16:creationId xmlns:a16="http://schemas.microsoft.com/office/drawing/2014/main" id="{6A49F331-4AE1-44D4-9C4D-CB7568D6DD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23942" y="2703324"/>
                          <a:ext cx="122098" cy="66067"/>
                        </a:xfrm>
                        <a:prstGeom prst="rect">
                          <a:avLst/>
                        </a:prstGeom>
                        <a:solidFill>
                          <a:srgbClr val="70AD47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rmAutofit fontScale="25000" lnSpcReduction="20000"/>
                        </a:bodyPr>
                        <a:lstStyle/>
                        <a:p>
                          <a:pPr algn="ctr"/>
                          <a:endParaRPr lang="en-US" sz="2000" dirty="0" err="1"/>
                        </a:p>
                      </p:txBody>
                    </p:sp>
                  </p:grpSp>
                  <p:sp>
                    <p:nvSpPr>
                      <p:cNvPr id="125" name="Freeform: Shape 124">
                        <a:extLst>
                          <a:ext uri="{FF2B5EF4-FFF2-40B4-BE49-F238E27FC236}">
                            <a16:creationId xmlns:a16="http://schemas.microsoft.com/office/drawing/2014/main" id="{F2BBDA76-8D93-48F8-9E70-FBF853A853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24324" y="2976563"/>
                        <a:ext cx="211075" cy="657225"/>
                      </a:xfrm>
                      <a:custGeom>
                        <a:avLst/>
                        <a:gdLst>
                          <a:gd name="connsiteX0" fmla="*/ 138230 w 212731"/>
                          <a:gd name="connsiteY0" fmla="*/ 0 h 657225"/>
                          <a:gd name="connsiteX1" fmla="*/ 209668 w 212731"/>
                          <a:gd name="connsiteY1" fmla="*/ 80962 h 657225"/>
                          <a:gd name="connsiteX2" fmla="*/ 47743 w 212731"/>
                          <a:gd name="connsiteY2" fmla="*/ 90487 h 657225"/>
                          <a:gd name="connsiteX3" fmla="*/ 118 w 212731"/>
                          <a:gd name="connsiteY3" fmla="*/ 657225 h 657225"/>
                          <a:gd name="connsiteX0" fmla="*/ 138151 w 211075"/>
                          <a:gd name="connsiteY0" fmla="*/ 0 h 657225"/>
                          <a:gd name="connsiteX1" fmla="*/ 209589 w 211075"/>
                          <a:gd name="connsiteY1" fmla="*/ 80962 h 657225"/>
                          <a:gd name="connsiteX2" fmla="*/ 81002 w 211075"/>
                          <a:gd name="connsiteY2" fmla="*/ 247650 h 657225"/>
                          <a:gd name="connsiteX3" fmla="*/ 39 w 211075"/>
                          <a:gd name="connsiteY3" fmla="*/ 657225 h 657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1075" h="657225">
                            <a:moveTo>
                              <a:pt x="138151" y="0"/>
                            </a:moveTo>
                            <a:cubicBezTo>
                              <a:pt x="181410" y="32940"/>
                              <a:pt x="219114" y="39687"/>
                              <a:pt x="209589" y="80962"/>
                            </a:cubicBezTo>
                            <a:cubicBezTo>
                              <a:pt x="200064" y="122237"/>
                              <a:pt x="115927" y="151606"/>
                              <a:pt x="81002" y="247650"/>
                            </a:cubicBezTo>
                            <a:cubicBezTo>
                              <a:pt x="46077" y="343694"/>
                              <a:pt x="-1549" y="562769"/>
                              <a:pt x="39" y="657225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70AD47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6" name="Rectangle 125">
                        <a:extLst>
                          <a:ext uri="{FF2B5EF4-FFF2-40B4-BE49-F238E27FC236}">
                            <a16:creationId xmlns:a16="http://schemas.microsoft.com/office/drawing/2014/main" id="{918E9F70-E3F8-46DE-AF48-F634DCA3C7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77933" y="2738713"/>
                        <a:ext cx="668503" cy="167575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r>
                          <a:rPr lang="en-US" sz="800" dirty="0"/>
                          <a:t>PCM</a:t>
                        </a:r>
                      </a:p>
                    </p:txBody>
                  </p:sp>
                  <p:sp>
                    <p:nvSpPr>
                      <p:cNvPr id="127" name="Freeform: Shape 126">
                        <a:extLst>
                          <a:ext uri="{FF2B5EF4-FFF2-40B4-BE49-F238E27FC236}">
                            <a16:creationId xmlns:a16="http://schemas.microsoft.com/office/drawing/2014/main" id="{8ED99CD0-0703-4D5B-B16C-0C2FF130A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3863" y="2819400"/>
                        <a:ext cx="238125" cy="104775"/>
                      </a:xfrm>
                      <a:custGeom>
                        <a:avLst/>
                        <a:gdLst>
                          <a:gd name="connsiteX0" fmla="*/ 0 w 238125"/>
                          <a:gd name="connsiteY0" fmla="*/ 0 h 104775"/>
                          <a:gd name="connsiteX1" fmla="*/ 238125 w 238125"/>
                          <a:gd name="connsiteY1" fmla="*/ 104775 h 1047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8125" h="104775">
                            <a:moveTo>
                              <a:pt x="0" y="0"/>
                            </a:moveTo>
                            <a:cubicBezTo>
                              <a:pt x="88503" y="36909"/>
                              <a:pt x="177006" y="73819"/>
                              <a:pt x="238125" y="104775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70AD47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DA4107C3-1E61-4C56-AF2F-F6C422C782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532307" y="1740294"/>
                      <a:ext cx="1000884" cy="637365"/>
                    </a:xfrm>
                    <a:prstGeom prst="line">
                      <a:avLst/>
                    </a:prstGeom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95B24BCA-B9C6-42DB-B090-09D4EFD73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5924" y="2350367"/>
                      <a:ext cx="673953" cy="97770"/>
                    </a:xfrm>
                    <a:custGeom>
                      <a:avLst/>
                      <a:gdLst>
                        <a:gd name="connsiteX0" fmla="*/ 0 w 878682"/>
                        <a:gd name="connsiteY0" fmla="*/ 0 h 136614"/>
                        <a:gd name="connsiteX1" fmla="*/ 166688 w 878682"/>
                        <a:gd name="connsiteY1" fmla="*/ 83344 h 136614"/>
                        <a:gd name="connsiteX2" fmla="*/ 435769 w 878682"/>
                        <a:gd name="connsiteY2" fmla="*/ 135731 h 136614"/>
                        <a:gd name="connsiteX3" fmla="*/ 678657 w 878682"/>
                        <a:gd name="connsiteY3" fmla="*/ 109538 h 136614"/>
                        <a:gd name="connsiteX4" fmla="*/ 878682 w 878682"/>
                        <a:gd name="connsiteY4" fmla="*/ 26194 h 136614"/>
                        <a:gd name="connsiteX0" fmla="*/ 0 w 878682"/>
                        <a:gd name="connsiteY0" fmla="*/ 0 h 136614"/>
                        <a:gd name="connsiteX1" fmla="*/ 166688 w 878682"/>
                        <a:gd name="connsiteY1" fmla="*/ 83344 h 136614"/>
                        <a:gd name="connsiteX2" fmla="*/ 435769 w 878682"/>
                        <a:gd name="connsiteY2" fmla="*/ 135731 h 136614"/>
                        <a:gd name="connsiteX3" fmla="*/ 678657 w 878682"/>
                        <a:gd name="connsiteY3" fmla="*/ 109538 h 136614"/>
                        <a:gd name="connsiteX4" fmla="*/ 878682 w 878682"/>
                        <a:gd name="connsiteY4" fmla="*/ 26194 h 136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8682" h="136614">
                          <a:moveTo>
                            <a:pt x="0" y="0"/>
                          </a:moveTo>
                          <a:cubicBezTo>
                            <a:pt x="47030" y="30361"/>
                            <a:pt x="94060" y="60722"/>
                            <a:pt x="166688" y="83344"/>
                          </a:cubicBezTo>
                          <a:cubicBezTo>
                            <a:pt x="239316" y="105966"/>
                            <a:pt x="350441" y="131365"/>
                            <a:pt x="435769" y="135731"/>
                          </a:cubicBezTo>
                          <a:cubicBezTo>
                            <a:pt x="521097" y="140097"/>
                            <a:pt x="604838" y="127794"/>
                            <a:pt x="678657" y="109538"/>
                          </a:cubicBezTo>
                          <a:cubicBezTo>
                            <a:pt x="752476" y="91282"/>
                            <a:pt x="796132" y="69851"/>
                            <a:pt x="878682" y="26194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14" name="Straight Connector 113">
                      <a:extLst>
                        <a:ext uri="{FF2B5EF4-FFF2-40B4-BE49-F238E27FC236}">
                          <a16:creationId xmlns:a16="http://schemas.microsoft.com/office/drawing/2014/main" id="{C5B9C08F-B7CA-4771-8934-08E92914C68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89650" y="1721812"/>
                      <a:ext cx="1000884" cy="637365"/>
                    </a:xfrm>
                    <a:prstGeom prst="line">
                      <a:avLst/>
                    </a:prstGeom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88851AF8-4453-45A4-B881-3C02B18BB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5334" y="1565154"/>
                      <a:ext cx="44756" cy="201094"/>
                    </a:xfrm>
                    <a:custGeom>
                      <a:avLst/>
                      <a:gdLst>
                        <a:gd name="connsiteX0" fmla="*/ 38424 w 57474"/>
                        <a:gd name="connsiteY0" fmla="*/ 280987 h 280987"/>
                        <a:gd name="connsiteX1" fmla="*/ 324 w 57474"/>
                        <a:gd name="connsiteY1" fmla="*/ 157162 h 280987"/>
                        <a:gd name="connsiteX2" fmla="*/ 57474 w 57474"/>
                        <a:gd name="connsiteY2" fmla="*/ 0 h 280987"/>
                        <a:gd name="connsiteX0" fmla="*/ 15051 w 60295"/>
                        <a:gd name="connsiteY0" fmla="*/ 268876 h 268876"/>
                        <a:gd name="connsiteX1" fmla="*/ 3145 w 60295"/>
                        <a:gd name="connsiteY1" fmla="*/ 157162 h 268876"/>
                        <a:gd name="connsiteX2" fmla="*/ 60295 w 60295"/>
                        <a:gd name="connsiteY2" fmla="*/ 0 h 268876"/>
                        <a:gd name="connsiteX0" fmla="*/ 38425 w 57475"/>
                        <a:gd name="connsiteY0" fmla="*/ 278565 h 278565"/>
                        <a:gd name="connsiteX1" fmla="*/ 325 w 57475"/>
                        <a:gd name="connsiteY1" fmla="*/ 157162 h 278565"/>
                        <a:gd name="connsiteX2" fmla="*/ 57475 w 57475"/>
                        <a:gd name="connsiteY2" fmla="*/ 0 h 278565"/>
                        <a:gd name="connsiteX0" fmla="*/ 41678 w 60728"/>
                        <a:gd name="connsiteY0" fmla="*/ 278565 h 278565"/>
                        <a:gd name="connsiteX1" fmla="*/ 3578 w 60728"/>
                        <a:gd name="connsiteY1" fmla="*/ 157162 h 278565"/>
                        <a:gd name="connsiteX2" fmla="*/ 60728 w 60728"/>
                        <a:gd name="connsiteY2" fmla="*/ 0 h 278565"/>
                        <a:gd name="connsiteX0" fmla="*/ 51208 w 58352"/>
                        <a:gd name="connsiteY0" fmla="*/ 285832 h 285832"/>
                        <a:gd name="connsiteX1" fmla="*/ 1202 w 58352"/>
                        <a:gd name="connsiteY1" fmla="*/ 157162 h 285832"/>
                        <a:gd name="connsiteX2" fmla="*/ 58352 w 58352"/>
                        <a:gd name="connsiteY2" fmla="*/ 0 h 285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8352" h="285832">
                          <a:moveTo>
                            <a:pt x="51208" y="285832"/>
                          </a:moveTo>
                          <a:cubicBezTo>
                            <a:pt x="-2768" y="247335"/>
                            <a:pt x="-1973" y="203993"/>
                            <a:pt x="1202" y="157162"/>
                          </a:cubicBezTo>
                          <a:cubicBezTo>
                            <a:pt x="4377" y="110331"/>
                            <a:pt x="47240" y="47625"/>
                            <a:pt x="58352" y="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116" name="Straight Connector 115">
                      <a:extLst>
                        <a:ext uri="{FF2B5EF4-FFF2-40B4-BE49-F238E27FC236}">
                          <a16:creationId xmlns:a16="http://schemas.microsoft.com/office/drawing/2014/main" id="{750DAB27-ABFA-4F78-B92B-CEF64AD041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940858" y="1097336"/>
                      <a:ext cx="196645" cy="486263"/>
                    </a:xfrm>
                    <a:prstGeom prst="line">
                      <a:avLst/>
                    </a:prstGeom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31BBA09A-DCCA-4A87-BE89-ECCECD47E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1942" y="703270"/>
                      <a:ext cx="796323" cy="410708"/>
                    </a:xfrm>
                    <a:custGeom>
                      <a:avLst/>
                      <a:gdLst>
                        <a:gd name="connsiteX0" fmla="*/ 0 w 609600"/>
                        <a:gd name="connsiteY0" fmla="*/ 383381 h 383381"/>
                        <a:gd name="connsiteX1" fmla="*/ 33338 w 609600"/>
                        <a:gd name="connsiteY1" fmla="*/ 309563 h 383381"/>
                        <a:gd name="connsiteX2" fmla="*/ 109538 w 609600"/>
                        <a:gd name="connsiteY2" fmla="*/ 24288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109538 w 609600"/>
                        <a:gd name="connsiteY2" fmla="*/ 24288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166688 w 609600"/>
                        <a:gd name="connsiteY2" fmla="*/ 22383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188119 w 609600"/>
                        <a:gd name="connsiteY2" fmla="*/ 202407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204788 w 609600"/>
                        <a:gd name="connsiteY2" fmla="*/ 188119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223838 w 609600"/>
                        <a:gd name="connsiteY2" fmla="*/ 18573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76310 w 609600"/>
                        <a:gd name="connsiteY1" fmla="*/ 280988 h 383381"/>
                        <a:gd name="connsiteX2" fmla="*/ 223838 w 609600"/>
                        <a:gd name="connsiteY2" fmla="*/ 18573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76310 w 609600"/>
                        <a:gd name="connsiteY1" fmla="*/ 280988 h 383381"/>
                        <a:gd name="connsiteX2" fmla="*/ 238752 w 609600"/>
                        <a:gd name="connsiteY2" fmla="*/ 196343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76310 w 609600"/>
                        <a:gd name="connsiteY1" fmla="*/ 280988 h 383381"/>
                        <a:gd name="connsiteX2" fmla="*/ 238752 w 609600"/>
                        <a:gd name="connsiteY2" fmla="*/ 187859 h 383381"/>
                        <a:gd name="connsiteX3" fmla="*/ 609600 w 609600"/>
                        <a:gd name="connsiteY3" fmla="*/ 0 h 383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09600" h="383381">
                          <a:moveTo>
                            <a:pt x="0" y="383381"/>
                          </a:moveTo>
                          <a:cubicBezTo>
                            <a:pt x="7541" y="358179"/>
                            <a:pt x="36518" y="313575"/>
                            <a:pt x="76310" y="280988"/>
                          </a:cubicBezTo>
                          <a:cubicBezTo>
                            <a:pt x="116102" y="248401"/>
                            <a:pt x="142708" y="239453"/>
                            <a:pt x="238752" y="187859"/>
                          </a:cubicBezTo>
                          <a:lnTo>
                            <a:pt x="60960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8" name="Freeform: Shape 117">
                      <a:extLst>
                        <a:ext uri="{FF2B5EF4-FFF2-40B4-BE49-F238E27FC236}">
                          <a16:creationId xmlns:a16="http://schemas.microsoft.com/office/drawing/2014/main" id="{61E770B6-49D0-4030-8618-D668142DDFB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578015" y="713616"/>
                      <a:ext cx="731630" cy="402924"/>
                    </a:xfrm>
                    <a:custGeom>
                      <a:avLst/>
                      <a:gdLst>
                        <a:gd name="connsiteX0" fmla="*/ 0 w 609600"/>
                        <a:gd name="connsiteY0" fmla="*/ 383381 h 383381"/>
                        <a:gd name="connsiteX1" fmla="*/ 33338 w 609600"/>
                        <a:gd name="connsiteY1" fmla="*/ 309563 h 383381"/>
                        <a:gd name="connsiteX2" fmla="*/ 109538 w 609600"/>
                        <a:gd name="connsiteY2" fmla="*/ 24288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109538 w 609600"/>
                        <a:gd name="connsiteY2" fmla="*/ 24288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166688 w 609600"/>
                        <a:gd name="connsiteY2" fmla="*/ 22383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188119 w 609600"/>
                        <a:gd name="connsiteY2" fmla="*/ 202407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204788 w 609600"/>
                        <a:gd name="connsiteY2" fmla="*/ 188119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59532 w 609600"/>
                        <a:gd name="connsiteY1" fmla="*/ 280988 h 383381"/>
                        <a:gd name="connsiteX2" fmla="*/ 223838 w 609600"/>
                        <a:gd name="connsiteY2" fmla="*/ 18573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76310 w 609600"/>
                        <a:gd name="connsiteY1" fmla="*/ 280988 h 383381"/>
                        <a:gd name="connsiteX2" fmla="*/ 223838 w 609600"/>
                        <a:gd name="connsiteY2" fmla="*/ 185738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76310 w 609600"/>
                        <a:gd name="connsiteY1" fmla="*/ 280988 h 383381"/>
                        <a:gd name="connsiteX2" fmla="*/ 238752 w 609600"/>
                        <a:gd name="connsiteY2" fmla="*/ 196343 h 383381"/>
                        <a:gd name="connsiteX3" fmla="*/ 609600 w 609600"/>
                        <a:gd name="connsiteY3" fmla="*/ 0 h 383381"/>
                        <a:gd name="connsiteX0" fmla="*/ 0 w 609600"/>
                        <a:gd name="connsiteY0" fmla="*/ 383381 h 383381"/>
                        <a:gd name="connsiteX1" fmla="*/ 76310 w 609600"/>
                        <a:gd name="connsiteY1" fmla="*/ 280988 h 383381"/>
                        <a:gd name="connsiteX2" fmla="*/ 238752 w 609600"/>
                        <a:gd name="connsiteY2" fmla="*/ 187859 h 383381"/>
                        <a:gd name="connsiteX3" fmla="*/ 609600 w 609600"/>
                        <a:gd name="connsiteY3" fmla="*/ 0 h 383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09600" h="383381">
                          <a:moveTo>
                            <a:pt x="0" y="383381"/>
                          </a:moveTo>
                          <a:cubicBezTo>
                            <a:pt x="7541" y="358179"/>
                            <a:pt x="36518" y="313575"/>
                            <a:pt x="76310" y="280988"/>
                          </a:cubicBezTo>
                          <a:cubicBezTo>
                            <a:pt x="116102" y="248401"/>
                            <a:pt x="142708" y="239453"/>
                            <a:pt x="238752" y="187859"/>
                          </a:cubicBezTo>
                          <a:lnTo>
                            <a:pt x="60960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119" name="Straight Connector 118">
                      <a:extLst>
                        <a:ext uri="{FF2B5EF4-FFF2-40B4-BE49-F238E27FC236}">
                          <a16:creationId xmlns:a16="http://schemas.microsoft.com/office/drawing/2014/main" id="{4ADC297A-C4E0-45D9-9F7C-023598BC3E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0304964" y="1110381"/>
                      <a:ext cx="196645" cy="486263"/>
                    </a:xfrm>
                    <a:prstGeom prst="line">
                      <a:avLst/>
                    </a:prstGeom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E4A24C1B-9526-49DF-B716-CBC1D705234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488435" y="1576503"/>
                      <a:ext cx="44756" cy="201094"/>
                    </a:xfrm>
                    <a:custGeom>
                      <a:avLst/>
                      <a:gdLst>
                        <a:gd name="connsiteX0" fmla="*/ 38424 w 57474"/>
                        <a:gd name="connsiteY0" fmla="*/ 280987 h 280987"/>
                        <a:gd name="connsiteX1" fmla="*/ 324 w 57474"/>
                        <a:gd name="connsiteY1" fmla="*/ 157162 h 280987"/>
                        <a:gd name="connsiteX2" fmla="*/ 57474 w 57474"/>
                        <a:gd name="connsiteY2" fmla="*/ 0 h 280987"/>
                        <a:gd name="connsiteX0" fmla="*/ 15051 w 60295"/>
                        <a:gd name="connsiteY0" fmla="*/ 268876 h 268876"/>
                        <a:gd name="connsiteX1" fmla="*/ 3145 w 60295"/>
                        <a:gd name="connsiteY1" fmla="*/ 157162 h 268876"/>
                        <a:gd name="connsiteX2" fmla="*/ 60295 w 60295"/>
                        <a:gd name="connsiteY2" fmla="*/ 0 h 268876"/>
                        <a:gd name="connsiteX0" fmla="*/ 38425 w 57475"/>
                        <a:gd name="connsiteY0" fmla="*/ 278565 h 278565"/>
                        <a:gd name="connsiteX1" fmla="*/ 325 w 57475"/>
                        <a:gd name="connsiteY1" fmla="*/ 157162 h 278565"/>
                        <a:gd name="connsiteX2" fmla="*/ 57475 w 57475"/>
                        <a:gd name="connsiteY2" fmla="*/ 0 h 278565"/>
                        <a:gd name="connsiteX0" fmla="*/ 41678 w 60728"/>
                        <a:gd name="connsiteY0" fmla="*/ 278565 h 278565"/>
                        <a:gd name="connsiteX1" fmla="*/ 3578 w 60728"/>
                        <a:gd name="connsiteY1" fmla="*/ 157162 h 278565"/>
                        <a:gd name="connsiteX2" fmla="*/ 60728 w 60728"/>
                        <a:gd name="connsiteY2" fmla="*/ 0 h 278565"/>
                        <a:gd name="connsiteX0" fmla="*/ 51208 w 58352"/>
                        <a:gd name="connsiteY0" fmla="*/ 285832 h 285832"/>
                        <a:gd name="connsiteX1" fmla="*/ 1202 w 58352"/>
                        <a:gd name="connsiteY1" fmla="*/ 157162 h 285832"/>
                        <a:gd name="connsiteX2" fmla="*/ 58352 w 58352"/>
                        <a:gd name="connsiteY2" fmla="*/ 0 h 285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8352" h="285832">
                          <a:moveTo>
                            <a:pt x="51208" y="285832"/>
                          </a:moveTo>
                          <a:cubicBezTo>
                            <a:pt x="-2768" y="247335"/>
                            <a:pt x="-1973" y="203993"/>
                            <a:pt x="1202" y="157162"/>
                          </a:cubicBezTo>
                          <a:cubicBezTo>
                            <a:pt x="4377" y="110331"/>
                            <a:pt x="47240" y="47625"/>
                            <a:pt x="58352" y="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87696664-B40E-4643-A040-5B10D55FE184}"/>
                    </a:ext>
                  </a:extLst>
                </p:cNvPr>
                <p:cNvSpPr txBox="1"/>
                <p:nvPr/>
              </p:nvSpPr>
              <p:spPr>
                <a:xfrm rot="19622545">
                  <a:off x="3628566" y="5599494"/>
                  <a:ext cx="1011547" cy="26161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rgbClr val="7F7F7F"/>
                      </a:solidFill>
                    </a:rPr>
                    <a:t>Aeroshell</a:t>
                  </a: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1B27675-1D97-47DE-A924-0335B97C5ED9}"/>
                    </a:ext>
                  </a:extLst>
                </p:cNvPr>
                <p:cNvSpPr/>
                <p:nvPr/>
              </p:nvSpPr>
              <p:spPr>
                <a:xfrm>
                  <a:off x="2247558" y="4165898"/>
                  <a:ext cx="796323" cy="410708"/>
                </a:xfrm>
                <a:custGeom>
                  <a:avLst/>
                  <a:gdLst>
                    <a:gd name="connsiteX0" fmla="*/ 0 w 609600"/>
                    <a:gd name="connsiteY0" fmla="*/ 383381 h 383381"/>
                    <a:gd name="connsiteX1" fmla="*/ 33338 w 609600"/>
                    <a:gd name="connsiteY1" fmla="*/ 309563 h 383381"/>
                    <a:gd name="connsiteX2" fmla="*/ 109538 w 609600"/>
                    <a:gd name="connsiteY2" fmla="*/ 24288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109538 w 609600"/>
                    <a:gd name="connsiteY2" fmla="*/ 24288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166688 w 609600"/>
                    <a:gd name="connsiteY2" fmla="*/ 22383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188119 w 609600"/>
                    <a:gd name="connsiteY2" fmla="*/ 202407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204788 w 609600"/>
                    <a:gd name="connsiteY2" fmla="*/ 188119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223838 w 609600"/>
                    <a:gd name="connsiteY2" fmla="*/ 18573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76310 w 609600"/>
                    <a:gd name="connsiteY1" fmla="*/ 280988 h 383381"/>
                    <a:gd name="connsiteX2" fmla="*/ 223838 w 609600"/>
                    <a:gd name="connsiteY2" fmla="*/ 18573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76310 w 609600"/>
                    <a:gd name="connsiteY1" fmla="*/ 280988 h 383381"/>
                    <a:gd name="connsiteX2" fmla="*/ 238752 w 609600"/>
                    <a:gd name="connsiteY2" fmla="*/ 196343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76310 w 609600"/>
                    <a:gd name="connsiteY1" fmla="*/ 280988 h 383381"/>
                    <a:gd name="connsiteX2" fmla="*/ 238752 w 609600"/>
                    <a:gd name="connsiteY2" fmla="*/ 187859 h 383381"/>
                    <a:gd name="connsiteX3" fmla="*/ 609600 w 609600"/>
                    <a:gd name="connsiteY3" fmla="*/ 0 h 38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600" h="383381">
                      <a:moveTo>
                        <a:pt x="0" y="383381"/>
                      </a:moveTo>
                      <a:cubicBezTo>
                        <a:pt x="7541" y="358179"/>
                        <a:pt x="36518" y="313575"/>
                        <a:pt x="76310" y="280988"/>
                      </a:cubicBezTo>
                      <a:cubicBezTo>
                        <a:pt x="116102" y="248401"/>
                        <a:pt x="142708" y="239453"/>
                        <a:pt x="238752" y="187859"/>
                      </a:cubicBezTo>
                      <a:lnTo>
                        <a:pt x="609600" y="0"/>
                      </a:lnTo>
                    </a:path>
                  </a:pathLst>
                </a:custGeom>
                <a:noFill/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EE23627-27E0-484B-A642-DF7DF5698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16187" y="4617906"/>
                  <a:ext cx="196645" cy="486263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398FA59-4B97-4A0D-8AB9-F0D563B2BC45}"/>
                    </a:ext>
                  </a:extLst>
                </p:cNvPr>
                <p:cNvCxnSpPr/>
                <p:nvPr/>
              </p:nvCxnSpPr>
              <p:spPr>
                <a:xfrm>
                  <a:off x="2000883" y="5711635"/>
                  <a:ext cx="1000884" cy="637365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30A05D9A-5A7C-4492-9A84-9CADE6E0AFEA}"/>
                    </a:ext>
                  </a:extLst>
                </p:cNvPr>
                <p:cNvSpPr/>
                <p:nvPr/>
              </p:nvSpPr>
              <p:spPr>
                <a:xfrm>
                  <a:off x="1889318" y="5278253"/>
                  <a:ext cx="62279" cy="366349"/>
                </a:xfrm>
                <a:custGeom>
                  <a:avLst/>
                  <a:gdLst>
                    <a:gd name="connsiteX0" fmla="*/ 38424 w 57474"/>
                    <a:gd name="connsiteY0" fmla="*/ 280987 h 280987"/>
                    <a:gd name="connsiteX1" fmla="*/ 324 w 57474"/>
                    <a:gd name="connsiteY1" fmla="*/ 157162 h 280987"/>
                    <a:gd name="connsiteX2" fmla="*/ 57474 w 57474"/>
                    <a:gd name="connsiteY2" fmla="*/ 0 h 280987"/>
                    <a:gd name="connsiteX0" fmla="*/ 15051 w 60295"/>
                    <a:gd name="connsiteY0" fmla="*/ 268876 h 268876"/>
                    <a:gd name="connsiteX1" fmla="*/ 3145 w 60295"/>
                    <a:gd name="connsiteY1" fmla="*/ 157162 h 268876"/>
                    <a:gd name="connsiteX2" fmla="*/ 60295 w 60295"/>
                    <a:gd name="connsiteY2" fmla="*/ 0 h 268876"/>
                    <a:gd name="connsiteX0" fmla="*/ 38425 w 57475"/>
                    <a:gd name="connsiteY0" fmla="*/ 278565 h 278565"/>
                    <a:gd name="connsiteX1" fmla="*/ 325 w 57475"/>
                    <a:gd name="connsiteY1" fmla="*/ 157162 h 278565"/>
                    <a:gd name="connsiteX2" fmla="*/ 57475 w 57475"/>
                    <a:gd name="connsiteY2" fmla="*/ 0 h 278565"/>
                    <a:gd name="connsiteX0" fmla="*/ 41678 w 60728"/>
                    <a:gd name="connsiteY0" fmla="*/ 278565 h 278565"/>
                    <a:gd name="connsiteX1" fmla="*/ 3578 w 60728"/>
                    <a:gd name="connsiteY1" fmla="*/ 157162 h 278565"/>
                    <a:gd name="connsiteX2" fmla="*/ 60728 w 60728"/>
                    <a:gd name="connsiteY2" fmla="*/ 0 h 278565"/>
                    <a:gd name="connsiteX0" fmla="*/ 51208 w 58352"/>
                    <a:gd name="connsiteY0" fmla="*/ 285832 h 285832"/>
                    <a:gd name="connsiteX1" fmla="*/ 1202 w 58352"/>
                    <a:gd name="connsiteY1" fmla="*/ 157162 h 285832"/>
                    <a:gd name="connsiteX2" fmla="*/ 58352 w 58352"/>
                    <a:gd name="connsiteY2" fmla="*/ 0 h 285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352" h="285832">
                      <a:moveTo>
                        <a:pt x="51208" y="285832"/>
                      </a:moveTo>
                      <a:cubicBezTo>
                        <a:pt x="-2768" y="247335"/>
                        <a:pt x="-1973" y="203993"/>
                        <a:pt x="1202" y="157162"/>
                      </a:cubicBezTo>
                      <a:cubicBezTo>
                        <a:pt x="4377" y="110331"/>
                        <a:pt x="47240" y="47625"/>
                        <a:pt x="58352" y="0"/>
                      </a:cubicBezTo>
                    </a:path>
                  </a:pathLst>
                </a:custGeom>
                <a:noFill/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FEA4F7C1-C06E-4331-AFAC-A9C2D54B723B}"/>
                    </a:ext>
                  </a:extLst>
                </p:cNvPr>
                <p:cNvSpPr/>
                <p:nvPr/>
              </p:nvSpPr>
              <p:spPr>
                <a:xfrm>
                  <a:off x="3097262" y="6386539"/>
                  <a:ext cx="673953" cy="97770"/>
                </a:xfrm>
                <a:custGeom>
                  <a:avLst/>
                  <a:gdLst>
                    <a:gd name="connsiteX0" fmla="*/ 0 w 878682"/>
                    <a:gd name="connsiteY0" fmla="*/ 0 h 136614"/>
                    <a:gd name="connsiteX1" fmla="*/ 166688 w 878682"/>
                    <a:gd name="connsiteY1" fmla="*/ 83344 h 136614"/>
                    <a:gd name="connsiteX2" fmla="*/ 435769 w 878682"/>
                    <a:gd name="connsiteY2" fmla="*/ 135731 h 136614"/>
                    <a:gd name="connsiteX3" fmla="*/ 678657 w 878682"/>
                    <a:gd name="connsiteY3" fmla="*/ 109538 h 136614"/>
                    <a:gd name="connsiteX4" fmla="*/ 878682 w 878682"/>
                    <a:gd name="connsiteY4" fmla="*/ 26194 h 136614"/>
                    <a:gd name="connsiteX0" fmla="*/ 0 w 878682"/>
                    <a:gd name="connsiteY0" fmla="*/ 0 h 136614"/>
                    <a:gd name="connsiteX1" fmla="*/ 166688 w 878682"/>
                    <a:gd name="connsiteY1" fmla="*/ 83344 h 136614"/>
                    <a:gd name="connsiteX2" fmla="*/ 435769 w 878682"/>
                    <a:gd name="connsiteY2" fmla="*/ 135731 h 136614"/>
                    <a:gd name="connsiteX3" fmla="*/ 678657 w 878682"/>
                    <a:gd name="connsiteY3" fmla="*/ 109538 h 136614"/>
                    <a:gd name="connsiteX4" fmla="*/ 878682 w 878682"/>
                    <a:gd name="connsiteY4" fmla="*/ 26194 h 136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682" h="136614">
                      <a:moveTo>
                        <a:pt x="0" y="0"/>
                      </a:moveTo>
                      <a:cubicBezTo>
                        <a:pt x="47030" y="30361"/>
                        <a:pt x="94060" y="60722"/>
                        <a:pt x="166688" y="83344"/>
                      </a:cubicBezTo>
                      <a:cubicBezTo>
                        <a:pt x="239316" y="105966"/>
                        <a:pt x="350441" y="131365"/>
                        <a:pt x="435769" y="135731"/>
                      </a:cubicBezTo>
                      <a:cubicBezTo>
                        <a:pt x="521097" y="140097"/>
                        <a:pt x="604838" y="127794"/>
                        <a:pt x="678657" y="109538"/>
                      </a:cubicBezTo>
                      <a:cubicBezTo>
                        <a:pt x="752476" y="91282"/>
                        <a:pt x="796132" y="69851"/>
                        <a:pt x="878682" y="26194"/>
                      </a:cubicBezTo>
                    </a:path>
                  </a:pathLst>
                </a:custGeom>
                <a:noFill/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FE86F77-5DF6-43BC-B4F4-6CF4D64B33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24251" y="5731132"/>
                  <a:ext cx="1000884" cy="637365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0FCEF661-F6F7-40A1-91BC-1A7DCCFEB6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69271" y="4648092"/>
                  <a:ext cx="196645" cy="486263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DAEBE5D-B750-4A3C-AA4C-8D4477DBAB3E}"/>
                    </a:ext>
                  </a:extLst>
                </p:cNvPr>
                <p:cNvSpPr/>
                <p:nvPr/>
              </p:nvSpPr>
              <p:spPr>
                <a:xfrm flipH="1">
                  <a:off x="3864117" y="4195975"/>
                  <a:ext cx="796323" cy="410708"/>
                </a:xfrm>
                <a:custGeom>
                  <a:avLst/>
                  <a:gdLst>
                    <a:gd name="connsiteX0" fmla="*/ 0 w 609600"/>
                    <a:gd name="connsiteY0" fmla="*/ 383381 h 383381"/>
                    <a:gd name="connsiteX1" fmla="*/ 33338 w 609600"/>
                    <a:gd name="connsiteY1" fmla="*/ 309563 h 383381"/>
                    <a:gd name="connsiteX2" fmla="*/ 109538 w 609600"/>
                    <a:gd name="connsiteY2" fmla="*/ 24288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109538 w 609600"/>
                    <a:gd name="connsiteY2" fmla="*/ 24288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166688 w 609600"/>
                    <a:gd name="connsiteY2" fmla="*/ 22383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188119 w 609600"/>
                    <a:gd name="connsiteY2" fmla="*/ 202407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204788 w 609600"/>
                    <a:gd name="connsiteY2" fmla="*/ 188119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59532 w 609600"/>
                    <a:gd name="connsiteY1" fmla="*/ 280988 h 383381"/>
                    <a:gd name="connsiteX2" fmla="*/ 223838 w 609600"/>
                    <a:gd name="connsiteY2" fmla="*/ 18573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76310 w 609600"/>
                    <a:gd name="connsiteY1" fmla="*/ 280988 h 383381"/>
                    <a:gd name="connsiteX2" fmla="*/ 223838 w 609600"/>
                    <a:gd name="connsiteY2" fmla="*/ 185738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76310 w 609600"/>
                    <a:gd name="connsiteY1" fmla="*/ 280988 h 383381"/>
                    <a:gd name="connsiteX2" fmla="*/ 238752 w 609600"/>
                    <a:gd name="connsiteY2" fmla="*/ 196343 h 383381"/>
                    <a:gd name="connsiteX3" fmla="*/ 609600 w 609600"/>
                    <a:gd name="connsiteY3" fmla="*/ 0 h 383381"/>
                    <a:gd name="connsiteX0" fmla="*/ 0 w 609600"/>
                    <a:gd name="connsiteY0" fmla="*/ 383381 h 383381"/>
                    <a:gd name="connsiteX1" fmla="*/ 76310 w 609600"/>
                    <a:gd name="connsiteY1" fmla="*/ 280988 h 383381"/>
                    <a:gd name="connsiteX2" fmla="*/ 238752 w 609600"/>
                    <a:gd name="connsiteY2" fmla="*/ 187859 h 383381"/>
                    <a:gd name="connsiteX3" fmla="*/ 609600 w 609600"/>
                    <a:gd name="connsiteY3" fmla="*/ 0 h 38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600" h="383381">
                      <a:moveTo>
                        <a:pt x="0" y="383381"/>
                      </a:moveTo>
                      <a:cubicBezTo>
                        <a:pt x="7541" y="358179"/>
                        <a:pt x="36518" y="313575"/>
                        <a:pt x="76310" y="280988"/>
                      </a:cubicBezTo>
                      <a:cubicBezTo>
                        <a:pt x="116102" y="248401"/>
                        <a:pt x="142708" y="239453"/>
                        <a:pt x="238752" y="187859"/>
                      </a:cubicBezTo>
                      <a:lnTo>
                        <a:pt x="609600" y="0"/>
                      </a:lnTo>
                    </a:path>
                  </a:pathLst>
                </a:custGeom>
                <a:noFill/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7C25621-9B88-4001-9FA1-59EA80E55E56}"/>
                    </a:ext>
                  </a:extLst>
                </p:cNvPr>
                <p:cNvSpPr/>
                <p:nvPr/>
              </p:nvSpPr>
              <p:spPr>
                <a:xfrm flipH="1">
                  <a:off x="4908797" y="5289602"/>
                  <a:ext cx="62279" cy="366349"/>
                </a:xfrm>
                <a:custGeom>
                  <a:avLst/>
                  <a:gdLst>
                    <a:gd name="connsiteX0" fmla="*/ 38424 w 57474"/>
                    <a:gd name="connsiteY0" fmla="*/ 280987 h 280987"/>
                    <a:gd name="connsiteX1" fmla="*/ 324 w 57474"/>
                    <a:gd name="connsiteY1" fmla="*/ 157162 h 280987"/>
                    <a:gd name="connsiteX2" fmla="*/ 57474 w 57474"/>
                    <a:gd name="connsiteY2" fmla="*/ 0 h 280987"/>
                    <a:gd name="connsiteX0" fmla="*/ 15051 w 60295"/>
                    <a:gd name="connsiteY0" fmla="*/ 268876 h 268876"/>
                    <a:gd name="connsiteX1" fmla="*/ 3145 w 60295"/>
                    <a:gd name="connsiteY1" fmla="*/ 157162 h 268876"/>
                    <a:gd name="connsiteX2" fmla="*/ 60295 w 60295"/>
                    <a:gd name="connsiteY2" fmla="*/ 0 h 268876"/>
                    <a:gd name="connsiteX0" fmla="*/ 38425 w 57475"/>
                    <a:gd name="connsiteY0" fmla="*/ 278565 h 278565"/>
                    <a:gd name="connsiteX1" fmla="*/ 325 w 57475"/>
                    <a:gd name="connsiteY1" fmla="*/ 157162 h 278565"/>
                    <a:gd name="connsiteX2" fmla="*/ 57475 w 57475"/>
                    <a:gd name="connsiteY2" fmla="*/ 0 h 278565"/>
                    <a:gd name="connsiteX0" fmla="*/ 41678 w 60728"/>
                    <a:gd name="connsiteY0" fmla="*/ 278565 h 278565"/>
                    <a:gd name="connsiteX1" fmla="*/ 3578 w 60728"/>
                    <a:gd name="connsiteY1" fmla="*/ 157162 h 278565"/>
                    <a:gd name="connsiteX2" fmla="*/ 60728 w 60728"/>
                    <a:gd name="connsiteY2" fmla="*/ 0 h 278565"/>
                    <a:gd name="connsiteX0" fmla="*/ 51208 w 58352"/>
                    <a:gd name="connsiteY0" fmla="*/ 285832 h 285832"/>
                    <a:gd name="connsiteX1" fmla="*/ 1202 w 58352"/>
                    <a:gd name="connsiteY1" fmla="*/ 157162 h 285832"/>
                    <a:gd name="connsiteX2" fmla="*/ 58352 w 58352"/>
                    <a:gd name="connsiteY2" fmla="*/ 0 h 285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352" h="285832">
                      <a:moveTo>
                        <a:pt x="51208" y="285832"/>
                      </a:moveTo>
                      <a:cubicBezTo>
                        <a:pt x="-2768" y="247335"/>
                        <a:pt x="-1973" y="203993"/>
                        <a:pt x="1202" y="157162"/>
                      </a:cubicBezTo>
                      <a:cubicBezTo>
                        <a:pt x="4377" y="110331"/>
                        <a:pt x="47240" y="47625"/>
                        <a:pt x="58352" y="0"/>
                      </a:cubicBezTo>
                    </a:path>
                  </a:pathLst>
                </a:custGeom>
                <a:noFill/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3489DF65-CEE7-4073-9117-CB666A2A7291}"/>
                    </a:ext>
                  </a:extLst>
                </p:cNvPr>
                <p:cNvCxnSpPr/>
                <p:nvPr/>
              </p:nvCxnSpPr>
              <p:spPr>
                <a:xfrm>
                  <a:off x="3097262" y="4169371"/>
                  <a:ext cx="655063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DDFC984-4A90-4D46-AFC4-9CF5DFFFCFD3}"/>
                  </a:ext>
                </a:extLst>
              </p:cNvPr>
              <p:cNvSpPr txBox="1"/>
              <p:nvPr/>
            </p:nvSpPr>
            <p:spPr>
              <a:xfrm rot="2001397">
                <a:off x="2125658" y="6147277"/>
                <a:ext cx="1892409" cy="2616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ED7D31"/>
                    </a:solidFill>
                  </a:rPr>
                  <a:t>Heatshield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699C9D8-4996-44D0-AF56-102BE999451F}"/>
                  </a:ext>
                </a:extLst>
              </p:cNvPr>
              <p:cNvSpPr txBox="1"/>
              <p:nvPr/>
            </p:nvSpPr>
            <p:spPr>
              <a:xfrm rot="20189224">
                <a:off x="2292409" y="4067326"/>
                <a:ext cx="1892409" cy="2616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1"/>
                    </a:solidFill>
                  </a:rPr>
                  <a:t>Backshell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85BAC68-3FBA-4A49-932C-7D2FFB235A4C}"/>
                </a:ext>
              </a:extLst>
            </p:cNvPr>
            <p:cNvSpPr txBox="1"/>
            <p:nvPr/>
          </p:nvSpPr>
          <p:spPr>
            <a:xfrm rot="19622545">
              <a:off x="4024556" y="5895301"/>
              <a:ext cx="1011547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B0CEFF"/>
                  </a:solidFill>
                </a:rPr>
                <a:t>Ambient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77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BCAF71-98AC-4BF7-B538-A40A5CE83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3. Thermal Analysis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C295C0-8F34-489E-875F-0817C7AD7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Challenges, Motivation, and Approach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C32E-491F-43DA-B6BE-DB9D0961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7710" y="6500814"/>
            <a:ext cx="3197406" cy="355600"/>
          </a:xfrm>
        </p:spPr>
        <p:txBody>
          <a:bodyPr/>
          <a:lstStyle/>
          <a:p>
            <a:r>
              <a:rPr lang="en-US" dirty="0"/>
              <a:t>04 August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ABB42-5DC0-46A6-9222-1EF4DFEC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30127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sic-Template_Light-Theme_16x9" id="{885CA09D-8B81-44D1-9988-3D57F1130F88}" vid="{333C84C0-54BB-447B-A2A5-0B17274B65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4" ma:contentTypeDescription="Create a new document." ma:contentTypeScope="" ma:versionID="e567b82bb0445588a77eba07063753e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xmlns:ns3="79de32d1-22ac-42d0-9c42-d61c55952b0c" targetNamespace="http://schemas.microsoft.com/office/2006/metadata/properties" ma:root="true" ma:fieldsID="30c06732471328bed53fee3d5e508071" ns1:_="" ns2:_="" ns3:_="">
    <xsd:import namespace="http://schemas.microsoft.com/sharepoint/v3"/>
    <xsd:import namespace="http://schemas.microsoft.com/sharepoint/v4"/>
    <xsd:import namespace="79de32d1-22ac-42d0-9c42-d61c55952b0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e32d1-22ac-42d0-9c42-d61c55952b0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5A4126-12C8-45AE-914B-5AE6E821C1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79de32d1-22ac-42d0-9c42-d61c55952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824ECF-CBB8-40F5-A3F9-4793A9B63268}">
  <ds:schemaRefs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3FD810B3-75BC-4625-AF09-188C8F0E87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Basic-Template_Light-Theme_16x9</Template>
  <TotalTime>12570</TotalTime>
  <Words>1634</Words>
  <Application>Microsoft Office PowerPoint</Application>
  <PresentationFormat>Widescreen</PresentationFormat>
  <Paragraphs>335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.AppleSystemUIFont</vt:lpstr>
      <vt:lpstr>Arial</vt:lpstr>
      <vt:lpstr>Bierstadt</vt:lpstr>
      <vt:lpstr>Calibri</vt:lpstr>
      <vt:lpstr>Courier New</vt:lpstr>
      <vt:lpstr>Helvetica Neue Light</vt:lpstr>
      <vt:lpstr>Wingdings</vt:lpstr>
      <vt:lpstr>APL-PowerPoint-Theme_light</vt:lpstr>
      <vt:lpstr>Dragonfly: Entry, Descent, and Landing</vt:lpstr>
      <vt:lpstr>Outline</vt:lpstr>
      <vt:lpstr>1. System Overview</vt:lpstr>
      <vt:lpstr>Dragonfly &amp; Mission Overview</vt:lpstr>
      <vt:lpstr>Spacecraft &amp; Thermal Design Overview</vt:lpstr>
      <vt:lpstr>2. EDL Description</vt:lpstr>
      <vt:lpstr>PowerPoint Presentation</vt:lpstr>
      <vt:lpstr>Lander Thermal Interfaces</vt:lpstr>
      <vt:lpstr>3. Thermal Analysis</vt:lpstr>
      <vt:lpstr>EDL Analysis: Challenges &amp; Motivation</vt:lpstr>
      <vt:lpstr>Entry &amp; Descent – External Contour Plot, Hot Case</vt:lpstr>
      <vt:lpstr>Entry &amp; Descent – Internal Contour Plot, Hot Case</vt:lpstr>
      <vt:lpstr>Uncertainty Reduction  </vt:lpstr>
      <vt:lpstr>Analysis Approach</vt:lpstr>
      <vt:lpstr>Bounding Hot Case: Radiation Only</vt:lpstr>
      <vt:lpstr>Bounding Cold Case: Direct Titan Exposure</vt:lpstr>
      <vt:lpstr>4. Summary</vt:lpstr>
      <vt:lpstr>Summary</vt:lpstr>
      <vt:lpstr>PowerPoint Presentation</vt:lpstr>
      <vt:lpstr>Backup</vt:lpstr>
      <vt:lpstr>EDL Thermal Analysis Overview</vt:lpstr>
      <vt:lpstr>The Titan EDL Environment</vt:lpstr>
      <vt:lpstr>TD Model Overview: Thermal Interfaces </vt:lpstr>
      <vt:lpstr>Cruise Thermal Control System</vt:lpstr>
      <vt:lpstr>Surface Thermal Control System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Evan Cosentino</dc:creator>
  <cp:keywords/>
  <dc:description>Version 1.0</dc:description>
  <cp:lastModifiedBy>Cosentino, Evan J.</cp:lastModifiedBy>
  <cp:revision>202</cp:revision>
  <cp:lastPrinted>2017-08-24T18:44:08Z</cp:lastPrinted>
  <dcterms:created xsi:type="dcterms:W3CDTF">2025-03-27T15:29:17Z</dcterms:created>
  <dcterms:modified xsi:type="dcterms:W3CDTF">2025-07-31T21:30:56Z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