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6.xml" ContentType="application/vnd.openxmlformats-officedocument.presentationml.notesSlide+xml"/>
  <Override PartName="/ppt/tags/tag59.xml" ContentType="application/vnd.openxmlformats-officedocument.presentationml.tags+xml"/>
  <Override PartName="/ppt/notesSlides/notesSlide27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9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0.xml" ContentType="application/vnd.openxmlformats-officedocument.presentationml.notesSlide+xml"/>
  <Override PartName="/ppt/tags/tag6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6"/>
  </p:sldMasterIdLst>
  <p:notesMasterIdLst>
    <p:notesMasterId r:id="rId37"/>
  </p:notesMasterIdLst>
  <p:handoutMasterIdLst>
    <p:handoutMasterId r:id="rId38"/>
  </p:handoutMasterIdLst>
  <p:sldIdLst>
    <p:sldId id="278" r:id="rId7"/>
    <p:sldId id="362" r:id="rId8"/>
    <p:sldId id="363" r:id="rId9"/>
    <p:sldId id="1322" r:id="rId10"/>
    <p:sldId id="370" r:id="rId11"/>
    <p:sldId id="544" r:id="rId12"/>
    <p:sldId id="1319" r:id="rId13"/>
    <p:sldId id="1306" r:id="rId14"/>
    <p:sldId id="2147483590" r:id="rId15"/>
    <p:sldId id="1308" r:id="rId16"/>
    <p:sldId id="1278" r:id="rId17"/>
    <p:sldId id="1266" r:id="rId18"/>
    <p:sldId id="2147483588" r:id="rId19"/>
    <p:sldId id="2147483589" r:id="rId20"/>
    <p:sldId id="1282" r:id="rId21"/>
    <p:sldId id="1281" r:id="rId22"/>
    <p:sldId id="1288" r:id="rId23"/>
    <p:sldId id="1310" r:id="rId24"/>
    <p:sldId id="1327" r:id="rId25"/>
    <p:sldId id="1312" r:id="rId26"/>
    <p:sldId id="668" r:id="rId27"/>
    <p:sldId id="372" r:id="rId28"/>
    <p:sldId id="1320" r:id="rId29"/>
    <p:sldId id="1302" r:id="rId30"/>
    <p:sldId id="541" r:id="rId31"/>
    <p:sldId id="1301" r:id="rId32"/>
    <p:sldId id="1271" r:id="rId33"/>
    <p:sldId id="1321" r:id="rId34"/>
    <p:sldId id="1272" r:id="rId35"/>
    <p:sldId id="1323" r:id="rId36"/>
  </p:sldIdLst>
  <p:sldSz cx="12192000" cy="6858000"/>
  <p:notesSz cx="7102475" cy="93884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442B4-804C-ADFD-F768-582B66B435CD}" name="Gilligan, Ryan P. (GRC-LTF0)" initials="G(" userId="S::rgilliga@ndc.nasa.gov::fa511eb3-9f8d-4fa1-b2cd-89a5c1c047fb" providerId="AD"/>
  <p188:author id="{663B97D5-D096-EBFE-E341-68C556462AD0}" name="Wilcoxon, Ross (USA)" initials="RW" userId="S::E10653324@adxuser.com::45e903ab-5aee-438c-800b-066f440534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60BC"/>
    <a:srgbClr val="DDDDDD"/>
    <a:srgbClr val="FF9999"/>
    <a:srgbClr val="E00005"/>
    <a:srgbClr val="FF4605"/>
    <a:srgbClr val="2B2B82"/>
    <a:srgbClr val="B0B3F6"/>
    <a:srgbClr val="5F5F5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0B70B-7DB5-47D8-9592-614FA26D7D4C}" v="122" dt="2025-08-04T14:15:59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1" y="221"/>
      </p:cViewPr>
      <p:guideLst>
        <p:guide orient="horz" pos="2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tum, Mark L (USA)" userId="baae320b-021a-4296-b42b-2fdfe6389fce" providerId="ADAL" clId="{C8B0B70B-7DB5-47D8-9592-614FA26D7D4C}"/>
    <pc:docChg chg="undo custSel addSld delSld modSld sldOrd">
      <pc:chgData name="Whittum, Mark L (USA)" userId="baae320b-021a-4296-b42b-2fdfe6389fce" providerId="ADAL" clId="{C8B0B70B-7DB5-47D8-9592-614FA26D7D4C}" dt="2025-08-04T14:20:03.549" v="1324" actId="6549"/>
      <pc:docMkLst>
        <pc:docMk/>
      </pc:docMkLst>
      <pc:sldChg chg="ord">
        <pc:chgData name="Whittum, Mark L (USA)" userId="baae320b-021a-4296-b42b-2fdfe6389fce" providerId="ADAL" clId="{C8B0B70B-7DB5-47D8-9592-614FA26D7D4C}" dt="2025-08-04T12:53:30.077" v="119"/>
        <pc:sldMkLst>
          <pc:docMk/>
          <pc:sldMk cId="3621917117" sldId="372"/>
        </pc:sldMkLst>
      </pc:sldChg>
      <pc:sldChg chg="del">
        <pc:chgData name="Whittum, Mark L (USA)" userId="baae320b-021a-4296-b42b-2fdfe6389fce" providerId="ADAL" clId="{C8B0B70B-7DB5-47D8-9592-614FA26D7D4C}" dt="2025-08-04T12:52:50.741" v="117" actId="47"/>
        <pc:sldMkLst>
          <pc:docMk/>
          <pc:sldMk cId="2189461021" sldId="375"/>
        </pc:sldMkLst>
      </pc:sldChg>
      <pc:sldChg chg="addSp modSp mod">
        <pc:chgData name="Whittum, Mark L (USA)" userId="baae320b-021a-4296-b42b-2fdfe6389fce" providerId="ADAL" clId="{C8B0B70B-7DB5-47D8-9592-614FA26D7D4C}" dt="2025-08-04T14:13:12.348" v="1300" actId="6549"/>
        <pc:sldMkLst>
          <pc:docMk/>
          <pc:sldMk cId="406883800" sldId="1266"/>
        </pc:sldMkLst>
        <pc:spChg chg="add mod">
          <ac:chgData name="Whittum, Mark L (USA)" userId="baae320b-021a-4296-b42b-2fdfe6389fce" providerId="ADAL" clId="{C8B0B70B-7DB5-47D8-9592-614FA26D7D4C}" dt="2025-08-04T13:27:28.472" v="553" actId="1076"/>
          <ac:spMkLst>
            <pc:docMk/>
            <pc:sldMk cId="406883800" sldId="1266"/>
            <ac:spMk id="3" creationId="{6716A903-BE21-4360-91AD-84D52BCF9F21}"/>
          </ac:spMkLst>
        </pc:spChg>
        <pc:spChg chg="mod">
          <ac:chgData name="Whittum, Mark L (USA)" userId="baae320b-021a-4296-b42b-2fdfe6389fce" providerId="ADAL" clId="{C8B0B70B-7DB5-47D8-9592-614FA26D7D4C}" dt="2025-08-04T14:13:12.348" v="1300" actId="6549"/>
          <ac:spMkLst>
            <pc:docMk/>
            <pc:sldMk cId="406883800" sldId="1266"/>
            <ac:spMk id="6" creationId="{E9C53EA7-F989-AC8F-D735-D160D0AFE1F0}"/>
          </ac:spMkLst>
        </pc:spChg>
        <pc:picChg chg="mod">
          <ac:chgData name="Whittum, Mark L (USA)" userId="baae320b-021a-4296-b42b-2fdfe6389fce" providerId="ADAL" clId="{C8B0B70B-7DB5-47D8-9592-614FA26D7D4C}" dt="2025-08-04T13:27:32.158" v="554" actId="1076"/>
          <ac:picMkLst>
            <pc:docMk/>
            <pc:sldMk cId="406883800" sldId="1266"/>
            <ac:picMk id="12" creationId="{4116F663-CE62-0D3D-AF3E-F7EA66CC9251}"/>
          </ac:picMkLst>
        </pc:picChg>
      </pc:sldChg>
      <pc:sldChg chg="ord">
        <pc:chgData name="Whittum, Mark L (USA)" userId="baae320b-021a-4296-b42b-2fdfe6389fce" providerId="ADAL" clId="{C8B0B70B-7DB5-47D8-9592-614FA26D7D4C}" dt="2025-08-04T13:52:29.824" v="928"/>
        <pc:sldMkLst>
          <pc:docMk/>
          <pc:sldMk cId="2537562896" sldId="1271"/>
        </pc:sldMkLst>
      </pc:sldChg>
      <pc:sldChg chg="ord">
        <pc:chgData name="Whittum, Mark L (USA)" userId="baae320b-021a-4296-b42b-2fdfe6389fce" providerId="ADAL" clId="{C8B0B70B-7DB5-47D8-9592-614FA26D7D4C}" dt="2025-08-04T13:58:15.235" v="1147"/>
        <pc:sldMkLst>
          <pc:docMk/>
          <pc:sldMk cId="1950374545" sldId="1272"/>
        </pc:sldMkLst>
      </pc:sldChg>
      <pc:sldChg chg="addSp modSp mod modAnim">
        <pc:chgData name="Whittum, Mark L (USA)" userId="baae320b-021a-4296-b42b-2fdfe6389fce" providerId="ADAL" clId="{C8B0B70B-7DB5-47D8-9592-614FA26D7D4C}" dt="2025-08-04T14:12:17.216" v="1278"/>
        <pc:sldMkLst>
          <pc:docMk/>
          <pc:sldMk cId="881665663" sldId="1278"/>
        </pc:sldMkLst>
        <pc:spChg chg="mod">
          <ac:chgData name="Whittum, Mark L (USA)" userId="baae320b-021a-4296-b42b-2fdfe6389fce" providerId="ADAL" clId="{C8B0B70B-7DB5-47D8-9592-614FA26D7D4C}" dt="2025-08-04T13:20:48.078" v="352" actId="1076"/>
          <ac:spMkLst>
            <pc:docMk/>
            <pc:sldMk cId="881665663" sldId="1278"/>
            <ac:spMk id="13" creationId="{77E7FF9F-8590-6172-F368-BA08DE39F329}"/>
          </ac:spMkLst>
        </pc:spChg>
        <pc:spChg chg="add mod">
          <ac:chgData name="Whittum, Mark L (USA)" userId="baae320b-021a-4296-b42b-2fdfe6389fce" providerId="ADAL" clId="{C8B0B70B-7DB5-47D8-9592-614FA26D7D4C}" dt="2025-08-04T14:12:12.722" v="1276" actId="164"/>
          <ac:spMkLst>
            <pc:docMk/>
            <pc:sldMk cId="881665663" sldId="1278"/>
            <ac:spMk id="19" creationId="{1EA90DB4-44EF-4A1F-BB1F-3EBD0E09448B}"/>
          </ac:spMkLst>
        </pc:spChg>
        <pc:spChg chg="mod">
          <ac:chgData name="Whittum, Mark L (USA)" userId="baae320b-021a-4296-b42b-2fdfe6389fce" providerId="ADAL" clId="{C8B0B70B-7DB5-47D8-9592-614FA26D7D4C}" dt="2025-08-04T13:20:55.292" v="354" actId="1076"/>
          <ac:spMkLst>
            <pc:docMk/>
            <pc:sldMk cId="881665663" sldId="1278"/>
            <ac:spMk id="26" creationId="{AEFF1B72-72B5-3851-AC87-B895D77FF63B}"/>
          </ac:spMkLst>
        </pc:spChg>
        <pc:spChg chg="mod">
          <ac:chgData name="Whittum, Mark L (USA)" userId="baae320b-021a-4296-b42b-2fdfe6389fce" providerId="ADAL" clId="{C8B0B70B-7DB5-47D8-9592-614FA26D7D4C}" dt="2025-08-04T13:20:03.245" v="349" actId="20577"/>
          <ac:spMkLst>
            <pc:docMk/>
            <pc:sldMk cId="881665663" sldId="1278"/>
            <ac:spMk id="30" creationId="{ECCCEBF3-8475-1295-2A82-B0934165FC36}"/>
          </ac:spMkLst>
        </pc:spChg>
        <pc:spChg chg="mod">
          <ac:chgData name="Whittum, Mark L (USA)" userId="baae320b-021a-4296-b42b-2fdfe6389fce" providerId="ADAL" clId="{C8B0B70B-7DB5-47D8-9592-614FA26D7D4C}" dt="2025-08-04T13:25:23.547" v="486" actId="1076"/>
          <ac:spMkLst>
            <pc:docMk/>
            <pc:sldMk cId="881665663" sldId="1278"/>
            <ac:spMk id="32" creationId="{56B20244-3D9A-B517-F533-CC7DC3E20E8D}"/>
          </ac:spMkLst>
        </pc:spChg>
        <pc:spChg chg="mod">
          <ac:chgData name="Whittum, Mark L (USA)" userId="baae320b-021a-4296-b42b-2fdfe6389fce" providerId="ADAL" clId="{C8B0B70B-7DB5-47D8-9592-614FA26D7D4C}" dt="2025-08-04T13:25:16.129" v="485" actId="20577"/>
          <ac:spMkLst>
            <pc:docMk/>
            <pc:sldMk cId="881665663" sldId="1278"/>
            <ac:spMk id="33" creationId="{F843FCA2-6351-5B42-4A92-49BBEFF0329B}"/>
          </ac:spMkLst>
        </pc:spChg>
        <pc:spChg chg="add mod">
          <ac:chgData name="Whittum, Mark L (USA)" userId="baae320b-021a-4296-b42b-2fdfe6389fce" providerId="ADAL" clId="{C8B0B70B-7DB5-47D8-9592-614FA26D7D4C}" dt="2025-08-04T13:23:25.865" v="429" actId="1076"/>
          <ac:spMkLst>
            <pc:docMk/>
            <pc:sldMk cId="881665663" sldId="1278"/>
            <ac:spMk id="34" creationId="{D5868AF5-153B-6D83-6752-2A826D2282CE}"/>
          </ac:spMkLst>
        </pc:spChg>
        <pc:spChg chg="add mod">
          <ac:chgData name="Whittum, Mark L (USA)" userId="baae320b-021a-4296-b42b-2fdfe6389fce" providerId="ADAL" clId="{C8B0B70B-7DB5-47D8-9592-614FA26D7D4C}" dt="2025-08-04T13:40:59.042" v="702" actId="113"/>
          <ac:spMkLst>
            <pc:docMk/>
            <pc:sldMk cId="881665663" sldId="1278"/>
            <ac:spMk id="36" creationId="{E96F8558-9005-38B4-71E5-BDD7493B5C1F}"/>
          </ac:spMkLst>
        </pc:spChg>
        <pc:spChg chg="mod">
          <ac:chgData name="Whittum, Mark L (USA)" userId="baae320b-021a-4296-b42b-2fdfe6389fce" providerId="ADAL" clId="{C8B0B70B-7DB5-47D8-9592-614FA26D7D4C}" dt="2025-08-04T13:21:05.858" v="357" actId="1076"/>
          <ac:spMkLst>
            <pc:docMk/>
            <pc:sldMk cId="881665663" sldId="1278"/>
            <ac:spMk id="37" creationId="{8A4C0CE2-397E-1C79-708E-140716543554}"/>
          </ac:spMkLst>
        </pc:spChg>
        <pc:spChg chg="mod">
          <ac:chgData name="Whittum, Mark L (USA)" userId="baae320b-021a-4296-b42b-2fdfe6389fce" providerId="ADAL" clId="{C8B0B70B-7DB5-47D8-9592-614FA26D7D4C}" dt="2025-08-04T14:12:04.034" v="1274" actId="164"/>
          <ac:spMkLst>
            <pc:docMk/>
            <pc:sldMk cId="881665663" sldId="1278"/>
            <ac:spMk id="54" creationId="{D3672008-6DDA-9D35-F345-32F69E0DA7DB}"/>
          </ac:spMkLst>
        </pc:spChg>
        <pc:spChg chg="mod">
          <ac:chgData name="Whittum, Mark L (USA)" userId="baae320b-021a-4296-b42b-2fdfe6389fce" providerId="ADAL" clId="{C8B0B70B-7DB5-47D8-9592-614FA26D7D4C}" dt="2025-08-04T13:21:15.182" v="359" actId="1076"/>
          <ac:spMkLst>
            <pc:docMk/>
            <pc:sldMk cId="881665663" sldId="1278"/>
            <ac:spMk id="58" creationId="{AFA1D2B3-0ACE-1D73-DA7F-A5316C173445}"/>
          </ac:spMkLst>
        </pc:spChg>
        <pc:spChg chg="mod">
          <ac:chgData name="Whittum, Mark L (USA)" userId="baae320b-021a-4296-b42b-2fdfe6389fce" providerId="ADAL" clId="{C8B0B70B-7DB5-47D8-9592-614FA26D7D4C}" dt="2025-08-04T14:12:04.034" v="1274" actId="164"/>
          <ac:spMkLst>
            <pc:docMk/>
            <pc:sldMk cId="881665663" sldId="1278"/>
            <ac:spMk id="61" creationId="{EBCCDF35-1F72-F8A7-5DB9-DC9E440D005F}"/>
          </ac:spMkLst>
        </pc:spChg>
        <pc:grpChg chg="mod">
          <ac:chgData name="Whittum, Mark L (USA)" userId="baae320b-021a-4296-b42b-2fdfe6389fce" providerId="ADAL" clId="{C8B0B70B-7DB5-47D8-9592-614FA26D7D4C}" dt="2025-08-04T13:20:40.354" v="351" actId="1076"/>
          <ac:grpSpMkLst>
            <pc:docMk/>
            <pc:sldMk cId="881665663" sldId="1278"/>
            <ac:grpSpMk id="5" creationId="{3897DADD-8A84-F289-D604-4609D697A5BC}"/>
          </ac:grpSpMkLst>
        </pc:grpChg>
        <pc:grpChg chg="add mod">
          <ac:chgData name="Whittum, Mark L (USA)" userId="baae320b-021a-4296-b42b-2fdfe6389fce" providerId="ADAL" clId="{C8B0B70B-7DB5-47D8-9592-614FA26D7D4C}" dt="2025-08-04T14:12:04.034" v="1274" actId="164"/>
          <ac:grpSpMkLst>
            <pc:docMk/>
            <pc:sldMk cId="881665663" sldId="1278"/>
            <ac:grpSpMk id="40" creationId="{30868C31-6718-0150-8989-FF1DC737F386}"/>
          </ac:grpSpMkLst>
        </pc:grpChg>
        <pc:grpChg chg="add mod">
          <ac:chgData name="Whittum, Mark L (USA)" userId="baae320b-021a-4296-b42b-2fdfe6389fce" providerId="ADAL" clId="{C8B0B70B-7DB5-47D8-9592-614FA26D7D4C}" dt="2025-08-04T14:12:12.722" v="1276" actId="164"/>
          <ac:grpSpMkLst>
            <pc:docMk/>
            <pc:sldMk cId="881665663" sldId="1278"/>
            <ac:grpSpMk id="41" creationId="{010FEE74-A970-6F63-773B-277CD26DF247}"/>
          </ac:grpSpMkLst>
        </pc:grpChg>
        <pc:picChg chg="mod">
          <ac:chgData name="Whittum, Mark L (USA)" userId="baae320b-021a-4296-b42b-2fdfe6389fce" providerId="ADAL" clId="{C8B0B70B-7DB5-47D8-9592-614FA26D7D4C}" dt="2025-08-04T13:29:55.084" v="632" actId="1076"/>
          <ac:picMkLst>
            <pc:docMk/>
            <pc:sldMk cId="881665663" sldId="1278"/>
            <ac:picMk id="9" creationId="{36422929-8423-0E04-11DC-3F7864E4CD5A}"/>
          </ac:picMkLst>
        </pc:picChg>
        <pc:cxnChg chg="mod">
          <ac:chgData name="Whittum, Mark L (USA)" userId="baae320b-021a-4296-b42b-2fdfe6389fce" providerId="ADAL" clId="{C8B0B70B-7DB5-47D8-9592-614FA26D7D4C}" dt="2025-08-04T13:20:50.742" v="353" actId="14100"/>
          <ac:cxnSpMkLst>
            <pc:docMk/>
            <pc:sldMk cId="881665663" sldId="1278"/>
            <ac:cxnSpMk id="12" creationId="{F21B2550-E93B-6F72-79E8-3B9880EEF26E}"/>
          </ac:cxnSpMkLst>
        </pc:cxnChg>
        <pc:cxnChg chg="add mod">
          <ac:chgData name="Whittum, Mark L (USA)" userId="baae320b-021a-4296-b42b-2fdfe6389fce" providerId="ADAL" clId="{C8B0B70B-7DB5-47D8-9592-614FA26D7D4C}" dt="2025-08-04T14:12:12.722" v="1276" actId="164"/>
          <ac:cxnSpMkLst>
            <pc:docMk/>
            <pc:sldMk cId="881665663" sldId="1278"/>
            <ac:cxnSpMk id="20" creationId="{15B056B2-68C5-D897-8EF5-712F3F6209A4}"/>
          </ac:cxnSpMkLst>
        </pc:cxnChg>
        <pc:cxnChg chg="mod">
          <ac:chgData name="Whittum, Mark L (USA)" userId="baae320b-021a-4296-b42b-2fdfe6389fce" providerId="ADAL" clId="{C8B0B70B-7DB5-47D8-9592-614FA26D7D4C}" dt="2025-08-04T14:12:04.034" v="1274" actId="164"/>
          <ac:cxnSpMkLst>
            <pc:docMk/>
            <pc:sldMk cId="881665663" sldId="1278"/>
            <ac:cxnSpMk id="55" creationId="{B8CA51E0-A6D6-7F3C-CAAB-15A5A2C6A45F}"/>
          </ac:cxnSpMkLst>
        </pc:cxnChg>
        <pc:cxnChg chg="mod">
          <ac:chgData name="Whittum, Mark L (USA)" userId="baae320b-021a-4296-b42b-2fdfe6389fce" providerId="ADAL" clId="{C8B0B70B-7DB5-47D8-9592-614FA26D7D4C}" dt="2025-08-04T14:12:04.034" v="1274" actId="164"/>
          <ac:cxnSpMkLst>
            <pc:docMk/>
            <pc:sldMk cId="881665663" sldId="1278"/>
            <ac:cxnSpMk id="64" creationId="{288D50C2-AD4E-774C-010B-25C3B4918695}"/>
          </ac:cxnSpMkLst>
        </pc:cxnChg>
      </pc:sldChg>
      <pc:sldChg chg="modSp mod">
        <pc:chgData name="Whittum, Mark L (USA)" userId="baae320b-021a-4296-b42b-2fdfe6389fce" providerId="ADAL" clId="{C8B0B70B-7DB5-47D8-9592-614FA26D7D4C}" dt="2025-08-04T14:02:48.043" v="1228" actId="20577"/>
        <pc:sldMkLst>
          <pc:docMk/>
          <pc:sldMk cId="143470265" sldId="1281"/>
        </pc:sldMkLst>
        <pc:spChg chg="mod">
          <ac:chgData name="Whittum, Mark L (USA)" userId="baae320b-021a-4296-b42b-2fdfe6389fce" providerId="ADAL" clId="{C8B0B70B-7DB5-47D8-9592-614FA26D7D4C}" dt="2025-08-04T14:02:48.043" v="1228" actId="20577"/>
          <ac:spMkLst>
            <pc:docMk/>
            <pc:sldMk cId="143470265" sldId="1281"/>
            <ac:spMk id="9" creationId="{32A29C17-DED7-9276-6A7C-09C1B5F3F3C5}"/>
          </ac:spMkLst>
        </pc:spChg>
      </pc:sldChg>
      <pc:sldChg chg="addSp delSp modSp mod">
        <pc:chgData name="Whittum, Mark L (USA)" userId="baae320b-021a-4296-b42b-2fdfe6389fce" providerId="ADAL" clId="{C8B0B70B-7DB5-47D8-9592-614FA26D7D4C}" dt="2025-08-04T14:02:27.391" v="1226" actId="14100"/>
        <pc:sldMkLst>
          <pc:docMk/>
          <pc:sldMk cId="1281813408" sldId="1282"/>
        </pc:sldMkLst>
        <pc:spChg chg="add mod">
          <ac:chgData name="Whittum, Mark L (USA)" userId="baae320b-021a-4296-b42b-2fdfe6389fce" providerId="ADAL" clId="{C8B0B70B-7DB5-47D8-9592-614FA26D7D4C}" dt="2025-08-04T14:02:24.621" v="1225" actId="1076"/>
          <ac:spMkLst>
            <pc:docMk/>
            <pc:sldMk cId="1281813408" sldId="1282"/>
            <ac:spMk id="5" creationId="{5247D018-3A89-CDAC-4633-1F947B0DD402}"/>
          </ac:spMkLst>
        </pc:spChg>
        <pc:spChg chg="add del mod">
          <ac:chgData name="Whittum, Mark L (USA)" userId="baae320b-021a-4296-b42b-2fdfe6389fce" providerId="ADAL" clId="{C8B0B70B-7DB5-47D8-9592-614FA26D7D4C}" dt="2025-08-04T14:01:53.175" v="1217" actId="478"/>
          <ac:spMkLst>
            <pc:docMk/>
            <pc:sldMk cId="1281813408" sldId="1282"/>
            <ac:spMk id="8" creationId="{8D613A29-ED31-9B71-0A2F-D7A0FB727554}"/>
          </ac:spMkLst>
        </pc:spChg>
        <pc:spChg chg="del">
          <ac:chgData name="Whittum, Mark L (USA)" userId="baae320b-021a-4296-b42b-2fdfe6389fce" providerId="ADAL" clId="{C8B0B70B-7DB5-47D8-9592-614FA26D7D4C}" dt="2025-08-04T14:01:50.111" v="1216" actId="478"/>
          <ac:spMkLst>
            <pc:docMk/>
            <pc:sldMk cId="1281813408" sldId="1282"/>
            <ac:spMk id="24" creationId="{69C793A9-94AA-33AA-A4F5-4989966FA956}"/>
          </ac:spMkLst>
        </pc:spChg>
        <pc:picChg chg="mod">
          <ac:chgData name="Whittum, Mark L (USA)" userId="baae320b-021a-4296-b42b-2fdfe6389fce" providerId="ADAL" clId="{C8B0B70B-7DB5-47D8-9592-614FA26D7D4C}" dt="2025-08-04T14:02:27.391" v="1226" actId="14100"/>
          <ac:picMkLst>
            <pc:docMk/>
            <pc:sldMk cId="1281813408" sldId="1282"/>
            <ac:picMk id="14" creationId="{312EC4BB-2234-1947-39D6-6AF39BFC6BEE}"/>
          </ac:picMkLst>
        </pc:picChg>
      </pc:sldChg>
      <pc:sldChg chg="modSp mod">
        <pc:chgData name="Whittum, Mark L (USA)" userId="baae320b-021a-4296-b42b-2fdfe6389fce" providerId="ADAL" clId="{C8B0B70B-7DB5-47D8-9592-614FA26D7D4C}" dt="2025-08-04T14:04:05.868" v="1247" actId="27107"/>
        <pc:sldMkLst>
          <pc:docMk/>
          <pc:sldMk cId="2055364972" sldId="1288"/>
        </pc:sldMkLst>
        <pc:spChg chg="mod">
          <ac:chgData name="Whittum, Mark L (USA)" userId="baae320b-021a-4296-b42b-2fdfe6389fce" providerId="ADAL" clId="{C8B0B70B-7DB5-47D8-9592-614FA26D7D4C}" dt="2025-08-04T14:04:05.868" v="1247" actId="27107"/>
          <ac:spMkLst>
            <pc:docMk/>
            <pc:sldMk cId="2055364972" sldId="1288"/>
            <ac:spMk id="9" creationId="{32A29C17-DED7-9276-6A7C-09C1B5F3F3C5}"/>
          </ac:spMkLst>
        </pc:spChg>
      </pc:sldChg>
      <pc:sldChg chg="addSp delSp modSp mod modAnim">
        <pc:chgData name="Whittum, Mark L (USA)" userId="baae320b-021a-4296-b42b-2fdfe6389fce" providerId="ADAL" clId="{C8B0B70B-7DB5-47D8-9592-614FA26D7D4C}" dt="2025-08-04T14:10:33.692" v="1272"/>
        <pc:sldMkLst>
          <pc:docMk/>
          <pc:sldMk cId="3091641489" sldId="1308"/>
        </pc:sldMkLst>
        <pc:spChg chg="mod topLvl">
          <ac:chgData name="Whittum, Mark L (USA)" userId="baae320b-021a-4296-b42b-2fdfe6389fce" providerId="ADAL" clId="{C8B0B70B-7DB5-47D8-9592-614FA26D7D4C}" dt="2025-08-04T14:08:46.113" v="1255" actId="164"/>
          <ac:spMkLst>
            <pc:docMk/>
            <pc:sldMk cId="3091641489" sldId="1308"/>
            <ac:spMk id="5" creationId="{A30EA0B4-5F16-9425-79EE-F2B7EA6C9FA5}"/>
          </ac:spMkLst>
        </pc:spChg>
        <pc:spChg chg="mod topLvl">
          <ac:chgData name="Whittum, Mark L (USA)" userId="baae320b-021a-4296-b42b-2fdfe6389fce" providerId="ADAL" clId="{C8B0B70B-7DB5-47D8-9592-614FA26D7D4C}" dt="2025-08-04T14:09:34.251" v="1266" actId="338"/>
          <ac:spMkLst>
            <pc:docMk/>
            <pc:sldMk cId="3091641489" sldId="1308"/>
            <ac:spMk id="7" creationId="{DF7D7BCA-C8F3-005F-E118-513D44991F8D}"/>
          </ac:spMkLst>
        </pc:spChg>
        <pc:spChg chg="mod topLvl">
          <ac:chgData name="Whittum, Mark L (USA)" userId="baae320b-021a-4296-b42b-2fdfe6389fce" providerId="ADAL" clId="{C8B0B70B-7DB5-47D8-9592-614FA26D7D4C}" dt="2025-08-04T14:08:25.507" v="1252" actId="164"/>
          <ac:spMkLst>
            <pc:docMk/>
            <pc:sldMk cId="3091641489" sldId="1308"/>
            <ac:spMk id="8" creationId="{CA54C40B-5A97-C308-0DB7-82C518FA9C23}"/>
          </ac:spMkLst>
        </pc:spChg>
        <pc:spChg chg="mod topLvl">
          <ac:chgData name="Whittum, Mark L (USA)" userId="baae320b-021a-4296-b42b-2fdfe6389fce" providerId="ADAL" clId="{C8B0B70B-7DB5-47D8-9592-614FA26D7D4C}" dt="2025-08-04T14:09:34.251" v="1266" actId="338"/>
          <ac:spMkLst>
            <pc:docMk/>
            <pc:sldMk cId="3091641489" sldId="1308"/>
            <ac:spMk id="10" creationId="{5C399525-3F16-C3D5-8A85-0BB658FC2135}"/>
          </ac:spMkLst>
        </pc:spChg>
        <pc:spChg chg="mod topLvl">
          <ac:chgData name="Whittum, Mark L (USA)" userId="baae320b-021a-4296-b42b-2fdfe6389fce" providerId="ADAL" clId="{C8B0B70B-7DB5-47D8-9592-614FA26D7D4C}" dt="2025-08-04T14:10:19.634" v="1268" actId="164"/>
          <ac:spMkLst>
            <pc:docMk/>
            <pc:sldMk cId="3091641489" sldId="1308"/>
            <ac:spMk id="12" creationId="{3A9A3D84-1302-2307-87A3-2484C6220DFC}"/>
          </ac:spMkLst>
        </pc:spChg>
        <pc:spChg chg="mod topLvl">
          <ac:chgData name="Whittum, Mark L (USA)" userId="baae320b-021a-4296-b42b-2fdfe6389fce" providerId="ADAL" clId="{C8B0B70B-7DB5-47D8-9592-614FA26D7D4C}" dt="2025-08-04T14:10:32.644" v="1271" actId="164"/>
          <ac:spMkLst>
            <pc:docMk/>
            <pc:sldMk cId="3091641489" sldId="1308"/>
            <ac:spMk id="13" creationId="{38A6541B-D109-77CB-416E-373ED357F985}"/>
          </ac:spMkLst>
        </pc:spChg>
        <pc:spChg chg="mod topLvl">
          <ac:chgData name="Whittum, Mark L (USA)" userId="baae320b-021a-4296-b42b-2fdfe6389fce" providerId="ADAL" clId="{C8B0B70B-7DB5-47D8-9592-614FA26D7D4C}" dt="2025-08-04T14:08:46.113" v="1255" actId="164"/>
          <ac:spMkLst>
            <pc:docMk/>
            <pc:sldMk cId="3091641489" sldId="1308"/>
            <ac:spMk id="16" creationId="{D0D03A40-EE59-C9C4-0483-4D60085E90D1}"/>
          </ac:spMkLst>
        </pc:spChg>
        <pc:spChg chg="mod topLvl">
          <ac:chgData name="Whittum, Mark L (USA)" userId="baae320b-021a-4296-b42b-2fdfe6389fce" providerId="ADAL" clId="{C8B0B70B-7DB5-47D8-9592-614FA26D7D4C}" dt="2025-08-04T14:10:19.634" v="1268" actId="164"/>
          <ac:spMkLst>
            <pc:docMk/>
            <pc:sldMk cId="3091641489" sldId="1308"/>
            <ac:spMk id="24" creationId="{1CB68969-A08D-C4A8-547E-4EA91CADA64B}"/>
          </ac:spMkLst>
        </pc:spChg>
        <pc:spChg chg="mod topLvl">
          <ac:chgData name="Whittum, Mark L (USA)" userId="baae320b-021a-4296-b42b-2fdfe6389fce" providerId="ADAL" clId="{C8B0B70B-7DB5-47D8-9592-614FA26D7D4C}" dt="2025-08-04T14:10:32.644" v="1271" actId="164"/>
          <ac:spMkLst>
            <pc:docMk/>
            <pc:sldMk cId="3091641489" sldId="1308"/>
            <ac:spMk id="33" creationId="{8D0FC6EA-2BF0-2901-B9B0-76C517300BFB}"/>
          </ac:spMkLst>
        </pc:spChg>
        <pc:spChg chg="add mod">
          <ac:chgData name="Whittum, Mark L (USA)" userId="baae320b-021a-4296-b42b-2fdfe6389fce" providerId="ADAL" clId="{C8B0B70B-7DB5-47D8-9592-614FA26D7D4C}" dt="2025-08-04T13:57:28.886" v="1145" actId="1076"/>
          <ac:spMkLst>
            <pc:docMk/>
            <pc:sldMk cId="3091641489" sldId="1308"/>
            <ac:spMk id="38" creationId="{7F90BC68-98F2-21F2-75AC-3977E3A1E7E5}"/>
          </ac:spMkLst>
        </pc:spChg>
        <pc:grpChg chg="del mod">
          <ac:chgData name="Whittum, Mark L (USA)" userId="baae320b-021a-4296-b42b-2fdfe6389fce" providerId="ADAL" clId="{C8B0B70B-7DB5-47D8-9592-614FA26D7D4C}" dt="2025-08-04T14:08:18.992" v="1251" actId="165"/>
          <ac:grpSpMkLst>
            <pc:docMk/>
            <pc:sldMk cId="3091641489" sldId="1308"/>
            <ac:grpSpMk id="17" creationId="{7B657A49-5BFA-FB88-69AE-A77AC2D8172D}"/>
          </ac:grpSpMkLst>
        </pc:grpChg>
        <pc:grpChg chg="del mod">
          <ac:chgData name="Whittum, Mark L (USA)" userId="baae320b-021a-4296-b42b-2fdfe6389fce" providerId="ADAL" clId="{C8B0B70B-7DB5-47D8-9592-614FA26D7D4C}" dt="2025-08-04T14:08:42.270" v="1254" actId="165"/>
          <ac:grpSpMkLst>
            <pc:docMk/>
            <pc:sldMk cId="3091641489" sldId="1308"/>
            <ac:grpSpMk id="18" creationId="{5998F2F4-718B-BC31-B629-03819BB7DD00}"/>
          </ac:grpSpMkLst>
        </pc:grpChg>
        <pc:grpChg chg="del mod topLvl">
          <ac:chgData name="Whittum, Mark L (USA)" userId="baae320b-021a-4296-b42b-2fdfe6389fce" providerId="ADAL" clId="{C8B0B70B-7DB5-47D8-9592-614FA26D7D4C}" dt="2025-08-04T14:10:13.655" v="1267" actId="165"/>
          <ac:grpSpMkLst>
            <pc:docMk/>
            <pc:sldMk cId="3091641489" sldId="1308"/>
            <ac:grpSpMk id="19" creationId="{D123AFDB-1DF4-4171-D7D6-87EC772691F1}"/>
          </ac:grpSpMkLst>
        </pc:grpChg>
        <pc:grpChg chg="del mod topLvl">
          <ac:chgData name="Whittum, Mark L (USA)" userId="baae320b-021a-4296-b42b-2fdfe6389fce" providerId="ADAL" clId="{C8B0B70B-7DB5-47D8-9592-614FA26D7D4C}" dt="2025-08-04T14:10:28.875" v="1270" actId="165"/>
          <ac:grpSpMkLst>
            <pc:docMk/>
            <pc:sldMk cId="3091641489" sldId="1308"/>
            <ac:grpSpMk id="22" creationId="{F82E496C-1C3A-CB1B-6DBC-842181D86778}"/>
          </ac:grpSpMkLst>
        </pc:grpChg>
        <pc:grpChg chg="add mod">
          <ac:chgData name="Whittum, Mark L (USA)" userId="baae320b-021a-4296-b42b-2fdfe6389fce" providerId="ADAL" clId="{C8B0B70B-7DB5-47D8-9592-614FA26D7D4C}" dt="2025-08-04T13:53:55.722" v="942" actId="1076"/>
          <ac:grpSpMkLst>
            <pc:docMk/>
            <pc:sldMk cId="3091641489" sldId="1308"/>
            <ac:grpSpMk id="37" creationId="{59F8DABD-5D5B-C4F8-12CD-53A98F4ACB2D}"/>
          </ac:grpSpMkLst>
        </pc:grpChg>
        <pc:grpChg chg="add mod">
          <ac:chgData name="Whittum, Mark L (USA)" userId="baae320b-021a-4296-b42b-2fdfe6389fce" providerId="ADAL" clId="{C8B0B70B-7DB5-47D8-9592-614FA26D7D4C}" dt="2025-08-04T14:08:25.507" v="1252" actId="164"/>
          <ac:grpSpMkLst>
            <pc:docMk/>
            <pc:sldMk cId="3091641489" sldId="1308"/>
            <ac:grpSpMk id="39" creationId="{EA155211-499E-B4E0-0CE8-B0D95B22E6FC}"/>
          </ac:grpSpMkLst>
        </pc:grpChg>
        <pc:grpChg chg="add mod">
          <ac:chgData name="Whittum, Mark L (USA)" userId="baae320b-021a-4296-b42b-2fdfe6389fce" providerId="ADAL" clId="{C8B0B70B-7DB5-47D8-9592-614FA26D7D4C}" dt="2025-08-04T14:08:46.113" v="1255" actId="164"/>
          <ac:grpSpMkLst>
            <pc:docMk/>
            <pc:sldMk cId="3091641489" sldId="1308"/>
            <ac:grpSpMk id="40" creationId="{D93DA58A-8A7B-75B5-7A92-444989CDBB68}"/>
          </ac:grpSpMkLst>
        </pc:grpChg>
        <pc:grpChg chg="add del mod">
          <ac:chgData name="Whittum, Mark L (USA)" userId="baae320b-021a-4296-b42b-2fdfe6389fce" providerId="ADAL" clId="{C8B0B70B-7DB5-47D8-9592-614FA26D7D4C}" dt="2025-08-04T14:09:34.251" v="1266" actId="338"/>
          <ac:grpSpMkLst>
            <pc:docMk/>
            <pc:sldMk cId="3091641489" sldId="1308"/>
            <ac:grpSpMk id="41" creationId="{AFB8737C-903B-CBF6-24B0-133626D77CA7}"/>
          </ac:grpSpMkLst>
        </pc:grpChg>
        <pc:grpChg chg="add mod">
          <ac:chgData name="Whittum, Mark L (USA)" userId="baae320b-021a-4296-b42b-2fdfe6389fce" providerId="ADAL" clId="{C8B0B70B-7DB5-47D8-9592-614FA26D7D4C}" dt="2025-08-04T14:09:31.932" v="1263" actId="338"/>
          <ac:grpSpMkLst>
            <pc:docMk/>
            <pc:sldMk cId="3091641489" sldId="1308"/>
            <ac:grpSpMk id="42" creationId="{BED57D67-9496-1292-2D11-A0BD5AE0DD6B}"/>
          </ac:grpSpMkLst>
        </pc:grpChg>
        <pc:grpChg chg="add mod">
          <ac:chgData name="Whittum, Mark L (USA)" userId="baae320b-021a-4296-b42b-2fdfe6389fce" providerId="ADAL" clId="{C8B0B70B-7DB5-47D8-9592-614FA26D7D4C}" dt="2025-08-04T14:10:19.634" v="1268" actId="164"/>
          <ac:grpSpMkLst>
            <pc:docMk/>
            <pc:sldMk cId="3091641489" sldId="1308"/>
            <ac:grpSpMk id="43" creationId="{6C409DE0-CEBD-06E9-0662-47DCE33742A1}"/>
          </ac:grpSpMkLst>
        </pc:grpChg>
        <pc:grpChg chg="add mod">
          <ac:chgData name="Whittum, Mark L (USA)" userId="baae320b-021a-4296-b42b-2fdfe6389fce" providerId="ADAL" clId="{C8B0B70B-7DB5-47D8-9592-614FA26D7D4C}" dt="2025-08-04T14:10:32.644" v="1271" actId="164"/>
          <ac:grpSpMkLst>
            <pc:docMk/>
            <pc:sldMk cId="3091641489" sldId="1308"/>
            <ac:grpSpMk id="44" creationId="{E5C27ED3-CB13-F915-7D4B-AF93F2F39AB3}"/>
          </ac:grpSpMkLst>
        </pc:grpChg>
        <pc:picChg chg="mod topLvl">
          <ac:chgData name="Whittum, Mark L (USA)" userId="baae320b-021a-4296-b42b-2fdfe6389fce" providerId="ADAL" clId="{C8B0B70B-7DB5-47D8-9592-614FA26D7D4C}" dt="2025-08-04T14:09:34.251" v="1266" actId="338"/>
          <ac:picMkLst>
            <pc:docMk/>
            <pc:sldMk cId="3091641489" sldId="1308"/>
            <ac:picMk id="4" creationId="{577B1AD0-1C70-45D2-81AC-6107F625B3C9}"/>
          </ac:picMkLst>
        </pc:picChg>
        <pc:cxnChg chg="mod">
          <ac:chgData name="Whittum, Mark L (USA)" userId="baae320b-021a-4296-b42b-2fdfe6389fce" providerId="ADAL" clId="{C8B0B70B-7DB5-47D8-9592-614FA26D7D4C}" dt="2025-08-04T14:09:13.782" v="1260" actId="338"/>
          <ac:cxnSpMkLst>
            <pc:docMk/>
            <pc:sldMk cId="3091641489" sldId="1308"/>
            <ac:cxnSpMk id="9" creationId="{3E465904-984B-A6C8-7556-F0E456FF1EDF}"/>
          </ac:cxnSpMkLst>
        </pc:cxnChg>
        <pc:cxnChg chg="mod topLvl">
          <ac:chgData name="Whittum, Mark L (USA)" userId="baae320b-021a-4296-b42b-2fdfe6389fce" providerId="ADAL" clId="{C8B0B70B-7DB5-47D8-9592-614FA26D7D4C}" dt="2025-08-04T14:08:25.507" v="1252" actId="164"/>
          <ac:cxnSpMkLst>
            <pc:docMk/>
            <pc:sldMk cId="3091641489" sldId="1308"/>
            <ac:cxnSpMk id="11" creationId="{8093A3FE-3417-30EB-6B88-E01B38FD358C}"/>
          </ac:cxnSpMkLst>
        </pc:cxnChg>
        <pc:cxnChg chg="mod topLvl">
          <ac:chgData name="Whittum, Mark L (USA)" userId="baae320b-021a-4296-b42b-2fdfe6389fce" providerId="ADAL" clId="{C8B0B70B-7DB5-47D8-9592-614FA26D7D4C}" dt="2025-08-04T14:08:46.113" v="1255" actId="164"/>
          <ac:cxnSpMkLst>
            <pc:docMk/>
            <pc:sldMk cId="3091641489" sldId="1308"/>
            <ac:cxnSpMk id="20" creationId="{A27669D9-C8D7-8E10-576C-FE8C2400EFF3}"/>
          </ac:cxnSpMkLst>
        </pc:cxnChg>
        <pc:cxnChg chg="mod topLvl">
          <ac:chgData name="Whittum, Mark L (USA)" userId="baae320b-021a-4296-b42b-2fdfe6389fce" providerId="ADAL" clId="{C8B0B70B-7DB5-47D8-9592-614FA26D7D4C}" dt="2025-08-04T14:10:19.634" v="1268" actId="164"/>
          <ac:cxnSpMkLst>
            <pc:docMk/>
            <pc:sldMk cId="3091641489" sldId="1308"/>
            <ac:cxnSpMk id="25" creationId="{E17F0F34-E1A1-AABA-651A-1DDFA621125B}"/>
          </ac:cxnSpMkLst>
        </pc:cxnChg>
        <pc:cxnChg chg="mod topLvl">
          <ac:chgData name="Whittum, Mark L (USA)" userId="baae320b-021a-4296-b42b-2fdfe6389fce" providerId="ADAL" clId="{C8B0B70B-7DB5-47D8-9592-614FA26D7D4C}" dt="2025-08-04T14:10:32.644" v="1271" actId="164"/>
          <ac:cxnSpMkLst>
            <pc:docMk/>
            <pc:sldMk cId="3091641489" sldId="1308"/>
            <ac:cxnSpMk id="34" creationId="{BEE28B8B-9EAF-AEFA-9634-B3500E349A57}"/>
          </ac:cxnSpMkLst>
        </pc:cxnChg>
      </pc:sldChg>
      <pc:sldChg chg="modSp mod">
        <pc:chgData name="Whittum, Mark L (USA)" userId="baae320b-021a-4296-b42b-2fdfe6389fce" providerId="ADAL" clId="{C8B0B70B-7DB5-47D8-9592-614FA26D7D4C}" dt="2025-08-04T14:20:03.549" v="1324" actId="6549"/>
        <pc:sldMkLst>
          <pc:docMk/>
          <pc:sldMk cId="3619942241" sldId="1310"/>
        </pc:sldMkLst>
        <pc:spChg chg="mod">
          <ac:chgData name="Whittum, Mark L (USA)" userId="baae320b-021a-4296-b42b-2fdfe6389fce" providerId="ADAL" clId="{C8B0B70B-7DB5-47D8-9592-614FA26D7D4C}" dt="2025-08-04T14:20:03.549" v="1324" actId="6549"/>
          <ac:spMkLst>
            <pc:docMk/>
            <pc:sldMk cId="3619942241" sldId="1310"/>
            <ac:spMk id="5" creationId="{436BEB8B-7994-F583-DD17-B84FD38EF265}"/>
          </ac:spMkLst>
        </pc:spChg>
      </pc:sldChg>
      <pc:sldChg chg="del">
        <pc:chgData name="Whittum, Mark L (USA)" userId="baae320b-021a-4296-b42b-2fdfe6389fce" providerId="ADAL" clId="{C8B0B70B-7DB5-47D8-9592-614FA26D7D4C}" dt="2025-08-04T12:45:38.503" v="40" actId="47"/>
        <pc:sldMkLst>
          <pc:docMk/>
          <pc:sldMk cId="2805033685" sldId="1315"/>
        </pc:sldMkLst>
      </pc:sldChg>
      <pc:sldChg chg="del">
        <pc:chgData name="Whittum, Mark L (USA)" userId="baae320b-021a-4296-b42b-2fdfe6389fce" providerId="ADAL" clId="{C8B0B70B-7DB5-47D8-9592-614FA26D7D4C}" dt="2025-08-04T13:01:34.588" v="160" actId="47"/>
        <pc:sldMkLst>
          <pc:docMk/>
          <pc:sldMk cId="2685770986" sldId="1317"/>
        </pc:sldMkLst>
      </pc:sldChg>
      <pc:sldChg chg="modSp del mod">
        <pc:chgData name="Whittum, Mark L (USA)" userId="baae320b-021a-4296-b42b-2fdfe6389fce" providerId="ADAL" clId="{C8B0B70B-7DB5-47D8-9592-614FA26D7D4C}" dt="2025-08-04T13:01:35.438" v="161" actId="47"/>
        <pc:sldMkLst>
          <pc:docMk/>
          <pc:sldMk cId="2630642752" sldId="1318"/>
        </pc:sldMkLst>
        <pc:spChg chg="mod">
          <ac:chgData name="Whittum, Mark L (USA)" userId="baae320b-021a-4296-b42b-2fdfe6389fce" providerId="ADAL" clId="{C8B0B70B-7DB5-47D8-9592-614FA26D7D4C}" dt="2025-08-04T12:58:21.013" v="140" actId="6549"/>
          <ac:spMkLst>
            <pc:docMk/>
            <pc:sldMk cId="2630642752" sldId="1318"/>
            <ac:spMk id="14" creationId="{29D74F66-7458-50FB-B294-781DEB9040CA}"/>
          </ac:spMkLst>
        </pc:spChg>
      </pc:sldChg>
      <pc:sldChg chg="addSp modSp mod">
        <pc:chgData name="Whittum, Mark L (USA)" userId="baae320b-021a-4296-b42b-2fdfe6389fce" providerId="ADAL" clId="{C8B0B70B-7DB5-47D8-9592-614FA26D7D4C}" dt="2025-08-04T12:52:26.671" v="116" actId="6549"/>
        <pc:sldMkLst>
          <pc:docMk/>
          <pc:sldMk cId="1977309822" sldId="1319"/>
        </pc:sldMkLst>
        <pc:spChg chg="add mod">
          <ac:chgData name="Whittum, Mark L (USA)" userId="baae320b-021a-4296-b42b-2fdfe6389fce" providerId="ADAL" clId="{C8B0B70B-7DB5-47D8-9592-614FA26D7D4C}" dt="2025-08-04T12:52:26.671" v="116" actId="6549"/>
          <ac:spMkLst>
            <pc:docMk/>
            <pc:sldMk cId="1977309822" sldId="1319"/>
            <ac:spMk id="2" creationId="{BC918E4D-6299-387C-4B37-C7B1FF0D2522}"/>
          </ac:spMkLst>
        </pc:spChg>
        <pc:picChg chg="mod">
          <ac:chgData name="Whittum, Mark L (USA)" userId="baae320b-021a-4296-b42b-2fdfe6389fce" providerId="ADAL" clId="{C8B0B70B-7DB5-47D8-9592-614FA26D7D4C}" dt="2025-08-04T12:50:18.361" v="47" actId="1076"/>
          <ac:picMkLst>
            <pc:docMk/>
            <pc:sldMk cId="1977309822" sldId="1319"/>
            <ac:picMk id="7" creationId="{98986869-A4C9-8BE7-566B-CAA2A39ADECE}"/>
          </ac:picMkLst>
        </pc:picChg>
      </pc:sldChg>
      <pc:sldChg chg="ord">
        <pc:chgData name="Whittum, Mark L (USA)" userId="baae320b-021a-4296-b42b-2fdfe6389fce" providerId="ADAL" clId="{C8B0B70B-7DB5-47D8-9592-614FA26D7D4C}" dt="2025-08-04T13:58:15.235" v="1147"/>
        <pc:sldMkLst>
          <pc:docMk/>
          <pc:sldMk cId="3983396638" sldId="1321"/>
        </pc:sldMkLst>
      </pc:sldChg>
      <pc:sldChg chg="addSp delSp modSp mod">
        <pc:chgData name="Whittum, Mark L (USA)" userId="baae320b-021a-4296-b42b-2fdfe6389fce" providerId="ADAL" clId="{C8B0B70B-7DB5-47D8-9592-614FA26D7D4C}" dt="2025-08-04T12:42:48.514" v="39" actId="1076"/>
        <pc:sldMkLst>
          <pc:docMk/>
          <pc:sldMk cId="1600521873" sldId="1322"/>
        </pc:sldMkLst>
        <pc:spChg chg="mod">
          <ac:chgData name="Whittum, Mark L (USA)" userId="baae320b-021a-4296-b42b-2fdfe6389fce" providerId="ADAL" clId="{C8B0B70B-7DB5-47D8-9592-614FA26D7D4C}" dt="2025-08-04T12:42:30.261" v="36" actId="1076"/>
          <ac:spMkLst>
            <pc:docMk/>
            <pc:sldMk cId="1600521873" sldId="1322"/>
            <ac:spMk id="4" creationId="{725D6BB3-5482-92DF-2971-D5697A2AA186}"/>
          </ac:spMkLst>
        </pc:spChg>
        <pc:spChg chg="mod">
          <ac:chgData name="Whittum, Mark L (USA)" userId="baae320b-021a-4296-b42b-2fdfe6389fce" providerId="ADAL" clId="{C8B0B70B-7DB5-47D8-9592-614FA26D7D4C}" dt="2025-08-04T12:42:33.892" v="37" actId="14100"/>
          <ac:spMkLst>
            <pc:docMk/>
            <pc:sldMk cId="1600521873" sldId="1322"/>
            <ac:spMk id="13" creationId="{CEA158B4-197E-6E81-65A6-7850B88512D4}"/>
          </ac:spMkLst>
        </pc:spChg>
        <pc:spChg chg="add mod">
          <ac:chgData name="Whittum, Mark L (USA)" userId="baae320b-021a-4296-b42b-2fdfe6389fce" providerId="ADAL" clId="{C8B0B70B-7DB5-47D8-9592-614FA26D7D4C}" dt="2025-08-04T12:42:48.514" v="39" actId="1076"/>
          <ac:spMkLst>
            <pc:docMk/>
            <pc:sldMk cId="1600521873" sldId="1322"/>
            <ac:spMk id="14" creationId="{1AC44BDD-CB83-E961-F6CB-9A379139C551}"/>
          </ac:spMkLst>
        </pc:spChg>
        <pc:spChg chg="add mod">
          <ac:chgData name="Whittum, Mark L (USA)" userId="baae320b-021a-4296-b42b-2fdfe6389fce" providerId="ADAL" clId="{C8B0B70B-7DB5-47D8-9592-614FA26D7D4C}" dt="2025-08-04T12:42:48.514" v="39" actId="1076"/>
          <ac:spMkLst>
            <pc:docMk/>
            <pc:sldMk cId="1600521873" sldId="1322"/>
            <ac:spMk id="15" creationId="{4D99FB45-1555-1D30-E748-4CACACF9DFE7}"/>
          </ac:spMkLst>
        </pc:spChg>
        <pc:grpChg chg="add mod">
          <ac:chgData name="Whittum, Mark L (USA)" userId="baae320b-021a-4296-b42b-2fdfe6389fce" providerId="ADAL" clId="{C8B0B70B-7DB5-47D8-9592-614FA26D7D4C}" dt="2025-08-04T12:42:26.831" v="35" actId="1076"/>
          <ac:grpSpMkLst>
            <pc:docMk/>
            <pc:sldMk cId="1600521873" sldId="1322"/>
            <ac:grpSpMk id="10" creationId="{E042F76B-3AC0-D8E2-29F6-45D2CC2FC337}"/>
          </ac:grpSpMkLst>
        </pc:grpChg>
        <pc:picChg chg="mod">
          <ac:chgData name="Whittum, Mark L (USA)" userId="baae320b-021a-4296-b42b-2fdfe6389fce" providerId="ADAL" clId="{C8B0B70B-7DB5-47D8-9592-614FA26D7D4C}" dt="2025-08-04T12:42:24.755" v="34" actId="1076"/>
          <ac:picMkLst>
            <pc:docMk/>
            <pc:sldMk cId="1600521873" sldId="1322"/>
            <ac:picMk id="3" creationId="{76B27C13-10C6-862D-F5A4-DBEAB27231A1}"/>
          </ac:picMkLst>
        </pc:picChg>
        <pc:picChg chg="add del">
          <ac:chgData name="Whittum, Mark L (USA)" userId="baae320b-021a-4296-b42b-2fdfe6389fce" providerId="ADAL" clId="{C8B0B70B-7DB5-47D8-9592-614FA26D7D4C}" dt="2025-08-04T12:39:14.379" v="2" actId="478"/>
          <ac:picMkLst>
            <pc:docMk/>
            <pc:sldMk cId="1600521873" sldId="1322"/>
            <ac:picMk id="7" creationId="{7A7F8B31-EBAD-8792-5AD2-390D1D05E2C0}"/>
          </ac:picMkLst>
        </pc:picChg>
        <pc:picChg chg="add mod">
          <ac:chgData name="Whittum, Mark L (USA)" userId="baae320b-021a-4296-b42b-2fdfe6389fce" providerId="ADAL" clId="{C8B0B70B-7DB5-47D8-9592-614FA26D7D4C}" dt="2025-08-04T12:42:21.670" v="33" actId="164"/>
          <ac:picMkLst>
            <pc:docMk/>
            <pc:sldMk cId="1600521873" sldId="1322"/>
            <ac:picMk id="8" creationId="{5BE446B6-E5D3-FD11-326F-F9C8E604817A}"/>
          </ac:picMkLst>
        </pc:picChg>
        <pc:picChg chg="add mod">
          <ac:chgData name="Whittum, Mark L (USA)" userId="baae320b-021a-4296-b42b-2fdfe6389fce" providerId="ADAL" clId="{C8B0B70B-7DB5-47D8-9592-614FA26D7D4C}" dt="2025-08-04T12:42:21.670" v="33" actId="164"/>
          <ac:picMkLst>
            <pc:docMk/>
            <pc:sldMk cId="1600521873" sldId="1322"/>
            <ac:picMk id="9" creationId="{B31ACF8F-FEDA-7D2E-8AC7-E3C05DF8EBB4}"/>
          </ac:picMkLst>
        </pc:picChg>
      </pc:sldChg>
      <pc:sldChg chg="ord">
        <pc:chgData name="Whittum, Mark L (USA)" userId="baae320b-021a-4296-b42b-2fdfe6389fce" providerId="ADAL" clId="{C8B0B70B-7DB5-47D8-9592-614FA26D7D4C}" dt="2025-08-04T13:25:58.537" v="488"/>
        <pc:sldMkLst>
          <pc:docMk/>
          <pc:sldMk cId="4105461131" sldId="1323"/>
        </pc:sldMkLst>
      </pc:sldChg>
      <pc:sldChg chg="addSp delSp modSp mod modAnim">
        <pc:chgData name="Whittum, Mark L (USA)" userId="baae320b-021a-4296-b42b-2fdfe6389fce" providerId="ADAL" clId="{C8B0B70B-7DB5-47D8-9592-614FA26D7D4C}" dt="2025-08-04T14:14:59.610" v="1313"/>
        <pc:sldMkLst>
          <pc:docMk/>
          <pc:sldMk cId="3966830861" sldId="2147483588"/>
        </pc:sldMkLst>
        <pc:spChg chg="mod topLvl">
          <ac:chgData name="Whittum, Mark L (USA)" userId="baae320b-021a-4296-b42b-2fdfe6389fce" providerId="ADAL" clId="{C8B0B70B-7DB5-47D8-9592-614FA26D7D4C}" dt="2025-08-04T14:14:11.185" v="1303" actId="164"/>
          <ac:spMkLst>
            <pc:docMk/>
            <pc:sldMk cId="3966830861" sldId="2147483588"/>
            <ac:spMk id="5" creationId="{A0C8CB87-A781-31F4-FE95-4CBEADBB8A87}"/>
          </ac:spMkLst>
        </pc:spChg>
        <pc:spChg chg="mod topLvl">
          <ac:chgData name="Whittum, Mark L (USA)" userId="baae320b-021a-4296-b42b-2fdfe6389fce" providerId="ADAL" clId="{C8B0B70B-7DB5-47D8-9592-614FA26D7D4C}" dt="2025-08-04T14:13:47.332" v="1301" actId="165"/>
          <ac:spMkLst>
            <pc:docMk/>
            <pc:sldMk cId="3966830861" sldId="2147483588"/>
            <ac:spMk id="7" creationId="{163B79A1-F402-CF7D-FABC-001F36A2C4B0}"/>
          </ac:spMkLst>
        </pc:spChg>
        <pc:spChg chg="mod topLvl">
          <ac:chgData name="Whittum, Mark L (USA)" userId="baae320b-021a-4296-b42b-2fdfe6389fce" providerId="ADAL" clId="{C8B0B70B-7DB5-47D8-9592-614FA26D7D4C}" dt="2025-08-04T14:14:58.097" v="1312" actId="164"/>
          <ac:spMkLst>
            <pc:docMk/>
            <pc:sldMk cId="3966830861" sldId="2147483588"/>
            <ac:spMk id="8" creationId="{7A8C5DCC-C1F3-1A98-5B85-D9B79A05AB37}"/>
          </ac:spMkLst>
        </pc:spChg>
        <pc:spChg chg="mod topLvl">
          <ac:chgData name="Whittum, Mark L (USA)" userId="baae320b-021a-4296-b42b-2fdfe6389fce" providerId="ADAL" clId="{C8B0B70B-7DB5-47D8-9592-614FA26D7D4C}" dt="2025-08-04T14:13:47.332" v="1301" actId="165"/>
          <ac:spMkLst>
            <pc:docMk/>
            <pc:sldMk cId="3966830861" sldId="2147483588"/>
            <ac:spMk id="10" creationId="{572821CE-227C-3FD5-6F8A-14E641EA4355}"/>
          </ac:spMkLst>
        </pc:spChg>
        <pc:spChg chg="mod topLvl">
          <ac:chgData name="Whittum, Mark L (USA)" userId="baae320b-021a-4296-b42b-2fdfe6389fce" providerId="ADAL" clId="{C8B0B70B-7DB5-47D8-9592-614FA26D7D4C}" dt="2025-08-04T14:14:41.765" v="1309" actId="164"/>
          <ac:spMkLst>
            <pc:docMk/>
            <pc:sldMk cId="3966830861" sldId="2147483588"/>
            <ac:spMk id="12" creationId="{3ED23A4F-F6E8-4ADC-BFCA-2DC2C875BCC7}"/>
          </ac:spMkLst>
        </pc:spChg>
        <pc:spChg chg="mod topLvl">
          <ac:chgData name="Whittum, Mark L (USA)" userId="baae320b-021a-4296-b42b-2fdfe6389fce" providerId="ADAL" clId="{C8B0B70B-7DB5-47D8-9592-614FA26D7D4C}" dt="2025-08-04T14:14:58.097" v="1312" actId="164"/>
          <ac:spMkLst>
            <pc:docMk/>
            <pc:sldMk cId="3966830861" sldId="2147483588"/>
            <ac:spMk id="13" creationId="{4FA80B92-0B22-E462-1B7B-2DC91F250D2C}"/>
          </ac:spMkLst>
        </pc:spChg>
        <pc:spChg chg="mod topLvl">
          <ac:chgData name="Whittum, Mark L (USA)" userId="baae320b-021a-4296-b42b-2fdfe6389fce" providerId="ADAL" clId="{C8B0B70B-7DB5-47D8-9592-614FA26D7D4C}" dt="2025-08-04T14:14:11.185" v="1303" actId="164"/>
          <ac:spMkLst>
            <pc:docMk/>
            <pc:sldMk cId="3966830861" sldId="2147483588"/>
            <ac:spMk id="16" creationId="{D6D28357-5647-CB57-E25E-7C02816A333E}"/>
          </ac:spMkLst>
        </pc:spChg>
        <pc:spChg chg="mod">
          <ac:chgData name="Whittum, Mark L (USA)" userId="baae320b-021a-4296-b42b-2fdfe6389fce" providerId="ADAL" clId="{C8B0B70B-7DB5-47D8-9592-614FA26D7D4C}" dt="2025-08-04T14:14:20.521" v="1305" actId="165"/>
          <ac:spMkLst>
            <pc:docMk/>
            <pc:sldMk cId="3966830861" sldId="2147483588"/>
            <ac:spMk id="17" creationId="{EE4B43B7-D3F5-3FF8-5C77-9E9FECB1E7C3}"/>
          </ac:spMkLst>
        </pc:spChg>
        <pc:spChg chg="add mod">
          <ac:chgData name="Whittum, Mark L (USA)" userId="baae320b-021a-4296-b42b-2fdfe6389fce" providerId="ADAL" clId="{C8B0B70B-7DB5-47D8-9592-614FA26D7D4C}" dt="2025-08-04T14:00:51.079" v="1207" actId="14100"/>
          <ac:spMkLst>
            <pc:docMk/>
            <pc:sldMk cId="3966830861" sldId="2147483588"/>
            <ac:spMk id="21" creationId="{2D909E9E-C3A0-AC97-7D20-9A3F2D173148}"/>
          </ac:spMkLst>
        </pc:spChg>
        <pc:spChg chg="mod topLvl">
          <ac:chgData name="Whittum, Mark L (USA)" userId="baae320b-021a-4296-b42b-2fdfe6389fce" providerId="ADAL" clId="{C8B0B70B-7DB5-47D8-9592-614FA26D7D4C}" dt="2025-08-04T14:14:41.765" v="1309" actId="164"/>
          <ac:spMkLst>
            <pc:docMk/>
            <pc:sldMk cId="3966830861" sldId="2147483588"/>
            <ac:spMk id="24" creationId="{0B532BBE-8A00-F490-2D76-954965C355A3}"/>
          </ac:spMkLst>
        </pc:spChg>
        <pc:spChg chg="mod topLvl">
          <ac:chgData name="Whittum, Mark L (USA)" userId="baae320b-021a-4296-b42b-2fdfe6389fce" providerId="ADAL" clId="{C8B0B70B-7DB5-47D8-9592-614FA26D7D4C}" dt="2025-08-04T14:14:30.094" v="1306" actId="164"/>
          <ac:spMkLst>
            <pc:docMk/>
            <pc:sldMk cId="3966830861" sldId="2147483588"/>
            <ac:spMk id="28" creationId="{8118569B-4E51-1E21-9B83-E1F3174E78B0}"/>
          </ac:spMkLst>
        </pc:spChg>
        <pc:grpChg chg="add mod">
          <ac:chgData name="Whittum, Mark L (USA)" userId="baae320b-021a-4296-b42b-2fdfe6389fce" providerId="ADAL" clId="{C8B0B70B-7DB5-47D8-9592-614FA26D7D4C}" dt="2025-08-04T13:48:04.602" v="880" actId="1076"/>
          <ac:grpSpMkLst>
            <pc:docMk/>
            <pc:sldMk cId="3966830861" sldId="2147483588"/>
            <ac:grpSpMk id="14" creationId="{8B2FB2AC-A065-743B-5222-C608E0A47967}"/>
          </ac:grpSpMkLst>
        </pc:grpChg>
        <pc:grpChg chg="del mod">
          <ac:chgData name="Whittum, Mark L (USA)" userId="baae320b-021a-4296-b42b-2fdfe6389fce" providerId="ADAL" clId="{C8B0B70B-7DB5-47D8-9592-614FA26D7D4C}" dt="2025-08-04T14:14:07.485" v="1302" actId="165"/>
          <ac:grpSpMkLst>
            <pc:docMk/>
            <pc:sldMk cId="3966830861" sldId="2147483588"/>
            <ac:grpSpMk id="18" creationId="{554BE1D2-20E7-EEBA-EB21-4271F67D7A06}"/>
          </ac:grpSpMkLst>
        </pc:grpChg>
        <pc:grpChg chg="add mod">
          <ac:chgData name="Whittum, Mark L (USA)" userId="baae320b-021a-4296-b42b-2fdfe6389fce" providerId="ADAL" clId="{C8B0B70B-7DB5-47D8-9592-614FA26D7D4C}" dt="2025-08-04T14:14:11.185" v="1303" actId="164"/>
          <ac:grpSpMkLst>
            <pc:docMk/>
            <pc:sldMk cId="3966830861" sldId="2147483588"/>
            <ac:grpSpMk id="22" creationId="{CBAD0CD0-D18C-59E1-88BA-F4E1DEE9D8BE}"/>
          </ac:grpSpMkLst>
        </pc:grpChg>
        <pc:grpChg chg="mod topLvl">
          <ac:chgData name="Whittum, Mark L (USA)" userId="baae320b-021a-4296-b42b-2fdfe6389fce" providerId="ADAL" clId="{C8B0B70B-7DB5-47D8-9592-614FA26D7D4C}" dt="2025-08-04T14:14:30.094" v="1306" actId="164"/>
          <ac:grpSpMkLst>
            <pc:docMk/>
            <pc:sldMk cId="3966830861" sldId="2147483588"/>
            <ac:grpSpMk id="23" creationId="{B3F23D88-8160-B366-3578-BD9D58F8104E}"/>
          </ac:grpSpMkLst>
        </pc:grpChg>
        <pc:grpChg chg="del mod">
          <ac:chgData name="Whittum, Mark L (USA)" userId="baae320b-021a-4296-b42b-2fdfe6389fce" providerId="ADAL" clId="{C8B0B70B-7DB5-47D8-9592-614FA26D7D4C}" dt="2025-08-04T14:14:37.523" v="1308" actId="165"/>
          <ac:grpSpMkLst>
            <pc:docMk/>
            <pc:sldMk cId="3966830861" sldId="2147483588"/>
            <ac:grpSpMk id="26" creationId="{055E2591-AFE2-72B9-0A9A-38541544B3D0}"/>
          </ac:grpSpMkLst>
        </pc:grpChg>
        <pc:grpChg chg="del mod">
          <ac:chgData name="Whittum, Mark L (USA)" userId="baae320b-021a-4296-b42b-2fdfe6389fce" providerId="ADAL" clId="{C8B0B70B-7DB5-47D8-9592-614FA26D7D4C}" dt="2025-08-04T14:14:52.804" v="1311" actId="165"/>
          <ac:grpSpMkLst>
            <pc:docMk/>
            <pc:sldMk cId="3966830861" sldId="2147483588"/>
            <ac:grpSpMk id="27" creationId="{B3CFE86D-A8D6-7D80-B05E-3D5DFC2A06D5}"/>
          </ac:grpSpMkLst>
        </pc:grpChg>
        <pc:grpChg chg="add mod">
          <ac:chgData name="Whittum, Mark L (USA)" userId="baae320b-021a-4296-b42b-2fdfe6389fce" providerId="ADAL" clId="{C8B0B70B-7DB5-47D8-9592-614FA26D7D4C}" dt="2025-08-04T14:14:30.094" v="1306" actId="164"/>
          <ac:grpSpMkLst>
            <pc:docMk/>
            <pc:sldMk cId="3966830861" sldId="2147483588"/>
            <ac:grpSpMk id="29" creationId="{A8F2F58C-D822-027A-1360-C4F5452CEF43}"/>
          </ac:grpSpMkLst>
        </pc:grpChg>
        <pc:grpChg chg="del mod">
          <ac:chgData name="Whittum, Mark L (USA)" userId="baae320b-021a-4296-b42b-2fdfe6389fce" providerId="ADAL" clId="{C8B0B70B-7DB5-47D8-9592-614FA26D7D4C}" dt="2025-08-04T14:14:20.521" v="1305" actId="165"/>
          <ac:grpSpMkLst>
            <pc:docMk/>
            <pc:sldMk cId="3966830861" sldId="2147483588"/>
            <ac:grpSpMk id="30" creationId="{6ED819BB-BD11-0BAB-8E00-B58B3B6A792B}"/>
          </ac:grpSpMkLst>
        </pc:grpChg>
        <pc:grpChg chg="add mod">
          <ac:chgData name="Whittum, Mark L (USA)" userId="baae320b-021a-4296-b42b-2fdfe6389fce" providerId="ADAL" clId="{C8B0B70B-7DB5-47D8-9592-614FA26D7D4C}" dt="2025-08-04T14:14:41.765" v="1309" actId="164"/>
          <ac:grpSpMkLst>
            <pc:docMk/>
            <pc:sldMk cId="3966830861" sldId="2147483588"/>
            <ac:grpSpMk id="31" creationId="{CAA0F177-44D2-8C4B-FFC0-9595F48A5932}"/>
          </ac:grpSpMkLst>
        </pc:grpChg>
        <pc:grpChg chg="add mod">
          <ac:chgData name="Whittum, Mark L (USA)" userId="baae320b-021a-4296-b42b-2fdfe6389fce" providerId="ADAL" clId="{C8B0B70B-7DB5-47D8-9592-614FA26D7D4C}" dt="2025-08-04T14:14:58.097" v="1312" actId="164"/>
          <ac:grpSpMkLst>
            <pc:docMk/>
            <pc:sldMk cId="3966830861" sldId="2147483588"/>
            <ac:grpSpMk id="32" creationId="{E21EC631-D386-6579-ED47-E8E9610F5C5C}"/>
          </ac:grpSpMkLst>
        </pc:grpChg>
        <pc:picChg chg="mod">
          <ac:chgData name="Whittum, Mark L (USA)" userId="baae320b-021a-4296-b42b-2fdfe6389fce" providerId="ADAL" clId="{C8B0B70B-7DB5-47D8-9592-614FA26D7D4C}" dt="2025-08-04T13:47:42.079" v="878" actId="164"/>
          <ac:picMkLst>
            <pc:docMk/>
            <pc:sldMk cId="3966830861" sldId="2147483588"/>
            <ac:picMk id="15" creationId="{ED972656-519C-D9A0-89BE-8DA93F6212EA}"/>
          </ac:picMkLst>
        </pc:picChg>
        <pc:cxnChg chg="mod">
          <ac:chgData name="Whittum, Mark L (USA)" userId="baae320b-021a-4296-b42b-2fdfe6389fce" providerId="ADAL" clId="{C8B0B70B-7DB5-47D8-9592-614FA26D7D4C}" dt="2025-08-04T13:47:42.079" v="878" actId="164"/>
          <ac:cxnSpMkLst>
            <pc:docMk/>
            <pc:sldMk cId="3966830861" sldId="2147483588"/>
            <ac:cxnSpMk id="9" creationId="{E964E028-8332-E8D6-DE53-1B6F5641CA9A}"/>
          </ac:cxnSpMkLst>
        </pc:cxnChg>
        <pc:cxnChg chg="mod">
          <ac:chgData name="Whittum, Mark L (USA)" userId="baae320b-021a-4296-b42b-2fdfe6389fce" providerId="ADAL" clId="{C8B0B70B-7DB5-47D8-9592-614FA26D7D4C}" dt="2025-08-04T14:14:20.521" v="1305" actId="165"/>
          <ac:cxnSpMkLst>
            <pc:docMk/>
            <pc:sldMk cId="3966830861" sldId="2147483588"/>
            <ac:cxnSpMk id="19" creationId="{BC2C2EC8-72E1-F8B4-26C2-8637C9584C31}"/>
          </ac:cxnSpMkLst>
        </pc:cxnChg>
        <pc:cxnChg chg="mod topLvl">
          <ac:chgData name="Whittum, Mark L (USA)" userId="baae320b-021a-4296-b42b-2fdfe6389fce" providerId="ADAL" clId="{C8B0B70B-7DB5-47D8-9592-614FA26D7D4C}" dt="2025-08-04T14:14:11.185" v="1303" actId="164"/>
          <ac:cxnSpMkLst>
            <pc:docMk/>
            <pc:sldMk cId="3966830861" sldId="2147483588"/>
            <ac:cxnSpMk id="20" creationId="{D022577F-E99E-561F-3048-54D62A60367C}"/>
          </ac:cxnSpMkLst>
        </pc:cxnChg>
        <pc:cxnChg chg="mod topLvl">
          <ac:chgData name="Whittum, Mark L (USA)" userId="baae320b-021a-4296-b42b-2fdfe6389fce" providerId="ADAL" clId="{C8B0B70B-7DB5-47D8-9592-614FA26D7D4C}" dt="2025-08-04T14:14:41.765" v="1309" actId="164"/>
          <ac:cxnSpMkLst>
            <pc:docMk/>
            <pc:sldMk cId="3966830861" sldId="2147483588"/>
            <ac:cxnSpMk id="25" creationId="{C30CAFBE-7869-FB98-F7F0-3BEDBBC5EAC8}"/>
          </ac:cxnSpMkLst>
        </pc:cxnChg>
        <pc:cxnChg chg="mod topLvl">
          <ac:chgData name="Whittum, Mark L (USA)" userId="baae320b-021a-4296-b42b-2fdfe6389fce" providerId="ADAL" clId="{C8B0B70B-7DB5-47D8-9592-614FA26D7D4C}" dt="2025-08-04T14:14:58.097" v="1312" actId="164"/>
          <ac:cxnSpMkLst>
            <pc:docMk/>
            <pc:sldMk cId="3966830861" sldId="2147483588"/>
            <ac:cxnSpMk id="34" creationId="{D269231E-62FB-2E95-E03C-A5EBEB83794A}"/>
          </ac:cxnSpMkLst>
        </pc:cxnChg>
      </pc:sldChg>
      <pc:sldChg chg="addSp delSp modSp mod modAnim">
        <pc:chgData name="Whittum, Mark L (USA)" userId="baae320b-021a-4296-b42b-2fdfe6389fce" providerId="ADAL" clId="{C8B0B70B-7DB5-47D8-9592-614FA26D7D4C}" dt="2025-08-04T14:15:59.135" v="1323"/>
        <pc:sldMkLst>
          <pc:docMk/>
          <pc:sldMk cId="262496119" sldId="2147483589"/>
        </pc:sldMkLst>
        <pc:spChg chg="mod topLvl">
          <ac:chgData name="Whittum, Mark L (USA)" userId="baae320b-021a-4296-b42b-2fdfe6389fce" providerId="ADAL" clId="{C8B0B70B-7DB5-47D8-9592-614FA26D7D4C}" dt="2025-08-04T14:15:30.762" v="1316" actId="164"/>
          <ac:spMkLst>
            <pc:docMk/>
            <pc:sldMk cId="262496119" sldId="2147483589"/>
            <ac:spMk id="5" creationId="{E660D4F9-8BBB-A23F-81F6-C19C44FECB15}"/>
          </ac:spMkLst>
        </pc:spChg>
        <pc:spChg chg="mod topLvl">
          <ac:chgData name="Whittum, Mark L (USA)" userId="baae320b-021a-4296-b42b-2fdfe6389fce" providerId="ADAL" clId="{C8B0B70B-7DB5-47D8-9592-614FA26D7D4C}" dt="2025-08-04T14:15:19.803" v="1314" actId="165"/>
          <ac:spMkLst>
            <pc:docMk/>
            <pc:sldMk cId="262496119" sldId="2147483589"/>
            <ac:spMk id="7" creationId="{F7DA9835-6157-598A-F77D-59BFF0AB5E57}"/>
          </ac:spMkLst>
        </pc:spChg>
        <pc:spChg chg="mod topLvl">
          <ac:chgData name="Whittum, Mark L (USA)" userId="baae320b-021a-4296-b42b-2fdfe6389fce" providerId="ADAL" clId="{C8B0B70B-7DB5-47D8-9592-614FA26D7D4C}" dt="2025-08-04T14:15:19.803" v="1314" actId="165"/>
          <ac:spMkLst>
            <pc:docMk/>
            <pc:sldMk cId="262496119" sldId="2147483589"/>
            <ac:spMk id="10" creationId="{93208CFE-30BD-12DD-BB1D-F65497B84D2E}"/>
          </ac:spMkLst>
        </pc:spChg>
        <pc:spChg chg="mod topLvl">
          <ac:chgData name="Whittum, Mark L (USA)" userId="baae320b-021a-4296-b42b-2fdfe6389fce" providerId="ADAL" clId="{C8B0B70B-7DB5-47D8-9592-614FA26D7D4C}" dt="2025-08-04T14:15:30.762" v="1316" actId="164"/>
          <ac:spMkLst>
            <pc:docMk/>
            <pc:sldMk cId="262496119" sldId="2147483589"/>
            <ac:spMk id="11" creationId="{97B1DB8F-89F3-B40B-E124-BA6F1D7BD5D0}"/>
          </ac:spMkLst>
        </pc:spChg>
        <pc:spChg chg="mod topLvl">
          <ac:chgData name="Whittum, Mark L (USA)" userId="baae320b-021a-4296-b42b-2fdfe6389fce" providerId="ADAL" clId="{C8B0B70B-7DB5-47D8-9592-614FA26D7D4C}" dt="2025-08-04T14:15:58.175" v="1322" actId="164"/>
          <ac:spMkLst>
            <pc:docMk/>
            <pc:sldMk cId="262496119" sldId="2147483589"/>
            <ac:spMk id="12" creationId="{6B08D7BD-2C31-6045-A2EB-B30060D6FFD7}"/>
          </ac:spMkLst>
        </pc:spChg>
        <pc:spChg chg="mod topLvl">
          <ac:chgData name="Whittum, Mark L (USA)" userId="baae320b-021a-4296-b42b-2fdfe6389fce" providerId="ADAL" clId="{C8B0B70B-7DB5-47D8-9592-614FA26D7D4C}" dt="2025-08-04T14:15:58.175" v="1322" actId="164"/>
          <ac:spMkLst>
            <pc:docMk/>
            <pc:sldMk cId="262496119" sldId="2147483589"/>
            <ac:spMk id="15" creationId="{31E7AD4A-4575-3985-53A2-7B64C4F20D7C}"/>
          </ac:spMkLst>
        </pc:spChg>
        <pc:spChg chg="mod topLvl">
          <ac:chgData name="Whittum, Mark L (USA)" userId="baae320b-021a-4296-b42b-2fdfe6389fce" providerId="ADAL" clId="{C8B0B70B-7DB5-47D8-9592-614FA26D7D4C}" dt="2025-08-04T14:15:45.033" v="1319" actId="164"/>
          <ac:spMkLst>
            <pc:docMk/>
            <pc:sldMk cId="262496119" sldId="2147483589"/>
            <ac:spMk id="16" creationId="{5D9A7838-1C7B-A178-A0C4-3C72BF0CFAE6}"/>
          </ac:spMkLst>
        </pc:spChg>
        <pc:spChg chg="mod topLvl">
          <ac:chgData name="Whittum, Mark L (USA)" userId="baae320b-021a-4296-b42b-2fdfe6389fce" providerId="ADAL" clId="{C8B0B70B-7DB5-47D8-9592-614FA26D7D4C}" dt="2025-08-04T14:15:45.033" v="1319" actId="164"/>
          <ac:spMkLst>
            <pc:docMk/>
            <pc:sldMk cId="262496119" sldId="2147483589"/>
            <ac:spMk id="20" creationId="{9228830B-2E4A-0C3C-5495-49A1ECB5FEEA}"/>
          </ac:spMkLst>
        </pc:spChg>
        <pc:spChg chg="add mod">
          <ac:chgData name="Whittum, Mark L (USA)" userId="baae320b-021a-4296-b42b-2fdfe6389fce" providerId="ADAL" clId="{C8B0B70B-7DB5-47D8-9592-614FA26D7D4C}" dt="2025-08-04T14:01:00.466" v="1208" actId="14100"/>
          <ac:spMkLst>
            <pc:docMk/>
            <pc:sldMk cId="262496119" sldId="2147483589"/>
            <ac:spMk id="22" creationId="{AF31019B-DD52-7E05-83D4-26B85BDC3469}"/>
          </ac:spMkLst>
        </pc:spChg>
        <pc:grpChg chg="del mod">
          <ac:chgData name="Whittum, Mark L (USA)" userId="baae320b-021a-4296-b42b-2fdfe6389fce" providerId="ADAL" clId="{C8B0B70B-7DB5-47D8-9592-614FA26D7D4C}" dt="2025-08-04T14:15:26.631" v="1315" actId="165"/>
          <ac:grpSpMkLst>
            <pc:docMk/>
            <pc:sldMk cId="262496119" sldId="2147483589"/>
            <ac:grpSpMk id="18" creationId="{9DCA722B-3D92-00C1-FB55-9C00F303ABF8}"/>
          </ac:grpSpMkLst>
        </pc:grpChg>
        <pc:grpChg chg="add del mod">
          <ac:chgData name="Whittum, Mark L (USA)" userId="baae320b-021a-4296-b42b-2fdfe6389fce" providerId="ADAL" clId="{C8B0B70B-7DB5-47D8-9592-614FA26D7D4C}" dt="2025-08-04T14:15:19.803" v="1314" actId="165"/>
          <ac:grpSpMkLst>
            <pc:docMk/>
            <pc:sldMk cId="262496119" sldId="2147483589"/>
            <ac:grpSpMk id="21" creationId="{DB5588C2-7512-6017-079D-3E80665F61C7}"/>
          </ac:grpSpMkLst>
        </pc:grpChg>
        <pc:grpChg chg="del mod">
          <ac:chgData name="Whittum, Mark L (USA)" userId="baae320b-021a-4296-b42b-2fdfe6389fce" providerId="ADAL" clId="{C8B0B70B-7DB5-47D8-9592-614FA26D7D4C}" dt="2025-08-04T14:15:41.230" v="1318" actId="165"/>
          <ac:grpSpMkLst>
            <pc:docMk/>
            <pc:sldMk cId="262496119" sldId="2147483589"/>
            <ac:grpSpMk id="23" creationId="{BE3E39BE-837B-E44D-36B7-27E1A3DD9571}"/>
          </ac:grpSpMkLst>
        </pc:grpChg>
        <pc:grpChg chg="del mod">
          <ac:chgData name="Whittum, Mark L (USA)" userId="baae320b-021a-4296-b42b-2fdfe6389fce" providerId="ADAL" clId="{C8B0B70B-7DB5-47D8-9592-614FA26D7D4C}" dt="2025-08-04T14:15:54.060" v="1321" actId="165"/>
          <ac:grpSpMkLst>
            <pc:docMk/>
            <pc:sldMk cId="262496119" sldId="2147483589"/>
            <ac:grpSpMk id="24" creationId="{DE317218-5962-31F4-8F8A-EF3F07BE2801}"/>
          </ac:grpSpMkLst>
        </pc:grpChg>
        <pc:grpChg chg="add mod">
          <ac:chgData name="Whittum, Mark L (USA)" userId="baae320b-021a-4296-b42b-2fdfe6389fce" providerId="ADAL" clId="{C8B0B70B-7DB5-47D8-9592-614FA26D7D4C}" dt="2025-08-04T14:15:30.762" v="1316" actId="164"/>
          <ac:grpSpMkLst>
            <pc:docMk/>
            <pc:sldMk cId="262496119" sldId="2147483589"/>
            <ac:grpSpMk id="25" creationId="{0A832F68-E0A4-05BD-BF9A-0A781BC901DF}"/>
          </ac:grpSpMkLst>
        </pc:grpChg>
        <pc:grpChg chg="add mod">
          <ac:chgData name="Whittum, Mark L (USA)" userId="baae320b-021a-4296-b42b-2fdfe6389fce" providerId="ADAL" clId="{C8B0B70B-7DB5-47D8-9592-614FA26D7D4C}" dt="2025-08-04T14:15:45.033" v="1319" actId="164"/>
          <ac:grpSpMkLst>
            <pc:docMk/>
            <pc:sldMk cId="262496119" sldId="2147483589"/>
            <ac:grpSpMk id="26" creationId="{D7AF517A-3FBB-3505-FDE6-762B795085C8}"/>
          </ac:grpSpMkLst>
        </pc:grpChg>
        <pc:grpChg chg="add mod">
          <ac:chgData name="Whittum, Mark L (USA)" userId="baae320b-021a-4296-b42b-2fdfe6389fce" providerId="ADAL" clId="{C8B0B70B-7DB5-47D8-9592-614FA26D7D4C}" dt="2025-08-04T14:15:58.175" v="1322" actId="164"/>
          <ac:grpSpMkLst>
            <pc:docMk/>
            <pc:sldMk cId="262496119" sldId="2147483589"/>
            <ac:grpSpMk id="27" creationId="{F936FE1F-B9B4-DB36-FED7-BF91081B502F}"/>
          </ac:grpSpMkLst>
        </pc:grpChg>
        <pc:picChg chg="mod topLvl">
          <ac:chgData name="Whittum, Mark L (USA)" userId="baae320b-021a-4296-b42b-2fdfe6389fce" providerId="ADAL" clId="{C8B0B70B-7DB5-47D8-9592-614FA26D7D4C}" dt="2025-08-04T14:15:19.803" v="1314" actId="165"/>
          <ac:picMkLst>
            <pc:docMk/>
            <pc:sldMk cId="262496119" sldId="2147483589"/>
            <ac:picMk id="2" creationId="{BDF2E4DD-C9C3-40B1-0D86-E96D60147C4A}"/>
          </ac:picMkLst>
        </pc:picChg>
        <pc:cxnChg chg="mod">
          <ac:chgData name="Whittum, Mark L (USA)" userId="baae320b-021a-4296-b42b-2fdfe6389fce" providerId="ADAL" clId="{C8B0B70B-7DB5-47D8-9592-614FA26D7D4C}" dt="2025-08-04T13:42:55.278" v="713" actId="164"/>
          <ac:cxnSpMkLst>
            <pc:docMk/>
            <pc:sldMk cId="262496119" sldId="2147483589"/>
            <ac:cxnSpMk id="9" creationId="{2660264C-8A7E-12AB-DBB7-C7ECB65645D9}"/>
          </ac:cxnSpMkLst>
        </pc:cxnChg>
        <pc:cxnChg chg="mod topLvl">
          <ac:chgData name="Whittum, Mark L (USA)" userId="baae320b-021a-4296-b42b-2fdfe6389fce" providerId="ADAL" clId="{C8B0B70B-7DB5-47D8-9592-614FA26D7D4C}" dt="2025-08-04T14:15:30.762" v="1316" actId="164"/>
          <ac:cxnSpMkLst>
            <pc:docMk/>
            <pc:sldMk cId="262496119" sldId="2147483589"/>
            <ac:cxnSpMk id="14" creationId="{F7CD8BCC-A73D-FF58-A4D1-B9ABD7B90D1E}"/>
          </ac:cxnSpMkLst>
        </pc:cxnChg>
        <pc:cxnChg chg="mod topLvl">
          <ac:chgData name="Whittum, Mark L (USA)" userId="baae320b-021a-4296-b42b-2fdfe6389fce" providerId="ADAL" clId="{C8B0B70B-7DB5-47D8-9592-614FA26D7D4C}" dt="2025-08-04T14:15:58.175" v="1322" actId="164"/>
          <ac:cxnSpMkLst>
            <pc:docMk/>
            <pc:sldMk cId="262496119" sldId="2147483589"/>
            <ac:cxnSpMk id="17" creationId="{7D6AB8DD-3698-209B-8831-A107899583F1}"/>
          </ac:cxnSpMkLst>
        </pc:cxnChg>
        <pc:cxnChg chg="mod topLvl">
          <ac:chgData name="Whittum, Mark L (USA)" userId="baae320b-021a-4296-b42b-2fdfe6389fce" providerId="ADAL" clId="{C8B0B70B-7DB5-47D8-9592-614FA26D7D4C}" dt="2025-08-04T14:15:45.033" v="1319" actId="164"/>
          <ac:cxnSpMkLst>
            <pc:docMk/>
            <pc:sldMk cId="262496119" sldId="2147483589"/>
            <ac:cxnSpMk id="19" creationId="{EEF2D538-0E76-2B31-16BF-7A75B8DC1418}"/>
          </ac:cxnSpMkLst>
        </pc:cxnChg>
      </pc:sldChg>
      <pc:sldChg chg="addSp delSp modSp add mod">
        <pc:chgData name="Whittum, Mark L (USA)" userId="baae320b-021a-4296-b42b-2fdfe6389fce" providerId="ADAL" clId="{C8B0B70B-7DB5-47D8-9592-614FA26D7D4C}" dt="2025-08-04T14:07:20.339" v="1249" actId="20577"/>
        <pc:sldMkLst>
          <pc:docMk/>
          <pc:sldMk cId="3607031659" sldId="2147483590"/>
        </pc:sldMkLst>
        <pc:spChg chg="mod">
          <ac:chgData name="Whittum, Mark L (USA)" userId="baae320b-021a-4296-b42b-2fdfe6389fce" providerId="ADAL" clId="{C8B0B70B-7DB5-47D8-9592-614FA26D7D4C}" dt="2025-08-04T13:11:33.167" v="258" actId="5793"/>
          <ac:spMkLst>
            <pc:docMk/>
            <pc:sldMk cId="3607031659" sldId="2147483590"/>
            <ac:spMk id="2" creationId="{86024CEF-31D5-29D4-1212-8B5AFDC68B48}"/>
          </ac:spMkLst>
        </pc:spChg>
        <pc:spChg chg="add mod">
          <ac:chgData name="Whittum, Mark L (USA)" userId="baae320b-021a-4296-b42b-2fdfe6389fce" providerId="ADAL" clId="{C8B0B70B-7DB5-47D8-9592-614FA26D7D4C}" dt="2025-08-04T13:15:45.050" v="324" actId="404"/>
          <ac:spMkLst>
            <pc:docMk/>
            <pc:sldMk cId="3607031659" sldId="2147483590"/>
            <ac:spMk id="4" creationId="{92C69FAB-7B91-12DC-F6F0-B5C8A81440AB}"/>
          </ac:spMkLst>
        </pc:spChg>
        <pc:spChg chg="mod">
          <ac:chgData name="Whittum, Mark L (USA)" userId="baae320b-021a-4296-b42b-2fdfe6389fce" providerId="ADAL" clId="{C8B0B70B-7DB5-47D8-9592-614FA26D7D4C}" dt="2025-08-04T14:07:20.339" v="1249" actId="20577"/>
          <ac:spMkLst>
            <pc:docMk/>
            <pc:sldMk cId="3607031659" sldId="2147483590"/>
            <ac:spMk id="7" creationId="{7C9F31EF-8D32-2746-C95C-DC2C816E1624}"/>
          </ac:spMkLst>
        </pc:spChg>
        <pc:spChg chg="del mod">
          <ac:chgData name="Whittum, Mark L (USA)" userId="baae320b-021a-4296-b42b-2fdfe6389fce" providerId="ADAL" clId="{C8B0B70B-7DB5-47D8-9592-614FA26D7D4C}" dt="2025-08-04T13:12:49.651" v="272" actId="478"/>
          <ac:spMkLst>
            <pc:docMk/>
            <pc:sldMk cId="3607031659" sldId="2147483590"/>
            <ac:spMk id="9" creationId="{A7C929F6-D508-12BC-ED81-80F093C93BAF}"/>
          </ac:spMkLst>
        </pc:spChg>
        <pc:spChg chg="mod">
          <ac:chgData name="Whittum, Mark L (USA)" userId="baae320b-021a-4296-b42b-2fdfe6389fce" providerId="ADAL" clId="{C8B0B70B-7DB5-47D8-9592-614FA26D7D4C}" dt="2025-08-04T13:14:45.738" v="291" actId="1076"/>
          <ac:spMkLst>
            <pc:docMk/>
            <pc:sldMk cId="3607031659" sldId="2147483590"/>
            <ac:spMk id="14" creationId="{4F5DDE04-F182-ED18-74D7-F98435CF2C19}"/>
          </ac:spMkLst>
        </pc:spChg>
        <pc:spChg chg="mod">
          <ac:chgData name="Whittum, Mark L (USA)" userId="baae320b-021a-4296-b42b-2fdfe6389fce" providerId="ADAL" clId="{C8B0B70B-7DB5-47D8-9592-614FA26D7D4C}" dt="2025-08-04T13:14:45.738" v="291" actId="1076"/>
          <ac:spMkLst>
            <pc:docMk/>
            <pc:sldMk cId="3607031659" sldId="2147483590"/>
            <ac:spMk id="15" creationId="{DFF322E4-DA5F-4325-FF4B-FA31A7252592}"/>
          </ac:spMkLst>
        </pc:spChg>
        <pc:picChg chg="mod">
          <ac:chgData name="Whittum, Mark L (USA)" userId="baae320b-021a-4296-b42b-2fdfe6389fce" providerId="ADAL" clId="{C8B0B70B-7DB5-47D8-9592-614FA26D7D4C}" dt="2025-08-04T13:14:45.738" v="291" actId="1076"/>
          <ac:picMkLst>
            <pc:docMk/>
            <pc:sldMk cId="3607031659" sldId="2147483590"/>
            <ac:picMk id="2050" creationId="{81AEADD3-E584-B481-0BFB-3A73AA636904}"/>
          </ac:picMkLst>
        </pc:picChg>
      </pc:sldChg>
      <pc:sldChg chg="add del">
        <pc:chgData name="Whittum, Mark L (USA)" userId="baae320b-021a-4296-b42b-2fdfe6389fce" providerId="ADAL" clId="{C8B0B70B-7DB5-47D8-9592-614FA26D7D4C}" dt="2025-08-04T13:01:31.650" v="159" actId="47"/>
        <pc:sldMkLst>
          <pc:docMk/>
          <pc:sldMk cId="271038599" sldId="21474835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225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4" tIns="46666" rIns="93334" bIns="46666" numCol="1" anchor="t" anchorCtr="0" compatLnSpc="1">
            <a:prstTxWarp prst="textNoShape">
              <a:avLst/>
            </a:prstTxWarp>
          </a:bodyPr>
          <a:lstStyle>
            <a:lvl1pPr algn="l" defTabSz="93300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252" y="0"/>
            <a:ext cx="30772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4" tIns="46666" rIns="93334" bIns="46666" numCol="1" anchor="t" anchorCtr="0" compatLnSpc="1">
            <a:prstTxWarp prst="textNoShape">
              <a:avLst/>
            </a:prstTxWarp>
          </a:bodyPr>
          <a:lstStyle>
            <a:lvl1pPr algn="r" defTabSz="93300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  <p:custDataLst>
              <p:tags r:id="rId2"/>
            </p:custDataLst>
          </p:nvPr>
        </p:nvSpPr>
        <p:spPr bwMode="auto">
          <a:xfrm>
            <a:off x="0" y="8919052"/>
            <a:ext cx="7102475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4" tIns="46666" rIns="93334" bIns="46666" numCol="1" anchor="b" anchorCtr="0" compatLnSpc="1">
            <a:prstTxWarp prst="textNoShape">
              <a:avLst/>
            </a:prstTxWarp>
          </a:bodyPr>
          <a:lstStyle>
            <a:lvl1pPr algn="l" defTabSz="933005">
              <a:defRPr sz="1300">
                <a:latin typeface="Times" pitchFamily="18" charset="0"/>
                <a:ea typeface="+mn-ea"/>
              </a:defRPr>
            </a:lvl1pPr>
          </a:lstStyle>
          <a:p>
            <a:pPr algn="ctr">
              <a:defRPr/>
            </a:pPr>
            <a:r>
              <a:rPr lang="en-US" sz="800" b="0">
                <a:solidFill>
                  <a:srgbClr val="000000"/>
                </a:solidFill>
                <a:latin typeface="Arial" panose="020B0604020202020204" pitchFamily="34" charset="0"/>
              </a:rPr>
              <a:t>Raytheon Company - Approved for Public Disclosure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252" y="8919052"/>
            <a:ext cx="30772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4" tIns="46666" rIns="93334" bIns="46666" numCol="1" anchor="b" anchorCtr="0" compatLnSpc="1">
            <a:prstTxWarp prst="textNoShape">
              <a:avLst/>
            </a:prstTxWarp>
          </a:bodyPr>
          <a:lstStyle>
            <a:lvl1pPr algn="r" defTabSz="93300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225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4" tIns="46666" rIns="93334" bIns="46666" numCol="1" anchor="t" anchorCtr="0" compatLnSpc="1">
            <a:prstTxWarp prst="textNoShape">
              <a:avLst/>
            </a:prstTxWarp>
          </a:bodyPr>
          <a:lstStyle>
            <a:lvl1pPr algn="l" defTabSz="93300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252" y="0"/>
            <a:ext cx="30772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4" tIns="46666" rIns="93334" bIns="46666" numCol="1" anchor="t" anchorCtr="0" compatLnSpc="1">
            <a:prstTxWarp prst="textNoShape">
              <a:avLst/>
            </a:prstTxWarp>
          </a:bodyPr>
          <a:lstStyle>
            <a:lvl1pPr algn="r" defTabSz="93300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04850"/>
            <a:ext cx="6261100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483" y="4459527"/>
            <a:ext cx="5209511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4" tIns="46666" rIns="93334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  <p:custDataLst>
              <p:tags r:id="rId2"/>
            </p:custDataLst>
          </p:nvPr>
        </p:nvSpPr>
        <p:spPr bwMode="auto">
          <a:xfrm>
            <a:off x="0" y="8919052"/>
            <a:ext cx="7102475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4" tIns="46666" rIns="93334" bIns="46666" numCol="1" anchor="b" anchorCtr="0" compatLnSpc="1">
            <a:prstTxWarp prst="textNoShape">
              <a:avLst/>
            </a:prstTxWarp>
          </a:bodyPr>
          <a:lstStyle>
            <a:lvl1pPr algn="ctr" defTabSz="933005"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Raytheon Company - Approved for Public Disclosure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252" y="8919052"/>
            <a:ext cx="30772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4" tIns="46666" rIns="93334" bIns="46666" numCol="1" anchor="b" anchorCtr="0" compatLnSpc="1">
            <a:prstTxWarp prst="textNoShape">
              <a:avLst/>
            </a:prstTxWarp>
          </a:bodyPr>
          <a:lstStyle>
            <a:lvl1pPr algn="r" defTabSz="93300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7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9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5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0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2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922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DEFF5-9B66-5B50-BE99-A4203F1D8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CE123-26A8-E4F3-C679-D0EAB3604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5638" y="677863"/>
            <a:ext cx="5402262" cy="30384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7ECC23-FAB8-8F25-0B3A-782A4D59B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47FE8-BC59-F68B-9E5C-288ECAA8AD44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C13AC-6C2D-6E5C-B537-BBBFBD04F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70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703263"/>
            <a:ext cx="5600700" cy="3151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84">
              <a:spcBef>
                <a:spcPts val="203"/>
              </a:spcBef>
              <a:defRPr/>
            </a:pPr>
            <a:endParaRPr lang="en-US" b="0" u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49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703263"/>
            <a:ext cx="5600700" cy="3151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3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7F906-C5F8-4892-19E3-A71A72B31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DF77E0-20A5-AA15-B8B1-560A1A427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5638" y="677863"/>
            <a:ext cx="5402262" cy="30384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5CD26D-B4E1-8806-DA7F-65B8BB224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821DC-EEB6-479F-70A2-84A8DACDF6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B3365-C981-8270-05D9-0AAAB4DEA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78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6E18D-2266-52A4-F8E4-76E350560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D9D8FA-D1DB-8B14-B606-1A8E422EB5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5638" y="677863"/>
            <a:ext cx="5402262" cy="30384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A1DD5-F2C1-9457-55D0-EC941BBD5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F2B07-25EB-BE6A-4B1E-7CB43E0413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A0E0A-228D-CE48-3D5E-46439ECFD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09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703263"/>
            <a:ext cx="5600700" cy="3151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84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703263"/>
            <a:ext cx="5600700" cy="3151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16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703263"/>
            <a:ext cx="5600700" cy="3151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80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D10E0-4CF2-C877-FF80-AF7014AEC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1AFD7-C3D5-659F-A65F-58C5B3F0B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5638" y="677863"/>
            <a:ext cx="5402262" cy="30384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5FEAB-A5EE-EE2A-12E0-9933E464B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41E08-3181-F8F8-1360-D4C546088633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35555-E202-790E-5963-A6C322E6F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42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E1751-CD1A-41BE-FD44-607B83162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1CEFF8-CF03-7E14-8DC6-5AA7F5B9B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5638" y="677863"/>
            <a:ext cx="5402262" cy="30384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1219A5-593D-929C-8B80-AB9FC5DAA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A0894-92D4-6E60-04A9-CA30F27539C6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323C6-45CF-F47B-C077-ED959ED64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7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5638" y="677863"/>
            <a:ext cx="5402262" cy="3038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92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5638" y="677863"/>
            <a:ext cx="5402262" cy="3038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91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703263"/>
            <a:ext cx="5600700" cy="3151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16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690563"/>
            <a:ext cx="5499100" cy="3092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38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Raytheon Company - Approved for Public Disclosure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7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703263"/>
            <a:ext cx="5600700" cy="3151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84">
              <a:spcBef>
                <a:spcPts val="203"/>
              </a:spcBef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79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703263"/>
            <a:ext cx="5600700" cy="3151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84">
              <a:spcBef>
                <a:spcPts val="203"/>
              </a:spcBef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0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8116" y="4546803"/>
            <a:ext cx="5829882" cy="4306627"/>
          </a:xfrm>
          <a:prstGeom prst="rect">
            <a:avLst/>
          </a:prstGeom>
        </p:spPr>
        <p:txBody>
          <a:bodyPr lIns="95030" tIns="47515" rIns="95030" bIns="4751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891">
              <a:defRPr/>
            </a:pPr>
            <a:fld id="{45636062-4BF1-4936-A9A9-55BC52A5EAA4}" type="slidenum">
              <a:rPr lang="en-US" sz="1100">
                <a:solidFill>
                  <a:prstClr val="black"/>
                </a:solidFill>
                <a:latin typeface="Calibri"/>
              </a:rPr>
              <a:pPr defTabSz="910891">
                <a:defRPr/>
              </a:pPr>
              <a:t>26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985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703263"/>
            <a:ext cx="5600700" cy="3151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4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EF79E-174F-A508-EB9E-320F9F16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E83FBA-454D-4912-F3AA-928EB14F2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703263"/>
            <a:ext cx="5600700" cy="31511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75F409-D5A7-2304-1E92-F8270EDAC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F12D0-17ED-12EA-AAC9-90DA60FE39D2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D3B49-47F5-6183-12BE-EF0DD5886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50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703263"/>
            <a:ext cx="5600700" cy="3151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4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5638" y="677863"/>
            <a:ext cx="5402262" cy="3038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1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FCF29-6991-121A-AAD5-E4DFE038B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36F75-4962-EC2F-02E4-81C778CF3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703263"/>
            <a:ext cx="5600700" cy="31511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5F1E29-0225-9A2D-1750-50363C7A2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5F858-87C0-4100-6348-B9DBF95C8845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035F3-ED29-9246-67E6-FA89775A1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36FBA-CEAD-ACEA-DC80-C5381CCDF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14CED-BAB8-BE46-4870-ED0F0AE48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5638" y="677863"/>
            <a:ext cx="5402262" cy="30384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DEB17B-89C3-D5B3-4669-AB79AF688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C67C8-2A3B-5FA9-D327-AF76921ABD15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43719-690C-F323-F7D0-F6563E67A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9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B2C32-2178-2AB6-F62B-6F27CC34A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99913-A8EB-A1FD-17FD-06ADFB4CA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5638" y="677863"/>
            <a:ext cx="5402262" cy="30384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D3084-C1FC-2510-00C2-D1C1C193F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C8B78-3F98-2B00-B23A-4D617602219F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A5E98-2896-A213-83BC-B811585C3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6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703263"/>
            <a:ext cx="5600700" cy="3151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84">
              <a:spcBef>
                <a:spcPts val="203"/>
              </a:spcBef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83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56FF8-012D-2DC6-AAFC-AB99058E1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767771-7182-A21C-DF47-8245A3958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5638" y="677863"/>
            <a:ext cx="5402262" cy="30384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9EB955-CC86-84DE-BA44-2A8061E1E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44E7F-2EA9-7C4C-CC63-C4F6BF93A9B3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71658-F374-CB0C-C454-057D21273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2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B2C32-2178-2AB6-F62B-6F27CC34A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99913-A8EB-A1FD-17FD-06ADFB4CA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5638" y="677863"/>
            <a:ext cx="5402262" cy="30384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D3084-C1FC-2510-00C2-D1C1C193F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C8B78-3F98-2B00-B23A-4D617602219F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A5E98-2896-A213-83BC-B811585C3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0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0536-AED0-C404-A75A-C14CC6CE2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F3EF5B-4FCA-A010-9BA9-1004D6E3A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CF38CA-258E-8D17-E281-7B3E4672E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C91F7F2-90B7-2EC2-D59B-4730D67DCD87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15594-1D6F-4C0B-5519-3DBD86547CA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Raytheon Company - Approved for Public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7A8E8-2B98-A3E0-D5DF-290C598F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0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64CC28-7C81-4F68-BC75-A2067196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0658E1A-83A6-4D43-8BAC-8CC650DFB1FF}"/>
              </a:ext>
            </a:extLst>
          </p:cNvPr>
          <p:cNvSpPr>
            <a:spLocks noGrp="1"/>
          </p:cNvSpPr>
          <p:nvPr>
            <p:ph type="ftr" sz="quarter" idx="13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Raytheon Company - Approved for Public Disclosure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TX: 1 column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1337566"/>
            <a:ext cx="10829543" cy="4453634"/>
          </a:xfrm>
          <a:noFill/>
        </p:spPr>
        <p:txBody>
          <a:bodyPr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24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"/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466347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Bold. Sentence case. Two lines max.</a:t>
            </a:r>
          </a:p>
        </p:txBody>
      </p:sp>
      <p:sp>
        <p:nvSpPr>
          <p:cNvPr id="7" name="Takeaway bar"/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945782"/>
            <a:ext cx="10820399" cy="240066"/>
          </a:xfrm>
          <a:solidFill>
            <a:schemeClr val="accent1"/>
          </a:solidFill>
        </p:spPr>
        <p:txBody>
          <a:bodyPr vert="horz" wrap="square" lIns="621792" tIns="36576" rIns="621792" bIns="36576" rtlCol="0" anchor="b" anchorCtr="0">
            <a:spAutoFit/>
          </a:bodyPr>
          <a:lstStyle>
            <a:lvl1pPr marL="0" indent="0" algn="ctr" defTabSz="0">
              <a:lnSpc>
                <a:spcPts val="1300"/>
              </a:lnSpc>
              <a:spcBef>
                <a:spcPts val="0"/>
              </a:spcBef>
              <a:buFontTx/>
              <a:buNone/>
              <a:def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White. Bold. 12 pt. Centered.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30230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527800"/>
            <a:ext cx="12192000" cy="30480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Raytheon Company - Approved for Public Disclosure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2425699" y="6527800"/>
            <a:ext cx="6616701" cy="30480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Raytheon Company - Approved for Public Disclosure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56BF8-FFF3-4911-B918-FF080B8BD184}"/>
              </a:ext>
            </a:extLst>
          </p:cNvPr>
          <p:cNvSpPr>
            <a:spLocks noGrp="1"/>
          </p:cNvSpPr>
          <p:nvPr>
            <p:ph type="ftr" sz="quarter" idx="13"/>
            <p:custDataLst>
              <p:tags r:id="rId1"/>
            </p:custDataLst>
          </p:nvPr>
        </p:nvSpPr>
        <p:spPr>
          <a:xfrm>
            <a:off x="0" y="6527800"/>
            <a:ext cx="12192000" cy="30480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Raytheon Company - Approved for Public Disclosure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1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8962"/>
            <a:ext cx="5386917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9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2"/>
            <a:ext cx="5389033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2D923EA-ABD6-D9E1-0232-9D3269B7E94A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527800"/>
            <a:ext cx="12192000" cy="30480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Raytheon Company - Approved for Public Disclosure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1A504-53A7-23C9-529A-B3C0862B2F0C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540500"/>
            <a:ext cx="12192000" cy="30480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Raytheon Company - Approved for Public Disclosure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190D3-EFDF-0F6E-3929-98722B9A9A3D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540500"/>
            <a:ext cx="12192000" cy="30480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Raytheon Company - Approved for Public Disclosure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5207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0"/>
            <a:ext cx="6815667" cy="52117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B25FD5-3767-7224-BCE7-AD65822549A2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540500"/>
            <a:ext cx="12192000" cy="30480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Raytheon Company - Approved for Public Disclosure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399"/>
            <a:ext cx="73152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DE3015-D9A1-BD07-2F15-45C69819794C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540500"/>
            <a:ext cx="12192000" cy="304800"/>
          </a:xfrm>
        </p:spPr>
        <p:txBody>
          <a:bodyPr/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Raytheon Company - Approved for Public Disclosure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899163" y="685800"/>
            <a:ext cx="1039368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  <p:custDataLst>
              <p:tags r:id="rId12"/>
            </p:custDataLst>
          </p:nvPr>
        </p:nvSpPr>
        <p:spPr bwMode="auto">
          <a:xfrm>
            <a:off x="0" y="65278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Raytheon Company - Approved for Public Disclosure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6B5A49-D4D6-2B87-693D-2F74F7E52D6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50930" y="0"/>
            <a:ext cx="914400" cy="914400"/>
          </a:xfrm>
          <a:prstGeom prst="rect">
            <a:avLst/>
          </a:prstGeom>
        </p:spPr>
      </p:pic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3B79BF85-79B4-B2F6-E39F-842F59488EA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5" y="37024"/>
            <a:ext cx="858065" cy="754793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FE65B3D-EFE0-E918-7458-0EEC789EF70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5541" y="6346961"/>
            <a:ext cx="1110460" cy="296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20748-60A8-1F44-CA62-B46AADAD7C5B}"/>
              </a:ext>
            </a:extLst>
          </p:cNvPr>
          <p:cNvSpPr txBox="1"/>
          <p:nvPr userDrawn="1"/>
        </p:nvSpPr>
        <p:spPr>
          <a:xfrm>
            <a:off x="7713785" y="6353145"/>
            <a:ext cx="2446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document does not contain any export controlled technical data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20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0.png"/><Relationship Id="rId10" Type="http://schemas.openxmlformats.org/officeDocument/2006/relationships/image" Target="../media/image45.png"/><Relationship Id="rId4" Type="http://schemas.openxmlformats.org/officeDocument/2006/relationships/image" Target="../media/image39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2.0/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https://commons.wikimedia.org/wiki/File:Light_Combat_FA-50_Fighting_Eagle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s://commons.wikimedia.org/wiki/File:Aero_Vodochody_L-39C_Albatros_04_(14708086935)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en.m.wikipedia.org/wiki/File:TA-50-_Group_Display_in_ROKAF_Airbase.jpg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77FB7A43-19F9-69F8-EAE7-F9492C4D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606" y="3366845"/>
            <a:ext cx="507151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spAutoFit/>
          </a:bodyPr>
          <a:lstStyle/>
          <a:p>
            <a:pPr algn="l" eaLnBrk="1" hangingPunct="1"/>
            <a:r>
              <a:rPr lang="en-US" sz="1800" b="0" dirty="0">
                <a:latin typeface="Arial"/>
                <a:ea typeface="ＭＳ Ｐゴシック"/>
                <a:cs typeface="Arial"/>
              </a:rPr>
              <a:t>Mark Whittum, P.E.</a:t>
            </a:r>
          </a:p>
          <a:p>
            <a:pPr algn="l" eaLnBrk="1" hangingPunct="1">
              <a:spcBef>
                <a:spcPts val="1200"/>
              </a:spcBef>
            </a:pPr>
            <a:r>
              <a:rPr lang="en-US" sz="1800" b="0" dirty="0">
                <a:latin typeface="Arial"/>
                <a:ea typeface="ＭＳ Ｐゴシック"/>
                <a:cs typeface="Arial"/>
              </a:rPr>
              <a:t>Principal Mechanical Engineer</a:t>
            </a:r>
          </a:p>
          <a:p>
            <a:pPr algn="l" eaLnBrk="1" hangingPunct="1">
              <a:spcBef>
                <a:spcPts val="1200"/>
              </a:spcBef>
            </a:pPr>
            <a:r>
              <a:rPr lang="en-US" sz="1800" b="0" dirty="0">
                <a:latin typeface="Arial"/>
                <a:ea typeface="ＭＳ Ｐゴシック"/>
                <a:cs typeface="Arial"/>
              </a:rPr>
              <a:t>Raytheon Company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BA37E1-8474-56AD-C62B-52A0E0B0D3E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90525" y="3091228"/>
            <a:ext cx="5635871" cy="3757247"/>
          </a:xfrm>
          <a:prstGeom prst="rect">
            <a:avLst/>
          </a:prstGeom>
        </p:spPr>
      </p:pic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54879" y="1587032"/>
            <a:ext cx="10282242" cy="946618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4605"/>
                </a:solidFill>
                <a:ea typeface="ＭＳ Ｐゴシック" charset="-128"/>
              </a:rPr>
              <a:t>Preliminary Thermal Design of Airborne EO/IR Pods and Bays Based on CONOPS and Flight Envelope</a:t>
            </a:r>
            <a:br>
              <a:rPr lang="en-US">
                <a:solidFill>
                  <a:srgbClr val="FF4605"/>
                </a:solidFill>
                <a:ea typeface="ＭＳ Ｐゴシック" charset="-128"/>
              </a:rPr>
            </a:br>
            <a:r>
              <a:rPr lang="en-US">
                <a:solidFill>
                  <a:srgbClr val="FF4605"/>
                </a:solidFill>
                <a:ea typeface="ＭＳ Ｐゴシック" charset="-128"/>
              </a:rPr>
              <a:t>TFAWS25-ID-03-04</a:t>
            </a:r>
            <a:endParaRPr lang="en-US" b="0" dirty="0">
              <a:solidFill>
                <a:srgbClr val="FF4605"/>
              </a:solidFill>
              <a:ea typeface="ＭＳ Ｐゴシック" charset="-128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6165606" y="4876800"/>
            <a:ext cx="507151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l" eaLnBrk="1" hangingPunct="1"/>
            <a:r>
              <a:rPr lang="en-US" sz="1800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Thermal &amp; Fluids Analysis Workshop 2025</a:t>
            </a:r>
          </a:p>
          <a:p>
            <a:pPr algn="l" eaLnBrk="1" hangingPunct="1"/>
            <a:r>
              <a:rPr lang="en-US" sz="1800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NASA Ames Research Center</a:t>
            </a:r>
            <a:endParaRPr lang="en-US" sz="1800" b="0" dirty="0">
              <a:solidFill>
                <a:schemeClr val="accent2"/>
              </a:solidFill>
              <a:latin typeface="Arial" pitchFamily="34" charset="0"/>
            </a:endParaRPr>
          </a:p>
          <a:p>
            <a:pPr algn="l" eaLnBrk="1" hangingPunct="1">
              <a:spcBef>
                <a:spcPts val="600"/>
              </a:spcBef>
            </a:pPr>
            <a:r>
              <a:rPr lang="en-US" sz="1800" b="0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San Jose, CA</a:t>
            </a:r>
          </a:p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August 4-7, 2025</a:t>
            </a: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id="{F917E5F1-6E57-4C5E-B693-B8880278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12192000" cy="91439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ctr"/>
          <a:lstStyle/>
          <a:p>
            <a:pPr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TFAWS 2025 Aerosciences Technical Session</a:t>
            </a:r>
          </a:p>
        </p:txBody>
      </p:sp>
      <p:pic>
        <p:nvPicPr>
          <p:cNvPr id="11" name="Content Placeholder 6" descr="Shape&#10;&#10;AI-generated content may be incorrect.">
            <a:extLst>
              <a:ext uri="{FF2B5EF4-FFF2-40B4-BE49-F238E27FC236}">
                <a16:creationId xmlns:a16="http://schemas.microsoft.com/office/drawing/2014/main" id="{E0026DCD-8906-80DD-1DC9-E0B880CC6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37121" y="-42861"/>
            <a:ext cx="1002504" cy="100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1F5381-7E05-B219-4531-289394C2D351}"/>
              </a:ext>
            </a:extLst>
          </p:cNvPr>
          <p:cNvGrpSpPr/>
          <p:nvPr/>
        </p:nvGrpSpPr>
        <p:grpSpPr>
          <a:xfrm>
            <a:off x="1406771" y="3396475"/>
            <a:ext cx="3601072" cy="2811000"/>
            <a:chOff x="979611" y="2683114"/>
            <a:chExt cx="3601072" cy="2811000"/>
          </a:xfrm>
        </p:grpSpPr>
        <p:pic>
          <p:nvPicPr>
            <p:cNvPr id="4" name="Picture 3" descr="Shape&#10;&#10;AI-generated content may be incorrect.">
              <a:extLst>
                <a:ext uri="{FF2B5EF4-FFF2-40B4-BE49-F238E27FC236}">
                  <a16:creationId xmlns:a16="http://schemas.microsoft.com/office/drawing/2014/main" id="{8CDC08DD-0247-664B-6EFF-F0F1DE2F2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9582" y="2683114"/>
              <a:ext cx="1841130" cy="1544495"/>
            </a:xfrm>
            <a:prstGeom prst="rect">
              <a:avLst/>
            </a:prstGeom>
          </p:spPr>
        </p:pic>
        <p:pic>
          <p:nvPicPr>
            <p:cNvPr id="7" name="Picture 6" descr="Shape&#10;&#10;AI-generated content may be incorrect.">
              <a:extLst>
                <a:ext uri="{FF2B5EF4-FFF2-40B4-BE49-F238E27FC236}">
                  <a16:creationId xmlns:a16="http://schemas.microsoft.com/office/drawing/2014/main" id="{BAC284A6-DC86-CB59-C8EA-01002B0E4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9611" y="4269228"/>
              <a:ext cx="3601072" cy="1224886"/>
            </a:xfrm>
            <a:prstGeom prst="rect">
              <a:avLst/>
            </a:prstGeom>
          </p:spPr>
        </p:pic>
      </p:grpSp>
      <p:sp>
        <p:nvSpPr>
          <p:cNvPr id="5" name="Rectangle 10">
            <a:extLst>
              <a:ext uri="{FF2B5EF4-FFF2-40B4-BE49-F238E27FC236}">
                <a16:creationId xmlns:a16="http://schemas.microsoft.com/office/drawing/2014/main" id="{7E2B141E-EF3B-F115-F2DA-B8DD0C50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2" y="2647950"/>
            <a:ext cx="8324854" cy="39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0" kern="0" dirty="0">
                <a:solidFill>
                  <a:srgbClr val="FF4605"/>
                </a:solidFill>
                <a:ea typeface="ＭＳ Ｐゴシック" charset="-128"/>
              </a:rPr>
              <a:t>Presented by: Mark Whittum, P.E.</a:t>
            </a:r>
          </a:p>
        </p:txBody>
      </p:sp>
      <p:sp>
        <p:nvSpPr>
          <p:cNvPr id="2" name="Copyright">
            <a:extLst>
              <a:ext uri="{FF2B5EF4-FFF2-40B4-BE49-F238E27FC236}">
                <a16:creationId xmlns:a16="http://schemas.microsoft.com/office/drawing/2014/main" id="{5E4204A4-FFB9-0107-2F7A-0159A14A3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90" y="6579155"/>
            <a:ext cx="15230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/>
            <a:r>
              <a:rPr lang="en-US" sz="600" dirty="0">
                <a:latin typeface="Arial" pitchFamily="34" charset="0"/>
                <a:cs typeface="Arial" pitchFamily="34" charset="0"/>
              </a:rPr>
              <a:t>© 2025</a:t>
            </a:r>
            <a:r>
              <a:rPr lang="en-US" sz="6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/>
              <a:t>Raytheon Company.</a:t>
            </a:r>
            <a:br>
              <a:rPr lang="en-US" sz="600" dirty="0"/>
            </a:br>
            <a:r>
              <a:rPr lang="en-US" sz="600" dirty="0"/>
              <a:t>All rights reserved.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BBB756D-7647-A2D4-340A-5C817919FFD3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868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A39E5-F484-92C7-F051-F031D334B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1BA7-EB1A-6EA4-DA2B-6FCF8D90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Thermal Flight Envelope – Ram Air Cooling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F48FE-2358-9017-589E-5464BC6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84331D5-C2F5-637F-2464-22CFCE31A02B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B1AD0-1C70-45D2-81AC-6107F625B3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802"/>
          <a:stretch>
            <a:fillRect/>
          </a:stretch>
        </p:blipFill>
        <p:spPr>
          <a:xfrm>
            <a:off x="271487" y="1176637"/>
            <a:ext cx="8571719" cy="519876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93DA58A-8A7B-75B5-7A92-444989CDBB68}"/>
              </a:ext>
            </a:extLst>
          </p:cNvPr>
          <p:cNvGrpSpPr/>
          <p:nvPr/>
        </p:nvGrpSpPr>
        <p:grpSpPr>
          <a:xfrm>
            <a:off x="2699049" y="1666296"/>
            <a:ext cx="3871077" cy="4079587"/>
            <a:chOff x="2699049" y="1666296"/>
            <a:chExt cx="3871077" cy="40795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0D03A40-EE59-C9C4-0483-4D60085E90D1}"/>
                </a:ext>
              </a:extLst>
            </p:cNvPr>
            <p:cNvSpPr/>
            <p:nvPr/>
          </p:nvSpPr>
          <p:spPr>
            <a:xfrm>
              <a:off x="4779989" y="1666296"/>
              <a:ext cx="1790137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Ram air + rugged components sufficient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27669D9-C8D7-8E10-576C-FE8C2400EFF3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4647307" y="2312627"/>
              <a:ext cx="1027751" cy="78450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30EA0B4-5F16-9425-79EE-F2B7EA6C9FA5}"/>
                </a:ext>
              </a:extLst>
            </p:cNvPr>
            <p:cNvSpPr/>
            <p:nvPr/>
          </p:nvSpPr>
          <p:spPr>
            <a:xfrm>
              <a:off x="2699049" y="2393912"/>
              <a:ext cx="2519485" cy="3351971"/>
            </a:xfrm>
            <a:custGeom>
              <a:avLst/>
              <a:gdLst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495300 w 2638425"/>
                <a:gd name="connsiteY6" fmla="*/ 2114550 h 4229100"/>
                <a:gd name="connsiteX7" fmla="*/ 1019175 w 2638425"/>
                <a:gd name="connsiteY7" fmla="*/ 676275 h 4229100"/>
                <a:gd name="connsiteX8" fmla="*/ 1295400 w 2638425"/>
                <a:gd name="connsiteY8" fmla="*/ 0 h 4229100"/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368079 w 2638425"/>
                <a:gd name="connsiteY6" fmla="*/ 2130452 h 4229100"/>
                <a:gd name="connsiteX7" fmla="*/ 1019175 w 2638425"/>
                <a:gd name="connsiteY7" fmla="*/ 676275 h 4229100"/>
                <a:gd name="connsiteX8" fmla="*/ 1295400 w 2638425"/>
                <a:gd name="connsiteY8" fmla="*/ 0 h 4229100"/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240858 w 2638425"/>
                <a:gd name="connsiteY6" fmla="*/ 2663190 h 4229100"/>
                <a:gd name="connsiteX7" fmla="*/ 1019175 w 2638425"/>
                <a:gd name="connsiteY7" fmla="*/ 676275 h 4229100"/>
                <a:gd name="connsiteX8" fmla="*/ 1295400 w 2638425"/>
                <a:gd name="connsiteY8" fmla="*/ 0 h 4229100"/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240858 w 2638425"/>
                <a:gd name="connsiteY6" fmla="*/ 2663190 h 4229100"/>
                <a:gd name="connsiteX7" fmla="*/ 860149 w 2638425"/>
                <a:gd name="connsiteY7" fmla="*/ 668324 h 4229100"/>
                <a:gd name="connsiteX8" fmla="*/ 1295400 w 2638425"/>
                <a:gd name="connsiteY8" fmla="*/ 0 h 4229100"/>
                <a:gd name="connsiteX0" fmla="*/ 1112520 w 2638425"/>
                <a:gd name="connsiteY0" fmla="*/ 101793 h 4219575"/>
                <a:gd name="connsiteX1" fmla="*/ 2638425 w 2638425"/>
                <a:gd name="connsiteY1" fmla="*/ 0 h 4219575"/>
                <a:gd name="connsiteX2" fmla="*/ 2314575 w 2638425"/>
                <a:gd name="connsiteY2" fmla="*/ 1428750 h 4219575"/>
                <a:gd name="connsiteX3" fmla="*/ 1666875 w 2638425"/>
                <a:gd name="connsiteY3" fmla="*/ 2876550 h 4219575"/>
                <a:gd name="connsiteX4" fmla="*/ 1162050 w 2638425"/>
                <a:gd name="connsiteY4" fmla="*/ 3524250 h 4219575"/>
                <a:gd name="connsiteX5" fmla="*/ 0 w 2638425"/>
                <a:gd name="connsiteY5" fmla="*/ 4219575 h 4219575"/>
                <a:gd name="connsiteX6" fmla="*/ 240858 w 2638425"/>
                <a:gd name="connsiteY6" fmla="*/ 2653665 h 4219575"/>
                <a:gd name="connsiteX7" fmla="*/ 860149 w 2638425"/>
                <a:gd name="connsiteY7" fmla="*/ 658799 h 4219575"/>
                <a:gd name="connsiteX8" fmla="*/ 1112520 w 2638425"/>
                <a:gd name="connsiteY8" fmla="*/ 101793 h 4219575"/>
                <a:gd name="connsiteX0" fmla="*/ 1112520 w 2757695"/>
                <a:gd name="connsiteY0" fmla="*/ 0 h 4117782"/>
                <a:gd name="connsiteX1" fmla="*/ 2757695 w 2757695"/>
                <a:gd name="connsiteY1" fmla="*/ 1574 h 4117782"/>
                <a:gd name="connsiteX2" fmla="*/ 2314575 w 2757695"/>
                <a:gd name="connsiteY2" fmla="*/ 1326957 h 4117782"/>
                <a:gd name="connsiteX3" fmla="*/ 1666875 w 2757695"/>
                <a:gd name="connsiteY3" fmla="*/ 2774757 h 4117782"/>
                <a:gd name="connsiteX4" fmla="*/ 1162050 w 2757695"/>
                <a:gd name="connsiteY4" fmla="*/ 3422457 h 4117782"/>
                <a:gd name="connsiteX5" fmla="*/ 0 w 2757695"/>
                <a:gd name="connsiteY5" fmla="*/ 4117782 h 4117782"/>
                <a:gd name="connsiteX6" fmla="*/ 240858 w 2757695"/>
                <a:gd name="connsiteY6" fmla="*/ 2551872 h 4117782"/>
                <a:gd name="connsiteX7" fmla="*/ 860149 w 2757695"/>
                <a:gd name="connsiteY7" fmla="*/ 557006 h 4117782"/>
                <a:gd name="connsiteX8" fmla="*/ 1112520 w 2757695"/>
                <a:gd name="connsiteY8" fmla="*/ 0 h 4117782"/>
                <a:gd name="connsiteX0" fmla="*/ 1112520 w 2757695"/>
                <a:gd name="connsiteY0" fmla="*/ 0 h 4117782"/>
                <a:gd name="connsiteX1" fmla="*/ 2757695 w 2757695"/>
                <a:gd name="connsiteY1" fmla="*/ 1574 h 4117782"/>
                <a:gd name="connsiteX2" fmla="*/ 2529260 w 2757695"/>
                <a:gd name="connsiteY2" fmla="*/ 1374665 h 4117782"/>
                <a:gd name="connsiteX3" fmla="*/ 1666875 w 2757695"/>
                <a:gd name="connsiteY3" fmla="*/ 2774757 h 4117782"/>
                <a:gd name="connsiteX4" fmla="*/ 1162050 w 2757695"/>
                <a:gd name="connsiteY4" fmla="*/ 3422457 h 4117782"/>
                <a:gd name="connsiteX5" fmla="*/ 0 w 2757695"/>
                <a:gd name="connsiteY5" fmla="*/ 4117782 h 4117782"/>
                <a:gd name="connsiteX6" fmla="*/ 240858 w 2757695"/>
                <a:gd name="connsiteY6" fmla="*/ 2551872 h 4117782"/>
                <a:gd name="connsiteX7" fmla="*/ 860149 w 2757695"/>
                <a:gd name="connsiteY7" fmla="*/ 557006 h 4117782"/>
                <a:gd name="connsiteX8" fmla="*/ 1112520 w 2757695"/>
                <a:gd name="connsiteY8" fmla="*/ 0 h 4117782"/>
                <a:gd name="connsiteX0" fmla="*/ 1112520 w 2757695"/>
                <a:gd name="connsiteY0" fmla="*/ 0 h 4117782"/>
                <a:gd name="connsiteX1" fmla="*/ 2757695 w 2757695"/>
                <a:gd name="connsiteY1" fmla="*/ 1574 h 4117782"/>
                <a:gd name="connsiteX2" fmla="*/ 2529260 w 2757695"/>
                <a:gd name="connsiteY2" fmla="*/ 1374665 h 4117782"/>
                <a:gd name="connsiteX3" fmla="*/ 2159856 w 2757695"/>
                <a:gd name="connsiteY3" fmla="*/ 2472608 h 4117782"/>
                <a:gd name="connsiteX4" fmla="*/ 1162050 w 2757695"/>
                <a:gd name="connsiteY4" fmla="*/ 3422457 h 4117782"/>
                <a:gd name="connsiteX5" fmla="*/ 0 w 2757695"/>
                <a:gd name="connsiteY5" fmla="*/ 4117782 h 4117782"/>
                <a:gd name="connsiteX6" fmla="*/ 240858 w 2757695"/>
                <a:gd name="connsiteY6" fmla="*/ 2551872 h 4117782"/>
                <a:gd name="connsiteX7" fmla="*/ 860149 w 2757695"/>
                <a:gd name="connsiteY7" fmla="*/ 557006 h 4117782"/>
                <a:gd name="connsiteX8" fmla="*/ 1112520 w 2757695"/>
                <a:gd name="connsiteY8" fmla="*/ 0 h 4117782"/>
                <a:gd name="connsiteX0" fmla="*/ 1112520 w 2757695"/>
                <a:gd name="connsiteY0" fmla="*/ 0 h 4130123"/>
                <a:gd name="connsiteX1" fmla="*/ 2757695 w 2757695"/>
                <a:gd name="connsiteY1" fmla="*/ 1574 h 4130123"/>
                <a:gd name="connsiteX2" fmla="*/ 2529260 w 2757695"/>
                <a:gd name="connsiteY2" fmla="*/ 1374665 h 4130123"/>
                <a:gd name="connsiteX3" fmla="*/ 2159856 w 2757695"/>
                <a:gd name="connsiteY3" fmla="*/ 2472608 h 4130123"/>
                <a:gd name="connsiteX4" fmla="*/ 358969 w 2757695"/>
                <a:gd name="connsiteY4" fmla="*/ 4130123 h 4130123"/>
                <a:gd name="connsiteX5" fmla="*/ 0 w 2757695"/>
                <a:gd name="connsiteY5" fmla="*/ 4117782 h 4130123"/>
                <a:gd name="connsiteX6" fmla="*/ 240858 w 2757695"/>
                <a:gd name="connsiteY6" fmla="*/ 2551872 h 4130123"/>
                <a:gd name="connsiteX7" fmla="*/ 860149 w 2757695"/>
                <a:gd name="connsiteY7" fmla="*/ 557006 h 4130123"/>
                <a:gd name="connsiteX8" fmla="*/ 1112520 w 2757695"/>
                <a:gd name="connsiteY8" fmla="*/ 0 h 4130123"/>
                <a:gd name="connsiteX0" fmla="*/ 1112520 w 2757695"/>
                <a:gd name="connsiteY0" fmla="*/ 0 h 4130123"/>
                <a:gd name="connsiteX1" fmla="*/ 2757695 w 2757695"/>
                <a:gd name="connsiteY1" fmla="*/ 1574 h 4130123"/>
                <a:gd name="connsiteX2" fmla="*/ 2529260 w 2757695"/>
                <a:gd name="connsiteY2" fmla="*/ 1374665 h 4130123"/>
                <a:gd name="connsiteX3" fmla="*/ 2159856 w 2757695"/>
                <a:gd name="connsiteY3" fmla="*/ 2472608 h 4130123"/>
                <a:gd name="connsiteX4" fmla="*/ 2030242 w 2757695"/>
                <a:gd name="connsiteY4" fmla="*/ 2575809 h 4130123"/>
                <a:gd name="connsiteX5" fmla="*/ 358969 w 2757695"/>
                <a:gd name="connsiteY5" fmla="*/ 4130123 h 4130123"/>
                <a:gd name="connsiteX6" fmla="*/ 0 w 2757695"/>
                <a:gd name="connsiteY6" fmla="*/ 4117782 h 4130123"/>
                <a:gd name="connsiteX7" fmla="*/ 240858 w 2757695"/>
                <a:gd name="connsiteY7" fmla="*/ 2551872 h 4130123"/>
                <a:gd name="connsiteX8" fmla="*/ 860149 w 2757695"/>
                <a:gd name="connsiteY8" fmla="*/ 557006 h 4130123"/>
                <a:gd name="connsiteX9" fmla="*/ 1112520 w 2757695"/>
                <a:gd name="connsiteY9" fmla="*/ 0 h 4130123"/>
                <a:gd name="connsiteX0" fmla="*/ 1112520 w 2757695"/>
                <a:gd name="connsiteY0" fmla="*/ 0 h 4130123"/>
                <a:gd name="connsiteX1" fmla="*/ 2757695 w 2757695"/>
                <a:gd name="connsiteY1" fmla="*/ 1574 h 4130123"/>
                <a:gd name="connsiteX2" fmla="*/ 2529260 w 2757695"/>
                <a:gd name="connsiteY2" fmla="*/ 1374665 h 4130123"/>
                <a:gd name="connsiteX3" fmla="*/ 2159856 w 2757695"/>
                <a:gd name="connsiteY3" fmla="*/ 2472608 h 4130123"/>
                <a:gd name="connsiteX4" fmla="*/ 1489553 w 2757695"/>
                <a:gd name="connsiteY4" fmla="*/ 3442501 h 4130123"/>
                <a:gd name="connsiteX5" fmla="*/ 358969 w 2757695"/>
                <a:gd name="connsiteY5" fmla="*/ 4130123 h 4130123"/>
                <a:gd name="connsiteX6" fmla="*/ 0 w 2757695"/>
                <a:gd name="connsiteY6" fmla="*/ 4117782 h 4130123"/>
                <a:gd name="connsiteX7" fmla="*/ 240858 w 2757695"/>
                <a:gd name="connsiteY7" fmla="*/ 2551872 h 4130123"/>
                <a:gd name="connsiteX8" fmla="*/ 860149 w 2757695"/>
                <a:gd name="connsiteY8" fmla="*/ 557006 h 4130123"/>
                <a:gd name="connsiteX9" fmla="*/ 1112520 w 2757695"/>
                <a:gd name="connsiteY9" fmla="*/ 0 h 4130123"/>
                <a:gd name="connsiteX0" fmla="*/ 937591 w 2757695"/>
                <a:gd name="connsiteY0" fmla="*/ 348283 h 4128549"/>
                <a:gd name="connsiteX1" fmla="*/ 2757695 w 2757695"/>
                <a:gd name="connsiteY1" fmla="*/ 0 h 4128549"/>
                <a:gd name="connsiteX2" fmla="*/ 2529260 w 2757695"/>
                <a:gd name="connsiteY2" fmla="*/ 1373091 h 4128549"/>
                <a:gd name="connsiteX3" fmla="*/ 2159856 w 2757695"/>
                <a:gd name="connsiteY3" fmla="*/ 2471034 h 4128549"/>
                <a:gd name="connsiteX4" fmla="*/ 1489553 w 2757695"/>
                <a:gd name="connsiteY4" fmla="*/ 3440927 h 4128549"/>
                <a:gd name="connsiteX5" fmla="*/ 358969 w 2757695"/>
                <a:gd name="connsiteY5" fmla="*/ 4128549 h 4128549"/>
                <a:gd name="connsiteX6" fmla="*/ 0 w 2757695"/>
                <a:gd name="connsiteY6" fmla="*/ 4116208 h 4128549"/>
                <a:gd name="connsiteX7" fmla="*/ 240858 w 2757695"/>
                <a:gd name="connsiteY7" fmla="*/ 2550298 h 4128549"/>
                <a:gd name="connsiteX8" fmla="*/ 860149 w 2757695"/>
                <a:gd name="connsiteY8" fmla="*/ 555432 h 4128549"/>
                <a:gd name="connsiteX9" fmla="*/ 937591 w 2757695"/>
                <a:gd name="connsiteY9" fmla="*/ 348283 h 4128549"/>
                <a:gd name="connsiteX0" fmla="*/ 937591 w 2757695"/>
                <a:gd name="connsiteY0" fmla="*/ 348283 h 4128549"/>
                <a:gd name="connsiteX1" fmla="*/ 2757695 w 2757695"/>
                <a:gd name="connsiteY1" fmla="*/ 0 h 4128549"/>
                <a:gd name="connsiteX2" fmla="*/ 2529260 w 2757695"/>
                <a:gd name="connsiteY2" fmla="*/ 1373091 h 4128549"/>
                <a:gd name="connsiteX3" fmla="*/ 2159856 w 2757695"/>
                <a:gd name="connsiteY3" fmla="*/ 2471034 h 4128549"/>
                <a:gd name="connsiteX4" fmla="*/ 1489553 w 2757695"/>
                <a:gd name="connsiteY4" fmla="*/ 3440927 h 4128549"/>
                <a:gd name="connsiteX5" fmla="*/ 358969 w 2757695"/>
                <a:gd name="connsiteY5" fmla="*/ 4128549 h 4128549"/>
                <a:gd name="connsiteX6" fmla="*/ 0 w 2757695"/>
                <a:gd name="connsiteY6" fmla="*/ 4116208 h 4128549"/>
                <a:gd name="connsiteX7" fmla="*/ 240858 w 2757695"/>
                <a:gd name="connsiteY7" fmla="*/ 2550298 h 4128549"/>
                <a:gd name="connsiteX8" fmla="*/ 494389 w 2757695"/>
                <a:gd name="connsiteY8" fmla="*/ 1485735 h 4128549"/>
                <a:gd name="connsiteX9" fmla="*/ 937591 w 2757695"/>
                <a:gd name="connsiteY9" fmla="*/ 348283 h 4128549"/>
                <a:gd name="connsiteX0" fmla="*/ 937591 w 2529260"/>
                <a:gd name="connsiteY0" fmla="*/ 0 h 3780266"/>
                <a:gd name="connsiteX1" fmla="*/ 1517292 w 2529260"/>
                <a:gd name="connsiteY1" fmla="*/ 1575 h 3780266"/>
                <a:gd name="connsiteX2" fmla="*/ 2529260 w 2529260"/>
                <a:gd name="connsiteY2" fmla="*/ 1024808 h 3780266"/>
                <a:gd name="connsiteX3" fmla="*/ 2159856 w 2529260"/>
                <a:gd name="connsiteY3" fmla="*/ 2122751 h 3780266"/>
                <a:gd name="connsiteX4" fmla="*/ 1489553 w 2529260"/>
                <a:gd name="connsiteY4" fmla="*/ 3092644 h 3780266"/>
                <a:gd name="connsiteX5" fmla="*/ 358969 w 2529260"/>
                <a:gd name="connsiteY5" fmla="*/ 3780266 h 3780266"/>
                <a:gd name="connsiteX6" fmla="*/ 0 w 2529260"/>
                <a:gd name="connsiteY6" fmla="*/ 3767925 h 3780266"/>
                <a:gd name="connsiteX7" fmla="*/ 240858 w 2529260"/>
                <a:gd name="connsiteY7" fmla="*/ 2202015 h 3780266"/>
                <a:gd name="connsiteX8" fmla="*/ 494389 w 2529260"/>
                <a:gd name="connsiteY8" fmla="*/ 1137452 h 3780266"/>
                <a:gd name="connsiteX9" fmla="*/ 937591 w 2529260"/>
                <a:gd name="connsiteY9" fmla="*/ 0 h 3780266"/>
                <a:gd name="connsiteX0" fmla="*/ 937591 w 2159856"/>
                <a:gd name="connsiteY0" fmla="*/ 0 h 3780266"/>
                <a:gd name="connsiteX1" fmla="*/ 1517292 w 2159856"/>
                <a:gd name="connsiteY1" fmla="*/ 1575 h 3780266"/>
                <a:gd name="connsiteX2" fmla="*/ 1638714 w 2159856"/>
                <a:gd name="connsiteY2" fmla="*/ 563632 h 3780266"/>
                <a:gd name="connsiteX3" fmla="*/ 2159856 w 2159856"/>
                <a:gd name="connsiteY3" fmla="*/ 2122751 h 3780266"/>
                <a:gd name="connsiteX4" fmla="*/ 1489553 w 2159856"/>
                <a:gd name="connsiteY4" fmla="*/ 3092644 h 3780266"/>
                <a:gd name="connsiteX5" fmla="*/ 358969 w 2159856"/>
                <a:gd name="connsiteY5" fmla="*/ 3780266 h 3780266"/>
                <a:gd name="connsiteX6" fmla="*/ 0 w 2159856"/>
                <a:gd name="connsiteY6" fmla="*/ 3767925 h 3780266"/>
                <a:gd name="connsiteX7" fmla="*/ 240858 w 2159856"/>
                <a:gd name="connsiteY7" fmla="*/ 2202015 h 3780266"/>
                <a:gd name="connsiteX8" fmla="*/ 494389 w 2159856"/>
                <a:gd name="connsiteY8" fmla="*/ 1137452 h 3780266"/>
                <a:gd name="connsiteX9" fmla="*/ 937591 w 2159856"/>
                <a:gd name="connsiteY9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489553 w 1638714"/>
                <a:gd name="connsiteY4" fmla="*/ 3092644 h 3780266"/>
                <a:gd name="connsiteX5" fmla="*/ 358969 w 1638714"/>
                <a:gd name="connsiteY5" fmla="*/ 3780266 h 3780266"/>
                <a:gd name="connsiteX6" fmla="*/ 0 w 1638714"/>
                <a:gd name="connsiteY6" fmla="*/ 3767925 h 3780266"/>
                <a:gd name="connsiteX7" fmla="*/ 240858 w 1638714"/>
                <a:gd name="connsiteY7" fmla="*/ 2202015 h 3780266"/>
                <a:gd name="connsiteX8" fmla="*/ 494389 w 1638714"/>
                <a:gd name="connsiteY8" fmla="*/ 1137452 h 3780266"/>
                <a:gd name="connsiteX9" fmla="*/ 937591 w 1638714"/>
                <a:gd name="connsiteY9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521358 w 1638714"/>
                <a:gd name="connsiteY4" fmla="*/ 3068790 h 3780266"/>
                <a:gd name="connsiteX5" fmla="*/ 358969 w 1638714"/>
                <a:gd name="connsiteY5" fmla="*/ 3780266 h 3780266"/>
                <a:gd name="connsiteX6" fmla="*/ 0 w 1638714"/>
                <a:gd name="connsiteY6" fmla="*/ 3767925 h 3780266"/>
                <a:gd name="connsiteX7" fmla="*/ 240858 w 1638714"/>
                <a:gd name="connsiteY7" fmla="*/ 2202015 h 3780266"/>
                <a:gd name="connsiteX8" fmla="*/ 494389 w 1638714"/>
                <a:gd name="connsiteY8" fmla="*/ 1137452 h 3780266"/>
                <a:gd name="connsiteX9" fmla="*/ 937591 w 1638714"/>
                <a:gd name="connsiteY9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521358 w 1638714"/>
                <a:gd name="connsiteY4" fmla="*/ 3068790 h 3780266"/>
                <a:gd name="connsiteX5" fmla="*/ 1028377 w 1638714"/>
                <a:gd name="connsiteY5" fmla="*/ 3362988 h 3780266"/>
                <a:gd name="connsiteX6" fmla="*/ 358969 w 1638714"/>
                <a:gd name="connsiteY6" fmla="*/ 3780266 h 3780266"/>
                <a:gd name="connsiteX7" fmla="*/ 0 w 1638714"/>
                <a:gd name="connsiteY7" fmla="*/ 3767925 h 3780266"/>
                <a:gd name="connsiteX8" fmla="*/ 240858 w 1638714"/>
                <a:gd name="connsiteY8" fmla="*/ 2202015 h 3780266"/>
                <a:gd name="connsiteX9" fmla="*/ 494389 w 1638714"/>
                <a:gd name="connsiteY9" fmla="*/ 1137452 h 3780266"/>
                <a:gd name="connsiteX10" fmla="*/ 937591 w 1638714"/>
                <a:gd name="connsiteY10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521358 w 1638714"/>
                <a:gd name="connsiteY4" fmla="*/ 3068790 h 3780266"/>
                <a:gd name="connsiteX5" fmla="*/ 1044280 w 1638714"/>
                <a:gd name="connsiteY5" fmla="*/ 3434549 h 3780266"/>
                <a:gd name="connsiteX6" fmla="*/ 358969 w 1638714"/>
                <a:gd name="connsiteY6" fmla="*/ 3780266 h 3780266"/>
                <a:gd name="connsiteX7" fmla="*/ 0 w 1638714"/>
                <a:gd name="connsiteY7" fmla="*/ 3767925 h 3780266"/>
                <a:gd name="connsiteX8" fmla="*/ 240858 w 1638714"/>
                <a:gd name="connsiteY8" fmla="*/ 2202015 h 3780266"/>
                <a:gd name="connsiteX9" fmla="*/ 494389 w 1638714"/>
                <a:gd name="connsiteY9" fmla="*/ 1137452 h 3780266"/>
                <a:gd name="connsiteX10" fmla="*/ 937591 w 1638714"/>
                <a:gd name="connsiteY10" fmla="*/ 0 h 3780266"/>
                <a:gd name="connsiteX0" fmla="*/ 937591 w 1678470"/>
                <a:gd name="connsiteY0" fmla="*/ 0 h 3780266"/>
                <a:gd name="connsiteX1" fmla="*/ 1517292 w 1678470"/>
                <a:gd name="connsiteY1" fmla="*/ 1575 h 3780266"/>
                <a:gd name="connsiteX2" fmla="*/ 1678470 w 1678470"/>
                <a:gd name="connsiteY2" fmla="*/ 969149 h 3780266"/>
                <a:gd name="connsiteX3" fmla="*/ 1635070 w 1678470"/>
                <a:gd name="connsiteY3" fmla="*/ 1788796 h 3780266"/>
                <a:gd name="connsiteX4" fmla="*/ 1521358 w 1678470"/>
                <a:gd name="connsiteY4" fmla="*/ 3068790 h 3780266"/>
                <a:gd name="connsiteX5" fmla="*/ 1044280 w 1678470"/>
                <a:gd name="connsiteY5" fmla="*/ 3434549 h 3780266"/>
                <a:gd name="connsiteX6" fmla="*/ 358969 w 1678470"/>
                <a:gd name="connsiteY6" fmla="*/ 3780266 h 3780266"/>
                <a:gd name="connsiteX7" fmla="*/ 0 w 1678470"/>
                <a:gd name="connsiteY7" fmla="*/ 3767925 h 3780266"/>
                <a:gd name="connsiteX8" fmla="*/ 240858 w 1678470"/>
                <a:gd name="connsiteY8" fmla="*/ 2202015 h 3780266"/>
                <a:gd name="connsiteX9" fmla="*/ 494389 w 1678470"/>
                <a:gd name="connsiteY9" fmla="*/ 1137452 h 3780266"/>
                <a:gd name="connsiteX10" fmla="*/ 937591 w 1678470"/>
                <a:gd name="connsiteY10" fmla="*/ 0 h 3780266"/>
                <a:gd name="connsiteX0" fmla="*/ 937591 w 1678470"/>
                <a:gd name="connsiteY0" fmla="*/ 0 h 3780266"/>
                <a:gd name="connsiteX1" fmla="*/ 1517292 w 1678470"/>
                <a:gd name="connsiteY1" fmla="*/ 1575 h 3780266"/>
                <a:gd name="connsiteX2" fmla="*/ 1678470 w 1678470"/>
                <a:gd name="connsiteY2" fmla="*/ 969149 h 3780266"/>
                <a:gd name="connsiteX3" fmla="*/ 1635070 w 1678470"/>
                <a:gd name="connsiteY3" fmla="*/ 1788796 h 3780266"/>
                <a:gd name="connsiteX4" fmla="*/ 1521358 w 1678470"/>
                <a:gd name="connsiteY4" fmla="*/ 3068790 h 3780266"/>
                <a:gd name="connsiteX5" fmla="*/ 1044280 w 1678470"/>
                <a:gd name="connsiteY5" fmla="*/ 3434549 h 3780266"/>
                <a:gd name="connsiteX6" fmla="*/ 358969 w 1678470"/>
                <a:gd name="connsiteY6" fmla="*/ 3780266 h 3780266"/>
                <a:gd name="connsiteX7" fmla="*/ 0 w 1678470"/>
                <a:gd name="connsiteY7" fmla="*/ 3767925 h 3780266"/>
                <a:gd name="connsiteX8" fmla="*/ 240858 w 1678470"/>
                <a:gd name="connsiteY8" fmla="*/ 2202015 h 3780266"/>
                <a:gd name="connsiteX9" fmla="*/ 494389 w 1678470"/>
                <a:gd name="connsiteY9" fmla="*/ 1137452 h 3780266"/>
                <a:gd name="connsiteX10" fmla="*/ 937591 w 1678470"/>
                <a:gd name="connsiteY10" fmla="*/ 0 h 3780266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261178 w 1698790"/>
                <a:gd name="connsiteY8" fmla="*/ 2202015 h 3859365"/>
                <a:gd name="connsiteX9" fmla="*/ 514709 w 1698790"/>
                <a:gd name="connsiteY9" fmla="*/ 1137452 h 3859365"/>
                <a:gd name="connsiteX10" fmla="*/ 957911 w 1698790"/>
                <a:gd name="connsiteY10" fmla="*/ 0 h 3859365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647258 w 1698790"/>
                <a:gd name="connsiteY8" fmla="*/ 1907375 h 3859365"/>
                <a:gd name="connsiteX9" fmla="*/ 514709 w 1698790"/>
                <a:gd name="connsiteY9" fmla="*/ 1137452 h 3859365"/>
                <a:gd name="connsiteX10" fmla="*/ 957911 w 1698790"/>
                <a:gd name="connsiteY10" fmla="*/ 0 h 3859365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311978 w 1698790"/>
                <a:gd name="connsiteY8" fmla="*/ 2720175 h 3859365"/>
                <a:gd name="connsiteX9" fmla="*/ 514709 w 1698790"/>
                <a:gd name="connsiteY9" fmla="*/ 1137452 h 3859365"/>
                <a:gd name="connsiteX10" fmla="*/ 957911 w 1698790"/>
                <a:gd name="connsiteY10" fmla="*/ 0 h 3859365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311978 w 1698790"/>
                <a:gd name="connsiteY8" fmla="*/ 2720175 h 3859365"/>
                <a:gd name="connsiteX9" fmla="*/ 1053189 w 1698790"/>
                <a:gd name="connsiteY9" fmla="*/ 1279692 h 3859365"/>
                <a:gd name="connsiteX10" fmla="*/ 957911 w 1698790"/>
                <a:gd name="connsiteY10" fmla="*/ 0 h 3859365"/>
                <a:gd name="connsiteX0" fmla="*/ 1577671 w 1698790"/>
                <a:gd name="connsiteY0" fmla="*/ 567385 h 3857790"/>
                <a:gd name="connsiteX1" fmla="*/ 1537612 w 1698790"/>
                <a:gd name="connsiteY1" fmla="*/ 0 h 3857790"/>
                <a:gd name="connsiteX2" fmla="*/ 1698790 w 1698790"/>
                <a:gd name="connsiteY2" fmla="*/ 967574 h 3857790"/>
                <a:gd name="connsiteX3" fmla="*/ 1655390 w 1698790"/>
                <a:gd name="connsiteY3" fmla="*/ 1787221 h 3857790"/>
                <a:gd name="connsiteX4" fmla="*/ 1541678 w 1698790"/>
                <a:gd name="connsiteY4" fmla="*/ 3067215 h 3857790"/>
                <a:gd name="connsiteX5" fmla="*/ 1064600 w 1698790"/>
                <a:gd name="connsiteY5" fmla="*/ 3432974 h 3857790"/>
                <a:gd name="connsiteX6" fmla="*/ 379289 w 1698790"/>
                <a:gd name="connsiteY6" fmla="*/ 3778691 h 3857790"/>
                <a:gd name="connsiteX7" fmla="*/ 0 w 1698790"/>
                <a:gd name="connsiteY7" fmla="*/ 3857790 h 3857790"/>
                <a:gd name="connsiteX8" fmla="*/ 311978 w 1698790"/>
                <a:gd name="connsiteY8" fmla="*/ 2718600 h 3857790"/>
                <a:gd name="connsiteX9" fmla="*/ 1053189 w 1698790"/>
                <a:gd name="connsiteY9" fmla="*/ 1278117 h 3857790"/>
                <a:gd name="connsiteX10" fmla="*/ 1577671 w 1698790"/>
                <a:gd name="connsiteY10" fmla="*/ 567385 h 3857790"/>
                <a:gd name="connsiteX0" fmla="*/ 1577671 w 2120763"/>
                <a:gd name="connsiteY0" fmla="*/ 49225 h 3339630"/>
                <a:gd name="connsiteX1" fmla="*/ 2116732 w 2120763"/>
                <a:gd name="connsiteY1" fmla="*/ 0 h 3339630"/>
                <a:gd name="connsiteX2" fmla="*/ 1698790 w 2120763"/>
                <a:gd name="connsiteY2" fmla="*/ 449414 h 3339630"/>
                <a:gd name="connsiteX3" fmla="*/ 1655390 w 2120763"/>
                <a:gd name="connsiteY3" fmla="*/ 1269061 h 3339630"/>
                <a:gd name="connsiteX4" fmla="*/ 1541678 w 2120763"/>
                <a:gd name="connsiteY4" fmla="*/ 2549055 h 3339630"/>
                <a:gd name="connsiteX5" fmla="*/ 1064600 w 2120763"/>
                <a:gd name="connsiteY5" fmla="*/ 2914814 h 3339630"/>
                <a:gd name="connsiteX6" fmla="*/ 379289 w 2120763"/>
                <a:gd name="connsiteY6" fmla="*/ 3260531 h 3339630"/>
                <a:gd name="connsiteX7" fmla="*/ 0 w 2120763"/>
                <a:gd name="connsiteY7" fmla="*/ 3339630 h 3339630"/>
                <a:gd name="connsiteX8" fmla="*/ 311978 w 2120763"/>
                <a:gd name="connsiteY8" fmla="*/ 2200440 h 3339630"/>
                <a:gd name="connsiteX9" fmla="*/ 1053189 w 2120763"/>
                <a:gd name="connsiteY9" fmla="*/ 759957 h 3339630"/>
                <a:gd name="connsiteX10" fmla="*/ 1577671 w 2120763"/>
                <a:gd name="connsiteY10" fmla="*/ 49225 h 3339630"/>
                <a:gd name="connsiteX0" fmla="*/ 1577671 w 2440470"/>
                <a:gd name="connsiteY0" fmla="*/ 49225 h 3339630"/>
                <a:gd name="connsiteX1" fmla="*/ 2116732 w 2440470"/>
                <a:gd name="connsiteY1" fmla="*/ 0 h 3339630"/>
                <a:gd name="connsiteX2" fmla="*/ 2440470 w 2440470"/>
                <a:gd name="connsiteY2" fmla="*/ 357974 h 3339630"/>
                <a:gd name="connsiteX3" fmla="*/ 1655390 w 2440470"/>
                <a:gd name="connsiteY3" fmla="*/ 1269061 h 3339630"/>
                <a:gd name="connsiteX4" fmla="*/ 1541678 w 2440470"/>
                <a:gd name="connsiteY4" fmla="*/ 2549055 h 3339630"/>
                <a:gd name="connsiteX5" fmla="*/ 1064600 w 2440470"/>
                <a:gd name="connsiteY5" fmla="*/ 2914814 h 3339630"/>
                <a:gd name="connsiteX6" fmla="*/ 379289 w 2440470"/>
                <a:gd name="connsiteY6" fmla="*/ 3260531 h 3339630"/>
                <a:gd name="connsiteX7" fmla="*/ 0 w 2440470"/>
                <a:gd name="connsiteY7" fmla="*/ 3339630 h 3339630"/>
                <a:gd name="connsiteX8" fmla="*/ 311978 w 2440470"/>
                <a:gd name="connsiteY8" fmla="*/ 2200440 h 3339630"/>
                <a:gd name="connsiteX9" fmla="*/ 1053189 w 2440470"/>
                <a:gd name="connsiteY9" fmla="*/ 759957 h 3339630"/>
                <a:gd name="connsiteX10" fmla="*/ 1577671 w 2440470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1541678 w 2498688"/>
                <a:gd name="connsiteY4" fmla="*/ 2549055 h 3339630"/>
                <a:gd name="connsiteX5" fmla="*/ 1064600 w 2498688"/>
                <a:gd name="connsiteY5" fmla="*/ 291481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354478 w 2498688"/>
                <a:gd name="connsiteY4" fmla="*/ 2549055 h 3339630"/>
                <a:gd name="connsiteX5" fmla="*/ 1064600 w 2498688"/>
                <a:gd name="connsiteY5" fmla="*/ 291481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354478 w 2498688"/>
                <a:gd name="connsiteY4" fmla="*/ 2549055 h 3339630"/>
                <a:gd name="connsiteX5" fmla="*/ 1369400 w 2498688"/>
                <a:gd name="connsiteY5" fmla="*/ 288433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466238 w 2498688"/>
                <a:gd name="connsiteY4" fmla="*/ 2000415 h 3339630"/>
                <a:gd name="connsiteX5" fmla="*/ 1369400 w 2498688"/>
                <a:gd name="connsiteY5" fmla="*/ 288433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466238 w 2498688"/>
                <a:gd name="connsiteY4" fmla="*/ 2000415 h 3339630"/>
                <a:gd name="connsiteX5" fmla="*/ 1531960 w 2498688"/>
                <a:gd name="connsiteY5" fmla="*/ 281321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531960 w 2498688"/>
                <a:gd name="connsiteY5" fmla="*/ 2813214 h 3351971"/>
                <a:gd name="connsiteX6" fmla="*/ 84649 w 2498688"/>
                <a:gd name="connsiteY6" fmla="*/ 3351971 h 3351971"/>
                <a:gd name="connsiteX7" fmla="*/ 0 w 2498688"/>
                <a:gd name="connsiteY7" fmla="*/ 3339630 h 3351971"/>
                <a:gd name="connsiteX8" fmla="*/ 311978 w 2498688"/>
                <a:gd name="connsiteY8" fmla="*/ 2200440 h 3351971"/>
                <a:gd name="connsiteX9" fmla="*/ 1053189 w 2498688"/>
                <a:gd name="connsiteY9" fmla="*/ 759957 h 3351971"/>
                <a:gd name="connsiteX10" fmla="*/ 1577671 w 2498688"/>
                <a:gd name="connsiteY10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237320 w 2498688"/>
                <a:gd name="connsiteY5" fmla="*/ 2945294 h 3351971"/>
                <a:gd name="connsiteX6" fmla="*/ 84649 w 2498688"/>
                <a:gd name="connsiteY6" fmla="*/ 3351971 h 3351971"/>
                <a:gd name="connsiteX7" fmla="*/ 0 w 2498688"/>
                <a:gd name="connsiteY7" fmla="*/ 3339630 h 3351971"/>
                <a:gd name="connsiteX8" fmla="*/ 311978 w 2498688"/>
                <a:gd name="connsiteY8" fmla="*/ 2200440 h 3351971"/>
                <a:gd name="connsiteX9" fmla="*/ 1053189 w 2498688"/>
                <a:gd name="connsiteY9" fmla="*/ 759957 h 3351971"/>
                <a:gd name="connsiteX10" fmla="*/ 1577671 w 2498688"/>
                <a:gd name="connsiteY10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858298 w 2498688"/>
                <a:gd name="connsiteY5" fmla="*/ 245418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878618 w 2498688"/>
                <a:gd name="connsiteY5" fmla="*/ 2576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878618 w 2498688"/>
                <a:gd name="connsiteY5" fmla="*/ 2576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506349"/>
                <a:gd name="connsiteY0" fmla="*/ 49225 h 3351971"/>
                <a:gd name="connsiteX1" fmla="*/ 2125524 w 2506349"/>
                <a:gd name="connsiteY1" fmla="*/ 0 h 3351971"/>
                <a:gd name="connsiteX2" fmla="*/ 2440470 w 2506349"/>
                <a:gd name="connsiteY2" fmla="*/ 357974 h 3351971"/>
                <a:gd name="connsiteX3" fmla="*/ 2498670 w 2506349"/>
                <a:gd name="connsiteY3" fmla="*/ 1441781 h 3351971"/>
                <a:gd name="connsiteX4" fmla="*/ 2476398 w 2506349"/>
                <a:gd name="connsiteY4" fmla="*/ 1776895 h 3351971"/>
                <a:gd name="connsiteX5" fmla="*/ 1949738 w 2506349"/>
                <a:gd name="connsiteY5" fmla="*/ 2322108 h 3351971"/>
                <a:gd name="connsiteX6" fmla="*/ 1237320 w 2506349"/>
                <a:gd name="connsiteY6" fmla="*/ 2945294 h 3351971"/>
                <a:gd name="connsiteX7" fmla="*/ 84649 w 2506349"/>
                <a:gd name="connsiteY7" fmla="*/ 3351971 h 3351971"/>
                <a:gd name="connsiteX8" fmla="*/ 0 w 2506349"/>
                <a:gd name="connsiteY8" fmla="*/ 3339630 h 3351971"/>
                <a:gd name="connsiteX9" fmla="*/ 311978 w 2506349"/>
                <a:gd name="connsiteY9" fmla="*/ 2200440 h 3351971"/>
                <a:gd name="connsiteX10" fmla="*/ 1053189 w 2506349"/>
                <a:gd name="connsiteY10" fmla="*/ 759957 h 3351971"/>
                <a:gd name="connsiteX11" fmla="*/ 1577671 w 2506349"/>
                <a:gd name="connsiteY11" fmla="*/ 49225 h 3351971"/>
                <a:gd name="connsiteX0" fmla="*/ 1577671 w 2506349"/>
                <a:gd name="connsiteY0" fmla="*/ 49225 h 3351971"/>
                <a:gd name="connsiteX1" fmla="*/ 2125524 w 2506349"/>
                <a:gd name="connsiteY1" fmla="*/ 0 h 3351971"/>
                <a:gd name="connsiteX2" fmla="*/ 2440470 w 2506349"/>
                <a:gd name="connsiteY2" fmla="*/ 357974 h 3351971"/>
                <a:gd name="connsiteX3" fmla="*/ 2498670 w 2506349"/>
                <a:gd name="connsiteY3" fmla="*/ 1441781 h 3351971"/>
                <a:gd name="connsiteX4" fmla="*/ 2476398 w 2506349"/>
                <a:gd name="connsiteY4" fmla="*/ 1776895 h 3351971"/>
                <a:gd name="connsiteX5" fmla="*/ 1949738 w 2506349"/>
                <a:gd name="connsiteY5" fmla="*/ 2322108 h 3351971"/>
                <a:gd name="connsiteX6" fmla="*/ 1199613 w 2506349"/>
                <a:gd name="connsiteY6" fmla="*/ 2643637 h 3351971"/>
                <a:gd name="connsiteX7" fmla="*/ 84649 w 2506349"/>
                <a:gd name="connsiteY7" fmla="*/ 3351971 h 3351971"/>
                <a:gd name="connsiteX8" fmla="*/ 0 w 2506349"/>
                <a:gd name="connsiteY8" fmla="*/ 3339630 h 3351971"/>
                <a:gd name="connsiteX9" fmla="*/ 311978 w 2506349"/>
                <a:gd name="connsiteY9" fmla="*/ 2200440 h 3351971"/>
                <a:gd name="connsiteX10" fmla="*/ 1053189 w 2506349"/>
                <a:gd name="connsiteY10" fmla="*/ 759957 h 3351971"/>
                <a:gd name="connsiteX11" fmla="*/ 1577671 w 2506349"/>
                <a:gd name="connsiteY11" fmla="*/ 49225 h 3351971"/>
                <a:gd name="connsiteX0" fmla="*/ 1577671 w 2506349"/>
                <a:gd name="connsiteY0" fmla="*/ 49225 h 3351971"/>
                <a:gd name="connsiteX1" fmla="*/ 2125524 w 2506349"/>
                <a:gd name="connsiteY1" fmla="*/ 0 h 3351971"/>
                <a:gd name="connsiteX2" fmla="*/ 2440470 w 2506349"/>
                <a:gd name="connsiteY2" fmla="*/ 357974 h 3351971"/>
                <a:gd name="connsiteX3" fmla="*/ 2498670 w 2506349"/>
                <a:gd name="connsiteY3" fmla="*/ 1441781 h 3351971"/>
                <a:gd name="connsiteX4" fmla="*/ 2476398 w 2506349"/>
                <a:gd name="connsiteY4" fmla="*/ 1776895 h 3351971"/>
                <a:gd name="connsiteX5" fmla="*/ 1846043 w 2506349"/>
                <a:gd name="connsiteY5" fmla="*/ 2029877 h 3351971"/>
                <a:gd name="connsiteX6" fmla="*/ 1199613 w 2506349"/>
                <a:gd name="connsiteY6" fmla="*/ 2643637 h 3351971"/>
                <a:gd name="connsiteX7" fmla="*/ 84649 w 2506349"/>
                <a:gd name="connsiteY7" fmla="*/ 3351971 h 3351971"/>
                <a:gd name="connsiteX8" fmla="*/ 0 w 2506349"/>
                <a:gd name="connsiteY8" fmla="*/ 3339630 h 3351971"/>
                <a:gd name="connsiteX9" fmla="*/ 311978 w 2506349"/>
                <a:gd name="connsiteY9" fmla="*/ 2200440 h 3351971"/>
                <a:gd name="connsiteX10" fmla="*/ 1053189 w 2506349"/>
                <a:gd name="connsiteY10" fmla="*/ 759957 h 3351971"/>
                <a:gd name="connsiteX11" fmla="*/ 1577671 w 2506349"/>
                <a:gd name="connsiteY11" fmla="*/ 49225 h 3351971"/>
                <a:gd name="connsiteX0" fmla="*/ 1577671 w 2506349"/>
                <a:gd name="connsiteY0" fmla="*/ 49225 h 3351971"/>
                <a:gd name="connsiteX1" fmla="*/ 2125524 w 2506349"/>
                <a:gd name="connsiteY1" fmla="*/ 0 h 3351971"/>
                <a:gd name="connsiteX2" fmla="*/ 2440470 w 2506349"/>
                <a:gd name="connsiteY2" fmla="*/ 357974 h 3351971"/>
                <a:gd name="connsiteX3" fmla="*/ 2498670 w 2506349"/>
                <a:gd name="connsiteY3" fmla="*/ 1441781 h 3351971"/>
                <a:gd name="connsiteX4" fmla="*/ 2193594 w 2506349"/>
                <a:gd name="connsiteY4" fmla="*/ 1673201 h 3351971"/>
                <a:gd name="connsiteX5" fmla="*/ 1846043 w 2506349"/>
                <a:gd name="connsiteY5" fmla="*/ 2029877 h 3351971"/>
                <a:gd name="connsiteX6" fmla="*/ 1199613 w 2506349"/>
                <a:gd name="connsiteY6" fmla="*/ 2643637 h 3351971"/>
                <a:gd name="connsiteX7" fmla="*/ 84649 w 2506349"/>
                <a:gd name="connsiteY7" fmla="*/ 3351971 h 3351971"/>
                <a:gd name="connsiteX8" fmla="*/ 0 w 2506349"/>
                <a:gd name="connsiteY8" fmla="*/ 3339630 h 3351971"/>
                <a:gd name="connsiteX9" fmla="*/ 311978 w 2506349"/>
                <a:gd name="connsiteY9" fmla="*/ 2200440 h 3351971"/>
                <a:gd name="connsiteX10" fmla="*/ 1053189 w 2506349"/>
                <a:gd name="connsiteY10" fmla="*/ 759957 h 3351971"/>
                <a:gd name="connsiteX11" fmla="*/ 1577671 w 2506349"/>
                <a:gd name="connsiteY11" fmla="*/ 49225 h 3351971"/>
                <a:gd name="connsiteX0" fmla="*/ 1577671 w 2519485"/>
                <a:gd name="connsiteY0" fmla="*/ 49225 h 3351971"/>
                <a:gd name="connsiteX1" fmla="*/ 2125524 w 2519485"/>
                <a:gd name="connsiteY1" fmla="*/ 0 h 3351971"/>
                <a:gd name="connsiteX2" fmla="*/ 2440470 w 2519485"/>
                <a:gd name="connsiteY2" fmla="*/ 357974 h 3351971"/>
                <a:gd name="connsiteX3" fmla="*/ 2517524 w 2519485"/>
                <a:gd name="connsiteY3" fmla="*/ 1262672 h 3351971"/>
                <a:gd name="connsiteX4" fmla="*/ 2193594 w 2519485"/>
                <a:gd name="connsiteY4" fmla="*/ 1673201 h 3351971"/>
                <a:gd name="connsiteX5" fmla="*/ 1846043 w 2519485"/>
                <a:gd name="connsiteY5" fmla="*/ 2029877 h 3351971"/>
                <a:gd name="connsiteX6" fmla="*/ 1199613 w 2519485"/>
                <a:gd name="connsiteY6" fmla="*/ 2643637 h 3351971"/>
                <a:gd name="connsiteX7" fmla="*/ 84649 w 2519485"/>
                <a:gd name="connsiteY7" fmla="*/ 3351971 h 3351971"/>
                <a:gd name="connsiteX8" fmla="*/ 0 w 2519485"/>
                <a:gd name="connsiteY8" fmla="*/ 3339630 h 3351971"/>
                <a:gd name="connsiteX9" fmla="*/ 311978 w 2519485"/>
                <a:gd name="connsiteY9" fmla="*/ 2200440 h 3351971"/>
                <a:gd name="connsiteX10" fmla="*/ 1053189 w 2519485"/>
                <a:gd name="connsiteY10" fmla="*/ 759957 h 3351971"/>
                <a:gd name="connsiteX11" fmla="*/ 1577671 w 2519485"/>
                <a:gd name="connsiteY11" fmla="*/ 49225 h 335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9485" h="3351971">
                  <a:moveTo>
                    <a:pt x="1577671" y="49225"/>
                  </a:moveTo>
                  <a:cubicBezTo>
                    <a:pt x="1760289" y="32817"/>
                    <a:pt x="1872568" y="42785"/>
                    <a:pt x="2125524" y="0"/>
                  </a:cubicBezTo>
                  <a:cubicBezTo>
                    <a:pt x="2293551" y="208225"/>
                    <a:pt x="2305090" y="215959"/>
                    <a:pt x="2440470" y="357974"/>
                  </a:cubicBezTo>
                  <a:cubicBezTo>
                    <a:pt x="2535970" y="810323"/>
                    <a:pt x="2518739" y="854284"/>
                    <a:pt x="2517524" y="1262672"/>
                  </a:cubicBezTo>
                  <a:lnTo>
                    <a:pt x="2193594" y="1673201"/>
                  </a:lnTo>
                  <a:lnTo>
                    <a:pt x="1846043" y="2029877"/>
                  </a:lnTo>
                  <a:lnTo>
                    <a:pt x="1199613" y="2643637"/>
                  </a:lnTo>
                  <a:lnTo>
                    <a:pt x="84649" y="3351971"/>
                  </a:lnTo>
                  <a:lnTo>
                    <a:pt x="0" y="3339630"/>
                  </a:lnTo>
                  <a:lnTo>
                    <a:pt x="311978" y="2200440"/>
                  </a:lnTo>
                  <a:lnTo>
                    <a:pt x="1053189" y="759957"/>
                  </a:lnTo>
                  <a:lnTo>
                    <a:pt x="1577671" y="49225"/>
                  </a:lnTo>
                  <a:close/>
                </a:path>
              </a:pathLst>
            </a:custGeom>
            <a:solidFill>
              <a:srgbClr val="00B050">
                <a:alpha val="25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C409DE0-CEBD-06E9-0662-47DCE33742A1}"/>
              </a:ext>
            </a:extLst>
          </p:cNvPr>
          <p:cNvGrpSpPr/>
          <p:nvPr/>
        </p:nvGrpSpPr>
        <p:grpSpPr>
          <a:xfrm>
            <a:off x="1485643" y="3051956"/>
            <a:ext cx="3718386" cy="2721397"/>
            <a:chOff x="1485643" y="3051956"/>
            <a:chExt cx="3718386" cy="272139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B68969-A08D-C4A8-547E-4EA91CADA64B}"/>
                </a:ext>
              </a:extLst>
            </p:cNvPr>
            <p:cNvSpPr/>
            <p:nvPr/>
          </p:nvSpPr>
          <p:spPr>
            <a:xfrm>
              <a:off x="1485643" y="3051956"/>
              <a:ext cx="1626835" cy="86177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Ram air + </a:t>
              </a:r>
              <a:r>
                <a:rPr lang="en-US" sz="1400" u="sng" dirty="0">
                  <a:solidFill>
                    <a:srgbClr val="FF0000"/>
                  </a:solidFill>
                  <a:latin typeface="+mj-lt"/>
                </a:rPr>
                <a:t>extended</a:t>
              </a:r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 rugged components sufficient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17F0F34-E1A1-AABA-651A-1DDFA621125B}"/>
                </a:ext>
              </a:extLst>
            </p:cNvPr>
            <p:cNvCxnSpPr>
              <a:cxnSpLocks/>
            </p:cNvCxnSpPr>
            <p:nvPr/>
          </p:nvCxnSpPr>
          <p:spPr>
            <a:xfrm>
              <a:off x="2416733" y="3913730"/>
              <a:ext cx="1218099" cy="162681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9A3D84-1302-2307-87A3-2484C6220DFC}"/>
                </a:ext>
              </a:extLst>
            </p:cNvPr>
            <p:cNvSpPr/>
            <p:nvPr/>
          </p:nvSpPr>
          <p:spPr>
            <a:xfrm>
              <a:off x="2768661" y="3686635"/>
              <a:ext cx="2435368" cy="2086718"/>
            </a:xfrm>
            <a:custGeom>
              <a:avLst/>
              <a:gdLst>
                <a:gd name="connsiteX0" fmla="*/ 0 w 885825"/>
                <a:gd name="connsiteY0" fmla="*/ 1981200 h 1981200"/>
                <a:gd name="connsiteX1" fmla="*/ 857250 w 885825"/>
                <a:gd name="connsiteY1" fmla="*/ 0 h 1981200"/>
                <a:gd name="connsiteX2" fmla="*/ 885825 w 885825"/>
                <a:gd name="connsiteY2" fmla="*/ 1114425 h 1981200"/>
                <a:gd name="connsiteX3" fmla="*/ 723900 w 885825"/>
                <a:gd name="connsiteY3" fmla="*/ 1323975 h 1981200"/>
                <a:gd name="connsiteX4" fmla="*/ 0 w 885825"/>
                <a:gd name="connsiteY4" fmla="*/ 1981200 h 1981200"/>
                <a:gd name="connsiteX0" fmla="*/ 0 w 885825"/>
                <a:gd name="connsiteY0" fmla="*/ 1876425 h 1876425"/>
                <a:gd name="connsiteX1" fmla="*/ 838200 w 885825"/>
                <a:gd name="connsiteY1" fmla="*/ 0 h 1876425"/>
                <a:gd name="connsiteX2" fmla="*/ 885825 w 885825"/>
                <a:gd name="connsiteY2" fmla="*/ 1009650 h 1876425"/>
                <a:gd name="connsiteX3" fmla="*/ 723900 w 885825"/>
                <a:gd name="connsiteY3" fmla="*/ 1219200 h 1876425"/>
                <a:gd name="connsiteX4" fmla="*/ 0 w 885825"/>
                <a:gd name="connsiteY4" fmla="*/ 1876425 h 1876425"/>
                <a:gd name="connsiteX0" fmla="*/ 0 w 885825"/>
                <a:gd name="connsiteY0" fmla="*/ 1885950 h 1885950"/>
                <a:gd name="connsiteX1" fmla="*/ 876300 w 885825"/>
                <a:gd name="connsiteY1" fmla="*/ 0 h 1885950"/>
                <a:gd name="connsiteX2" fmla="*/ 885825 w 885825"/>
                <a:gd name="connsiteY2" fmla="*/ 1019175 h 1885950"/>
                <a:gd name="connsiteX3" fmla="*/ 723900 w 885825"/>
                <a:gd name="connsiteY3" fmla="*/ 1228725 h 1885950"/>
                <a:gd name="connsiteX4" fmla="*/ 0 w 885825"/>
                <a:gd name="connsiteY4" fmla="*/ 1885950 h 1885950"/>
                <a:gd name="connsiteX0" fmla="*/ 0 w 885825"/>
                <a:gd name="connsiteY0" fmla="*/ 1885950 h 1920488"/>
                <a:gd name="connsiteX1" fmla="*/ 876300 w 885825"/>
                <a:gd name="connsiteY1" fmla="*/ 0 h 1920488"/>
                <a:gd name="connsiteX2" fmla="*/ 885825 w 885825"/>
                <a:gd name="connsiteY2" fmla="*/ 1019175 h 1920488"/>
                <a:gd name="connsiteX3" fmla="*/ 819315 w 885825"/>
                <a:gd name="connsiteY3" fmla="*/ 1920488 h 1920488"/>
                <a:gd name="connsiteX4" fmla="*/ 0 w 885825"/>
                <a:gd name="connsiteY4" fmla="*/ 1885950 h 1920488"/>
                <a:gd name="connsiteX0" fmla="*/ 0 w 925582"/>
                <a:gd name="connsiteY0" fmla="*/ 1933658 h 1933658"/>
                <a:gd name="connsiteX1" fmla="*/ 916057 w 925582"/>
                <a:gd name="connsiteY1" fmla="*/ 0 h 1933658"/>
                <a:gd name="connsiteX2" fmla="*/ 925582 w 925582"/>
                <a:gd name="connsiteY2" fmla="*/ 1019175 h 1933658"/>
                <a:gd name="connsiteX3" fmla="*/ 859072 w 925582"/>
                <a:gd name="connsiteY3" fmla="*/ 1920488 h 1933658"/>
                <a:gd name="connsiteX4" fmla="*/ 0 w 925582"/>
                <a:gd name="connsiteY4" fmla="*/ 1933658 h 1933658"/>
                <a:gd name="connsiteX0" fmla="*/ 0 w 1013046"/>
                <a:gd name="connsiteY0" fmla="*/ 1933658 h 1933658"/>
                <a:gd name="connsiteX1" fmla="*/ 916057 w 1013046"/>
                <a:gd name="connsiteY1" fmla="*/ 0 h 1933658"/>
                <a:gd name="connsiteX2" fmla="*/ 1013046 w 1013046"/>
                <a:gd name="connsiteY2" fmla="*/ 1790452 h 1933658"/>
                <a:gd name="connsiteX3" fmla="*/ 859072 w 1013046"/>
                <a:gd name="connsiteY3" fmla="*/ 1920488 h 1933658"/>
                <a:gd name="connsiteX4" fmla="*/ 0 w 1013046"/>
                <a:gd name="connsiteY4" fmla="*/ 1933658 h 1933658"/>
                <a:gd name="connsiteX0" fmla="*/ 0 w 1013046"/>
                <a:gd name="connsiteY0" fmla="*/ 558082 h 558082"/>
                <a:gd name="connsiteX1" fmla="*/ 987619 w 1013046"/>
                <a:gd name="connsiteY1" fmla="*/ 0 h 558082"/>
                <a:gd name="connsiteX2" fmla="*/ 1013046 w 1013046"/>
                <a:gd name="connsiteY2" fmla="*/ 414876 h 558082"/>
                <a:gd name="connsiteX3" fmla="*/ 859072 w 1013046"/>
                <a:gd name="connsiteY3" fmla="*/ 544912 h 558082"/>
                <a:gd name="connsiteX4" fmla="*/ 0 w 1013046"/>
                <a:gd name="connsiteY4" fmla="*/ 558082 h 558082"/>
                <a:gd name="connsiteX0" fmla="*/ 0 w 1234992"/>
                <a:gd name="connsiteY0" fmla="*/ 558082 h 575392"/>
                <a:gd name="connsiteX1" fmla="*/ 987619 w 1234992"/>
                <a:gd name="connsiteY1" fmla="*/ 0 h 575392"/>
                <a:gd name="connsiteX2" fmla="*/ 1013046 w 1234992"/>
                <a:gd name="connsiteY2" fmla="*/ 414876 h 575392"/>
                <a:gd name="connsiteX3" fmla="*/ 1234992 w 1234992"/>
                <a:gd name="connsiteY3" fmla="*/ 575392 h 575392"/>
                <a:gd name="connsiteX4" fmla="*/ 0 w 1234992"/>
                <a:gd name="connsiteY4" fmla="*/ 558082 h 575392"/>
                <a:gd name="connsiteX0" fmla="*/ 0 w 2308419"/>
                <a:gd name="connsiteY0" fmla="*/ 1360722 h 1378032"/>
                <a:gd name="connsiteX1" fmla="*/ 2308419 w 2308419"/>
                <a:gd name="connsiteY1" fmla="*/ 0 h 1378032"/>
                <a:gd name="connsiteX2" fmla="*/ 1013046 w 2308419"/>
                <a:gd name="connsiteY2" fmla="*/ 1217516 h 1378032"/>
                <a:gd name="connsiteX3" fmla="*/ 1234992 w 2308419"/>
                <a:gd name="connsiteY3" fmla="*/ 1378032 h 1378032"/>
                <a:gd name="connsiteX4" fmla="*/ 0 w 2308419"/>
                <a:gd name="connsiteY4" fmla="*/ 1360722 h 1378032"/>
                <a:gd name="connsiteX0" fmla="*/ 0 w 2308419"/>
                <a:gd name="connsiteY0" fmla="*/ 1360722 h 1378032"/>
                <a:gd name="connsiteX1" fmla="*/ 2308419 w 2308419"/>
                <a:gd name="connsiteY1" fmla="*/ 0 h 1378032"/>
                <a:gd name="connsiteX2" fmla="*/ 2211926 w 2308419"/>
                <a:gd name="connsiteY2" fmla="*/ 841596 h 1378032"/>
                <a:gd name="connsiteX3" fmla="*/ 1234992 w 2308419"/>
                <a:gd name="connsiteY3" fmla="*/ 1378032 h 1378032"/>
                <a:gd name="connsiteX4" fmla="*/ 0 w 2308419"/>
                <a:gd name="connsiteY4" fmla="*/ 1360722 h 1378032"/>
                <a:gd name="connsiteX0" fmla="*/ 0 w 2308419"/>
                <a:gd name="connsiteY0" fmla="*/ 1360722 h 1378032"/>
                <a:gd name="connsiteX1" fmla="*/ 1507871 w 2308419"/>
                <a:gd name="connsiteY1" fmla="*/ 473099 h 1378032"/>
                <a:gd name="connsiteX2" fmla="*/ 2308419 w 2308419"/>
                <a:gd name="connsiteY2" fmla="*/ 0 h 1378032"/>
                <a:gd name="connsiteX3" fmla="*/ 2211926 w 2308419"/>
                <a:gd name="connsiteY3" fmla="*/ 841596 h 1378032"/>
                <a:gd name="connsiteX4" fmla="*/ 1234992 w 2308419"/>
                <a:gd name="connsiteY4" fmla="*/ 1378032 h 1378032"/>
                <a:gd name="connsiteX5" fmla="*/ 0 w 2308419"/>
                <a:gd name="connsiteY5" fmla="*/ 1360722 h 1378032"/>
                <a:gd name="connsiteX0" fmla="*/ 0 w 2308419"/>
                <a:gd name="connsiteY0" fmla="*/ 1360722 h 1378032"/>
                <a:gd name="connsiteX1" fmla="*/ 1477391 w 2308419"/>
                <a:gd name="connsiteY1" fmla="*/ 818539 h 1378032"/>
                <a:gd name="connsiteX2" fmla="*/ 2308419 w 2308419"/>
                <a:gd name="connsiteY2" fmla="*/ 0 h 1378032"/>
                <a:gd name="connsiteX3" fmla="*/ 2211926 w 2308419"/>
                <a:gd name="connsiteY3" fmla="*/ 841596 h 1378032"/>
                <a:gd name="connsiteX4" fmla="*/ 1234992 w 2308419"/>
                <a:gd name="connsiteY4" fmla="*/ 1378032 h 1378032"/>
                <a:gd name="connsiteX5" fmla="*/ 0 w 2308419"/>
                <a:gd name="connsiteY5" fmla="*/ 1360722 h 1378032"/>
                <a:gd name="connsiteX0" fmla="*/ 0 w 2369379"/>
                <a:gd name="connsiteY0" fmla="*/ 1635042 h 1652352"/>
                <a:gd name="connsiteX1" fmla="*/ 1477391 w 2369379"/>
                <a:gd name="connsiteY1" fmla="*/ 1092859 h 1652352"/>
                <a:gd name="connsiteX2" fmla="*/ 2369379 w 2369379"/>
                <a:gd name="connsiteY2" fmla="*/ 0 h 1652352"/>
                <a:gd name="connsiteX3" fmla="*/ 2211926 w 2369379"/>
                <a:gd name="connsiteY3" fmla="*/ 1115916 h 1652352"/>
                <a:gd name="connsiteX4" fmla="*/ 1234992 w 2369379"/>
                <a:gd name="connsiteY4" fmla="*/ 1652352 h 1652352"/>
                <a:gd name="connsiteX5" fmla="*/ 0 w 2369379"/>
                <a:gd name="connsiteY5" fmla="*/ 1635042 h 1652352"/>
                <a:gd name="connsiteX0" fmla="*/ 0 w 2369379"/>
                <a:gd name="connsiteY0" fmla="*/ 1635042 h 1652352"/>
                <a:gd name="connsiteX1" fmla="*/ 1467231 w 2369379"/>
                <a:gd name="connsiteY1" fmla="*/ 1011579 h 1652352"/>
                <a:gd name="connsiteX2" fmla="*/ 2369379 w 2369379"/>
                <a:gd name="connsiteY2" fmla="*/ 0 h 1652352"/>
                <a:gd name="connsiteX3" fmla="*/ 2211926 w 2369379"/>
                <a:gd name="connsiteY3" fmla="*/ 1115916 h 1652352"/>
                <a:gd name="connsiteX4" fmla="*/ 1234992 w 2369379"/>
                <a:gd name="connsiteY4" fmla="*/ 1652352 h 1652352"/>
                <a:gd name="connsiteX5" fmla="*/ 0 w 2369379"/>
                <a:gd name="connsiteY5" fmla="*/ 1635042 h 1652352"/>
                <a:gd name="connsiteX0" fmla="*/ 0 w 2369379"/>
                <a:gd name="connsiteY0" fmla="*/ 1635042 h 1652352"/>
                <a:gd name="connsiteX1" fmla="*/ 1467231 w 2369379"/>
                <a:gd name="connsiteY1" fmla="*/ 1011579 h 1652352"/>
                <a:gd name="connsiteX2" fmla="*/ 2369379 w 2369379"/>
                <a:gd name="connsiteY2" fmla="*/ 0 h 1652352"/>
                <a:gd name="connsiteX3" fmla="*/ 2232246 w 2369379"/>
                <a:gd name="connsiteY3" fmla="*/ 973676 h 1652352"/>
                <a:gd name="connsiteX4" fmla="*/ 1234992 w 2369379"/>
                <a:gd name="connsiteY4" fmla="*/ 1652352 h 1652352"/>
                <a:gd name="connsiteX5" fmla="*/ 0 w 2369379"/>
                <a:gd name="connsiteY5" fmla="*/ 1635042 h 1652352"/>
                <a:gd name="connsiteX0" fmla="*/ 0 w 2369379"/>
                <a:gd name="connsiteY0" fmla="*/ 1635042 h 1662512"/>
                <a:gd name="connsiteX1" fmla="*/ 1467231 w 2369379"/>
                <a:gd name="connsiteY1" fmla="*/ 1011579 h 1662512"/>
                <a:gd name="connsiteX2" fmla="*/ 2369379 w 2369379"/>
                <a:gd name="connsiteY2" fmla="*/ 0 h 1662512"/>
                <a:gd name="connsiteX3" fmla="*/ 2232246 w 2369379"/>
                <a:gd name="connsiteY3" fmla="*/ 973676 h 1662512"/>
                <a:gd name="connsiteX4" fmla="*/ 1153712 w 2369379"/>
                <a:gd name="connsiteY4" fmla="*/ 1662512 h 1662512"/>
                <a:gd name="connsiteX5" fmla="*/ 0 w 2369379"/>
                <a:gd name="connsiteY5" fmla="*/ 1635042 h 1662512"/>
                <a:gd name="connsiteX0" fmla="*/ 0 w 2416514"/>
                <a:gd name="connsiteY0" fmla="*/ 1635042 h 1662512"/>
                <a:gd name="connsiteX1" fmla="*/ 1514366 w 2416514"/>
                <a:gd name="connsiteY1" fmla="*/ 1011579 h 1662512"/>
                <a:gd name="connsiteX2" fmla="*/ 2416514 w 2416514"/>
                <a:gd name="connsiteY2" fmla="*/ 0 h 1662512"/>
                <a:gd name="connsiteX3" fmla="*/ 2279381 w 2416514"/>
                <a:gd name="connsiteY3" fmla="*/ 973676 h 1662512"/>
                <a:gd name="connsiteX4" fmla="*/ 1200847 w 2416514"/>
                <a:gd name="connsiteY4" fmla="*/ 1662512 h 1662512"/>
                <a:gd name="connsiteX5" fmla="*/ 0 w 2416514"/>
                <a:gd name="connsiteY5" fmla="*/ 1635042 h 1662512"/>
                <a:gd name="connsiteX0" fmla="*/ 0 w 2416514"/>
                <a:gd name="connsiteY0" fmla="*/ 1635042 h 1662512"/>
                <a:gd name="connsiteX1" fmla="*/ 1269269 w 2416514"/>
                <a:gd name="connsiteY1" fmla="*/ 851323 h 1662512"/>
                <a:gd name="connsiteX2" fmla="*/ 2416514 w 2416514"/>
                <a:gd name="connsiteY2" fmla="*/ 0 h 1662512"/>
                <a:gd name="connsiteX3" fmla="*/ 2279381 w 2416514"/>
                <a:gd name="connsiteY3" fmla="*/ 973676 h 1662512"/>
                <a:gd name="connsiteX4" fmla="*/ 1200847 w 2416514"/>
                <a:gd name="connsiteY4" fmla="*/ 1662512 h 1662512"/>
                <a:gd name="connsiteX5" fmla="*/ 0 w 2416514"/>
                <a:gd name="connsiteY5" fmla="*/ 1635042 h 1662512"/>
                <a:gd name="connsiteX0" fmla="*/ 0 w 2435368"/>
                <a:gd name="connsiteY0" fmla="*/ 2059248 h 2086718"/>
                <a:gd name="connsiteX1" fmla="*/ 1269269 w 2435368"/>
                <a:gd name="connsiteY1" fmla="*/ 1275529 h 2086718"/>
                <a:gd name="connsiteX2" fmla="*/ 2435368 w 2435368"/>
                <a:gd name="connsiteY2" fmla="*/ 0 h 2086718"/>
                <a:gd name="connsiteX3" fmla="*/ 2279381 w 2435368"/>
                <a:gd name="connsiteY3" fmla="*/ 1397882 h 2086718"/>
                <a:gd name="connsiteX4" fmla="*/ 1200847 w 2435368"/>
                <a:gd name="connsiteY4" fmla="*/ 2086718 h 2086718"/>
                <a:gd name="connsiteX5" fmla="*/ 0 w 2435368"/>
                <a:gd name="connsiteY5" fmla="*/ 2059248 h 2086718"/>
                <a:gd name="connsiteX0" fmla="*/ 0 w 2435368"/>
                <a:gd name="connsiteY0" fmla="*/ 2059248 h 2086718"/>
                <a:gd name="connsiteX1" fmla="*/ 1269269 w 2435368"/>
                <a:gd name="connsiteY1" fmla="*/ 1275529 h 2086718"/>
                <a:gd name="connsiteX2" fmla="*/ 1886096 w 2435368"/>
                <a:gd name="connsiteY2" fmla="*/ 615967 h 2086718"/>
                <a:gd name="connsiteX3" fmla="*/ 2435368 w 2435368"/>
                <a:gd name="connsiteY3" fmla="*/ 0 h 2086718"/>
                <a:gd name="connsiteX4" fmla="*/ 2279381 w 2435368"/>
                <a:gd name="connsiteY4" fmla="*/ 1397882 h 2086718"/>
                <a:gd name="connsiteX5" fmla="*/ 1200847 w 2435368"/>
                <a:gd name="connsiteY5" fmla="*/ 2086718 h 2086718"/>
                <a:gd name="connsiteX6" fmla="*/ 0 w 2435368"/>
                <a:gd name="connsiteY6" fmla="*/ 2059248 h 2086718"/>
                <a:gd name="connsiteX0" fmla="*/ 0 w 2435368"/>
                <a:gd name="connsiteY0" fmla="*/ 2059248 h 2086718"/>
                <a:gd name="connsiteX1" fmla="*/ 1269269 w 2435368"/>
                <a:gd name="connsiteY1" fmla="*/ 1275529 h 2086718"/>
                <a:gd name="connsiteX2" fmla="*/ 1914376 w 2435368"/>
                <a:gd name="connsiteY2" fmla="*/ 644248 h 2086718"/>
                <a:gd name="connsiteX3" fmla="*/ 2435368 w 2435368"/>
                <a:gd name="connsiteY3" fmla="*/ 0 h 2086718"/>
                <a:gd name="connsiteX4" fmla="*/ 2279381 w 2435368"/>
                <a:gd name="connsiteY4" fmla="*/ 1397882 h 2086718"/>
                <a:gd name="connsiteX5" fmla="*/ 1200847 w 2435368"/>
                <a:gd name="connsiteY5" fmla="*/ 2086718 h 2086718"/>
                <a:gd name="connsiteX6" fmla="*/ 0 w 2435368"/>
                <a:gd name="connsiteY6" fmla="*/ 2059248 h 2086718"/>
                <a:gd name="connsiteX0" fmla="*/ 0 w 2435368"/>
                <a:gd name="connsiteY0" fmla="*/ 2059248 h 2086718"/>
                <a:gd name="connsiteX1" fmla="*/ 1269269 w 2435368"/>
                <a:gd name="connsiteY1" fmla="*/ 1275529 h 2086718"/>
                <a:gd name="connsiteX2" fmla="*/ 1914376 w 2435368"/>
                <a:gd name="connsiteY2" fmla="*/ 644248 h 2086718"/>
                <a:gd name="connsiteX3" fmla="*/ 2435368 w 2435368"/>
                <a:gd name="connsiteY3" fmla="*/ 0 h 2086718"/>
                <a:gd name="connsiteX4" fmla="*/ 2373649 w 2435368"/>
                <a:gd name="connsiteY4" fmla="*/ 813420 h 2086718"/>
                <a:gd name="connsiteX5" fmla="*/ 1200847 w 2435368"/>
                <a:gd name="connsiteY5" fmla="*/ 2086718 h 2086718"/>
                <a:gd name="connsiteX6" fmla="*/ 0 w 2435368"/>
                <a:gd name="connsiteY6" fmla="*/ 2059248 h 2086718"/>
                <a:gd name="connsiteX0" fmla="*/ 0 w 2435368"/>
                <a:gd name="connsiteY0" fmla="*/ 2059248 h 2086718"/>
                <a:gd name="connsiteX1" fmla="*/ 1269269 w 2435368"/>
                <a:gd name="connsiteY1" fmla="*/ 1275529 h 2086718"/>
                <a:gd name="connsiteX2" fmla="*/ 1914376 w 2435368"/>
                <a:gd name="connsiteY2" fmla="*/ 644248 h 2086718"/>
                <a:gd name="connsiteX3" fmla="*/ 2435368 w 2435368"/>
                <a:gd name="connsiteY3" fmla="*/ 0 h 2086718"/>
                <a:gd name="connsiteX4" fmla="*/ 2373649 w 2435368"/>
                <a:gd name="connsiteY4" fmla="*/ 813420 h 2086718"/>
                <a:gd name="connsiteX5" fmla="*/ 1876670 w 2435368"/>
                <a:gd name="connsiteY5" fmla="*/ 1341831 h 2086718"/>
                <a:gd name="connsiteX6" fmla="*/ 1200847 w 2435368"/>
                <a:gd name="connsiteY6" fmla="*/ 2086718 h 2086718"/>
                <a:gd name="connsiteX7" fmla="*/ 0 w 2435368"/>
                <a:gd name="connsiteY7" fmla="*/ 2059248 h 2086718"/>
                <a:gd name="connsiteX0" fmla="*/ 0 w 2435368"/>
                <a:gd name="connsiteY0" fmla="*/ 2059248 h 2086718"/>
                <a:gd name="connsiteX1" fmla="*/ 1269269 w 2435368"/>
                <a:gd name="connsiteY1" fmla="*/ 1275529 h 2086718"/>
                <a:gd name="connsiteX2" fmla="*/ 1914376 w 2435368"/>
                <a:gd name="connsiteY2" fmla="*/ 644248 h 2086718"/>
                <a:gd name="connsiteX3" fmla="*/ 2435368 w 2435368"/>
                <a:gd name="connsiteY3" fmla="*/ 0 h 2086718"/>
                <a:gd name="connsiteX4" fmla="*/ 2373649 w 2435368"/>
                <a:gd name="connsiteY4" fmla="*/ 813420 h 2086718"/>
                <a:gd name="connsiteX5" fmla="*/ 1923804 w 2435368"/>
                <a:gd name="connsiteY5" fmla="*/ 1351258 h 2086718"/>
                <a:gd name="connsiteX6" fmla="*/ 1200847 w 2435368"/>
                <a:gd name="connsiteY6" fmla="*/ 2086718 h 2086718"/>
                <a:gd name="connsiteX7" fmla="*/ 0 w 2435368"/>
                <a:gd name="connsiteY7" fmla="*/ 2059248 h 208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5368" h="2086718">
                  <a:moveTo>
                    <a:pt x="0" y="2059248"/>
                  </a:moveTo>
                  <a:lnTo>
                    <a:pt x="1269269" y="1275529"/>
                  </a:lnTo>
                  <a:lnTo>
                    <a:pt x="1914376" y="644248"/>
                  </a:lnTo>
                  <a:lnTo>
                    <a:pt x="2435368" y="0"/>
                  </a:lnTo>
                  <a:lnTo>
                    <a:pt x="2373649" y="813420"/>
                  </a:lnTo>
                  <a:lnTo>
                    <a:pt x="1923804" y="1351258"/>
                  </a:lnTo>
                  <a:lnTo>
                    <a:pt x="1200847" y="2086718"/>
                  </a:lnTo>
                  <a:lnTo>
                    <a:pt x="0" y="2059248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C27ED3-CB13-F915-7D4B-AF93F2F39AB3}"/>
              </a:ext>
            </a:extLst>
          </p:cNvPr>
          <p:cNvGrpSpPr/>
          <p:nvPr/>
        </p:nvGrpSpPr>
        <p:grpSpPr>
          <a:xfrm>
            <a:off x="3939490" y="2897835"/>
            <a:ext cx="3866553" cy="2887037"/>
            <a:chOff x="3939490" y="2897835"/>
            <a:chExt cx="3866553" cy="288703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0FC6EA-2BF0-2901-B9B0-76C517300BFB}"/>
                </a:ext>
              </a:extLst>
            </p:cNvPr>
            <p:cNvSpPr/>
            <p:nvPr/>
          </p:nvSpPr>
          <p:spPr>
            <a:xfrm>
              <a:off x="5429458" y="2897835"/>
              <a:ext cx="2376585" cy="861774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Ram air, </a:t>
              </a:r>
              <a:r>
                <a:rPr lang="en-US" sz="1400" u="sng" dirty="0">
                  <a:solidFill>
                    <a:srgbClr val="FF0000"/>
                  </a:solidFill>
                </a:rPr>
                <a:t>extended</a:t>
              </a:r>
              <a:r>
                <a:rPr lang="en-US" sz="1400" dirty="0">
                  <a:solidFill>
                    <a:srgbClr val="FF0000"/>
                  </a:solidFill>
                </a:rPr>
                <a:t> rugged, PCM / active cooling required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(extended zone for possible high-speed dash)</a:t>
              </a:r>
              <a:endParaRPr lang="en-US" sz="1400" dirty="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EE28B8B-9EAF-AEFA-9634-B3500E349A57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flipH="1">
              <a:off x="4627304" y="3759609"/>
              <a:ext cx="1990447" cy="168382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A6541B-D109-77CB-416E-373ED357F985}"/>
                </a:ext>
              </a:extLst>
            </p:cNvPr>
            <p:cNvSpPr/>
            <p:nvPr/>
          </p:nvSpPr>
          <p:spPr>
            <a:xfrm>
              <a:off x="3939490" y="4495687"/>
              <a:ext cx="1192340" cy="1289185"/>
            </a:xfrm>
            <a:custGeom>
              <a:avLst/>
              <a:gdLst>
                <a:gd name="connsiteX0" fmla="*/ 0 w 904875"/>
                <a:gd name="connsiteY0" fmla="*/ 904875 h 914400"/>
                <a:gd name="connsiteX1" fmla="*/ 723900 w 904875"/>
                <a:gd name="connsiteY1" fmla="*/ 228600 h 914400"/>
                <a:gd name="connsiteX2" fmla="*/ 904875 w 904875"/>
                <a:gd name="connsiteY2" fmla="*/ 0 h 914400"/>
                <a:gd name="connsiteX3" fmla="*/ 876300 w 904875"/>
                <a:gd name="connsiteY3" fmla="*/ 914400 h 914400"/>
                <a:gd name="connsiteX4" fmla="*/ 0 w 904875"/>
                <a:gd name="connsiteY4" fmla="*/ 904875 h 914400"/>
                <a:gd name="connsiteX0" fmla="*/ 0 w 904875"/>
                <a:gd name="connsiteY0" fmla="*/ 904875 h 914400"/>
                <a:gd name="connsiteX1" fmla="*/ 478094 w 904875"/>
                <a:gd name="connsiteY1" fmla="*/ 513736 h 914400"/>
                <a:gd name="connsiteX2" fmla="*/ 904875 w 904875"/>
                <a:gd name="connsiteY2" fmla="*/ 0 h 914400"/>
                <a:gd name="connsiteX3" fmla="*/ 876300 w 904875"/>
                <a:gd name="connsiteY3" fmla="*/ 914400 h 914400"/>
                <a:gd name="connsiteX4" fmla="*/ 0 w 904875"/>
                <a:gd name="connsiteY4" fmla="*/ 904875 h 914400"/>
                <a:gd name="connsiteX0" fmla="*/ 0 w 876300"/>
                <a:gd name="connsiteY0" fmla="*/ 570579 h 580104"/>
                <a:gd name="connsiteX1" fmla="*/ 478094 w 876300"/>
                <a:gd name="connsiteY1" fmla="*/ 179440 h 580104"/>
                <a:gd name="connsiteX2" fmla="*/ 629572 w 876300"/>
                <a:gd name="connsiteY2" fmla="*/ 0 h 580104"/>
                <a:gd name="connsiteX3" fmla="*/ 876300 w 876300"/>
                <a:gd name="connsiteY3" fmla="*/ 580104 h 580104"/>
                <a:gd name="connsiteX4" fmla="*/ 0 w 876300"/>
                <a:gd name="connsiteY4" fmla="*/ 570579 h 580104"/>
                <a:gd name="connsiteX0" fmla="*/ 0 w 659991"/>
                <a:gd name="connsiteY0" fmla="*/ 570579 h 580104"/>
                <a:gd name="connsiteX1" fmla="*/ 478094 w 659991"/>
                <a:gd name="connsiteY1" fmla="*/ 179440 h 580104"/>
                <a:gd name="connsiteX2" fmla="*/ 629572 w 659991"/>
                <a:gd name="connsiteY2" fmla="*/ 0 h 580104"/>
                <a:gd name="connsiteX3" fmla="*/ 659991 w 659991"/>
                <a:gd name="connsiteY3" fmla="*/ 580104 h 580104"/>
                <a:gd name="connsiteX4" fmla="*/ 0 w 659991"/>
                <a:gd name="connsiteY4" fmla="*/ 570579 h 580104"/>
                <a:gd name="connsiteX0" fmla="*/ 0 w 659991"/>
                <a:gd name="connsiteY0" fmla="*/ 570579 h 580104"/>
                <a:gd name="connsiteX1" fmla="*/ 310946 w 659991"/>
                <a:gd name="connsiteY1" fmla="*/ 277763 h 580104"/>
                <a:gd name="connsiteX2" fmla="*/ 629572 w 659991"/>
                <a:gd name="connsiteY2" fmla="*/ 0 h 580104"/>
                <a:gd name="connsiteX3" fmla="*/ 659991 w 659991"/>
                <a:gd name="connsiteY3" fmla="*/ 580104 h 580104"/>
                <a:gd name="connsiteX4" fmla="*/ 0 w 659991"/>
                <a:gd name="connsiteY4" fmla="*/ 570579 h 580104"/>
                <a:gd name="connsiteX0" fmla="*/ 0 w 659991"/>
                <a:gd name="connsiteY0" fmla="*/ 511585 h 521110"/>
                <a:gd name="connsiteX1" fmla="*/ 310946 w 659991"/>
                <a:gd name="connsiteY1" fmla="*/ 218769 h 521110"/>
                <a:gd name="connsiteX2" fmla="*/ 639405 w 659991"/>
                <a:gd name="connsiteY2" fmla="*/ 0 h 521110"/>
                <a:gd name="connsiteX3" fmla="*/ 659991 w 659991"/>
                <a:gd name="connsiteY3" fmla="*/ 521110 h 521110"/>
                <a:gd name="connsiteX4" fmla="*/ 0 w 659991"/>
                <a:gd name="connsiteY4" fmla="*/ 511585 h 521110"/>
                <a:gd name="connsiteX0" fmla="*/ 0 w 964525"/>
                <a:gd name="connsiteY0" fmla="*/ 501425 h 510950"/>
                <a:gd name="connsiteX1" fmla="*/ 310946 w 964525"/>
                <a:gd name="connsiteY1" fmla="*/ 208609 h 510950"/>
                <a:gd name="connsiteX2" fmla="*/ 964525 w 964525"/>
                <a:gd name="connsiteY2" fmla="*/ 0 h 510950"/>
                <a:gd name="connsiteX3" fmla="*/ 659991 w 964525"/>
                <a:gd name="connsiteY3" fmla="*/ 510950 h 510950"/>
                <a:gd name="connsiteX4" fmla="*/ 0 w 964525"/>
                <a:gd name="connsiteY4" fmla="*/ 501425 h 510950"/>
                <a:gd name="connsiteX0" fmla="*/ 0 w 964525"/>
                <a:gd name="connsiteY0" fmla="*/ 501425 h 521110"/>
                <a:gd name="connsiteX1" fmla="*/ 310946 w 964525"/>
                <a:gd name="connsiteY1" fmla="*/ 208609 h 521110"/>
                <a:gd name="connsiteX2" fmla="*/ 964525 w 964525"/>
                <a:gd name="connsiteY2" fmla="*/ 0 h 521110"/>
                <a:gd name="connsiteX3" fmla="*/ 883511 w 964525"/>
                <a:gd name="connsiteY3" fmla="*/ 521110 h 521110"/>
                <a:gd name="connsiteX4" fmla="*/ 0 w 964525"/>
                <a:gd name="connsiteY4" fmla="*/ 501425 h 521110"/>
                <a:gd name="connsiteX0" fmla="*/ 0 w 964525"/>
                <a:gd name="connsiteY0" fmla="*/ 501425 h 521110"/>
                <a:gd name="connsiteX1" fmla="*/ 524306 w 964525"/>
                <a:gd name="connsiteY1" fmla="*/ 249249 h 521110"/>
                <a:gd name="connsiteX2" fmla="*/ 964525 w 964525"/>
                <a:gd name="connsiteY2" fmla="*/ 0 h 521110"/>
                <a:gd name="connsiteX3" fmla="*/ 883511 w 964525"/>
                <a:gd name="connsiteY3" fmla="*/ 521110 h 521110"/>
                <a:gd name="connsiteX4" fmla="*/ 0 w 964525"/>
                <a:gd name="connsiteY4" fmla="*/ 501425 h 521110"/>
                <a:gd name="connsiteX0" fmla="*/ 0 w 954365"/>
                <a:gd name="connsiteY0" fmla="*/ 694465 h 714150"/>
                <a:gd name="connsiteX1" fmla="*/ 524306 w 954365"/>
                <a:gd name="connsiteY1" fmla="*/ 442289 h 714150"/>
                <a:gd name="connsiteX2" fmla="*/ 954365 w 954365"/>
                <a:gd name="connsiteY2" fmla="*/ 0 h 714150"/>
                <a:gd name="connsiteX3" fmla="*/ 883511 w 954365"/>
                <a:gd name="connsiteY3" fmla="*/ 714150 h 714150"/>
                <a:gd name="connsiteX4" fmla="*/ 0 w 954365"/>
                <a:gd name="connsiteY4" fmla="*/ 694465 h 714150"/>
                <a:gd name="connsiteX0" fmla="*/ 0 w 1116925"/>
                <a:gd name="connsiteY0" fmla="*/ 663985 h 714150"/>
                <a:gd name="connsiteX1" fmla="*/ 686866 w 1116925"/>
                <a:gd name="connsiteY1" fmla="*/ 442289 h 714150"/>
                <a:gd name="connsiteX2" fmla="*/ 1116925 w 1116925"/>
                <a:gd name="connsiteY2" fmla="*/ 0 h 714150"/>
                <a:gd name="connsiteX3" fmla="*/ 1046071 w 1116925"/>
                <a:gd name="connsiteY3" fmla="*/ 714150 h 714150"/>
                <a:gd name="connsiteX4" fmla="*/ 0 w 1116925"/>
                <a:gd name="connsiteY4" fmla="*/ 663985 h 714150"/>
                <a:gd name="connsiteX0" fmla="*/ 0 w 1116925"/>
                <a:gd name="connsiteY0" fmla="*/ 663985 h 714150"/>
                <a:gd name="connsiteX1" fmla="*/ 605586 w 1116925"/>
                <a:gd name="connsiteY1" fmla="*/ 371169 h 714150"/>
                <a:gd name="connsiteX2" fmla="*/ 1116925 w 1116925"/>
                <a:gd name="connsiteY2" fmla="*/ 0 h 714150"/>
                <a:gd name="connsiteX3" fmla="*/ 1046071 w 1116925"/>
                <a:gd name="connsiteY3" fmla="*/ 714150 h 714150"/>
                <a:gd name="connsiteX4" fmla="*/ 0 w 1116925"/>
                <a:gd name="connsiteY4" fmla="*/ 663985 h 714150"/>
                <a:gd name="connsiteX0" fmla="*/ 0 w 1192340"/>
                <a:gd name="connsiteY0" fmla="*/ 1239020 h 1289185"/>
                <a:gd name="connsiteX1" fmla="*/ 605586 w 1192340"/>
                <a:gd name="connsiteY1" fmla="*/ 946204 h 1289185"/>
                <a:gd name="connsiteX2" fmla="*/ 1192340 w 1192340"/>
                <a:gd name="connsiteY2" fmla="*/ 0 h 1289185"/>
                <a:gd name="connsiteX3" fmla="*/ 1046071 w 1192340"/>
                <a:gd name="connsiteY3" fmla="*/ 1289185 h 1289185"/>
                <a:gd name="connsiteX4" fmla="*/ 0 w 1192340"/>
                <a:gd name="connsiteY4" fmla="*/ 1239020 h 1289185"/>
                <a:gd name="connsiteX0" fmla="*/ 0 w 1192340"/>
                <a:gd name="connsiteY0" fmla="*/ 1239020 h 1289185"/>
                <a:gd name="connsiteX1" fmla="*/ 520745 w 1192340"/>
                <a:gd name="connsiteY1" fmla="*/ 795375 h 1289185"/>
                <a:gd name="connsiteX2" fmla="*/ 1192340 w 1192340"/>
                <a:gd name="connsiteY2" fmla="*/ 0 h 1289185"/>
                <a:gd name="connsiteX3" fmla="*/ 1046071 w 1192340"/>
                <a:gd name="connsiteY3" fmla="*/ 1289185 h 1289185"/>
                <a:gd name="connsiteX4" fmla="*/ 0 w 1192340"/>
                <a:gd name="connsiteY4" fmla="*/ 1239020 h 12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340" h="1289185">
                  <a:moveTo>
                    <a:pt x="0" y="1239020"/>
                  </a:moveTo>
                  <a:lnTo>
                    <a:pt x="520745" y="795375"/>
                  </a:lnTo>
                  <a:lnTo>
                    <a:pt x="1192340" y="0"/>
                  </a:lnTo>
                  <a:lnTo>
                    <a:pt x="1046071" y="1289185"/>
                  </a:lnTo>
                  <a:lnTo>
                    <a:pt x="0" y="1239020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7D7BCA-C8F3-005F-E118-513D44991F8D}"/>
              </a:ext>
            </a:extLst>
          </p:cNvPr>
          <p:cNvSpPr txBox="1"/>
          <p:nvPr/>
        </p:nvSpPr>
        <p:spPr>
          <a:xfrm>
            <a:off x="6755139" y="837324"/>
            <a:ext cx="17667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KCAS = Knots Calibrated Airspeed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465904-984B-A6C8-7556-F0E456FF1ED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806043" y="1264058"/>
            <a:ext cx="93883" cy="1539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C399525-3F16-C3D5-8A85-0BB658FC2135}"/>
              </a:ext>
            </a:extLst>
          </p:cNvPr>
          <p:cNvSpPr/>
          <p:nvPr/>
        </p:nvSpPr>
        <p:spPr>
          <a:xfrm>
            <a:off x="7806043" y="1378213"/>
            <a:ext cx="641072" cy="27193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A155211-499E-B4E0-0CE8-B0D95B22E6FC}"/>
              </a:ext>
            </a:extLst>
          </p:cNvPr>
          <p:cNvGrpSpPr/>
          <p:nvPr/>
        </p:nvGrpSpPr>
        <p:grpSpPr>
          <a:xfrm>
            <a:off x="1761701" y="1690389"/>
            <a:ext cx="1990537" cy="1463480"/>
            <a:chOff x="1761701" y="1690389"/>
            <a:chExt cx="1990537" cy="14634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54C40B-5A97-C308-0DB7-82C518FA9C23}"/>
                </a:ext>
              </a:extLst>
            </p:cNvPr>
            <p:cNvSpPr/>
            <p:nvPr/>
          </p:nvSpPr>
          <p:spPr>
            <a:xfrm>
              <a:off x="1761701" y="1690389"/>
              <a:ext cx="1790137" cy="4308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Estimated TA-50 Envelope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093A3FE-3417-30EB-6B88-E01B38FD358C}"/>
                </a:ext>
              </a:extLst>
            </p:cNvPr>
            <p:cNvCxnSpPr>
              <a:cxnSpLocks/>
              <a:stCxn id="8" idx="2"/>
              <a:endCxn id="5" idx="10"/>
            </p:cNvCxnSpPr>
            <p:nvPr/>
          </p:nvCxnSpPr>
          <p:spPr>
            <a:xfrm>
              <a:off x="2656770" y="2121276"/>
              <a:ext cx="1095468" cy="103259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F90BC68-98F2-21F2-75AC-3977E3A1E7E5}"/>
              </a:ext>
            </a:extLst>
          </p:cNvPr>
          <p:cNvSpPr txBox="1"/>
          <p:nvPr/>
        </p:nvSpPr>
        <p:spPr>
          <a:xfrm>
            <a:off x="8912818" y="1989461"/>
            <a:ext cx="2884968" cy="3477875"/>
          </a:xfrm>
          <a:prstGeom prst="rect">
            <a:avLst/>
          </a:prstGeom>
          <a:noFill/>
          <a:ln w="38100"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Plot of estimated TA-50 envelope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Thermal limitations of direct ram air cooling shown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Additional ram air disadvantages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Contamination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Condensation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No ground cooling</a:t>
            </a:r>
          </a:p>
        </p:txBody>
      </p:sp>
    </p:spTree>
    <p:extLst>
      <p:ext uri="{BB962C8B-B14F-4D97-AF65-F5344CB8AC3E}">
        <p14:creationId xmlns:p14="http://schemas.microsoft.com/office/powerpoint/2010/main" val="30916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422929-8423-0E04-11DC-3F7864E4C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01" r="26689"/>
          <a:stretch>
            <a:fillRect/>
          </a:stretch>
        </p:blipFill>
        <p:spPr>
          <a:xfrm>
            <a:off x="7919790" y="2771178"/>
            <a:ext cx="3966542" cy="2501232"/>
          </a:xfrm>
          <a:prstGeom prst="rect">
            <a:avLst/>
          </a:prstGeom>
        </p:spPr>
      </p:pic>
      <p:sp>
        <p:nvSpPr>
          <p:cNvPr id="83" name="Rectangle 5">
            <a:extLst>
              <a:ext uri="{FF2B5EF4-FFF2-40B4-BE49-F238E27FC236}">
                <a16:creationId xmlns:a16="http://schemas.microsoft.com/office/drawing/2014/main" id="{C93BCFD0-1B37-7080-68E9-120DEC90B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327" y="1521066"/>
            <a:ext cx="4783873" cy="3211504"/>
          </a:xfrm>
          <a:prstGeom prst="rect">
            <a:avLst/>
          </a:prstGeom>
          <a:solidFill>
            <a:srgbClr val="0070C0">
              <a:alpha val="60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rIns="0"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5389E2-F25A-E70F-9362-4246B99D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</p:spPr>
        <p:txBody>
          <a:bodyPr/>
          <a:lstStyle/>
          <a:p>
            <a:r>
              <a:rPr lang="en-US" dirty="0"/>
              <a:t>Schematic of Sensor Bay – Network Thermal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E7F724-41F7-8280-86D4-11088D38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304800"/>
          </a:xfrm>
        </p:spPr>
        <p:txBody>
          <a:bodyPr/>
          <a:lstStyle/>
          <a:p>
            <a:fld id="{07165E6F-54ED-4977-A15E-D44BE7238A65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97DADD-8A84-F289-D604-4609D697A5BC}"/>
              </a:ext>
            </a:extLst>
          </p:cNvPr>
          <p:cNvGrpSpPr>
            <a:grpSpLocks noChangeAspect="1"/>
          </p:cNvGrpSpPr>
          <p:nvPr/>
        </p:nvGrpSpPr>
        <p:grpSpPr>
          <a:xfrm>
            <a:off x="516245" y="1517424"/>
            <a:ext cx="6761056" cy="3985926"/>
            <a:chOff x="192857" y="4157861"/>
            <a:chExt cx="4056637" cy="2391552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3AC489F-0A1E-2737-EA57-9931DE994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107" y="4341375"/>
              <a:ext cx="2870327" cy="1537629"/>
            </a:xfrm>
            <a:prstGeom prst="rect">
              <a:avLst/>
            </a:prstGeom>
            <a:solidFill>
              <a:srgbClr val="DDDDDD">
                <a:alpha val="600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b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87F12CF-9CCB-7D2B-F16A-67842B98DE2F}"/>
                </a:ext>
              </a:extLst>
            </p:cNvPr>
            <p:cNvCxnSpPr>
              <a:cxnSpLocks/>
            </p:cNvCxnSpPr>
            <p:nvPr/>
          </p:nvCxnSpPr>
          <p:spPr>
            <a:xfrm>
              <a:off x="1914521" y="5893118"/>
              <a:ext cx="4835" cy="171867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08DE8A-688C-3B70-3B96-1A1C90098B21}"/>
                </a:ext>
              </a:extLst>
            </p:cNvPr>
            <p:cNvSpPr/>
            <p:nvPr/>
          </p:nvSpPr>
          <p:spPr>
            <a:xfrm>
              <a:off x="798139" y="5999227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EC9A37-C227-2362-047C-66730DF1D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4520" y="5027173"/>
              <a:ext cx="3255" cy="858324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67">
              <a:extLst>
                <a:ext uri="{FF2B5EF4-FFF2-40B4-BE49-F238E27FC236}">
                  <a16:creationId xmlns:a16="http://schemas.microsoft.com/office/drawing/2014/main" id="{56B911F7-B015-408C-96C3-D2C2642257F4}"/>
                </a:ext>
              </a:extLst>
            </p:cNvPr>
            <p:cNvSpPr/>
            <p:nvPr/>
          </p:nvSpPr>
          <p:spPr>
            <a:xfrm>
              <a:off x="1855472" y="5465624"/>
              <a:ext cx="91537" cy="181609"/>
            </a:xfrm>
            <a:custGeom>
              <a:avLst/>
              <a:gdLst>
                <a:gd name="connsiteX0" fmla="*/ 128016 w 207264"/>
                <a:gd name="connsiteY0" fmla="*/ 0 h 243840"/>
                <a:gd name="connsiteX1" fmla="*/ 0 w 207264"/>
                <a:gd name="connsiteY1" fmla="*/ 73152 h 243840"/>
                <a:gd name="connsiteX2" fmla="*/ 207264 w 207264"/>
                <a:gd name="connsiteY2" fmla="*/ 97536 h 243840"/>
                <a:gd name="connsiteX3" fmla="*/ 18288 w 207264"/>
                <a:gd name="connsiteY3" fmla="*/ 164592 h 243840"/>
                <a:gd name="connsiteX4" fmla="*/ 207264 w 207264"/>
                <a:gd name="connsiteY4" fmla="*/ 188976 h 243840"/>
                <a:gd name="connsiteX5" fmla="*/ 85344 w 207264"/>
                <a:gd name="connsiteY5" fmla="*/ 243840 h 243840"/>
                <a:gd name="connsiteX0" fmla="*/ 128016 w 207264"/>
                <a:gd name="connsiteY0" fmla="*/ 0 h 243840"/>
                <a:gd name="connsiteX1" fmla="*/ 0 w 207264"/>
                <a:gd name="connsiteY1" fmla="*/ 73152 h 243840"/>
                <a:gd name="connsiteX2" fmla="*/ 207264 w 207264"/>
                <a:gd name="connsiteY2" fmla="*/ 97536 h 243840"/>
                <a:gd name="connsiteX3" fmla="*/ 18288 w 207264"/>
                <a:gd name="connsiteY3" fmla="*/ 164592 h 243840"/>
                <a:gd name="connsiteX4" fmla="*/ 207264 w 207264"/>
                <a:gd name="connsiteY4" fmla="*/ 188976 h 243840"/>
                <a:gd name="connsiteX5" fmla="*/ 103124 w 207264"/>
                <a:gd name="connsiteY5" fmla="*/ 243840 h 243840"/>
                <a:gd name="connsiteX0" fmla="*/ 117856 w 207264"/>
                <a:gd name="connsiteY0" fmla="*/ 0 h 243840"/>
                <a:gd name="connsiteX1" fmla="*/ 0 w 207264"/>
                <a:gd name="connsiteY1" fmla="*/ 73152 h 243840"/>
                <a:gd name="connsiteX2" fmla="*/ 207264 w 207264"/>
                <a:gd name="connsiteY2" fmla="*/ 97536 h 243840"/>
                <a:gd name="connsiteX3" fmla="*/ 18288 w 207264"/>
                <a:gd name="connsiteY3" fmla="*/ 164592 h 243840"/>
                <a:gd name="connsiteX4" fmla="*/ 207264 w 207264"/>
                <a:gd name="connsiteY4" fmla="*/ 188976 h 243840"/>
                <a:gd name="connsiteX5" fmla="*/ 103124 w 207264"/>
                <a:gd name="connsiteY5" fmla="*/ 243840 h 243840"/>
                <a:gd name="connsiteX0" fmla="*/ 102616 w 192024"/>
                <a:gd name="connsiteY0" fmla="*/ 0 h 243840"/>
                <a:gd name="connsiteX1" fmla="*/ 0 w 192024"/>
                <a:gd name="connsiteY1" fmla="*/ 35052 h 243840"/>
                <a:gd name="connsiteX2" fmla="*/ 192024 w 192024"/>
                <a:gd name="connsiteY2" fmla="*/ 97536 h 243840"/>
                <a:gd name="connsiteX3" fmla="*/ 3048 w 192024"/>
                <a:gd name="connsiteY3" fmla="*/ 164592 h 243840"/>
                <a:gd name="connsiteX4" fmla="*/ 192024 w 192024"/>
                <a:gd name="connsiteY4" fmla="*/ 188976 h 243840"/>
                <a:gd name="connsiteX5" fmla="*/ 87884 w 192024"/>
                <a:gd name="connsiteY5" fmla="*/ 243840 h 243840"/>
                <a:gd name="connsiteX0" fmla="*/ 102616 w 192024"/>
                <a:gd name="connsiteY0" fmla="*/ 0 h 243840"/>
                <a:gd name="connsiteX1" fmla="*/ 0 w 192024"/>
                <a:gd name="connsiteY1" fmla="*/ 35052 h 243840"/>
                <a:gd name="connsiteX2" fmla="*/ 184404 w 192024"/>
                <a:gd name="connsiteY2" fmla="*/ 87376 h 243840"/>
                <a:gd name="connsiteX3" fmla="*/ 3048 w 192024"/>
                <a:gd name="connsiteY3" fmla="*/ 164592 h 243840"/>
                <a:gd name="connsiteX4" fmla="*/ 192024 w 192024"/>
                <a:gd name="connsiteY4" fmla="*/ 188976 h 243840"/>
                <a:gd name="connsiteX5" fmla="*/ 87884 w 192024"/>
                <a:gd name="connsiteY5" fmla="*/ 243840 h 243840"/>
                <a:gd name="connsiteX0" fmla="*/ 102616 w 194564"/>
                <a:gd name="connsiteY0" fmla="*/ 0 h 243840"/>
                <a:gd name="connsiteX1" fmla="*/ 0 w 194564"/>
                <a:gd name="connsiteY1" fmla="*/ 35052 h 243840"/>
                <a:gd name="connsiteX2" fmla="*/ 184404 w 194564"/>
                <a:gd name="connsiteY2" fmla="*/ 87376 h 243840"/>
                <a:gd name="connsiteX3" fmla="*/ 3048 w 194564"/>
                <a:gd name="connsiteY3" fmla="*/ 164592 h 243840"/>
                <a:gd name="connsiteX4" fmla="*/ 194564 w 194564"/>
                <a:gd name="connsiteY4" fmla="*/ 199136 h 243840"/>
                <a:gd name="connsiteX5" fmla="*/ 87884 w 194564"/>
                <a:gd name="connsiteY5" fmla="*/ 243840 h 243840"/>
                <a:gd name="connsiteX0" fmla="*/ 99568 w 191516"/>
                <a:gd name="connsiteY0" fmla="*/ 0 h 243840"/>
                <a:gd name="connsiteX1" fmla="*/ 21717 w 191516"/>
                <a:gd name="connsiteY1" fmla="*/ 35052 h 243840"/>
                <a:gd name="connsiteX2" fmla="*/ 181356 w 191516"/>
                <a:gd name="connsiteY2" fmla="*/ 87376 h 243840"/>
                <a:gd name="connsiteX3" fmla="*/ 0 w 191516"/>
                <a:gd name="connsiteY3" fmla="*/ 164592 h 243840"/>
                <a:gd name="connsiteX4" fmla="*/ 191516 w 191516"/>
                <a:gd name="connsiteY4" fmla="*/ 199136 h 243840"/>
                <a:gd name="connsiteX5" fmla="*/ 84836 w 191516"/>
                <a:gd name="connsiteY5" fmla="*/ 243840 h 243840"/>
                <a:gd name="connsiteX0" fmla="*/ 99568 w 191516"/>
                <a:gd name="connsiteY0" fmla="*/ 0 h 243840"/>
                <a:gd name="connsiteX1" fmla="*/ 21717 w 191516"/>
                <a:gd name="connsiteY1" fmla="*/ 35052 h 243840"/>
                <a:gd name="connsiteX2" fmla="*/ 164211 w 191516"/>
                <a:gd name="connsiteY2" fmla="*/ 87376 h 243840"/>
                <a:gd name="connsiteX3" fmla="*/ 0 w 191516"/>
                <a:gd name="connsiteY3" fmla="*/ 164592 h 243840"/>
                <a:gd name="connsiteX4" fmla="*/ 191516 w 191516"/>
                <a:gd name="connsiteY4" fmla="*/ 199136 h 243840"/>
                <a:gd name="connsiteX5" fmla="*/ 84836 w 191516"/>
                <a:gd name="connsiteY5" fmla="*/ 243840 h 243840"/>
                <a:gd name="connsiteX0" fmla="*/ 99568 w 170561"/>
                <a:gd name="connsiteY0" fmla="*/ 0 h 243840"/>
                <a:gd name="connsiteX1" fmla="*/ 21717 w 170561"/>
                <a:gd name="connsiteY1" fmla="*/ 35052 h 243840"/>
                <a:gd name="connsiteX2" fmla="*/ 164211 w 170561"/>
                <a:gd name="connsiteY2" fmla="*/ 87376 h 243840"/>
                <a:gd name="connsiteX3" fmla="*/ 0 w 170561"/>
                <a:gd name="connsiteY3" fmla="*/ 164592 h 243840"/>
                <a:gd name="connsiteX4" fmla="*/ 170561 w 170561"/>
                <a:gd name="connsiteY4" fmla="*/ 199136 h 243840"/>
                <a:gd name="connsiteX5" fmla="*/ 84836 w 170561"/>
                <a:gd name="connsiteY5" fmla="*/ 243840 h 243840"/>
                <a:gd name="connsiteX0" fmla="*/ 93853 w 164846"/>
                <a:gd name="connsiteY0" fmla="*/ 0 h 243840"/>
                <a:gd name="connsiteX1" fmla="*/ 16002 w 164846"/>
                <a:gd name="connsiteY1" fmla="*/ 35052 h 243840"/>
                <a:gd name="connsiteX2" fmla="*/ 158496 w 164846"/>
                <a:gd name="connsiteY2" fmla="*/ 87376 h 243840"/>
                <a:gd name="connsiteX3" fmla="*/ 0 w 164846"/>
                <a:gd name="connsiteY3" fmla="*/ 164592 h 243840"/>
                <a:gd name="connsiteX4" fmla="*/ 164846 w 164846"/>
                <a:gd name="connsiteY4" fmla="*/ 199136 h 243840"/>
                <a:gd name="connsiteX5" fmla="*/ 79121 w 164846"/>
                <a:gd name="connsiteY5" fmla="*/ 243840 h 243840"/>
                <a:gd name="connsiteX0" fmla="*/ 78613 w 149606"/>
                <a:gd name="connsiteY0" fmla="*/ 0 h 243840"/>
                <a:gd name="connsiteX1" fmla="*/ 762 w 149606"/>
                <a:gd name="connsiteY1" fmla="*/ 35052 h 243840"/>
                <a:gd name="connsiteX2" fmla="*/ 143256 w 149606"/>
                <a:gd name="connsiteY2" fmla="*/ 87376 h 243840"/>
                <a:gd name="connsiteX3" fmla="*/ 0 w 149606"/>
                <a:gd name="connsiteY3" fmla="*/ 164592 h 243840"/>
                <a:gd name="connsiteX4" fmla="*/ 149606 w 149606"/>
                <a:gd name="connsiteY4" fmla="*/ 199136 h 243840"/>
                <a:gd name="connsiteX5" fmla="*/ 63881 w 149606"/>
                <a:gd name="connsiteY5" fmla="*/ 243840 h 243840"/>
                <a:gd name="connsiteX0" fmla="*/ 78613 w 149606"/>
                <a:gd name="connsiteY0" fmla="*/ 0 h 243840"/>
                <a:gd name="connsiteX1" fmla="*/ 18542 w 149606"/>
                <a:gd name="connsiteY1" fmla="*/ 68072 h 243840"/>
                <a:gd name="connsiteX2" fmla="*/ 143256 w 149606"/>
                <a:gd name="connsiteY2" fmla="*/ 87376 h 243840"/>
                <a:gd name="connsiteX3" fmla="*/ 0 w 149606"/>
                <a:gd name="connsiteY3" fmla="*/ 164592 h 243840"/>
                <a:gd name="connsiteX4" fmla="*/ 149606 w 149606"/>
                <a:gd name="connsiteY4" fmla="*/ 199136 h 243840"/>
                <a:gd name="connsiteX5" fmla="*/ 63881 w 149606"/>
                <a:gd name="connsiteY5" fmla="*/ 243840 h 243840"/>
                <a:gd name="connsiteX0" fmla="*/ 81153 w 149606"/>
                <a:gd name="connsiteY0" fmla="*/ 0 h 215900"/>
                <a:gd name="connsiteX1" fmla="*/ 18542 w 149606"/>
                <a:gd name="connsiteY1" fmla="*/ 40132 h 215900"/>
                <a:gd name="connsiteX2" fmla="*/ 143256 w 149606"/>
                <a:gd name="connsiteY2" fmla="*/ 59436 h 215900"/>
                <a:gd name="connsiteX3" fmla="*/ 0 w 149606"/>
                <a:gd name="connsiteY3" fmla="*/ 136652 h 215900"/>
                <a:gd name="connsiteX4" fmla="*/ 149606 w 149606"/>
                <a:gd name="connsiteY4" fmla="*/ 171196 h 215900"/>
                <a:gd name="connsiteX5" fmla="*/ 63881 w 149606"/>
                <a:gd name="connsiteY5" fmla="*/ 215900 h 215900"/>
                <a:gd name="connsiteX0" fmla="*/ 90662 w 159115"/>
                <a:gd name="connsiteY0" fmla="*/ 0 h 215900"/>
                <a:gd name="connsiteX1" fmla="*/ 0 w 159115"/>
                <a:gd name="connsiteY1" fmla="*/ 46926 h 215900"/>
                <a:gd name="connsiteX2" fmla="*/ 152765 w 159115"/>
                <a:gd name="connsiteY2" fmla="*/ 59436 h 215900"/>
                <a:gd name="connsiteX3" fmla="*/ 9509 w 159115"/>
                <a:gd name="connsiteY3" fmla="*/ 136652 h 215900"/>
                <a:gd name="connsiteX4" fmla="*/ 159115 w 159115"/>
                <a:gd name="connsiteY4" fmla="*/ 171196 h 215900"/>
                <a:gd name="connsiteX5" fmla="*/ 73390 w 159115"/>
                <a:gd name="connsiteY5" fmla="*/ 215900 h 215900"/>
                <a:gd name="connsiteX0" fmla="*/ 90662 w 159115"/>
                <a:gd name="connsiteY0" fmla="*/ 0 h 215900"/>
                <a:gd name="connsiteX1" fmla="*/ 0 w 159115"/>
                <a:gd name="connsiteY1" fmla="*/ 46926 h 215900"/>
                <a:gd name="connsiteX2" fmla="*/ 158999 w 159115"/>
                <a:gd name="connsiteY2" fmla="*/ 84347 h 215900"/>
                <a:gd name="connsiteX3" fmla="*/ 9509 w 159115"/>
                <a:gd name="connsiteY3" fmla="*/ 136652 h 215900"/>
                <a:gd name="connsiteX4" fmla="*/ 159115 w 159115"/>
                <a:gd name="connsiteY4" fmla="*/ 171196 h 215900"/>
                <a:gd name="connsiteX5" fmla="*/ 73390 w 159115"/>
                <a:gd name="connsiteY5" fmla="*/ 215900 h 215900"/>
                <a:gd name="connsiteX0" fmla="*/ 90662 w 159115"/>
                <a:gd name="connsiteY0" fmla="*/ 0 h 215900"/>
                <a:gd name="connsiteX1" fmla="*/ 0 w 159115"/>
                <a:gd name="connsiteY1" fmla="*/ 46926 h 215900"/>
                <a:gd name="connsiteX2" fmla="*/ 158999 w 159115"/>
                <a:gd name="connsiteY2" fmla="*/ 84347 h 215900"/>
                <a:gd name="connsiteX3" fmla="*/ 15743 w 159115"/>
                <a:gd name="connsiteY3" fmla="*/ 159298 h 215900"/>
                <a:gd name="connsiteX4" fmla="*/ 159115 w 159115"/>
                <a:gd name="connsiteY4" fmla="*/ 171196 h 215900"/>
                <a:gd name="connsiteX5" fmla="*/ 73390 w 159115"/>
                <a:gd name="connsiteY5" fmla="*/ 215900 h 215900"/>
                <a:gd name="connsiteX0" fmla="*/ 90662 w 159115"/>
                <a:gd name="connsiteY0" fmla="*/ 0 h 215900"/>
                <a:gd name="connsiteX1" fmla="*/ 0 w 159115"/>
                <a:gd name="connsiteY1" fmla="*/ 46926 h 215900"/>
                <a:gd name="connsiteX2" fmla="*/ 158999 w 159115"/>
                <a:gd name="connsiteY2" fmla="*/ 84347 h 215900"/>
                <a:gd name="connsiteX3" fmla="*/ 3275 w 159115"/>
                <a:gd name="connsiteY3" fmla="*/ 143446 h 215900"/>
                <a:gd name="connsiteX4" fmla="*/ 159115 w 159115"/>
                <a:gd name="connsiteY4" fmla="*/ 171196 h 215900"/>
                <a:gd name="connsiteX5" fmla="*/ 73390 w 159115"/>
                <a:gd name="connsiteY5" fmla="*/ 215900 h 215900"/>
                <a:gd name="connsiteX0" fmla="*/ 90662 w 162232"/>
                <a:gd name="connsiteY0" fmla="*/ 0 h 215900"/>
                <a:gd name="connsiteX1" fmla="*/ 0 w 162232"/>
                <a:gd name="connsiteY1" fmla="*/ 46926 h 215900"/>
                <a:gd name="connsiteX2" fmla="*/ 158999 w 162232"/>
                <a:gd name="connsiteY2" fmla="*/ 84347 h 215900"/>
                <a:gd name="connsiteX3" fmla="*/ 3275 w 162232"/>
                <a:gd name="connsiteY3" fmla="*/ 143446 h 215900"/>
                <a:gd name="connsiteX4" fmla="*/ 162232 w 162232"/>
                <a:gd name="connsiteY4" fmla="*/ 180255 h 215900"/>
                <a:gd name="connsiteX5" fmla="*/ 73390 w 162232"/>
                <a:gd name="connsiteY5" fmla="*/ 215900 h 215900"/>
                <a:gd name="connsiteX0" fmla="*/ 90662 w 162232"/>
                <a:gd name="connsiteY0" fmla="*/ 0 h 215900"/>
                <a:gd name="connsiteX1" fmla="*/ 0 w 162232"/>
                <a:gd name="connsiteY1" fmla="*/ 46926 h 215900"/>
                <a:gd name="connsiteX2" fmla="*/ 158999 w 162232"/>
                <a:gd name="connsiteY2" fmla="*/ 84347 h 215900"/>
                <a:gd name="connsiteX3" fmla="*/ 3275 w 162232"/>
                <a:gd name="connsiteY3" fmla="*/ 143446 h 215900"/>
                <a:gd name="connsiteX4" fmla="*/ 162232 w 162232"/>
                <a:gd name="connsiteY4" fmla="*/ 180255 h 215900"/>
                <a:gd name="connsiteX5" fmla="*/ 54689 w 162232"/>
                <a:gd name="connsiteY5" fmla="*/ 215900 h 215900"/>
                <a:gd name="connsiteX0" fmla="*/ 87387 w 158957"/>
                <a:gd name="connsiteY0" fmla="*/ 0 h 215900"/>
                <a:gd name="connsiteX1" fmla="*/ 9192 w 158957"/>
                <a:gd name="connsiteY1" fmla="*/ 46926 h 215900"/>
                <a:gd name="connsiteX2" fmla="*/ 155724 w 158957"/>
                <a:gd name="connsiteY2" fmla="*/ 84347 h 215900"/>
                <a:gd name="connsiteX3" fmla="*/ 0 w 158957"/>
                <a:gd name="connsiteY3" fmla="*/ 143446 h 215900"/>
                <a:gd name="connsiteX4" fmla="*/ 158957 w 158957"/>
                <a:gd name="connsiteY4" fmla="*/ 180255 h 215900"/>
                <a:gd name="connsiteX5" fmla="*/ 51414 w 158957"/>
                <a:gd name="connsiteY5" fmla="*/ 215900 h 215900"/>
                <a:gd name="connsiteX0" fmla="*/ 87387 w 158957"/>
                <a:gd name="connsiteY0" fmla="*/ 0 h 215900"/>
                <a:gd name="connsiteX1" fmla="*/ 9192 w 158957"/>
                <a:gd name="connsiteY1" fmla="*/ 46926 h 215900"/>
                <a:gd name="connsiteX2" fmla="*/ 155724 w 158957"/>
                <a:gd name="connsiteY2" fmla="*/ 84347 h 215900"/>
                <a:gd name="connsiteX3" fmla="*/ 0 w 158957"/>
                <a:gd name="connsiteY3" fmla="*/ 143446 h 215900"/>
                <a:gd name="connsiteX4" fmla="*/ 158957 w 158957"/>
                <a:gd name="connsiteY4" fmla="*/ 180255 h 215900"/>
                <a:gd name="connsiteX5" fmla="*/ 73231 w 158957"/>
                <a:gd name="connsiteY5" fmla="*/ 215900 h 215900"/>
                <a:gd name="connsiteX0" fmla="*/ 87387 w 158957"/>
                <a:gd name="connsiteY0" fmla="*/ 0 h 215900"/>
                <a:gd name="connsiteX1" fmla="*/ 9192 w 158957"/>
                <a:gd name="connsiteY1" fmla="*/ 35603 h 215900"/>
                <a:gd name="connsiteX2" fmla="*/ 155724 w 158957"/>
                <a:gd name="connsiteY2" fmla="*/ 84347 h 215900"/>
                <a:gd name="connsiteX3" fmla="*/ 0 w 158957"/>
                <a:gd name="connsiteY3" fmla="*/ 143446 h 215900"/>
                <a:gd name="connsiteX4" fmla="*/ 158957 w 158957"/>
                <a:gd name="connsiteY4" fmla="*/ 180255 h 215900"/>
                <a:gd name="connsiteX5" fmla="*/ 73231 w 158957"/>
                <a:gd name="connsiteY5" fmla="*/ 215900 h 215900"/>
                <a:gd name="connsiteX0" fmla="*/ 87387 w 158957"/>
                <a:gd name="connsiteY0" fmla="*/ 0 h 215900"/>
                <a:gd name="connsiteX1" fmla="*/ 9192 w 158957"/>
                <a:gd name="connsiteY1" fmla="*/ 35603 h 215900"/>
                <a:gd name="connsiteX2" fmla="*/ 155724 w 158957"/>
                <a:gd name="connsiteY2" fmla="*/ 84347 h 215900"/>
                <a:gd name="connsiteX3" fmla="*/ 0 w 158957"/>
                <a:gd name="connsiteY3" fmla="*/ 136651 h 215900"/>
                <a:gd name="connsiteX4" fmla="*/ 158957 w 158957"/>
                <a:gd name="connsiteY4" fmla="*/ 180255 h 215900"/>
                <a:gd name="connsiteX5" fmla="*/ 73231 w 158957"/>
                <a:gd name="connsiteY5" fmla="*/ 215900 h 215900"/>
                <a:gd name="connsiteX0" fmla="*/ 78195 w 149765"/>
                <a:gd name="connsiteY0" fmla="*/ 0 h 215900"/>
                <a:gd name="connsiteX1" fmla="*/ 0 w 149765"/>
                <a:gd name="connsiteY1" fmla="*/ 35603 h 215900"/>
                <a:gd name="connsiteX2" fmla="*/ 146532 w 149765"/>
                <a:gd name="connsiteY2" fmla="*/ 84347 h 215900"/>
                <a:gd name="connsiteX3" fmla="*/ 158 w 149765"/>
                <a:gd name="connsiteY3" fmla="*/ 136651 h 215900"/>
                <a:gd name="connsiteX4" fmla="*/ 149765 w 149765"/>
                <a:gd name="connsiteY4" fmla="*/ 180255 h 215900"/>
                <a:gd name="connsiteX5" fmla="*/ 64039 w 149765"/>
                <a:gd name="connsiteY5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765" h="215900">
                  <a:moveTo>
                    <a:pt x="78195" y="0"/>
                  </a:moveTo>
                  <a:lnTo>
                    <a:pt x="0" y="35603"/>
                  </a:lnTo>
                  <a:lnTo>
                    <a:pt x="146532" y="84347"/>
                  </a:lnTo>
                  <a:lnTo>
                    <a:pt x="158" y="136651"/>
                  </a:lnTo>
                  <a:lnTo>
                    <a:pt x="149765" y="180255"/>
                  </a:lnTo>
                  <a:lnTo>
                    <a:pt x="64039" y="21590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901CF47-7D8E-80D6-DFB9-3BBAF7BF2983}"/>
                </a:ext>
              </a:extLst>
            </p:cNvPr>
            <p:cNvSpPr/>
            <p:nvPr/>
          </p:nvSpPr>
          <p:spPr>
            <a:xfrm>
              <a:off x="1997311" y="4795989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714E1FB-6A7A-5D38-0D2F-E22E7F7036B9}"/>
                </a:ext>
              </a:extLst>
            </p:cNvPr>
            <p:cNvSpPr/>
            <p:nvPr/>
          </p:nvSpPr>
          <p:spPr>
            <a:xfrm>
              <a:off x="1950879" y="5629500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B20244-3D9A-B517-F533-CC7DC3E20E8D}"/>
                </a:ext>
              </a:extLst>
            </p:cNvPr>
            <p:cNvSpPr txBox="1"/>
            <p:nvPr/>
          </p:nvSpPr>
          <p:spPr>
            <a:xfrm>
              <a:off x="192857" y="5830064"/>
              <a:ext cx="734818" cy="1230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333" b="1" dirty="0"/>
                <a:t>Recovery temp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43FCA2-6351-5B42-4A92-49BBEFF0329B}"/>
                </a:ext>
              </a:extLst>
            </p:cNvPr>
            <p:cNvSpPr txBox="1"/>
            <p:nvPr/>
          </p:nvSpPr>
          <p:spPr>
            <a:xfrm>
              <a:off x="1250294" y="6180197"/>
              <a:ext cx="1286007" cy="3692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333" b="1" dirty="0"/>
                <a:t>Skin</a:t>
              </a:r>
            </a:p>
            <a:p>
              <a:r>
                <a:rPr lang="en-US" sz="1333" dirty="0"/>
                <a:t>0.1” Carbon Fiber Epoxy OR</a:t>
              </a:r>
            </a:p>
            <a:p>
              <a:r>
                <a:rPr lang="en-US" sz="1333" b="1" dirty="0"/>
                <a:t>1” Divinycell insulation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A5A45E-3877-88F5-A008-223B40FF11AC}"/>
                </a:ext>
              </a:extLst>
            </p:cNvPr>
            <p:cNvSpPr txBox="1"/>
            <p:nvPr/>
          </p:nvSpPr>
          <p:spPr>
            <a:xfrm>
              <a:off x="1638689" y="5861697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40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23FA6FC-6156-4632-D251-1C1DC9177A42}"/>
                </a:ext>
              </a:extLst>
            </p:cNvPr>
            <p:cNvSpPr txBox="1"/>
            <p:nvPr/>
          </p:nvSpPr>
          <p:spPr>
            <a:xfrm>
              <a:off x="1997311" y="5347596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40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8A3565B-05F6-D083-7166-5BFFDDA72008}"/>
                </a:ext>
              </a:extLst>
            </p:cNvPr>
            <p:cNvSpPr/>
            <p:nvPr/>
          </p:nvSpPr>
          <p:spPr>
            <a:xfrm>
              <a:off x="4158054" y="4157861"/>
              <a:ext cx="91440" cy="18288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FA1D2B3-0ACE-1D73-DA7F-A5316C173445}"/>
                </a:ext>
              </a:extLst>
            </p:cNvPr>
            <p:cNvSpPr txBox="1"/>
            <p:nvPr/>
          </p:nvSpPr>
          <p:spPr>
            <a:xfrm>
              <a:off x="1050027" y="5393004"/>
              <a:ext cx="784310" cy="2461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33" b="1" dirty="0"/>
                <a:t>Internal convection to skin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3A75CFC-78BE-FA9B-7F5D-DFB996B127FA}"/>
                </a:ext>
              </a:extLst>
            </p:cNvPr>
            <p:cNvSpPr txBox="1"/>
            <p:nvPr/>
          </p:nvSpPr>
          <p:spPr>
            <a:xfrm>
              <a:off x="2184889" y="4914365"/>
              <a:ext cx="342401" cy="1230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333" b="1" dirty="0"/>
                <a:t>Bay air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AF30DC7-410F-02D6-2B62-A7F45EB9F08E}"/>
              </a:ext>
            </a:extLst>
          </p:cNvPr>
          <p:cNvSpPr txBox="1"/>
          <p:nvPr/>
        </p:nvSpPr>
        <p:spPr>
          <a:xfrm>
            <a:off x="8309666" y="1182361"/>
            <a:ext cx="3718013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 K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A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/ t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h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A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h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A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 K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Cleartran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A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/ t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1B2550-E93B-6F72-79E8-3B9880EEF26E}"/>
              </a:ext>
            </a:extLst>
          </p:cNvPr>
          <p:cNvCxnSpPr>
            <a:cxnSpLocks/>
          </p:cNvCxnSpPr>
          <p:nvPr/>
        </p:nvCxnSpPr>
        <p:spPr>
          <a:xfrm>
            <a:off x="3152905" y="2827718"/>
            <a:ext cx="232777" cy="32062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7E7FF9F-8590-6172-F368-BA08DE39F329}"/>
              </a:ext>
            </a:extLst>
          </p:cNvPr>
          <p:cNvSpPr txBox="1"/>
          <p:nvPr/>
        </p:nvSpPr>
        <p:spPr>
          <a:xfrm>
            <a:off x="2500347" y="2476201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FF0000"/>
                </a:solidFill>
                <a:latin typeface="Calibri"/>
              </a:rPr>
              <a:t>q</a:t>
            </a:r>
            <a:r>
              <a:rPr lang="en-US" sz="2400" kern="0" baseline="-25000" dirty="0">
                <a:solidFill>
                  <a:srgbClr val="FF0000"/>
                </a:solidFill>
                <a:latin typeface="Calibri"/>
              </a:rPr>
              <a:t>bay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FF1B72-72B5-3851-AC87-B895D77FF63B}"/>
              </a:ext>
            </a:extLst>
          </p:cNvPr>
          <p:cNvSpPr txBox="1"/>
          <p:nvPr/>
        </p:nvSpPr>
        <p:spPr>
          <a:xfrm>
            <a:off x="2114948" y="1907917"/>
            <a:ext cx="1926830" cy="615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33" b="1" dirty="0"/>
              <a:t>Net bay heat (thermal load and any heating / cooling)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66DC5-1BF2-1623-C528-512CF39B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068" y="4386006"/>
            <a:ext cx="1716099" cy="351975"/>
          </a:xfrm>
          <a:prstGeom prst="rect">
            <a:avLst/>
          </a:prstGeom>
          <a:solidFill>
            <a:srgbClr val="FFFF00">
              <a:alpha val="60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rIns="0"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3840C8-52E2-343C-AAD7-98A48B4F32DE}"/>
              </a:ext>
            </a:extLst>
          </p:cNvPr>
          <p:cNvCxnSpPr>
            <a:cxnSpLocks/>
          </p:cNvCxnSpPr>
          <p:nvPr/>
        </p:nvCxnSpPr>
        <p:spPr>
          <a:xfrm>
            <a:off x="3412754" y="2966285"/>
            <a:ext cx="1962231" cy="140889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7">
            <a:extLst>
              <a:ext uri="{FF2B5EF4-FFF2-40B4-BE49-F238E27FC236}">
                <a16:creationId xmlns:a16="http://schemas.microsoft.com/office/drawing/2014/main" id="{C761B100-9F5B-F414-03C5-25E374FA3EF7}"/>
              </a:ext>
            </a:extLst>
          </p:cNvPr>
          <p:cNvSpPr/>
          <p:nvPr/>
        </p:nvSpPr>
        <p:spPr>
          <a:xfrm rot="20322735">
            <a:off x="4298471" y="3490345"/>
            <a:ext cx="152562" cy="302682"/>
          </a:xfrm>
          <a:custGeom>
            <a:avLst/>
            <a:gdLst>
              <a:gd name="connsiteX0" fmla="*/ 128016 w 207264"/>
              <a:gd name="connsiteY0" fmla="*/ 0 h 243840"/>
              <a:gd name="connsiteX1" fmla="*/ 0 w 207264"/>
              <a:gd name="connsiteY1" fmla="*/ 73152 h 243840"/>
              <a:gd name="connsiteX2" fmla="*/ 207264 w 207264"/>
              <a:gd name="connsiteY2" fmla="*/ 97536 h 243840"/>
              <a:gd name="connsiteX3" fmla="*/ 18288 w 207264"/>
              <a:gd name="connsiteY3" fmla="*/ 164592 h 243840"/>
              <a:gd name="connsiteX4" fmla="*/ 207264 w 207264"/>
              <a:gd name="connsiteY4" fmla="*/ 188976 h 243840"/>
              <a:gd name="connsiteX5" fmla="*/ 85344 w 207264"/>
              <a:gd name="connsiteY5" fmla="*/ 243840 h 243840"/>
              <a:gd name="connsiteX0" fmla="*/ 128016 w 207264"/>
              <a:gd name="connsiteY0" fmla="*/ 0 h 243840"/>
              <a:gd name="connsiteX1" fmla="*/ 0 w 207264"/>
              <a:gd name="connsiteY1" fmla="*/ 73152 h 243840"/>
              <a:gd name="connsiteX2" fmla="*/ 207264 w 207264"/>
              <a:gd name="connsiteY2" fmla="*/ 97536 h 243840"/>
              <a:gd name="connsiteX3" fmla="*/ 18288 w 207264"/>
              <a:gd name="connsiteY3" fmla="*/ 164592 h 243840"/>
              <a:gd name="connsiteX4" fmla="*/ 207264 w 207264"/>
              <a:gd name="connsiteY4" fmla="*/ 188976 h 243840"/>
              <a:gd name="connsiteX5" fmla="*/ 103124 w 207264"/>
              <a:gd name="connsiteY5" fmla="*/ 243840 h 243840"/>
              <a:gd name="connsiteX0" fmla="*/ 117856 w 207264"/>
              <a:gd name="connsiteY0" fmla="*/ 0 h 243840"/>
              <a:gd name="connsiteX1" fmla="*/ 0 w 207264"/>
              <a:gd name="connsiteY1" fmla="*/ 73152 h 243840"/>
              <a:gd name="connsiteX2" fmla="*/ 207264 w 207264"/>
              <a:gd name="connsiteY2" fmla="*/ 97536 h 243840"/>
              <a:gd name="connsiteX3" fmla="*/ 18288 w 207264"/>
              <a:gd name="connsiteY3" fmla="*/ 164592 h 243840"/>
              <a:gd name="connsiteX4" fmla="*/ 207264 w 207264"/>
              <a:gd name="connsiteY4" fmla="*/ 188976 h 243840"/>
              <a:gd name="connsiteX5" fmla="*/ 103124 w 207264"/>
              <a:gd name="connsiteY5" fmla="*/ 243840 h 243840"/>
              <a:gd name="connsiteX0" fmla="*/ 102616 w 192024"/>
              <a:gd name="connsiteY0" fmla="*/ 0 h 243840"/>
              <a:gd name="connsiteX1" fmla="*/ 0 w 192024"/>
              <a:gd name="connsiteY1" fmla="*/ 35052 h 243840"/>
              <a:gd name="connsiteX2" fmla="*/ 192024 w 192024"/>
              <a:gd name="connsiteY2" fmla="*/ 97536 h 243840"/>
              <a:gd name="connsiteX3" fmla="*/ 3048 w 192024"/>
              <a:gd name="connsiteY3" fmla="*/ 164592 h 243840"/>
              <a:gd name="connsiteX4" fmla="*/ 192024 w 192024"/>
              <a:gd name="connsiteY4" fmla="*/ 188976 h 243840"/>
              <a:gd name="connsiteX5" fmla="*/ 87884 w 192024"/>
              <a:gd name="connsiteY5" fmla="*/ 243840 h 243840"/>
              <a:gd name="connsiteX0" fmla="*/ 102616 w 192024"/>
              <a:gd name="connsiteY0" fmla="*/ 0 h 243840"/>
              <a:gd name="connsiteX1" fmla="*/ 0 w 192024"/>
              <a:gd name="connsiteY1" fmla="*/ 35052 h 243840"/>
              <a:gd name="connsiteX2" fmla="*/ 184404 w 192024"/>
              <a:gd name="connsiteY2" fmla="*/ 87376 h 243840"/>
              <a:gd name="connsiteX3" fmla="*/ 3048 w 192024"/>
              <a:gd name="connsiteY3" fmla="*/ 164592 h 243840"/>
              <a:gd name="connsiteX4" fmla="*/ 192024 w 192024"/>
              <a:gd name="connsiteY4" fmla="*/ 188976 h 243840"/>
              <a:gd name="connsiteX5" fmla="*/ 87884 w 192024"/>
              <a:gd name="connsiteY5" fmla="*/ 243840 h 243840"/>
              <a:gd name="connsiteX0" fmla="*/ 102616 w 194564"/>
              <a:gd name="connsiteY0" fmla="*/ 0 h 243840"/>
              <a:gd name="connsiteX1" fmla="*/ 0 w 194564"/>
              <a:gd name="connsiteY1" fmla="*/ 35052 h 243840"/>
              <a:gd name="connsiteX2" fmla="*/ 184404 w 194564"/>
              <a:gd name="connsiteY2" fmla="*/ 87376 h 243840"/>
              <a:gd name="connsiteX3" fmla="*/ 3048 w 194564"/>
              <a:gd name="connsiteY3" fmla="*/ 164592 h 243840"/>
              <a:gd name="connsiteX4" fmla="*/ 194564 w 194564"/>
              <a:gd name="connsiteY4" fmla="*/ 199136 h 243840"/>
              <a:gd name="connsiteX5" fmla="*/ 87884 w 194564"/>
              <a:gd name="connsiteY5" fmla="*/ 243840 h 243840"/>
              <a:gd name="connsiteX0" fmla="*/ 99568 w 191516"/>
              <a:gd name="connsiteY0" fmla="*/ 0 h 243840"/>
              <a:gd name="connsiteX1" fmla="*/ 21717 w 191516"/>
              <a:gd name="connsiteY1" fmla="*/ 35052 h 243840"/>
              <a:gd name="connsiteX2" fmla="*/ 181356 w 191516"/>
              <a:gd name="connsiteY2" fmla="*/ 87376 h 243840"/>
              <a:gd name="connsiteX3" fmla="*/ 0 w 191516"/>
              <a:gd name="connsiteY3" fmla="*/ 164592 h 243840"/>
              <a:gd name="connsiteX4" fmla="*/ 191516 w 191516"/>
              <a:gd name="connsiteY4" fmla="*/ 199136 h 243840"/>
              <a:gd name="connsiteX5" fmla="*/ 84836 w 191516"/>
              <a:gd name="connsiteY5" fmla="*/ 243840 h 243840"/>
              <a:gd name="connsiteX0" fmla="*/ 99568 w 191516"/>
              <a:gd name="connsiteY0" fmla="*/ 0 h 243840"/>
              <a:gd name="connsiteX1" fmla="*/ 21717 w 191516"/>
              <a:gd name="connsiteY1" fmla="*/ 35052 h 243840"/>
              <a:gd name="connsiteX2" fmla="*/ 164211 w 191516"/>
              <a:gd name="connsiteY2" fmla="*/ 87376 h 243840"/>
              <a:gd name="connsiteX3" fmla="*/ 0 w 191516"/>
              <a:gd name="connsiteY3" fmla="*/ 164592 h 243840"/>
              <a:gd name="connsiteX4" fmla="*/ 191516 w 191516"/>
              <a:gd name="connsiteY4" fmla="*/ 199136 h 243840"/>
              <a:gd name="connsiteX5" fmla="*/ 84836 w 191516"/>
              <a:gd name="connsiteY5" fmla="*/ 243840 h 243840"/>
              <a:gd name="connsiteX0" fmla="*/ 99568 w 170561"/>
              <a:gd name="connsiteY0" fmla="*/ 0 h 243840"/>
              <a:gd name="connsiteX1" fmla="*/ 21717 w 170561"/>
              <a:gd name="connsiteY1" fmla="*/ 35052 h 243840"/>
              <a:gd name="connsiteX2" fmla="*/ 164211 w 170561"/>
              <a:gd name="connsiteY2" fmla="*/ 87376 h 243840"/>
              <a:gd name="connsiteX3" fmla="*/ 0 w 170561"/>
              <a:gd name="connsiteY3" fmla="*/ 164592 h 243840"/>
              <a:gd name="connsiteX4" fmla="*/ 170561 w 170561"/>
              <a:gd name="connsiteY4" fmla="*/ 199136 h 243840"/>
              <a:gd name="connsiteX5" fmla="*/ 84836 w 170561"/>
              <a:gd name="connsiteY5" fmla="*/ 243840 h 243840"/>
              <a:gd name="connsiteX0" fmla="*/ 93853 w 164846"/>
              <a:gd name="connsiteY0" fmla="*/ 0 h 243840"/>
              <a:gd name="connsiteX1" fmla="*/ 16002 w 164846"/>
              <a:gd name="connsiteY1" fmla="*/ 35052 h 243840"/>
              <a:gd name="connsiteX2" fmla="*/ 158496 w 164846"/>
              <a:gd name="connsiteY2" fmla="*/ 87376 h 243840"/>
              <a:gd name="connsiteX3" fmla="*/ 0 w 164846"/>
              <a:gd name="connsiteY3" fmla="*/ 164592 h 243840"/>
              <a:gd name="connsiteX4" fmla="*/ 164846 w 164846"/>
              <a:gd name="connsiteY4" fmla="*/ 199136 h 243840"/>
              <a:gd name="connsiteX5" fmla="*/ 79121 w 164846"/>
              <a:gd name="connsiteY5" fmla="*/ 243840 h 243840"/>
              <a:gd name="connsiteX0" fmla="*/ 78613 w 149606"/>
              <a:gd name="connsiteY0" fmla="*/ 0 h 243840"/>
              <a:gd name="connsiteX1" fmla="*/ 762 w 149606"/>
              <a:gd name="connsiteY1" fmla="*/ 35052 h 243840"/>
              <a:gd name="connsiteX2" fmla="*/ 143256 w 149606"/>
              <a:gd name="connsiteY2" fmla="*/ 87376 h 243840"/>
              <a:gd name="connsiteX3" fmla="*/ 0 w 149606"/>
              <a:gd name="connsiteY3" fmla="*/ 164592 h 243840"/>
              <a:gd name="connsiteX4" fmla="*/ 149606 w 149606"/>
              <a:gd name="connsiteY4" fmla="*/ 199136 h 243840"/>
              <a:gd name="connsiteX5" fmla="*/ 63881 w 149606"/>
              <a:gd name="connsiteY5" fmla="*/ 243840 h 243840"/>
              <a:gd name="connsiteX0" fmla="*/ 78613 w 149606"/>
              <a:gd name="connsiteY0" fmla="*/ 0 h 243840"/>
              <a:gd name="connsiteX1" fmla="*/ 18542 w 149606"/>
              <a:gd name="connsiteY1" fmla="*/ 68072 h 243840"/>
              <a:gd name="connsiteX2" fmla="*/ 143256 w 149606"/>
              <a:gd name="connsiteY2" fmla="*/ 87376 h 243840"/>
              <a:gd name="connsiteX3" fmla="*/ 0 w 149606"/>
              <a:gd name="connsiteY3" fmla="*/ 164592 h 243840"/>
              <a:gd name="connsiteX4" fmla="*/ 149606 w 149606"/>
              <a:gd name="connsiteY4" fmla="*/ 199136 h 243840"/>
              <a:gd name="connsiteX5" fmla="*/ 63881 w 149606"/>
              <a:gd name="connsiteY5" fmla="*/ 243840 h 243840"/>
              <a:gd name="connsiteX0" fmla="*/ 81153 w 149606"/>
              <a:gd name="connsiteY0" fmla="*/ 0 h 215900"/>
              <a:gd name="connsiteX1" fmla="*/ 18542 w 149606"/>
              <a:gd name="connsiteY1" fmla="*/ 40132 h 215900"/>
              <a:gd name="connsiteX2" fmla="*/ 143256 w 149606"/>
              <a:gd name="connsiteY2" fmla="*/ 59436 h 215900"/>
              <a:gd name="connsiteX3" fmla="*/ 0 w 149606"/>
              <a:gd name="connsiteY3" fmla="*/ 136652 h 215900"/>
              <a:gd name="connsiteX4" fmla="*/ 149606 w 149606"/>
              <a:gd name="connsiteY4" fmla="*/ 171196 h 215900"/>
              <a:gd name="connsiteX5" fmla="*/ 63881 w 149606"/>
              <a:gd name="connsiteY5" fmla="*/ 215900 h 215900"/>
              <a:gd name="connsiteX0" fmla="*/ 90662 w 159115"/>
              <a:gd name="connsiteY0" fmla="*/ 0 h 215900"/>
              <a:gd name="connsiteX1" fmla="*/ 0 w 159115"/>
              <a:gd name="connsiteY1" fmla="*/ 46926 h 215900"/>
              <a:gd name="connsiteX2" fmla="*/ 152765 w 159115"/>
              <a:gd name="connsiteY2" fmla="*/ 59436 h 215900"/>
              <a:gd name="connsiteX3" fmla="*/ 9509 w 159115"/>
              <a:gd name="connsiteY3" fmla="*/ 136652 h 215900"/>
              <a:gd name="connsiteX4" fmla="*/ 159115 w 159115"/>
              <a:gd name="connsiteY4" fmla="*/ 171196 h 215900"/>
              <a:gd name="connsiteX5" fmla="*/ 73390 w 159115"/>
              <a:gd name="connsiteY5" fmla="*/ 215900 h 215900"/>
              <a:gd name="connsiteX0" fmla="*/ 90662 w 159115"/>
              <a:gd name="connsiteY0" fmla="*/ 0 h 215900"/>
              <a:gd name="connsiteX1" fmla="*/ 0 w 159115"/>
              <a:gd name="connsiteY1" fmla="*/ 46926 h 215900"/>
              <a:gd name="connsiteX2" fmla="*/ 158999 w 159115"/>
              <a:gd name="connsiteY2" fmla="*/ 84347 h 215900"/>
              <a:gd name="connsiteX3" fmla="*/ 9509 w 159115"/>
              <a:gd name="connsiteY3" fmla="*/ 136652 h 215900"/>
              <a:gd name="connsiteX4" fmla="*/ 159115 w 159115"/>
              <a:gd name="connsiteY4" fmla="*/ 171196 h 215900"/>
              <a:gd name="connsiteX5" fmla="*/ 73390 w 159115"/>
              <a:gd name="connsiteY5" fmla="*/ 215900 h 215900"/>
              <a:gd name="connsiteX0" fmla="*/ 90662 w 159115"/>
              <a:gd name="connsiteY0" fmla="*/ 0 h 215900"/>
              <a:gd name="connsiteX1" fmla="*/ 0 w 159115"/>
              <a:gd name="connsiteY1" fmla="*/ 46926 h 215900"/>
              <a:gd name="connsiteX2" fmla="*/ 158999 w 159115"/>
              <a:gd name="connsiteY2" fmla="*/ 84347 h 215900"/>
              <a:gd name="connsiteX3" fmla="*/ 15743 w 159115"/>
              <a:gd name="connsiteY3" fmla="*/ 159298 h 215900"/>
              <a:gd name="connsiteX4" fmla="*/ 159115 w 159115"/>
              <a:gd name="connsiteY4" fmla="*/ 171196 h 215900"/>
              <a:gd name="connsiteX5" fmla="*/ 73390 w 159115"/>
              <a:gd name="connsiteY5" fmla="*/ 215900 h 215900"/>
              <a:gd name="connsiteX0" fmla="*/ 90662 w 159115"/>
              <a:gd name="connsiteY0" fmla="*/ 0 h 215900"/>
              <a:gd name="connsiteX1" fmla="*/ 0 w 159115"/>
              <a:gd name="connsiteY1" fmla="*/ 46926 h 215900"/>
              <a:gd name="connsiteX2" fmla="*/ 158999 w 159115"/>
              <a:gd name="connsiteY2" fmla="*/ 84347 h 215900"/>
              <a:gd name="connsiteX3" fmla="*/ 3275 w 159115"/>
              <a:gd name="connsiteY3" fmla="*/ 143446 h 215900"/>
              <a:gd name="connsiteX4" fmla="*/ 159115 w 159115"/>
              <a:gd name="connsiteY4" fmla="*/ 171196 h 215900"/>
              <a:gd name="connsiteX5" fmla="*/ 73390 w 159115"/>
              <a:gd name="connsiteY5" fmla="*/ 215900 h 215900"/>
              <a:gd name="connsiteX0" fmla="*/ 90662 w 162232"/>
              <a:gd name="connsiteY0" fmla="*/ 0 h 215900"/>
              <a:gd name="connsiteX1" fmla="*/ 0 w 162232"/>
              <a:gd name="connsiteY1" fmla="*/ 46926 h 215900"/>
              <a:gd name="connsiteX2" fmla="*/ 158999 w 162232"/>
              <a:gd name="connsiteY2" fmla="*/ 84347 h 215900"/>
              <a:gd name="connsiteX3" fmla="*/ 3275 w 162232"/>
              <a:gd name="connsiteY3" fmla="*/ 143446 h 215900"/>
              <a:gd name="connsiteX4" fmla="*/ 162232 w 162232"/>
              <a:gd name="connsiteY4" fmla="*/ 180255 h 215900"/>
              <a:gd name="connsiteX5" fmla="*/ 73390 w 162232"/>
              <a:gd name="connsiteY5" fmla="*/ 215900 h 215900"/>
              <a:gd name="connsiteX0" fmla="*/ 90662 w 162232"/>
              <a:gd name="connsiteY0" fmla="*/ 0 h 215900"/>
              <a:gd name="connsiteX1" fmla="*/ 0 w 162232"/>
              <a:gd name="connsiteY1" fmla="*/ 46926 h 215900"/>
              <a:gd name="connsiteX2" fmla="*/ 158999 w 162232"/>
              <a:gd name="connsiteY2" fmla="*/ 84347 h 215900"/>
              <a:gd name="connsiteX3" fmla="*/ 3275 w 162232"/>
              <a:gd name="connsiteY3" fmla="*/ 143446 h 215900"/>
              <a:gd name="connsiteX4" fmla="*/ 162232 w 162232"/>
              <a:gd name="connsiteY4" fmla="*/ 180255 h 215900"/>
              <a:gd name="connsiteX5" fmla="*/ 54689 w 162232"/>
              <a:gd name="connsiteY5" fmla="*/ 215900 h 215900"/>
              <a:gd name="connsiteX0" fmla="*/ 87387 w 158957"/>
              <a:gd name="connsiteY0" fmla="*/ 0 h 215900"/>
              <a:gd name="connsiteX1" fmla="*/ 9192 w 158957"/>
              <a:gd name="connsiteY1" fmla="*/ 46926 h 215900"/>
              <a:gd name="connsiteX2" fmla="*/ 155724 w 158957"/>
              <a:gd name="connsiteY2" fmla="*/ 84347 h 215900"/>
              <a:gd name="connsiteX3" fmla="*/ 0 w 158957"/>
              <a:gd name="connsiteY3" fmla="*/ 143446 h 215900"/>
              <a:gd name="connsiteX4" fmla="*/ 158957 w 158957"/>
              <a:gd name="connsiteY4" fmla="*/ 180255 h 215900"/>
              <a:gd name="connsiteX5" fmla="*/ 51414 w 158957"/>
              <a:gd name="connsiteY5" fmla="*/ 215900 h 215900"/>
              <a:gd name="connsiteX0" fmla="*/ 87387 w 158957"/>
              <a:gd name="connsiteY0" fmla="*/ 0 h 215900"/>
              <a:gd name="connsiteX1" fmla="*/ 9192 w 158957"/>
              <a:gd name="connsiteY1" fmla="*/ 46926 h 215900"/>
              <a:gd name="connsiteX2" fmla="*/ 155724 w 158957"/>
              <a:gd name="connsiteY2" fmla="*/ 84347 h 215900"/>
              <a:gd name="connsiteX3" fmla="*/ 0 w 158957"/>
              <a:gd name="connsiteY3" fmla="*/ 143446 h 215900"/>
              <a:gd name="connsiteX4" fmla="*/ 158957 w 158957"/>
              <a:gd name="connsiteY4" fmla="*/ 180255 h 215900"/>
              <a:gd name="connsiteX5" fmla="*/ 73231 w 158957"/>
              <a:gd name="connsiteY5" fmla="*/ 215900 h 215900"/>
              <a:gd name="connsiteX0" fmla="*/ 87387 w 158957"/>
              <a:gd name="connsiteY0" fmla="*/ 0 h 215900"/>
              <a:gd name="connsiteX1" fmla="*/ 9192 w 158957"/>
              <a:gd name="connsiteY1" fmla="*/ 35603 h 215900"/>
              <a:gd name="connsiteX2" fmla="*/ 155724 w 158957"/>
              <a:gd name="connsiteY2" fmla="*/ 84347 h 215900"/>
              <a:gd name="connsiteX3" fmla="*/ 0 w 158957"/>
              <a:gd name="connsiteY3" fmla="*/ 143446 h 215900"/>
              <a:gd name="connsiteX4" fmla="*/ 158957 w 158957"/>
              <a:gd name="connsiteY4" fmla="*/ 180255 h 215900"/>
              <a:gd name="connsiteX5" fmla="*/ 73231 w 158957"/>
              <a:gd name="connsiteY5" fmla="*/ 215900 h 215900"/>
              <a:gd name="connsiteX0" fmla="*/ 87387 w 158957"/>
              <a:gd name="connsiteY0" fmla="*/ 0 h 215900"/>
              <a:gd name="connsiteX1" fmla="*/ 9192 w 158957"/>
              <a:gd name="connsiteY1" fmla="*/ 35603 h 215900"/>
              <a:gd name="connsiteX2" fmla="*/ 155724 w 158957"/>
              <a:gd name="connsiteY2" fmla="*/ 84347 h 215900"/>
              <a:gd name="connsiteX3" fmla="*/ 0 w 158957"/>
              <a:gd name="connsiteY3" fmla="*/ 136651 h 215900"/>
              <a:gd name="connsiteX4" fmla="*/ 158957 w 158957"/>
              <a:gd name="connsiteY4" fmla="*/ 180255 h 215900"/>
              <a:gd name="connsiteX5" fmla="*/ 73231 w 158957"/>
              <a:gd name="connsiteY5" fmla="*/ 215900 h 215900"/>
              <a:gd name="connsiteX0" fmla="*/ 78195 w 149765"/>
              <a:gd name="connsiteY0" fmla="*/ 0 h 215900"/>
              <a:gd name="connsiteX1" fmla="*/ 0 w 149765"/>
              <a:gd name="connsiteY1" fmla="*/ 35603 h 215900"/>
              <a:gd name="connsiteX2" fmla="*/ 146532 w 149765"/>
              <a:gd name="connsiteY2" fmla="*/ 84347 h 215900"/>
              <a:gd name="connsiteX3" fmla="*/ 158 w 149765"/>
              <a:gd name="connsiteY3" fmla="*/ 136651 h 215900"/>
              <a:gd name="connsiteX4" fmla="*/ 149765 w 149765"/>
              <a:gd name="connsiteY4" fmla="*/ 180255 h 215900"/>
              <a:gd name="connsiteX5" fmla="*/ 64039 w 149765"/>
              <a:gd name="connsiteY5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65" h="215900">
                <a:moveTo>
                  <a:pt x="78195" y="0"/>
                </a:moveTo>
                <a:lnTo>
                  <a:pt x="0" y="35603"/>
                </a:lnTo>
                <a:lnTo>
                  <a:pt x="146532" y="84347"/>
                </a:lnTo>
                <a:lnTo>
                  <a:pt x="158" y="136651"/>
                </a:lnTo>
                <a:lnTo>
                  <a:pt x="149765" y="180255"/>
                </a:lnTo>
                <a:lnTo>
                  <a:pt x="64039" y="215900"/>
                </a:lnTo>
              </a:path>
            </a:pathLst>
          </a:cu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690186-9B29-66B5-2E08-63E05AA8576C}"/>
              </a:ext>
            </a:extLst>
          </p:cNvPr>
          <p:cNvSpPr txBox="1"/>
          <p:nvPr/>
        </p:nvSpPr>
        <p:spPr>
          <a:xfrm>
            <a:off x="5542117" y="4418112"/>
            <a:ext cx="304800" cy="30480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13BBF-686E-594F-F35E-234873348C54}"/>
              </a:ext>
            </a:extLst>
          </p:cNvPr>
          <p:cNvSpPr txBox="1"/>
          <p:nvPr/>
        </p:nvSpPr>
        <p:spPr>
          <a:xfrm>
            <a:off x="4488306" y="3430734"/>
            <a:ext cx="304800" cy="30480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F204E62-3BEC-A85A-D9B5-70629E20C638}"/>
              </a:ext>
            </a:extLst>
          </p:cNvPr>
          <p:cNvSpPr/>
          <p:nvPr/>
        </p:nvSpPr>
        <p:spPr>
          <a:xfrm>
            <a:off x="5292892" y="3960151"/>
            <a:ext cx="304800" cy="304801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CCEBF3-8475-1295-2A82-B0934165FC36}"/>
              </a:ext>
            </a:extLst>
          </p:cNvPr>
          <p:cNvSpPr txBox="1"/>
          <p:nvPr/>
        </p:nvSpPr>
        <p:spPr>
          <a:xfrm>
            <a:off x="4910679" y="4880228"/>
            <a:ext cx="1374030" cy="4102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33" b="1" dirty="0"/>
              <a:t>Cleartran Window</a:t>
            </a:r>
          </a:p>
          <a:p>
            <a:r>
              <a:rPr lang="en-US" sz="1333" dirty="0"/>
              <a:t>200in2 x 0.5in</a:t>
            </a:r>
            <a:endParaRPr lang="en-US" sz="1333" b="1" dirty="0"/>
          </a:p>
        </p:txBody>
      </p:sp>
      <p:sp>
        <p:nvSpPr>
          <p:cNvPr id="35" name="Freeform 67">
            <a:extLst>
              <a:ext uri="{FF2B5EF4-FFF2-40B4-BE49-F238E27FC236}">
                <a16:creationId xmlns:a16="http://schemas.microsoft.com/office/drawing/2014/main" id="{89AA29DF-EA68-E422-A8DA-ECA24E9E0641}"/>
              </a:ext>
            </a:extLst>
          </p:cNvPr>
          <p:cNvSpPr/>
          <p:nvPr/>
        </p:nvSpPr>
        <p:spPr>
          <a:xfrm>
            <a:off x="3309399" y="4389440"/>
            <a:ext cx="152562" cy="302682"/>
          </a:xfrm>
          <a:custGeom>
            <a:avLst/>
            <a:gdLst>
              <a:gd name="connsiteX0" fmla="*/ 128016 w 207264"/>
              <a:gd name="connsiteY0" fmla="*/ 0 h 243840"/>
              <a:gd name="connsiteX1" fmla="*/ 0 w 207264"/>
              <a:gd name="connsiteY1" fmla="*/ 73152 h 243840"/>
              <a:gd name="connsiteX2" fmla="*/ 207264 w 207264"/>
              <a:gd name="connsiteY2" fmla="*/ 97536 h 243840"/>
              <a:gd name="connsiteX3" fmla="*/ 18288 w 207264"/>
              <a:gd name="connsiteY3" fmla="*/ 164592 h 243840"/>
              <a:gd name="connsiteX4" fmla="*/ 207264 w 207264"/>
              <a:gd name="connsiteY4" fmla="*/ 188976 h 243840"/>
              <a:gd name="connsiteX5" fmla="*/ 85344 w 207264"/>
              <a:gd name="connsiteY5" fmla="*/ 243840 h 243840"/>
              <a:gd name="connsiteX0" fmla="*/ 128016 w 207264"/>
              <a:gd name="connsiteY0" fmla="*/ 0 h 243840"/>
              <a:gd name="connsiteX1" fmla="*/ 0 w 207264"/>
              <a:gd name="connsiteY1" fmla="*/ 73152 h 243840"/>
              <a:gd name="connsiteX2" fmla="*/ 207264 w 207264"/>
              <a:gd name="connsiteY2" fmla="*/ 97536 h 243840"/>
              <a:gd name="connsiteX3" fmla="*/ 18288 w 207264"/>
              <a:gd name="connsiteY3" fmla="*/ 164592 h 243840"/>
              <a:gd name="connsiteX4" fmla="*/ 207264 w 207264"/>
              <a:gd name="connsiteY4" fmla="*/ 188976 h 243840"/>
              <a:gd name="connsiteX5" fmla="*/ 103124 w 207264"/>
              <a:gd name="connsiteY5" fmla="*/ 243840 h 243840"/>
              <a:gd name="connsiteX0" fmla="*/ 117856 w 207264"/>
              <a:gd name="connsiteY0" fmla="*/ 0 h 243840"/>
              <a:gd name="connsiteX1" fmla="*/ 0 w 207264"/>
              <a:gd name="connsiteY1" fmla="*/ 73152 h 243840"/>
              <a:gd name="connsiteX2" fmla="*/ 207264 w 207264"/>
              <a:gd name="connsiteY2" fmla="*/ 97536 h 243840"/>
              <a:gd name="connsiteX3" fmla="*/ 18288 w 207264"/>
              <a:gd name="connsiteY3" fmla="*/ 164592 h 243840"/>
              <a:gd name="connsiteX4" fmla="*/ 207264 w 207264"/>
              <a:gd name="connsiteY4" fmla="*/ 188976 h 243840"/>
              <a:gd name="connsiteX5" fmla="*/ 103124 w 207264"/>
              <a:gd name="connsiteY5" fmla="*/ 243840 h 243840"/>
              <a:gd name="connsiteX0" fmla="*/ 102616 w 192024"/>
              <a:gd name="connsiteY0" fmla="*/ 0 h 243840"/>
              <a:gd name="connsiteX1" fmla="*/ 0 w 192024"/>
              <a:gd name="connsiteY1" fmla="*/ 35052 h 243840"/>
              <a:gd name="connsiteX2" fmla="*/ 192024 w 192024"/>
              <a:gd name="connsiteY2" fmla="*/ 97536 h 243840"/>
              <a:gd name="connsiteX3" fmla="*/ 3048 w 192024"/>
              <a:gd name="connsiteY3" fmla="*/ 164592 h 243840"/>
              <a:gd name="connsiteX4" fmla="*/ 192024 w 192024"/>
              <a:gd name="connsiteY4" fmla="*/ 188976 h 243840"/>
              <a:gd name="connsiteX5" fmla="*/ 87884 w 192024"/>
              <a:gd name="connsiteY5" fmla="*/ 243840 h 243840"/>
              <a:gd name="connsiteX0" fmla="*/ 102616 w 192024"/>
              <a:gd name="connsiteY0" fmla="*/ 0 h 243840"/>
              <a:gd name="connsiteX1" fmla="*/ 0 w 192024"/>
              <a:gd name="connsiteY1" fmla="*/ 35052 h 243840"/>
              <a:gd name="connsiteX2" fmla="*/ 184404 w 192024"/>
              <a:gd name="connsiteY2" fmla="*/ 87376 h 243840"/>
              <a:gd name="connsiteX3" fmla="*/ 3048 w 192024"/>
              <a:gd name="connsiteY3" fmla="*/ 164592 h 243840"/>
              <a:gd name="connsiteX4" fmla="*/ 192024 w 192024"/>
              <a:gd name="connsiteY4" fmla="*/ 188976 h 243840"/>
              <a:gd name="connsiteX5" fmla="*/ 87884 w 192024"/>
              <a:gd name="connsiteY5" fmla="*/ 243840 h 243840"/>
              <a:gd name="connsiteX0" fmla="*/ 102616 w 194564"/>
              <a:gd name="connsiteY0" fmla="*/ 0 h 243840"/>
              <a:gd name="connsiteX1" fmla="*/ 0 w 194564"/>
              <a:gd name="connsiteY1" fmla="*/ 35052 h 243840"/>
              <a:gd name="connsiteX2" fmla="*/ 184404 w 194564"/>
              <a:gd name="connsiteY2" fmla="*/ 87376 h 243840"/>
              <a:gd name="connsiteX3" fmla="*/ 3048 w 194564"/>
              <a:gd name="connsiteY3" fmla="*/ 164592 h 243840"/>
              <a:gd name="connsiteX4" fmla="*/ 194564 w 194564"/>
              <a:gd name="connsiteY4" fmla="*/ 199136 h 243840"/>
              <a:gd name="connsiteX5" fmla="*/ 87884 w 194564"/>
              <a:gd name="connsiteY5" fmla="*/ 243840 h 243840"/>
              <a:gd name="connsiteX0" fmla="*/ 99568 w 191516"/>
              <a:gd name="connsiteY0" fmla="*/ 0 h 243840"/>
              <a:gd name="connsiteX1" fmla="*/ 21717 w 191516"/>
              <a:gd name="connsiteY1" fmla="*/ 35052 h 243840"/>
              <a:gd name="connsiteX2" fmla="*/ 181356 w 191516"/>
              <a:gd name="connsiteY2" fmla="*/ 87376 h 243840"/>
              <a:gd name="connsiteX3" fmla="*/ 0 w 191516"/>
              <a:gd name="connsiteY3" fmla="*/ 164592 h 243840"/>
              <a:gd name="connsiteX4" fmla="*/ 191516 w 191516"/>
              <a:gd name="connsiteY4" fmla="*/ 199136 h 243840"/>
              <a:gd name="connsiteX5" fmla="*/ 84836 w 191516"/>
              <a:gd name="connsiteY5" fmla="*/ 243840 h 243840"/>
              <a:gd name="connsiteX0" fmla="*/ 99568 w 191516"/>
              <a:gd name="connsiteY0" fmla="*/ 0 h 243840"/>
              <a:gd name="connsiteX1" fmla="*/ 21717 w 191516"/>
              <a:gd name="connsiteY1" fmla="*/ 35052 h 243840"/>
              <a:gd name="connsiteX2" fmla="*/ 164211 w 191516"/>
              <a:gd name="connsiteY2" fmla="*/ 87376 h 243840"/>
              <a:gd name="connsiteX3" fmla="*/ 0 w 191516"/>
              <a:gd name="connsiteY3" fmla="*/ 164592 h 243840"/>
              <a:gd name="connsiteX4" fmla="*/ 191516 w 191516"/>
              <a:gd name="connsiteY4" fmla="*/ 199136 h 243840"/>
              <a:gd name="connsiteX5" fmla="*/ 84836 w 191516"/>
              <a:gd name="connsiteY5" fmla="*/ 243840 h 243840"/>
              <a:gd name="connsiteX0" fmla="*/ 99568 w 170561"/>
              <a:gd name="connsiteY0" fmla="*/ 0 h 243840"/>
              <a:gd name="connsiteX1" fmla="*/ 21717 w 170561"/>
              <a:gd name="connsiteY1" fmla="*/ 35052 h 243840"/>
              <a:gd name="connsiteX2" fmla="*/ 164211 w 170561"/>
              <a:gd name="connsiteY2" fmla="*/ 87376 h 243840"/>
              <a:gd name="connsiteX3" fmla="*/ 0 w 170561"/>
              <a:gd name="connsiteY3" fmla="*/ 164592 h 243840"/>
              <a:gd name="connsiteX4" fmla="*/ 170561 w 170561"/>
              <a:gd name="connsiteY4" fmla="*/ 199136 h 243840"/>
              <a:gd name="connsiteX5" fmla="*/ 84836 w 170561"/>
              <a:gd name="connsiteY5" fmla="*/ 243840 h 243840"/>
              <a:gd name="connsiteX0" fmla="*/ 93853 w 164846"/>
              <a:gd name="connsiteY0" fmla="*/ 0 h 243840"/>
              <a:gd name="connsiteX1" fmla="*/ 16002 w 164846"/>
              <a:gd name="connsiteY1" fmla="*/ 35052 h 243840"/>
              <a:gd name="connsiteX2" fmla="*/ 158496 w 164846"/>
              <a:gd name="connsiteY2" fmla="*/ 87376 h 243840"/>
              <a:gd name="connsiteX3" fmla="*/ 0 w 164846"/>
              <a:gd name="connsiteY3" fmla="*/ 164592 h 243840"/>
              <a:gd name="connsiteX4" fmla="*/ 164846 w 164846"/>
              <a:gd name="connsiteY4" fmla="*/ 199136 h 243840"/>
              <a:gd name="connsiteX5" fmla="*/ 79121 w 164846"/>
              <a:gd name="connsiteY5" fmla="*/ 243840 h 243840"/>
              <a:gd name="connsiteX0" fmla="*/ 78613 w 149606"/>
              <a:gd name="connsiteY0" fmla="*/ 0 h 243840"/>
              <a:gd name="connsiteX1" fmla="*/ 762 w 149606"/>
              <a:gd name="connsiteY1" fmla="*/ 35052 h 243840"/>
              <a:gd name="connsiteX2" fmla="*/ 143256 w 149606"/>
              <a:gd name="connsiteY2" fmla="*/ 87376 h 243840"/>
              <a:gd name="connsiteX3" fmla="*/ 0 w 149606"/>
              <a:gd name="connsiteY3" fmla="*/ 164592 h 243840"/>
              <a:gd name="connsiteX4" fmla="*/ 149606 w 149606"/>
              <a:gd name="connsiteY4" fmla="*/ 199136 h 243840"/>
              <a:gd name="connsiteX5" fmla="*/ 63881 w 149606"/>
              <a:gd name="connsiteY5" fmla="*/ 243840 h 243840"/>
              <a:gd name="connsiteX0" fmla="*/ 78613 w 149606"/>
              <a:gd name="connsiteY0" fmla="*/ 0 h 243840"/>
              <a:gd name="connsiteX1" fmla="*/ 18542 w 149606"/>
              <a:gd name="connsiteY1" fmla="*/ 68072 h 243840"/>
              <a:gd name="connsiteX2" fmla="*/ 143256 w 149606"/>
              <a:gd name="connsiteY2" fmla="*/ 87376 h 243840"/>
              <a:gd name="connsiteX3" fmla="*/ 0 w 149606"/>
              <a:gd name="connsiteY3" fmla="*/ 164592 h 243840"/>
              <a:gd name="connsiteX4" fmla="*/ 149606 w 149606"/>
              <a:gd name="connsiteY4" fmla="*/ 199136 h 243840"/>
              <a:gd name="connsiteX5" fmla="*/ 63881 w 149606"/>
              <a:gd name="connsiteY5" fmla="*/ 243840 h 243840"/>
              <a:gd name="connsiteX0" fmla="*/ 81153 w 149606"/>
              <a:gd name="connsiteY0" fmla="*/ 0 h 215900"/>
              <a:gd name="connsiteX1" fmla="*/ 18542 w 149606"/>
              <a:gd name="connsiteY1" fmla="*/ 40132 h 215900"/>
              <a:gd name="connsiteX2" fmla="*/ 143256 w 149606"/>
              <a:gd name="connsiteY2" fmla="*/ 59436 h 215900"/>
              <a:gd name="connsiteX3" fmla="*/ 0 w 149606"/>
              <a:gd name="connsiteY3" fmla="*/ 136652 h 215900"/>
              <a:gd name="connsiteX4" fmla="*/ 149606 w 149606"/>
              <a:gd name="connsiteY4" fmla="*/ 171196 h 215900"/>
              <a:gd name="connsiteX5" fmla="*/ 63881 w 149606"/>
              <a:gd name="connsiteY5" fmla="*/ 215900 h 215900"/>
              <a:gd name="connsiteX0" fmla="*/ 90662 w 159115"/>
              <a:gd name="connsiteY0" fmla="*/ 0 h 215900"/>
              <a:gd name="connsiteX1" fmla="*/ 0 w 159115"/>
              <a:gd name="connsiteY1" fmla="*/ 46926 h 215900"/>
              <a:gd name="connsiteX2" fmla="*/ 152765 w 159115"/>
              <a:gd name="connsiteY2" fmla="*/ 59436 h 215900"/>
              <a:gd name="connsiteX3" fmla="*/ 9509 w 159115"/>
              <a:gd name="connsiteY3" fmla="*/ 136652 h 215900"/>
              <a:gd name="connsiteX4" fmla="*/ 159115 w 159115"/>
              <a:gd name="connsiteY4" fmla="*/ 171196 h 215900"/>
              <a:gd name="connsiteX5" fmla="*/ 73390 w 159115"/>
              <a:gd name="connsiteY5" fmla="*/ 215900 h 215900"/>
              <a:gd name="connsiteX0" fmla="*/ 90662 w 159115"/>
              <a:gd name="connsiteY0" fmla="*/ 0 h 215900"/>
              <a:gd name="connsiteX1" fmla="*/ 0 w 159115"/>
              <a:gd name="connsiteY1" fmla="*/ 46926 h 215900"/>
              <a:gd name="connsiteX2" fmla="*/ 158999 w 159115"/>
              <a:gd name="connsiteY2" fmla="*/ 84347 h 215900"/>
              <a:gd name="connsiteX3" fmla="*/ 9509 w 159115"/>
              <a:gd name="connsiteY3" fmla="*/ 136652 h 215900"/>
              <a:gd name="connsiteX4" fmla="*/ 159115 w 159115"/>
              <a:gd name="connsiteY4" fmla="*/ 171196 h 215900"/>
              <a:gd name="connsiteX5" fmla="*/ 73390 w 159115"/>
              <a:gd name="connsiteY5" fmla="*/ 215900 h 215900"/>
              <a:gd name="connsiteX0" fmla="*/ 90662 w 159115"/>
              <a:gd name="connsiteY0" fmla="*/ 0 h 215900"/>
              <a:gd name="connsiteX1" fmla="*/ 0 w 159115"/>
              <a:gd name="connsiteY1" fmla="*/ 46926 h 215900"/>
              <a:gd name="connsiteX2" fmla="*/ 158999 w 159115"/>
              <a:gd name="connsiteY2" fmla="*/ 84347 h 215900"/>
              <a:gd name="connsiteX3" fmla="*/ 15743 w 159115"/>
              <a:gd name="connsiteY3" fmla="*/ 159298 h 215900"/>
              <a:gd name="connsiteX4" fmla="*/ 159115 w 159115"/>
              <a:gd name="connsiteY4" fmla="*/ 171196 h 215900"/>
              <a:gd name="connsiteX5" fmla="*/ 73390 w 159115"/>
              <a:gd name="connsiteY5" fmla="*/ 215900 h 215900"/>
              <a:gd name="connsiteX0" fmla="*/ 90662 w 159115"/>
              <a:gd name="connsiteY0" fmla="*/ 0 h 215900"/>
              <a:gd name="connsiteX1" fmla="*/ 0 w 159115"/>
              <a:gd name="connsiteY1" fmla="*/ 46926 h 215900"/>
              <a:gd name="connsiteX2" fmla="*/ 158999 w 159115"/>
              <a:gd name="connsiteY2" fmla="*/ 84347 h 215900"/>
              <a:gd name="connsiteX3" fmla="*/ 3275 w 159115"/>
              <a:gd name="connsiteY3" fmla="*/ 143446 h 215900"/>
              <a:gd name="connsiteX4" fmla="*/ 159115 w 159115"/>
              <a:gd name="connsiteY4" fmla="*/ 171196 h 215900"/>
              <a:gd name="connsiteX5" fmla="*/ 73390 w 159115"/>
              <a:gd name="connsiteY5" fmla="*/ 215900 h 215900"/>
              <a:gd name="connsiteX0" fmla="*/ 90662 w 162232"/>
              <a:gd name="connsiteY0" fmla="*/ 0 h 215900"/>
              <a:gd name="connsiteX1" fmla="*/ 0 w 162232"/>
              <a:gd name="connsiteY1" fmla="*/ 46926 h 215900"/>
              <a:gd name="connsiteX2" fmla="*/ 158999 w 162232"/>
              <a:gd name="connsiteY2" fmla="*/ 84347 h 215900"/>
              <a:gd name="connsiteX3" fmla="*/ 3275 w 162232"/>
              <a:gd name="connsiteY3" fmla="*/ 143446 h 215900"/>
              <a:gd name="connsiteX4" fmla="*/ 162232 w 162232"/>
              <a:gd name="connsiteY4" fmla="*/ 180255 h 215900"/>
              <a:gd name="connsiteX5" fmla="*/ 73390 w 162232"/>
              <a:gd name="connsiteY5" fmla="*/ 215900 h 215900"/>
              <a:gd name="connsiteX0" fmla="*/ 90662 w 162232"/>
              <a:gd name="connsiteY0" fmla="*/ 0 h 215900"/>
              <a:gd name="connsiteX1" fmla="*/ 0 w 162232"/>
              <a:gd name="connsiteY1" fmla="*/ 46926 h 215900"/>
              <a:gd name="connsiteX2" fmla="*/ 158999 w 162232"/>
              <a:gd name="connsiteY2" fmla="*/ 84347 h 215900"/>
              <a:gd name="connsiteX3" fmla="*/ 3275 w 162232"/>
              <a:gd name="connsiteY3" fmla="*/ 143446 h 215900"/>
              <a:gd name="connsiteX4" fmla="*/ 162232 w 162232"/>
              <a:gd name="connsiteY4" fmla="*/ 180255 h 215900"/>
              <a:gd name="connsiteX5" fmla="*/ 54689 w 162232"/>
              <a:gd name="connsiteY5" fmla="*/ 215900 h 215900"/>
              <a:gd name="connsiteX0" fmla="*/ 87387 w 158957"/>
              <a:gd name="connsiteY0" fmla="*/ 0 h 215900"/>
              <a:gd name="connsiteX1" fmla="*/ 9192 w 158957"/>
              <a:gd name="connsiteY1" fmla="*/ 46926 h 215900"/>
              <a:gd name="connsiteX2" fmla="*/ 155724 w 158957"/>
              <a:gd name="connsiteY2" fmla="*/ 84347 h 215900"/>
              <a:gd name="connsiteX3" fmla="*/ 0 w 158957"/>
              <a:gd name="connsiteY3" fmla="*/ 143446 h 215900"/>
              <a:gd name="connsiteX4" fmla="*/ 158957 w 158957"/>
              <a:gd name="connsiteY4" fmla="*/ 180255 h 215900"/>
              <a:gd name="connsiteX5" fmla="*/ 51414 w 158957"/>
              <a:gd name="connsiteY5" fmla="*/ 215900 h 215900"/>
              <a:gd name="connsiteX0" fmla="*/ 87387 w 158957"/>
              <a:gd name="connsiteY0" fmla="*/ 0 h 215900"/>
              <a:gd name="connsiteX1" fmla="*/ 9192 w 158957"/>
              <a:gd name="connsiteY1" fmla="*/ 46926 h 215900"/>
              <a:gd name="connsiteX2" fmla="*/ 155724 w 158957"/>
              <a:gd name="connsiteY2" fmla="*/ 84347 h 215900"/>
              <a:gd name="connsiteX3" fmla="*/ 0 w 158957"/>
              <a:gd name="connsiteY3" fmla="*/ 143446 h 215900"/>
              <a:gd name="connsiteX4" fmla="*/ 158957 w 158957"/>
              <a:gd name="connsiteY4" fmla="*/ 180255 h 215900"/>
              <a:gd name="connsiteX5" fmla="*/ 73231 w 158957"/>
              <a:gd name="connsiteY5" fmla="*/ 215900 h 215900"/>
              <a:gd name="connsiteX0" fmla="*/ 87387 w 158957"/>
              <a:gd name="connsiteY0" fmla="*/ 0 h 215900"/>
              <a:gd name="connsiteX1" fmla="*/ 9192 w 158957"/>
              <a:gd name="connsiteY1" fmla="*/ 35603 h 215900"/>
              <a:gd name="connsiteX2" fmla="*/ 155724 w 158957"/>
              <a:gd name="connsiteY2" fmla="*/ 84347 h 215900"/>
              <a:gd name="connsiteX3" fmla="*/ 0 w 158957"/>
              <a:gd name="connsiteY3" fmla="*/ 143446 h 215900"/>
              <a:gd name="connsiteX4" fmla="*/ 158957 w 158957"/>
              <a:gd name="connsiteY4" fmla="*/ 180255 h 215900"/>
              <a:gd name="connsiteX5" fmla="*/ 73231 w 158957"/>
              <a:gd name="connsiteY5" fmla="*/ 215900 h 215900"/>
              <a:gd name="connsiteX0" fmla="*/ 87387 w 158957"/>
              <a:gd name="connsiteY0" fmla="*/ 0 h 215900"/>
              <a:gd name="connsiteX1" fmla="*/ 9192 w 158957"/>
              <a:gd name="connsiteY1" fmla="*/ 35603 h 215900"/>
              <a:gd name="connsiteX2" fmla="*/ 155724 w 158957"/>
              <a:gd name="connsiteY2" fmla="*/ 84347 h 215900"/>
              <a:gd name="connsiteX3" fmla="*/ 0 w 158957"/>
              <a:gd name="connsiteY3" fmla="*/ 136651 h 215900"/>
              <a:gd name="connsiteX4" fmla="*/ 158957 w 158957"/>
              <a:gd name="connsiteY4" fmla="*/ 180255 h 215900"/>
              <a:gd name="connsiteX5" fmla="*/ 73231 w 158957"/>
              <a:gd name="connsiteY5" fmla="*/ 215900 h 215900"/>
              <a:gd name="connsiteX0" fmla="*/ 78195 w 149765"/>
              <a:gd name="connsiteY0" fmla="*/ 0 h 215900"/>
              <a:gd name="connsiteX1" fmla="*/ 0 w 149765"/>
              <a:gd name="connsiteY1" fmla="*/ 35603 h 215900"/>
              <a:gd name="connsiteX2" fmla="*/ 146532 w 149765"/>
              <a:gd name="connsiteY2" fmla="*/ 84347 h 215900"/>
              <a:gd name="connsiteX3" fmla="*/ 158 w 149765"/>
              <a:gd name="connsiteY3" fmla="*/ 136651 h 215900"/>
              <a:gd name="connsiteX4" fmla="*/ 149765 w 149765"/>
              <a:gd name="connsiteY4" fmla="*/ 180255 h 215900"/>
              <a:gd name="connsiteX5" fmla="*/ 64039 w 149765"/>
              <a:gd name="connsiteY5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65" h="215900">
                <a:moveTo>
                  <a:pt x="78195" y="0"/>
                </a:moveTo>
                <a:lnTo>
                  <a:pt x="0" y="35603"/>
                </a:lnTo>
                <a:lnTo>
                  <a:pt x="146532" y="84347"/>
                </a:lnTo>
                <a:lnTo>
                  <a:pt x="158" y="136651"/>
                </a:lnTo>
                <a:lnTo>
                  <a:pt x="149765" y="180255"/>
                </a:lnTo>
                <a:lnTo>
                  <a:pt x="64039" y="215900"/>
                </a:lnTo>
              </a:path>
            </a:pathLst>
          </a:cu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4C0CE2-397E-1C79-708E-140716543554}"/>
              </a:ext>
            </a:extLst>
          </p:cNvPr>
          <p:cNvSpPr txBox="1"/>
          <p:nvPr/>
        </p:nvSpPr>
        <p:spPr>
          <a:xfrm>
            <a:off x="4851143" y="3420729"/>
            <a:ext cx="1526834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33" b="1" dirty="0"/>
              <a:t>Internal convection to window</a:t>
            </a:r>
          </a:p>
        </p:txBody>
      </p:sp>
      <p:sp>
        <p:nvSpPr>
          <p:cNvPr id="48" name="Freeform 67">
            <a:extLst>
              <a:ext uri="{FF2B5EF4-FFF2-40B4-BE49-F238E27FC236}">
                <a16:creationId xmlns:a16="http://schemas.microsoft.com/office/drawing/2014/main" id="{8903FC78-DE55-D472-D30B-25F685575215}"/>
              </a:ext>
            </a:extLst>
          </p:cNvPr>
          <p:cNvSpPr/>
          <p:nvPr/>
        </p:nvSpPr>
        <p:spPr>
          <a:xfrm>
            <a:off x="5298704" y="4401410"/>
            <a:ext cx="152562" cy="302682"/>
          </a:xfrm>
          <a:custGeom>
            <a:avLst/>
            <a:gdLst>
              <a:gd name="connsiteX0" fmla="*/ 128016 w 207264"/>
              <a:gd name="connsiteY0" fmla="*/ 0 h 243840"/>
              <a:gd name="connsiteX1" fmla="*/ 0 w 207264"/>
              <a:gd name="connsiteY1" fmla="*/ 73152 h 243840"/>
              <a:gd name="connsiteX2" fmla="*/ 207264 w 207264"/>
              <a:gd name="connsiteY2" fmla="*/ 97536 h 243840"/>
              <a:gd name="connsiteX3" fmla="*/ 18288 w 207264"/>
              <a:gd name="connsiteY3" fmla="*/ 164592 h 243840"/>
              <a:gd name="connsiteX4" fmla="*/ 207264 w 207264"/>
              <a:gd name="connsiteY4" fmla="*/ 188976 h 243840"/>
              <a:gd name="connsiteX5" fmla="*/ 85344 w 207264"/>
              <a:gd name="connsiteY5" fmla="*/ 243840 h 243840"/>
              <a:gd name="connsiteX0" fmla="*/ 128016 w 207264"/>
              <a:gd name="connsiteY0" fmla="*/ 0 h 243840"/>
              <a:gd name="connsiteX1" fmla="*/ 0 w 207264"/>
              <a:gd name="connsiteY1" fmla="*/ 73152 h 243840"/>
              <a:gd name="connsiteX2" fmla="*/ 207264 w 207264"/>
              <a:gd name="connsiteY2" fmla="*/ 97536 h 243840"/>
              <a:gd name="connsiteX3" fmla="*/ 18288 w 207264"/>
              <a:gd name="connsiteY3" fmla="*/ 164592 h 243840"/>
              <a:gd name="connsiteX4" fmla="*/ 207264 w 207264"/>
              <a:gd name="connsiteY4" fmla="*/ 188976 h 243840"/>
              <a:gd name="connsiteX5" fmla="*/ 103124 w 207264"/>
              <a:gd name="connsiteY5" fmla="*/ 243840 h 243840"/>
              <a:gd name="connsiteX0" fmla="*/ 117856 w 207264"/>
              <a:gd name="connsiteY0" fmla="*/ 0 h 243840"/>
              <a:gd name="connsiteX1" fmla="*/ 0 w 207264"/>
              <a:gd name="connsiteY1" fmla="*/ 73152 h 243840"/>
              <a:gd name="connsiteX2" fmla="*/ 207264 w 207264"/>
              <a:gd name="connsiteY2" fmla="*/ 97536 h 243840"/>
              <a:gd name="connsiteX3" fmla="*/ 18288 w 207264"/>
              <a:gd name="connsiteY3" fmla="*/ 164592 h 243840"/>
              <a:gd name="connsiteX4" fmla="*/ 207264 w 207264"/>
              <a:gd name="connsiteY4" fmla="*/ 188976 h 243840"/>
              <a:gd name="connsiteX5" fmla="*/ 103124 w 207264"/>
              <a:gd name="connsiteY5" fmla="*/ 243840 h 243840"/>
              <a:gd name="connsiteX0" fmla="*/ 102616 w 192024"/>
              <a:gd name="connsiteY0" fmla="*/ 0 h 243840"/>
              <a:gd name="connsiteX1" fmla="*/ 0 w 192024"/>
              <a:gd name="connsiteY1" fmla="*/ 35052 h 243840"/>
              <a:gd name="connsiteX2" fmla="*/ 192024 w 192024"/>
              <a:gd name="connsiteY2" fmla="*/ 97536 h 243840"/>
              <a:gd name="connsiteX3" fmla="*/ 3048 w 192024"/>
              <a:gd name="connsiteY3" fmla="*/ 164592 h 243840"/>
              <a:gd name="connsiteX4" fmla="*/ 192024 w 192024"/>
              <a:gd name="connsiteY4" fmla="*/ 188976 h 243840"/>
              <a:gd name="connsiteX5" fmla="*/ 87884 w 192024"/>
              <a:gd name="connsiteY5" fmla="*/ 243840 h 243840"/>
              <a:gd name="connsiteX0" fmla="*/ 102616 w 192024"/>
              <a:gd name="connsiteY0" fmla="*/ 0 h 243840"/>
              <a:gd name="connsiteX1" fmla="*/ 0 w 192024"/>
              <a:gd name="connsiteY1" fmla="*/ 35052 h 243840"/>
              <a:gd name="connsiteX2" fmla="*/ 184404 w 192024"/>
              <a:gd name="connsiteY2" fmla="*/ 87376 h 243840"/>
              <a:gd name="connsiteX3" fmla="*/ 3048 w 192024"/>
              <a:gd name="connsiteY3" fmla="*/ 164592 h 243840"/>
              <a:gd name="connsiteX4" fmla="*/ 192024 w 192024"/>
              <a:gd name="connsiteY4" fmla="*/ 188976 h 243840"/>
              <a:gd name="connsiteX5" fmla="*/ 87884 w 192024"/>
              <a:gd name="connsiteY5" fmla="*/ 243840 h 243840"/>
              <a:gd name="connsiteX0" fmla="*/ 102616 w 194564"/>
              <a:gd name="connsiteY0" fmla="*/ 0 h 243840"/>
              <a:gd name="connsiteX1" fmla="*/ 0 w 194564"/>
              <a:gd name="connsiteY1" fmla="*/ 35052 h 243840"/>
              <a:gd name="connsiteX2" fmla="*/ 184404 w 194564"/>
              <a:gd name="connsiteY2" fmla="*/ 87376 h 243840"/>
              <a:gd name="connsiteX3" fmla="*/ 3048 w 194564"/>
              <a:gd name="connsiteY3" fmla="*/ 164592 h 243840"/>
              <a:gd name="connsiteX4" fmla="*/ 194564 w 194564"/>
              <a:gd name="connsiteY4" fmla="*/ 199136 h 243840"/>
              <a:gd name="connsiteX5" fmla="*/ 87884 w 194564"/>
              <a:gd name="connsiteY5" fmla="*/ 243840 h 243840"/>
              <a:gd name="connsiteX0" fmla="*/ 99568 w 191516"/>
              <a:gd name="connsiteY0" fmla="*/ 0 h 243840"/>
              <a:gd name="connsiteX1" fmla="*/ 21717 w 191516"/>
              <a:gd name="connsiteY1" fmla="*/ 35052 h 243840"/>
              <a:gd name="connsiteX2" fmla="*/ 181356 w 191516"/>
              <a:gd name="connsiteY2" fmla="*/ 87376 h 243840"/>
              <a:gd name="connsiteX3" fmla="*/ 0 w 191516"/>
              <a:gd name="connsiteY3" fmla="*/ 164592 h 243840"/>
              <a:gd name="connsiteX4" fmla="*/ 191516 w 191516"/>
              <a:gd name="connsiteY4" fmla="*/ 199136 h 243840"/>
              <a:gd name="connsiteX5" fmla="*/ 84836 w 191516"/>
              <a:gd name="connsiteY5" fmla="*/ 243840 h 243840"/>
              <a:gd name="connsiteX0" fmla="*/ 99568 w 191516"/>
              <a:gd name="connsiteY0" fmla="*/ 0 h 243840"/>
              <a:gd name="connsiteX1" fmla="*/ 21717 w 191516"/>
              <a:gd name="connsiteY1" fmla="*/ 35052 h 243840"/>
              <a:gd name="connsiteX2" fmla="*/ 164211 w 191516"/>
              <a:gd name="connsiteY2" fmla="*/ 87376 h 243840"/>
              <a:gd name="connsiteX3" fmla="*/ 0 w 191516"/>
              <a:gd name="connsiteY3" fmla="*/ 164592 h 243840"/>
              <a:gd name="connsiteX4" fmla="*/ 191516 w 191516"/>
              <a:gd name="connsiteY4" fmla="*/ 199136 h 243840"/>
              <a:gd name="connsiteX5" fmla="*/ 84836 w 191516"/>
              <a:gd name="connsiteY5" fmla="*/ 243840 h 243840"/>
              <a:gd name="connsiteX0" fmla="*/ 99568 w 170561"/>
              <a:gd name="connsiteY0" fmla="*/ 0 h 243840"/>
              <a:gd name="connsiteX1" fmla="*/ 21717 w 170561"/>
              <a:gd name="connsiteY1" fmla="*/ 35052 h 243840"/>
              <a:gd name="connsiteX2" fmla="*/ 164211 w 170561"/>
              <a:gd name="connsiteY2" fmla="*/ 87376 h 243840"/>
              <a:gd name="connsiteX3" fmla="*/ 0 w 170561"/>
              <a:gd name="connsiteY3" fmla="*/ 164592 h 243840"/>
              <a:gd name="connsiteX4" fmla="*/ 170561 w 170561"/>
              <a:gd name="connsiteY4" fmla="*/ 199136 h 243840"/>
              <a:gd name="connsiteX5" fmla="*/ 84836 w 170561"/>
              <a:gd name="connsiteY5" fmla="*/ 243840 h 243840"/>
              <a:gd name="connsiteX0" fmla="*/ 93853 w 164846"/>
              <a:gd name="connsiteY0" fmla="*/ 0 h 243840"/>
              <a:gd name="connsiteX1" fmla="*/ 16002 w 164846"/>
              <a:gd name="connsiteY1" fmla="*/ 35052 h 243840"/>
              <a:gd name="connsiteX2" fmla="*/ 158496 w 164846"/>
              <a:gd name="connsiteY2" fmla="*/ 87376 h 243840"/>
              <a:gd name="connsiteX3" fmla="*/ 0 w 164846"/>
              <a:gd name="connsiteY3" fmla="*/ 164592 h 243840"/>
              <a:gd name="connsiteX4" fmla="*/ 164846 w 164846"/>
              <a:gd name="connsiteY4" fmla="*/ 199136 h 243840"/>
              <a:gd name="connsiteX5" fmla="*/ 79121 w 164846"/>
              <a:gd name="connsiteY5" fmla="*/ 243840 h 243840"/>
              <a:gd name="connsiteX0" fmla="*/ 78613 w 149606"/>
              <a:gd name="connsiteY0" fmla="*/ 0 h 243840"/>
              <a:gd name="connsiteX1" fmla="*/ 762 w 149606"/>
              <a:gd name="connsiteY1" fmla="*/ 35052 h 243840"/>
              <a:gd name="connsiteX2" fmla="*/ 143256 w 149606"/>
              <a:gd name="connsiteY2" fmla="*/ 87376 h 243840"/>
              <a:gd name="connsiteX3" fmla="*/ 0 w 149606"/>
              <a:gd name="connsiteY3" fmla="*/ 164592 h 243840"/>
              <a:gd name="connsiteX4" fmla="*/ 149606 w 149606"/>
              <a:gd name="connsiteY4" fmla="*/ 199136 h 243840"/>
              <a:gd name="connsiteX5" fmla="*/ 63881 w 149606"/>
              <a:gd name="connsiteY5" fmla="*/ 243840 h 243840"/>
              <a:gd name="connsiteX0" fmla="*/ 78613 w 149606"/>
              <a:gd name="connsiteY0" fmla="*/ 0 h 243840"/>
              <a:gd name="connsiteX1" fmla="*/ 18542 w 149606"/>
              <a:gd name="connsiteY1" fmla="*/ 68072 h 243840"/>
              <a:gd name="connsiteX2" fmla="*/ 143256 w 149606"/>
              <a:gd name="connsiteY2" fmla="*/ 87376 h 243840"/>
              <a:gd name="connsiteX3" fmla="*/ 0 w 149606"/>
              <a:gd name="connsiteY3" fmla="*/ 164592 h 243840"/>
              <a:gd name="connsiteX4" fmla="*/ 149606 w 149606"/>
              <a:gd name="connsiteY4" fmla="*/ 199136 h 243840"/>
              <a:gd name="connsiteX5" fmla="*/ 63881 w 149606"/>
              <a:gd name="connsiteY5" fmla="*/ 243840 h 243840"/>
              <a:gd name="connsiteX0" fmla="*/ 81153 w 149606"/>
              <a:gd name="connsiteY0" fmla="*/ 0 h 215900"/>
              <a:gd name="connsiteX1" fmla="*/ 18542 w 149606"/>
              <a:gd name="connsiteY1" fmla="*/ 40132 h 215900"/>
              <a:gd name="connsiteX2" fmla="*/ 143256 w 149606"/>
              <a:gd name="connsiteY2" fmla="*/ 59436 h 215900"/>
              <a:gd name="connsiteX3" fmla="*/ 0 w 149606"/>
              <a:gd name="connsiteY3" fmla="*/ 136652 h 215900"/>
              <a:gd name="connsiteX4" fmla="*/ 149606 w 149606"/>
              <a:gd name="connsiteY4" fmla="*/ 171196 h 215900"/>
              <a:gd name="connsiteX5" fmla="*/ 63881 w 149606"/>
              <a:gd name="connsiteY5" fmla="*/ 215900 h 215900"/>
              <a:gd name="connsiteX0" fmla="*/ 90662 w 159115"/>
              <a:gd name="connsiteY0" fmla="*/ 0 h 215900"/>
              <a:gd name="connsiteX1" fmla="*/ 0 w 159115"/>
              <a:gd name="connsiteY1" fmla="*/ 46926 h 215900"/>
              <a:gd name="connsiteX2" fmla="*/ 152765 w 159115"/>
              <a:gd name="connsiteY2" fmla="*/ 59436 h 215900"/>
              <a:gd name="connsiteX3" fmla="*/ 9509 w 159115"/>
              <a:gd name="connsiteY3" fmla="*/ 136652 h 215900"/>
              <a:gd name="connsiteX4" fmla="*/ 159115 w 159115"/>
              <a:gd name="connsiteY4" fmla="*/ 171196 h 215900"/>
              <a:gd name="connsiteX5" fmla="*/ 73390 w 159115"/>
              <a:gd name="connsiteY5" fmla="*/ 215900 h 215900"/>
              <a:gd name="connsiteX0" fmla="*/ 90662 w 159115"/>
              <a:gd name="connsiteY0" fmla="*/ 0 h 215900"/>
              <a:gd name="connsiteX1" fmla="*/ 0 w 159115"/>
              <a:gd name="connsiteY1" fmla="*/ 46926 h 215900"/>
              <a:gd name="connsiteX2" fmla="*/ 158999 w 159115"/>
              <a:gd name="connsiteY2" fmla="*/ 84347 h 215900"/>
              <a:gd name="connsiteX3" fmla="*/ 9509 w 159115"/>
              <a:gd name="connsiteY3" fmla="*/ 136652 h 215900"/>
              <a:gd name="connsiteX4" fmla="*/ 159115 w 159115"/>
              <a:gd name="connsiteY4" fmla="*/ 171196 h 215900"/>
              <a:gd name="connsiteX5" fmla="*/ 73390 w 159115"/>
              <a:gd name="connsiteY5" fmla="*/ 215900 h 215900"/>
              <a:gd name="connsiteX0" fmla="*/ 90662 w 159115"/>
              <a:gd name="connsiteY0" fmla="*/ 0 h 215900"/>
              <a:gd name="connsiteX1" fmla="*/ 0 w 159115"/>
              <a:gd name="connsiteY1" fmla="*/ 46926 h 215900"/>
              <a:gd name="connsiteX2" fmla="*/ 158999 w 159115"/>
              <a:gd name="connsiteY2" fmla="*/ 84347 h 215900"/>
              <a:gd name="connsiteX3" fmla="*/ 15743 w 159115"/>
              <a:gd name="connsiteY3" fmla="*/ 159298 h 215900"/>
              <a:gd name="connsiteX4" fmla="*/ 159115 w 159115"/>
              <a:gd name="connsiteY4" fmla="*/ 171196 h 215900"/>
              <a:gd name="connsiteX5" fmla="*/ 73390 w 159115"/>
              <a:gd name="connsiteY5" fmla="*/ 215900 h 215900"/>
              <a:gd name="connsiteX0" fmla="*/ 90662 w 159115"/>
              <a:gd name="connsiteY0" fmla="*/ 0 h 215900"/>
              <a:gd name="connsiteX1" fmla="*/ 0 w 159115"/>
              <a:gd name="connsiteY1" fmla="*/ 46926 h 215900"/>
              <a:gd name="connsiteX2" fmla="*/ 158999 w 159115"/>
              <a:gd name="connsiteY2" fmla="*/ 84347 h 215900"/>
              <a:gd name="connsiteX3" fmla="*/ 3275 w 159115"/>
              <a:gd name="connsiteY3" fmla="*/ 143446 h 215900"/>
              <a:gd name="connsiteX4" fmla="*/ 159115 w 159115"/>
              <a:gd name="connsiteY4" fmla="*/ 171196 h 215900"/>
              <a:gd name="connsiteX5" fmla="*/ 73390 w 159115"/>
              <a:gd name="connsiteY5" fmla="*/ 215900 h 215900"/>
              <a:gd name="connsiteX0" fmla="*/ 90662 w 162232"/>
              <a:gd name="connsiteY0" fmla="*/ 0 h 215900"/>
              <a:gd name="connsiteX1" fmla="*/ 0 w 162232"/>
              <a:gd name="connsiteY1" fmla="*/ 46926 h 215900"/>
              <a:gd name="connsiteX2" fmla="*/ 158999 w 162232"/>
              <a:gd name="connsiteY2" fmla="*/ 84347 h 215900"/>
              <a:gd name="connsiteX3" fmla="*/ 3275 w 162232"/>
              <a:gd name="connsiteY3" fmla="*/ 143446 h 215900"/>
              <a:gd name="connsiteX4" fmla="*/ 162232 w 162232"/>
              <a:gd name="connsiteY4" fmla="*/ 180255 h 215900"/>
              <a:gd name="connsiteX5" fmla="*/ 73390 w 162232"/>
              <a:gd name="connsiteY5" fmla="*/ 215900 h 215900"/>
              <a:gd name="connsiteX0" fmla="*/ 90662 w 162232"/>
              <a:gd name="connsiteY0" fmla="*/ 0 h 215900"/>
              <a:gd name="connsiteX1" fmla="*/ 0 w 162232"/>
              <a:gd name="connsiteY1" fmla="*/ 46926 h 215900"/>
              <a:gd name="connsiteX2" fmla="*/ 158999 w 162232"/>
              <a:gd name="connsiteY2" fmla="*/ 84347 h 215900"/>
              <a:gd name="connsiteX3" fmla="*/ 3275 w 162232"/>
              <a:gd name="connsiteY3" fmla="*/ 143446 h 215900"/>
              <a:gd name="connsiteX4" fmla="*/ 162232 w 162232"/>
              <a:gd name="connsiteY4" fmla="*/ 180255 h 215900"/>
              <a:gd name="connsiteX5" fmla="*/ 54689 w 162232"/>
              <a:gd name="connsiteY5" fmla="*/ 215900 h 215900"/>
              <a:gd name="connsiteX0" fmla="*/ 87387 w 158957"/>
              <a:gd name="connsiteY0" fmla="*/ 0 h 215900"/>
              <a:gd name="connsiteX1" fmla="*/ 9192 w 158957"/>
              <a:gd name="connsiteY1" fmla="*/ 46926 h 215900"/>
              <a:gd name="connsiteX2" fmla="*/ 155724 w 158957"/>
              <a:gd name="connsiteY2" fmla="*/ 84347 h 215900"/>
              <a:gd name="connsiteX3" fmla="*/ 0 w 158957"/>
              <a:gd name="connsiteY3" fmla="*/ 143446 h 215900"/>
              <a:gd name="connsiteX4" fmla="*/ 158957 w 158957"/>
              <a:gd name="connsiteY4" fmla="*/ 180255 h 215900"/>
              <a:gd name="connsiteX5" fmla="*/ 51414 w 158957"/>
              <a:gd name="connsiteY5" fmla="*/ 215900 h 215900"/>
              <a:gd name="connsiteX0" fmla="*/ 87387 w 158957"/>
              <a:gd name="connsiteY0" fmla="*/ 0 h 215900"/>
              <a:gd name="connsiteX1" fmla="*/ 9192 w 158957"/>
              <a:gd name="connsiteY1" fmla="*/ 46926 h 215900"/>
              <a:gd name="connsiteX2" fmla="*/ 155724 w 158957"/>
              <a:gd name="connsiteY2" fmla="*/ 84347 h 215900"/>
              <a:gd name="connsiteX3" fmla="*/ 0 w 158957"/>
              <a:gd name="connsiteY3" fmla="*/ 143446 h 215900"/>
              <a:gd name="connsiteX4" fmla="*/ 158957 w 158957"/>
              <a:gd name="connsiteY4" fmla="*/ 180255 h 215900"/>
              <a:gd name="connsiteX5" fmla="*/ 73231 w 158957"/>
              <a:gd name="connsiteY5" fmla="*/ 215900 h 215900"/>
              <a:gd name="connsiteX0" fmla="*/ 87387 w 158957"/>
              <a:gd name="connsiteY0" fmla="*/ 0 h 215900"/>
              <a:gd name="connsiteX1" fmla="*/ 9192 w 158957"/>
              <a:gd name="connsiteY1" fmla="*/ 35603 h 215900"/>
              <a:gd name="connsiteX2" fmla="*/ 155724 w 158957"/>
              <a:gd name="connsiteY2" fmla="*/ 84347 h 215900"/>
              <a:gd name="connsiteX3" fmla="*/ 0 w 158957"/>
              <a:gd name="connsiteY3" fmla="*/ 143446 h 215900"/>
              <a:gd name="connsiteX4" fmla="*/ 158957 w 158957"/>
              <a:gd name="connsiteY4" fmla="*/ 180255 h 215900"/>
              <a:gd name="connsiteX5" fmla="*/ 73231 w 158957"/>
              <a:gd name="connsiteY5" fmla="*/ 215900 h 215900"/>
              <a:gd name="connsiteX0" fmla="*/ 87387 w 158957"/>
              <a:gd name="connsiteY0" fmla="*/ 0 h 215900"/>
              <a:gd name="connsiteX1" fmla="*/ 9192 w 158957"/>
              <a:gd name="connsiteY1" fmla="*/ 35603 h 215900"/>
              <a:gd name="connsiteX2" fmla="*/ 155724 w 158957"/>
              <a:gd name="connsiteY2" fmla="*/ 84347 h 215900"/>
              <a:gd name="connsiteX3" fmla="*/ 0 w 158957"/>
              <a:gd name="connsiteY3" fmla="*/ 136651 h 215900"/>
              <a:gd name="connsiteX4" fmla="*/ 158957 w 158957"/>
              <a:gd name="connsiteY4" fmla="*/ 180255 h 215900"/>
              <a:gd name="connsiteX5" fmla="*/ 73231 w 158957"/>
              <a:gd name="connsiteY5" fmla="*/ 215900 h 215900"/>
              <a:gd name="connsiteX0" fmla="*/ 78195 w 149765"/>
              <a:gd name="connsiteY0" fmla="*/ 0 h 215900"/>
              <a:gd name="connsiteX1" fmla="*/ 0 w 149765"/>
              <a:gd name="connsiteY1" fmla="*/ 35603 h 215900"/>
              <a:gd name="connsiteX2" fmla="*/ 146532 w 149765"/>
              <a:gd name="connsiteY2" fmla="*/ 84347 h 215900"/>
              <a:gd name="connsiteX3" fmla="*/ 158 w 149765"/>
              <a:gd name="connsiteY3" fmla="*/ 136651 h 215900"/>
              <a:gd name="connsiteX4" fmla="*/ 149765 w 149765"/>
              <a:gd name="connsiteY4" fmla="*/ 180255 h 215900"/>
              <a:gd name="connsiteX5" fmla="*/ 64039 w 149765"/>
              <a:gd name="connsiteY5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65" h="215900">
                <a:moveTo>
                  <a:pt x="78195" y="0"/>
                </a:moveTo>
                <a:lnTo>
                  <a:pt x="0" y="35603"/>
                </a:lnTo>
                <a:lnTo>
                  <a:pt x="146532" y="84347"/>
                </a:lnTo>
                <a:lnTo>
                  <a:pt x="158" y="136651"/>
                </a:lnTo>
                <a:lnTo>
                  <a:pt x="149765" y="180255"/>
                </a:lnTo>
                <a:lnTo>
                  <a:pt x="64039" y="215900"/>
                </a:lnTo>
              </a:path>
            </a:pathLst>
          </a:cu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21333-DDDC-FE07-CA29-D32B46503E11}"/>
              </a:ext>
            </a:extLst>
          </p:cNvPr>
          <p:cNvCxnSpPr>
            <a:cxnSpLocks/>
          </p:cNvCxnSpPr>
          <p:nvPr/>
        </p:nvCxnSpPr>
        <p:spPr>
          <a:xfrm>
            <a:off x="5374182" y="4363428"/>
            <a:ext cx="0" cy="369142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6528A0F-E36F-5F6C-E9C3-A8C962691254}"/>
              </a:ext>
            </a:extLst>
          </p:cNvPr>
          <p:cNvSpPr txBox="1"/>
          <p:nvPr/>
        </p:nvSpPr>
        <p:spPr>
          <a:xfrm>
            <a:off x="1943100" y="4688224"/>
            <a:ext cx="4975860" cy="91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0868C31-6718-0150-8989-FF1DC737F386}"/>
              </a:ext>
            </a:extLst>
          </p:cNvPr>
          <p:cNvGrpSpPr/>
          <p:nvPr/>
        </p:nvGrpSpPr>
        <p:grpSpPr>
          <a:xfrm>
            <a:off x="695428" y="2454889"/>
            <a:ext cx="7419111" cy="669907"/>
            <a:chOff x="695428" y="2454889"/>
            <a:chExt cx="7419111" cy="66990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3672008-6DDA-9D35-F345-32F69E0DA7DB}"/>
                </a:ext>
              </a:extLst>
            </p:cNvPr>
            <p:cNvSpPr/>
            <p:nvPr/>
          </p:nvSpPr>
          <p:spPr>
            <a:xfrm>
              <a:off x="695428" y="2454889"/>
              <a:ext cx="883797" cy="4308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Adiabatic 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wall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8CA51E0-A6D6-7F3C-CAAB-15A5A2C6A45F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>
              <a:off x="1579225" y="2670333"/>
              <a:ext cx="436272" cy="25927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CCDF35-1F72-F8A7-5DB9-DC9E440D005F}"/>
                </a:ext>
              </a:extLst>
            </p:cNvPr>
            <p:cNvSpPr/>
            <p:nvPr/>
          </p:nvSpPr>
          <p:spPr>
            <a:xfrm>
              <a:off x="7230742" y="2693909"/>
              <a:ext cx="883797" cy="4308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Adiabatic 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wall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88D50C2-AD4E-774C-010B-25C3B4918695}"/>
                </a:ext>
              </a:extLst>
            </p:cNvPr>
            <p:cNvCxnSpPr>
              <a:cxnSpLocks/>
              <a:stCxn id="61" idx="1"/>
            </p:cNvCxnSpPr>
            <p:nvPr/>
          </p:nvCxnSpPr>
          <p:spPr>
            <a:xfrm flipH="1" flipV="1">
              <a:off x="6807200" y="2688498"/>
              <a:ext cx="423542" cy="22085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0ED38-598E-353C-D5B6-471E307AC9E3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0FEE74-A970-6F63-773B-277CD26DF247}"/>
              </a:ext>
            </a:extLst>
          </p:cNvPr>
          <p:cNvGrpSpPr/>
          <p:nvPr/>
        </p:nvGrpSpPr>
        <p:grpSpPr>
          <a:xfrm>
            <a:off x="1579225" y="911917"/>
            <a:ext cx="2669506" cy="605509"/>
            <a:chOff x="1579225" y="911917"/>
            <a:chExt cx="2669506" cy="60550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A90DB4-44EF-4A1F-BB1F-3EBD0E09448B}"/>
                </a:ext>
              </a:extLst>
            </p:cNvPr>
            <p:cNvSpPr/>
            <p:nvPr/>
          </p:nvSpPr>
          <p:spPr>
            <a:xfrm>
              <a:off x="1579225" y="911917"/>
              <a:ext cx="1769227" cy="4308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18” dia x 36” long Sensor Bay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5B056B2-68C5-D897-8EF5-712F3F6209A4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3348452" y="1127361"/>
              <a:ext cx="900279" cy="39006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5868AF5-153B-6D83-6752-2A826D2282CE}"/>
              </a:ext>
            </a:extLst>
          </p:cNvPr>
          <p:cNvSpPr txBox="1"/>
          <p:nvPr/>
        </p:nvSpPr>
        <p:spPr>
          <a:xfrm>
            <a:off x="4797943" y="2349899"/>
            <a:ext cx="1691557" cy="7386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Sensor</a:t>
            </a:r>
          </a:p>
          <a:p>
            <a:r>
              <a:rPr lang="en-US" sz="2400" dirty="0"/>
              <a:t>100W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6F8558-9005-38B4-71E5-BDD7493B5C1F}"/>
              </a:ext>
            </a:extLst>
          </p:cNvPr>
          <p:cNvSpPr txBox="1"/>
          <p:nvPr/>
        </p:nvSpPr>
        <p:spPr>
          <a:xfrm>
            <a:off x="1188200" y="5568398"/>
            <a:ext cx="931743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Hot cases: Fix q</a:t>
            </a:r>
            <a:r>
              <a:rPr lang="en-US" baseline="-25000" dirty="0">
                <a:solidFill>
                  <a:srgbClr val="333399"/>
                </a:solidFill>
                <a:latin typeface="+mj-lt"/>
              </a:rPr>
              <a:t>bay</a:t>
            </a:r>
            <a:r>
              <a:rPr lang="en-US" dirty="0">
                <a:solidFill>
                  <a:srgbClr val="333399"/>
                </a:solidFill>
                <a:latin typeface="+mj-lt"/>
              </a:rPr>
              <a:t>=100W and T</a:t>
            </a:r>
            <a:r>
              <a:rPr lang="en-US" baseline="-25000" dirty="0">
                <a:solidFill>
                  <a:srgbClr val="333399"/>
                </a:solidFill>
                <a:latin typeface="+mj-lt"/>
              </a:rPr>
              <a:t>bay</a:t>
            </a:r>
            <a:r>
              <a:rPr lang="en-US" dirty="0">
                <a:solidFill>
                  <a:srgbClr val="333399"/>
                </a:solidFill>
                <a:latin typeface="+mj-lt"/>
              </a:rPr>
              <a:t>= MIL5400, solve for Mach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Cold cases: Fix Mach = low speed envelope and T</a:t>
            </a:r>
            <a:r>
              <a:rPr lang="en-US" baseline="-25000" dirty="0">
                <a:solidFill>
                  <a:srgbClr val="333399"/>
                </a:solidFill>
                <a:latin typeface="+mj-lt"/>
              </a:rPr>
              <a:t>bay</a:t>
            </a:r>
            <a:r>
              <a:rPr lang="en-US" dirty="0">
                <a:solidFill>
                  <a:srgbClr val="333399"/>
                </a:solidFill>
                <a:latin typeface="+mj-lt"/>
              </a:rPr>
              <a:t>= 0C, solve for q</a:t>
            </a:r>
            <a:r>
              <a:rPr lang="en-US" baseline="-25000" dirty="0">
                <a:solidFill>
                  <a:srgbClr val="333399"/>
                </a:solidFill>
                <a:latin typeface="+mj-lt"/>
              </a:rPr>
              <a:t>bay</a:t>
            </a:r>
            <a:r>
              <a:rPr lang="en-US" dirty="0">
                <a:solidFill>
                  <a:srgbClr val="333399"/>
                </a:solidFill>
              </a:rPr>
              <a:t> </a:t>
            </a:r>
            <a:endParaRPr lang="en-US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166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E56F8EC5-0FF7-41CA-BD45-2018D9D1133B}"/>
              </a:ext>
            </a:extLst>
          </p:cNvPr>
          <p:cNvSpPr txBox="1">
            <a:spLocks/>
          </p:cNvSpPr>
          <p:nvPr/>
        </p:nvSpPr>
        <p:spPr>
          <a:xfrm>
            <a:off x="797591" y="426853"/>
            <a:ext cx="10710098" cy="2613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cap="all" spc="3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C53EA7-F989-AC8F-D735-D160D0AF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</p:spPr>
        <p:txBody>
          <a:bodyPr/>
          <a:lstStyle/>
          <a:p>
            <a:r>
              <a:rPr lang="en-US" dirty="0"/>
              <a:t>Heat Transfer by Convection (Internal to Bay)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A29C17-DED7-9276-6A7C-09C1B5F3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50900"/>
            <a:ext cx="5283200" cy="52197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common way to estimate the convective film coefficient for internal aircraft bays is from Wright Air Development Center report WADC TR 55-254</a:t>
            </a:r>
          </a:p>
          <a:p>
            <a:r>
              <a:rPr lang="en-US" dirty="0"/>
              <a:t>It provides a relationship between film coefficient, ambient air density, and bulk air velocity in a bay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film</a:t>
            </a:r>
            <a:r>
              <a:rPr lang="en-US" dirty="0"/>
              <a:t> = (1.45 + 0.23 V)*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30000" dirty="0"/>
              <a:t>0.5</a:t>
            </a:r>
            <a:r>
              <a:rPr lang="en-US" dirty="0"/>
              <a:t>   </a:t>
            </a:r>
          </a:p>
          <a:p>
            <a:r>
              <a:rPr lang="en-US" dirty="0"/>
              <a:t>Where: 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film  </a:t>
            </a:r>
            <a:r>
              <a:rPr lang="en-US" dirty="0"/>
              <a:t>is the film coefficient (BTU/hr/ft</a:t>
            </a:r>
            <a:r>
              <a:rPr lang="en-US" baseline="30000" dirty="0"/>
              <a:t>2</a:t>
            </a:r>
            <a:r>
              <a:rPr lang="en-US" spc="-1200" dirty="0"/>
              <a:t>°</a:t>
            </a:r>
            <a:r>
              <a:rPr lang="en-US" dirty="0"/>
              <a:t>R)</a:t>
            </a:r>
          </a:p>
          <a:p>
            <a:pPr lvl="1"/>
            <a:r>
              <a:rPr lang="en-US" dirty="0"/>
              <a:t>V is air velocity in ft/s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 is the air density ratio with respect to sea level</a:t>
            </a:r>
          </a:p>
          <a:p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574AB-D2DB-B0D1-A2AD-76E24A8B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304800"/>
          </a:xfrm>
        </p:spPr>
        <p:txBody>
          <a:bodyPr/>
          <a:lstStyle/>
          <a:p>
            <a:fld id="{07165E6F-54ED-4977-A15E-D44BE7238A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EF5B548-093E-FFD9-A00D-91730BE0D21D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16F663-CE62-0D3D-AF3E-F7EA66CC9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252" y="1145357"/>
            <a:ext cx="5729148" cy="4158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16A903-BE21-4360-91AD-84D52BCF9F21}"/>
              </a:ext>
            </a:extLst>
          </p:cNvPr>
          <p:cNvSpPr txBox="1"/>
          <p:nvPr/>
        </p:nvSpPr>
        <p:spPr>
          <a:xfrm>
            <a:off x="6778486" y="5616395"/>
            <a:ext cx="3745043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333399"/>
                </a:solidFill>
                <a:latin typeface="+mj-lt"/>
              </a:rPr>
              <a:t>Assume 200lfm internal flow rate – from experience</a:t>
            </a:r>
          </a:p>
        </p:txBody>
      </p:sp>
    </p:spTree>
    <p:extLst>
      <p:ext uri="{BB962C8B-B14F-4D97-AF65-F5344CB8AC3E}">
        <p14:creationId xmlns:p14="http://schemas.microsoft.com/office/powerpoint/2010/main" val="406883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6587E-71D0-DDA6-6628-1C95F6A24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FD5A9-71D2-80F4-8B2C-C70D76672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397" y="6380414"/>
            <a:ext cx="531946" cy="365125"/>
          </a:xfrm>
        </p:spPr>
        <p:txBody>
          <a:bodyPr/>
          <a:lstStyle/>
          <a:p>
            <a:fld id="{07165E6F-54ED-4977-A15E-D44BE7238A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5CF00C-94E8-3966-F7FB-3D934D63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59" y="15653"/>
            <a:ext cx="10811256" cy="676653"/>
          </a:xfrm>
        </p:spPr>
        <p:txBody>
          <a:bodyPr/>
          <a:lstStyle/>
          <a:p>
            <a:r>
              <a:rPr lang="en-US" dirty="0"/>
              <a:t>Estimated Thermal Flight Envelope – No ECS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972656-519C-D9A0-89BE-8DA93F6212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341"/>
          <a:stretch>
            <a:fillRect/>
          </a:stretch>
        </p:blipFill>
        <p:spPr>
          <a:xfrm>
            <a:off x="3403450" y="1218491"/>
            <a:ext cx="8565622" cy="516192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BAD0CD0-D18C-59E1-88BA-F4E1DEE9D8BE}"/>
              </a:ext>
            </a:extLst>
          </p:cNvPr>
          <p:cNvGrpSpPr/>
          <p:nvPr/>
        </p:nvGrpSpPr>
        <p:grpSpPr>
          <a:xfrm>
            <a:off x="4868880" y="1955377"/>
            <a:ext cx="3465433" cy="3068969"/>
            <a:chOff x="4868880" y="1955377"/>
            <a:chExt cx="3465433" cy="30689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D28357-5647-CB57-E25E-7C02816A333E}"/>
                </a:ext>
              </a:extLst>
            </p:cNvPr>
            <p:cNvSpPr/>
            <p:nvPr/>
          </p:nvSpPr>
          <p:spPr>
            <a:xfrm>
              <a:off x="4868880" y="1955377"/>
              <a:ext cx="1790137" cy="4308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Can fly here on all days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022577F-E99E-561F-3048-54D62A60367C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5763949" y="2386264"/>
              <a:ext cx="1380607" cy="130520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0C8CB87-A781-31F4-FE95-4CBEADBB8A87}"/>
                </a:ext>
              </a:extLst>
            </p:cNvPr>
            <p:cNvSpPr/>
            <p:nvPr/>
          </p:nvSpPr>
          <p:spPr>
            <a:xfrm>
              <a:off x="6041129" y="2361333"/>
              <a:ext cx="2293184" cy="2663013"/>
            </a:xfrm>
            <a:custGeom>
              <a:avLst/>
              <a:gdLst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495300 w 2638425"/>
                <a:gd name="connsiteY6" fmla="*/ 2114550 h 4229100"/>
                <a:gd name="connsiteX7" fmla="*/ 1019175 w 2638425"/>
                <a:gd name="connsiteY7" fmla="*/ 676275 h 4229100"/>
                <a:gd name="connsiteX8" fmla="*/ 1295400 w 2638425"/>
                <a:gd name="connsiteY8" fmla="*/ 0 h 4229100"/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368079 w 2638425"/>
                <a:gd name="connsiteY6" fmla="*/ 2130452 h 4229100"/>
                <a:gd name="connsiteX7" fmla="*/ 1019175 w 2638425"/>
                <a:gd name="connsiteY7" fmla="*/ 676275 h 4229100"/>
                <a:gd name="connsiteX8" fmla="*/ 1295400 w 2638425"/>
                <a:gd name="connsiteY8" fmla="*/ 0 h 4229100"/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240858 w 2638425"/>
                <a:gd name="connsiteY6" fmla="*/ 2663190 h 4229100"/>
                <a:gd name="connsiteX7" fmla="*/ 1019175 w 2638425"/>
                <a:gd name="connsiteY7" fmla="*/ 676275 h 4229100"/>
                <a:gd name="connsiteX8" fmla="*/ 1295400 w 2638425"/>
                <a:gd name="connsiteY8" fmla="*/ 0 h 4229100"/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240858 w 2638425"/>
                <a:gd name="connsiteY6" fmla="*/ 2663190 h 4229100"/>
                <a:gd name="connsiteX7" fmla="*/ 860149 w 2638425"/>
                <a:gd name="connsiteY7" fmla="*/ 668324 h 4229100"/>
                <a:gd name="connsiteX8" fmla="*/ 1295400 w 2638425"/>
                <a:gd name="connsiteY8" fmla="*/ 0 h 4229100"/>
                <a:gd name="connsiteX0" fmla="*/ 1112520 w 2638425"/>
                <a:gd name="connsiteY0" fmla="*/ 101793 h 4219575"/>
                <a:gd name="connsiteX1" fmla="*/ 2638425 w 2638425"/>
                <a:gd name="connsiteY1" fmla="*/ 0 h 4219575"/>
                <a:gd name="connsiteX2" fmla="*/ 2314575 w 2638425"/>
                <a:gd name="connsiteY2" fmla="*/ 1428750 h 4219575"/>
                <a:gd name="connsiteX3" fmla="*/ 1666875 w 2638425"/>
                <a:gd name="connsiteY3" fmla="*/ 2876550 h 4219575"/>
                <a:gd name="connsiteX4" fmla="*/ 1162050 w 2638425"/>
                <a:gd name="connsiteY4" fmla="*/ 3524250 h 4219575"/>
                <a:gd name="connsiteX5" fmla="*/ 0 w 2638425"/>
                <a:gd name="connsiteY5" fmla="*/ 4219575 h 4219575"/>
                <a:gd name="connsiteX6" fmla="*/ 240858 w 2638425"/>
                <a:gd name="connsiteY6" fmla="*/ 2653665 h 4219575"/>
                <a:gd name="connsiteX7" fmla="*/ 860149 w 2638425"/>
                <a:gd name="connsiteY7" fmla="*/ 658799 h 4219575"/>
                <a:gd name="connsiteX8" fmla="*/ 1112520 w 2638425"/>
                <a:gd name="connsiteY8" fmla="*/ 101793 h 4219575"/>
                <a:gd name="connsiteX0" fmla="*/ 1112520 w 2757695"/>
                <a:gd name="connsiteY0" fmla="*/ 0 h 4117782"/>
                <a:gd name="connsiteX1" fmla="*/ 2757695 w 2757695"/>
                <a:gd name="connsiteY1" fmla="*/ 1574 h 4117782"/>
                <a:gd name="connsiteX2" fmla="*/ 2314575 w 2757695"/>
                <a:gd name="connsiteY2" fmla="*/ 1326957 h 4117782"/>
                <a:gd name="connsiteX3" fmla="*/ 1666875 w 2757695"/>
                <a:gd name="connsiteY3" fmla="*/ 2774757 h 4117782"/>
                <a:gd name="connsiteX4" fmla="*/ 1162050 w 2757695"/>
                <a:gd name="connsiteY4" fmla="*/ 3422457 h 4117782"/>
                <a:gd name="connsiteX5" fmla="*/ 0 w 2757695"/>
                <a:gd name="connsiteY5" fmla="*/ 4117782 h 4117782"/>
                <a:gd name="connsiteX6" fmla="*/ 240858 w 2757695"/>
                <a:gd name="connsiteY6" fmla="*/ 2551872 h 4117782"/>
                <a:gd name="connsiteX7" fmla="*/ 860149 w 2757695"/>
                <a:gd name="connsiteY7" fmla="*/ 557006 h 4117782"/>
                <a:gd name="connsiteX8" fmla="*/ 1112520 w 2757695"/>
                <a:gd name="connsiteY8" fmla="*/ 0 h 4117782"/>
                <a:gd name="connsiteX0" fmla="*/ 1112520 w 2757695"/>
                <a:gd name="connsiteY0" fmla="*/ 0 h 4117782"/>
                <a:gd name="connsiteX1" fmla="*/ 2757695 w 2757695"/>
                <a:gd name="connsiteY1" fmla="*/ 1574 h 4117782"/>
                <a:gd name="connsiteX2" fmla="*/ 2529260 w 2757695"/>
                <a:gd name="connsiteY2" fmla="*/ 1374665 h 4117782"/>
                <a:gd name="connsiteX3" fmla="*/ 1666875 w 2757695"/>
                <a:gd name="connsiteY3" fmla="*/ 2774757 h 4117782"/>
                <a:gd name="connsiteX4" fmla="*/ 1162050 w 2757695"/>
                <a:gd name="connsiteY4" fmla="*/ 3422457 h 4117782"/>
                <a:gd name="connsiteX5" fmla="*/ 0 w 2757695"/>
                <a:gd name="connsiteY5" fmla="*/ 4117782 h 4117782"/>
                <a:gd name="connsiteX6" fmla="*/ 240858 w 2757695"/>
                <a:gd name="connsiteY6" fmla="*/ 2551872 h 4117782"/>
                <a:gd name="connsiteX7" fmla="*/ 860149 w 2757695"/>
                <a:gd name="connsiteY7" fmla="*/ 557006 h 4117782"/>
                <a:gd name="connsiteX8" fmla="*/ 1112520 w 2757695"/>
                <a:gd name="connsiteY8" fmla="*/ 0 h 4117782"/>
                <a:gd name="connsiteX0" fmla="*/ 1112520 w 2757695"/>
                <a:gd name="connsiteY0" fmla="*/ 0 h 4117782"/>
                <a:gd name="connsiteX1" fmla="*/ 2757695 w 2757695"/>
                <a:gd name="connsiteY1" fmla="*/ 1574 h 4117782"/>
                <a:gd name="connsiteX2" fmla="*/ 2529260 w 2757695"/>
                <a:gd name="connsiteY2" fmla="*/ 1374665 h 4117782"/>
                <a:gd name="connsiteX3" fmla="*/ 2159856 w 2757695"/>
                <a:gd name="connsiteY3" fmla="*/ 2472608 h 4117782"/>
                <a:gd name="connsiteX4" fmla="*/ 1162050 w 2757695"/>
                <a:gd name="connsiteY4" fmla="*/ 3422457 h 4117782"/>
                <a:gd name="connsiteX5" fmla="*/ 0 w 2757695"/>
                <a:gd name="connsiteY5" fmla="*/ 4117782 h 4117782"/>
                <a:gd name="connsiteX6" fmla="*/ 240858 w 2757695"/>
                <a:gd name="connsiteY6" fmla="*/ 2551872 h 4117782"/>
                <a:gd name="connsiteX7" fmla="*/ 860149 w 2757695"/>
                <a:gd name="connsiteY7" fmla="*/ 557006 h 4117782"/>
                <a:gd name="connsiteX8" fmla="*/ 1112520 w 2757695"/>
                <a:gd name="connsiteY8" fmla="*/ 0 h 4117782"/>
                <a:gd name="connsiteX0" fmla="*/ 1112520 w 2757695"/>
                <a:gd name="connsiteY0" fmla="*/ 0 h 4130123"/>
                <a:gd name="connsiteX1" fmla="*/ 2757695 w 2757695"/>
                <a:gd name="connsiteY1" fmla="*/ 1574 h 4130123"/>
                <a:gd name="connsiteX2" fmla="*/ 2529260 w 2757695"/>
                <a:gd name="connsiteY2" fmla="*/ 1374665 h 4130123"/>
                <a:gd name="connsiteX3" fmla="*/ 2159856 w 2757695"/>
                <a:gd name="connsiteY3" fmla="*/ 2472608 h 4130123"/>
                <a:gd name="connsiteX4" fmla="*/ 358969 w 2757695"/>
                <a:gd name="connsiteY4" fmla="*/ 4130123 h 4130123"/>
                <a:gd name="connsiteX5" fmla="*/ 0 w 2757695"/>
                <a:gd name="connsiteY5" fmla="*/ 4117782 h 4130123"/>
                <a:gd name="connsiteX6" fmla="*/ 240858 w 2757695"/>
                <a:gd name="connsiteY6" fmla="*/ 2551872 h 4130123"/>
                <a:gd name="connsiteX7" fmla="*/ 860149 w 2757695"/>
                <a:gd name="connsiteY7" fmla="*/ 557006 h 4130123"/>
                <a:gd name="connsiteX8" fmla="*/ 1112520 w 2757695"/>
                <a:gd name="connsiteY8" fmla="*/ 0 h 4130123"/>
                <a:gd name="connsiteX0" fmla="*/ 1112520 w 2757695"/>
                <a:gd name="connsiteY0" fmla="*/ 0 h 4130123"/>
                <a:gd name="connsiteX1" fmla="*/ 2757695 w 2757695"/>
                <a:gd name="connsiteY1" fmla="*/ 1574 h 4130123"/>
                <a:gd name="connsiteX2" fmla="*/ 2529260 w 2757695"/>
                <a:gd name="connsiteY2" fmla="*/ 1374665 h 4130123"/>
                <a:gd name="connsiteX3" fmla="*/ 2159856 w 2757695"/>
                <a:gd name="connsiteY3" fmla="*/ 2472608 h 4130123"/>
                <a:gd name="connsiteX4" fmla="*/ 2030242 w 2757695"/>
                <a:gd name="connsiteY4" fmla="*/ 2575809 h 4130123"/>
                <a:gd name="connsiteX5" fmla="*/ 358969 w 2757695"/>
                <a:gd name="connsiteY5" fmla="*/ 4130123 h 4130123"/>
                <a:gd name="connsiteX6" fmla="*/ 0 w 2757695"/>
                <a:gd name="connsiteY6" fmla="*/ 4117782 h 4130123"/>
                <a:gd name="connsiteX7" fmla="*/ 240858 w 2757695"/>
                <a:gd name="connsiteY7" fmla="*/ 2551872 h 4130123"/>
                <a:gd name="connsiteX8" fmla="*/ 860149 w 2757695"/>
                <a:gd name="connsiteY8" fmla="*/ 557006 h 4130123"/>
                <a:gd name="connsiteX9" fmla="*/ 1112520 w 2757695"/>
                <a:gd name="connsiteY9" fmla="*/ 0 h 4130123"/>
                <a:gd name="connsiteX0" fmla="*/ 1112520 w 2757695"/>
                <a:gd name="connsiteY0" fmla="*/ 0 h 4130123"/>
                <a:gd name="connsiteX1" fmla="*/ 2757695 w 2757695"/>
                <a:gd name="connsiteY1" fmla="*/ 1574 h 4130123"/>
                <a:gd name="connsiteX2" fmla="*/ 2529260 w 2757695"/>
                <a:gd name="connsiteY2" fmla="*/ 1374665 h 4130123"/>
                <a:gd name="connsiteX3" fmla="*/ 2159856 w 2757695"/>
                <a:gd name="connsiteY3" fmla="*/ 2472608 h 4130123"/>
                <a:gd name="connsiteX4" fmla="*/ 1489553 w 2757695"/>
                <a:gd name="connsiteY4" fmla="*/ 3442501 h 4130123"/>
                <a:gd name="connsiteX5" fmla="*/ 358969 w 2757695"/>
                <a:gd name="connsiteY5" fmla="*/ 4130123 h 4130123"/>
                <a:gd name="connsiteX6" fmla="*/ 0 w 2757695"/>
                <a:gd name="connsiteY6" fmla="*/ 4117782 h 4130123"/>
                <a:gd name="connsiteX7" fmla="*/ 240858 w 2757695"/>
                <a:gd name="connsiteY7" fmla="*/ 2551872 h 4130123"/>
                <a:gd name="connsiteX8" fmla="*/ 860149 w 2757695"/>
                <a:gd name="connsiteY8" fmla="*/ 557006 h 4130123"/>
                <a:gd name="connsiteX9" fmla="*/ 1112520 w 2757695"/>
                <a:gd name="connsiteY9" fmla="*/ 0 h 4130123"/>
                <a:gd name="connsiteX0" fmla="*/ 937591 w 2757695"/>
                <a:gd name="connsiteY0" fmla="*/ 348283 h 4128549"/>
                <a:gd name="connsiteX1" fmla="*/ 2757695 w 2757695"/>
                <a:gd name="connsiteY1" fmla="*/ 0 h 4128549"/>
                <a:gd name="connsiteX2" fmla="*/ 2529260 w 2757695"/>
                <a:gd name="connsiteY2" fmla="*/ 1373091 h 4128549"/>
                <a:gd name="connsiteX3" fmla="*/ 2159856 w 2757695"/>
                <a:gd name="connsiteY3" fmla="*/ 2471034 h 4128549"/>
                <a:gd name="connsiteX4" fmla="*/ 1489553 w 2757695"/>
                <a:gd name="connsiteY4" fmla="*/ 3440927 h 4128549"/>
                <a:gd name="connsiteX5" fmla="*/ 358969 w 2757695"/>
                <a:gd name="connsiteY5" fmla="*/ 4128549 h 4128549"/>
                <a:gd name="connsiteX6" fmla="*/ 0 w 2757695"/>
                <a:gd name="connsiteY6" fmla="*/ 4116208 h 4128549"/>
                <a:gd name="connsiteX7" fmla="*/ 240858 w 2757695"/>
                <a:gd name="connsiteY7" fmla="*/ 2550298 h 4128549"/>
                <a:gd name="connsiteX8" fmla="*/ 860149 w 2757695"/>
                <a:gd name="connsiteY8" fmla="*/ 555432 h 4128549"/>
                <a:gd name="connsiteX9" fmla="*/ 937591 w 2757695"/>
                <a:gd name="connsiteY9" fmla="*/ 348283 h 4128549"/>
                <a:gd name="connsiteX0" fmla="*/ 937591 w 2757695"/>
                <a:gd name="connsiteY0" fmla="*/ 348283 h 4128549"/>
                <a:gd name="connsiteX1" fmla="*/ 2757695 w 2757695"/>
                <a:gd name="connsiteY1" fmla="*/ 0 h 4128549"/>
                <a:gd name="connsiteX2" fmla="*/ 2529260 w 2757695"/>
                <a:gd name="connsiteY2" fmla="*/ 1373091 h 4128549"/>
                <a:gd name="connsiteX3" fmla="*/ 2159856 w 2757695"/>
                <a:gd name="connsiteY3" fmla="*/ 2471034 h 4128549"/>
                <a:gd name="connsiteX4" fmla="*/ 1489553 w 2757695"/>
                <a:gd name="connsiteY4" fmla="*/ 3440927 h 4128549"/>
                <a:gd name="connsiteX5" fmla="*/ 358969 w 2757695"/>
                <a:gd name="connsiteY5" fmla="*/ 4128549 h 4128549"/>
                <a:gd name="connsiteX6" fmla="*/ 0 w 2757695"/>
                <a:gd name="connsiteY6" fmla="*/ 4116208 h 4128549"/>
                <a:gd name="connsiteX7" fmla="*/ 240858 w 2757695"/>
                <a:gd name="connsiteY7" fmla="*/ 2550298 h 4128549"/>
                <a:gd name="connsiteX8" fmla="*/ 494389 w 2757695"/>
                <a:gd name="connsiteY8" fmla="*/ 1485735 h 4128549"/>
                <a:gd name="connsiteX9" fmla="*/ 937591 w 2757695"/>
                <a:gd name="connsiteY9" fmla="*/ 348283 h 4128549"/>
                <a:gd name="connsiteX0" fmla="*/ 937591 w 2529260"/>
                <a:gd name="connsiteY0" fmla="*/ 0 h 3780266"/>
                <a:gd name="connsiteX1" fmla="*/ 1517292 w 2529260"/>
                <a:gd name="connsiteY1" fmla="*/ 1575 h 3780266"/>
                <a:gd name="connsiteX2" fmla="*/ 2529260 w 2529260"/>
                <a:gd name="connsiteY2" fmla="*/ 1024808 h 3780266"/>
                <a:gd name="connsiteX3" fmla="*/ 2159856 w 2529260"/>
                <a:gd name="connsiteY3" fmla="*/ 2122751 h 3780266"/>
                <a:gd name="connsiteX4" fmla="*/ 1489553 w 2529260"/>
                <a:gd name="connsiteY4" fmla="*/ 3092644 h 3780266"/>
                <a:gd name="connsiteX5" fmla="*/ 358969 w 2529260"/>
                <a:gd name="connsiteY5" fmla="*/ 3780266 h 3780266"/>
                <a:gd name="connsiteX6" fmla="*/ 0 w 2529260"/>
                <a:gd name="connsiteY6" fmla="*/ 3767925 h 3780266"/>
                <a:gd name="connsiteX7" fmla="*/ 240858 w 2529260"/>
                <a:gd name="connsiteY7" fmla="*/ 2202015 h 3780266"/>
                <a:gd name="connsiteX8" fmla="*/ 494389 w 2529260"/>
                <a:gd name="connsiteY8" fmla="*/ 1137452 h 3780266"/>
                <a:gd name="connsiteX9" fmla="*/ 937591 w 2529260"/>
                <a:gd name="connsiteY9" fmla="*/ 0 h 3780266"/>
                <a:gd name="connsiteX0" fmla="*/ 937591 w 2159856"/>
                <a:gd name="connsiteY0" fmla="*/ 0 h 3780266"/>
                <a:gd name="connsiteX1" fmla="*/ 1517292 w 2159856"/>
                <a:gd name="connsiteY1" fmla="*/ 1575 h 3780266"/>
                <a:gd name="connsiteX2" fmla="*/ 1638714 w 2159856"/>
                <a:gd name="connsiteY2" fmla="*/ 563632 h 3780266"/>
                <a:gd name="connsiteX3" fmla="*/ 2159856 w 2159856"/>
                <a:gd name="connsiteY3" fmla="*/ 2122751 h 3780266"/>
                <a:gd name="connsiteX4" fmla="*/ 1489553 w 2159856"/>
                <a:gd name="connsiteY4" fmla="*/ 3092644 h 3780266"/>
                <a:gd name="connsiteX5" fmla="*/ 358969 w 2159856"/>
                <a:gd name="connsiteY5" fmla="*/ 3780266 h 3780266"/>
                <a:gd name="connsiteX6" fmla="*/ 0 w 2159856"/>
                <a:gd name="connsiteY6" fmla="*/ 3767925 h 3780266"/>
                <a:gd name="connsiteX7" fmla="*/ 240858 w 2159856"/>
                <a:gd name="connsiteY7" fmla="*/ 2202015 h 3780266"/>
                <a:gd name="connsiteX8" fmla="*/ 494389 w 2159856"/>
                <a:gd name="connsiteY8" fmla="*/ 1137452 h 3780266"/>
                <a:gd name="connsiteX9" fmla="*/ 937591 w 2159856"/>
                <a:gd name="connsiteY9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489553 w 1638714"/>
                <a:gd name="connsiteY4" fmla="*/ 3092644 h 3780266"/>
                <a:gd name="connsiteX5" fmla="*/ 358969 w 1638714"/>
                <a:gd name="connsiteY5" fmla="*/ 3780266 h 3780266"/>
                <a:gd name="connsiteX6" fmla="*/ 0 w 1638714"/>
                <a:gd name="connsiteY6" fmla="*/ 3767925 h 3780266"/>
                <a:gd name="connsiteX7" fmla="*/ 240858 w 1638714"/>
                <a:gd name="connsiteY7" fmla="*/ 2202015 h 3780266"/>
                <a:gd name="connsiteX8" fmla="*/ 494389 w 1638714"/>
                <a:gd name="connsiteY8" fmla="*/ 1137452 h 3780266"/>
                <a:gd name="connsiteX9" fmla="*/ 937591 w 1638714"/>
                <a:gd name="connsiteY9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521358 w 1638714"/>
                <a:gd name="connsiteY4" fmla="*/ 3068790 h 3780266"/>
                <a:gd name="connsiteX5" fmla="*/ 358969 w 1638714"/>
                <a:gd name="connsiteY5" fmla="*/ 3780266 h 3780266"/>
                <a:gd name="connsiteX6" fmla="*/ 0 w 1638714"/>
                <a:gd name="connsiteY6" fmla="*/ 3767925 h 3780266"/>
                <a:gd name="connsiteX7" fmla="*/ 240858 w 1638714"/>
                <a:gd name="connsiteY7" fmla="*/ 2202015 h 3780266"/>
                <a:gd name="connsiteX8" fmla="*/ 494389 w 1638714"/>
                <a:gd name="connsiteY8" fmla="*/ 1137452 h 3780266"/>
                <a:gd name="connsiteX9" fmla="*/ 937591 w 1638714"/>
                <a:gd name="connsiteY9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521358 w 1638714"/>
                <a:gd name="connsiteY4" fmla="*/ 3068790 h 3780266"/>
                <a:gd name="connsiteX5" fmla="*/ 1028377 w 1638714"/>
                <a:gd name="connsiteY5" fmla="*/ 3362988 h 3780266"/>
                <a:gd name="connsiteX6" fmla="*/ 358969 w 1638714"/>
                <a:gd name="connsiteY6" fmla="*/ 3780266 h 3780266"/>
                <a:gd name="connsiteX7" fmla="*/ 0 w 1638714"/>
                <a:gd name="connsiteY7" fmla="*/ 3767925 h 3780266"/>
                <a:gd name="connsiteX8" fmla="*/ 240858 w 1638714"/>
                <a:gd name="connsiteY8" fmla="*/ 2202015 h 3780266"/>
                <a:gd name="connsiteX9" fmla="*/ 494389 w 1638714"/>
                <a:gd name="connsiteY9" fmla="*/ 1137452 h 3780266"/>
                <a:gd name="connsiteX10" fmla="*/ 937591 w 1638714"/>
                <a:gd name="connsiteY10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521358 w 1638714"/>
                <a:gd name="connsiteY4" fmla="*/ 3068790 h 3780266"/>
                <a:gd name="connsiteX5" fmla="*/ 1044280 w 1638714"/>
                <a:gd name="connsiteY5" fmla="*/ 3434549 h 3780266"/>
                <a:gd name="connsiteX6" fmla="*/ 358969 w 1638714"/>
                <a:gd name="connsiteY6" fmla="*/ 3780266 h 3780266"/>
                <a:gd name="connsiteX7" fmla="*/ 0 w 1638714"/>
                <a:gd name="connsiteY7" fmla="*/ 3767925 h 3780266"/>
                <a:gd name="connsiteX8" fmla="*/ 240858 w 1638714"/>
                <a:gd name="connsiteY8" fmla="*/ 2202015 h 3780266"/>
                <a:gd name="connsiteX9" fmla="*/ 494389 w 1638714"/>
                <a:gd name="connsiteY9" fmla="*/ 1137452 h 3780266"/>
                <a:gd name="connsiteX10" fmla="*/ 937591 w 1638714"/>
                <a:gd name="connsiteY10" fmla="*/ 0 h 3780266"/>
                <a:gd name="connsiteX0" fmla="*/ 937591 w 1678470"/>
                <a:gd name="connsiteY0" fmla="*/ 0 h 3780266"/>
                <a:gd name="connsiteX1" fmla="*/ 1517292 w 1678470"/>
                <a:gd name="connsiteY1" fmla="*/ 1575 h 3780266"/>
                <a:gd name="connsiteX2" fmla="*/ 1678470 w 1678470"/>
                <a:gd name="connsiteY2" fmla="*/ 969149 h 3780266"/>
                <a:gd name="connsiteX3" fmla="*/ 1635070 w 1678470"/>
                <a:gd name="connsiteY3" fmla="*/ 1788796 h 3780266"/>
                <a:gd name="connsiteX4" fmla="*/ 1521358 w 1678470"/>
                <a:gd name="connsiteY4" fmla="*/ 3068790 h 3780266"/>
                <a:gd name="connsiteX5" fmla="*/ 1044280 w 1678470"/>
                <a:gd name="connsiteY5" fmla="*/ 3434549 h 3780266"/>
                <a:gd name="connsiteX6" fmla="*/ 358969 w 1678470"/>
                <a:gd name="connsiteY6" fmla="*/ 3780266 h 3780266"/>
                <a:gd name="connsiteX7" fmla="*/ 0 w 1678470"/>
                <a:gd name="connsiteY7" fmla="*/ 3767925 h 3780266"/>
                <a:gd name="connsiteX8" fmla="*/ 240858 w 1678470"/>
                <a:gd name="connsiteY8" fmla="*/ 2202015 h 3780266"/>
                <a:gd name="connsiteX9" fmla="*/ 494389 w 1678470"/>
                <a:gd name="connsiteY9" fmla="*/ 1137452 h 3780266"/>
                <a:gd name="connsiteX10" fmla="*/ 937591 w 1678470"/>
                <a:gd name="connsiteY10" fmla="*/ 0 h 3780266"/>
                <a:gd name="connsiteX0" fmla="*/ 937591 w 1678470"/>
                <a:gd name="connsiteY0" fmla="*/ 0 h 3780266"/>
                <a:gd name="connsiteX1" fmla="*/ 1517292 w 1678470"/>
                <a:gd name="connsiteY1" fmla="*/ 1575 h 3780266"/>
                <a:gd name="connsiteX2" fmla="*/ 1678470 w 1678470"/>
                <a:gd name="connsiteY2" fmla="*/ 969149 h 3780266"/>
                <a:gd name="connsiteX3" fmla="*/ 1635070 w 1678470"/>
                <a:gd name="connsiteY3" fmla="*/ 1788796 h 3780266"/>
                <a:gd name="connsiteX4" fmla="*/ 1521358 w 1678470"/>
                <a:gd name="connsiteY4" fmla="*/ 3068790 h 3780266"/>
                <a:gd name="connsiteX5" fmla="*/ 1044280 w 1678470"/>
                <a:gd name="connsiteY5" fmla="*/ 3434549 h 3780266"/>
                <a:gd name="connsiteX6" fmla="*/ 358969 w 1678470"/>
                <a:gd name="connsiteY6" fmla="*/ 3780266 h 3780266"/>
                <a:gd name="connsiteX7" fmla="*/ 0 w 1678470"/>
                <a:gd name="connsiteY7" fmla="*/ 3767925 h 3780266"/>
                <a:gd name="connsiteX8" fmla="*/ 240858 w 1678470"/>
                <a:gd name="connsiteY8" fmla="*/ 2202015 h 3780266"/>
                <a:gd name="connsiteX9" fmla="*/ 494389 w 1678470"/>
                <a:gd name="connsiteY9" fmla="*/ 1137452 h 3780266"/>
                <a:gd name="connsiteX10" fmla="*/ 937591 w 1678470"/>
                <a:gd name="connsiteY10" fmla="*/ 0 h 3780266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261178 w 1698790"/>
                <a:gd name="connsiteY8" fmla="*/ 2202015 h 3859365"/>
                <a:gd name="connsiteX9" fmla="*/ 514709 w 1698790"/>
                <a:gd name="connsiteY9" fmla="*/ 1137452 h 3859365"/>
                <a:gd name="connsiteX10" fmla="*/ 957911 w 1698790"/>
                <a:gd name="connsiteY10" fmla="*/ 0 h 3859365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647258 w 1698790"/>
                <a:gd name="connsiteY8" fmla="*/ 1907375 h 3859365"/>
                <a:gd name="connsiteX9" fmla="*/ 514709 w 1698790"/>
                <a:gd name="connsiteY9" fmla="*/ 1137452 h 3859365"/>
                <a:gd name="connsiteX10" fmla="*/ 957911 w 1698790"/>
                <a:gd name="connsiteY10" fmla="*/ 0 h 3859365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311978 w 1698790"/>
                <a:gd name="connsiteY8" fmla="*/ 2720175 h 3859365"/>
                <a:gd name="connsiteX9" fmla="*/ 514709 w 1698790"/>
                <a:gd name="connsiteY9" fmla="*/ 1137452 h 3859365"/>
                <a:gd name="connsiteX10" fmla="*/ 957911 w 1698790"/>
                <a:gd name="connsiteY10" fmla="*/ 0 h 3859365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311978 w 1698790"/>
                <a:gd name="connsiteY8" fmla="*/ 2720175 h 3859365"/>
                <a:gd name="connsiteX9" fmla="*/ 1053189 w 1698790"/>
                <a:gd name="connsiteY9" fmla="*/ 1279692 h 3859365"/>
                <a:gd name="connsiteX10" fmla="*/ 957911 w 1698790"/>
                <a:gd name="connsiteY10" fmla="*/ 0 h 3859365"/>
                <a:gd name="connsiteX0" fmla="*/ 1577671 w 1698790"/>
                <a:gd name="connsiteY0" fmla="*/ 567385 h 3857790"/>
                <a:gd name="connsiteX1" fmla="*/ 1537612 w 1698790"/>
                <a:gd name="connsiteY1" fmla="*/ 0 h 3857790"/>
                <a:gd name="connsiteX2" fmla="*/ 1698790 w 1698790"/>
                <a:gd name="connsiteY2" fmla="*/ 967574 h 3857790"/>
                <a:gd name="connsiteX3" fmla="*/ 1655390 w 1698790"/>
                <a:gd name="connsiteY3" fmla="*/ 1787221 h 3857790"/>
                <a:gd name="connsiteX4" fmla="*/ 1541678 w 1698790"/>
                <a:gd name="connsiteY4" fmla="*/ 3067215 h 3857790"/>
                <a:gd name="connsiteX5" fmla="*/ 1064600 w 1698790"/>
                <a:gd name="connsiteY5" fmla="*/ 3432974 h 3857790"/>
                <a:gd name="connsiteX6" fmla="*/ 379289 w 1698790"/>
                <a:gd name="connsiteY6" fmla="*/ 3778691 h 3857790"/>
                <a:gd name="connsiteX7" fmla="*/ 0 w 1698790"/>
                <a:gd name="connsiteY7" fmla="*/ 3857790 h 3857790"/>
                <a:gd name="connsiteX8" fmla="*/ 311978 w 1698790"/>
                <a:gd name="connsiteY8" fmla="*/ 2718600 h 3857790"/>
                <a:gd name="connsiteX9" fmla="*/ 1053189 w 1698790"/>
                <a:gd name="connsiteY9" fmla="*/ 1278117 h 3857790"/>
                <a:gd name="connsiteX10" fmla="*/ 1577671 w 1698790"/>
                <a:gd name="connsiteY10" fmla="*/ 567385 h 3857790"/>
                <a:gd name="connsiteX0" fmla="*/ 1577671 w 2120763"/>
                <a:gd name="connsiteY0" fmla="*/ 49225 h 3339630"/>
                <a:gd name="connsiteX1" fmla="*/ 2116732 w 2120763"/>
                <a:gd name="connsiteY1" fmla="*/ 0 h 3339630"/>
                <a:gd name="connsiteX2" fmla="*/ 1698790 w 2120763"/>
                <a:gd name="connsiteY2" fmla="*/ 449414 h 3339630"/>
                <a:gd name="connsiteX3" fmla="*/ 1655390 w 2120763"/>
                <a:gd name="connsiteY3" fmla="*/ 1269061 h 3339630"/>
                <a:gd name="connsiteX4" fmla="*/ 1541678 w 2120763"/>
                <a:gd name="connsiteY4" fmla="*/ 2549055 h 3339630"/>
                <a:gd name="connsiteX5" fmla="*/ 1064600 w 2120763"/>
                <a:gd name="connsiteY5" fmla="*/ 2914814 h 3339630"/>
                <a:gd name="connsiteX6" fmla="*/ 379289 w 2120763"/>
                <a:gd name="connsiteY6" fmla="*/ 3260531 h 3339630"/>
                <a:gd name="connsiteX7" fmla="*/ 0 w 2120763"/>
                <a:gd name="connsiteY7" fmla="*/ 3339630 h 3339630"/>
                <a:gd name="connsiteX8" fmla="*/ 311978 w 2120763"/>
                <a:gd name="connsiteY8" fmla="*/ 2200440 h 3339630"/>
                <a:gd name="connsiteX9" fmla="*/ 1053189 w 2120763"/>
                <a:gd name="connsiteY9" fmla="*/ 759957 h 3339630"/>
                <a:gd name="connsiteX10" fmla="*/ 1577671 w 2120763"/>
                <a:gd name="connsiteY10" fmla="*/ 49225 h 3339630"/>
                <a:gd name="connsiteX0" fmla="*/ 1577671 w 2440470"/>
                <a:gd name="connsiteY0" fmla="*/ 49225 h 3339630"/>
                <a:gd name="connsiteX1" fmla="*/ 2116732 w 2440470"/>
                <a:gd name="connsiteY1" fmla="*/ 0 h 3339630"/>
                <a:gd name="connsiteX2" fmla="*/ 2440470 w 2440470"/>
                <a:gd name="connsiteY2" fmla="*/ 357974 h 3339630"/>
                <a:gd name="connsiteX3" fmla="*/ 1655390 w 2440470"/>
                <a:gd name="connsiteY3" fmla="*/ 1269061 h 3339630"/>
                <a:gd name="connsiteX4" fmla="*/ 1541678 w 2440470"/>
                <a:gd name="connsiteY4" fmla="*/ 2549055 h 3339630"/>
                <a:gd name="connsiteX5" fmla="*/ 1064600 w 2440470"/>
                <a:gd name="connsiteY5" fmla="*/ 2914814 h 3339630"/>
                <a:gd name="connsiteX6" fmla="*/ 379289 w 2440470"/>
                <a:gd name="connsiteY6" fmla="*/ 3260531 h 3339630"/>
                <a:gd name="connsiteX7" fmla="*/ 0 w 2440470"/>
                <a:gd name="connsiteY7" fmla="*/ 3339630 h 3339630"/>
                <a:gd name="connsiteX8" fmla="*/ 311978 w 2440470"/>
                <a:gd name="connsiteY8" fmla="*/ 2200440 h 3339630"/>
                <a:gd name="connsiteX9" fmla="*/ 1053189 w 2440470"/>
                <a:gd name="connsiteY9" fmla="*/ 759957 h 3339630"/>
                <a:gd name="connsiteX10" fmla="*/ 1577671 w 2440470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1541678 w 2498688"/>
                <a:gd name="connsiteY4" fmla="*/ 2549055 h 3339630"/>
                <a:gd name="connsiteX5" fmla="*/ 1064600 w 2498688"/>
                <a:gd name="connsiteY5" fmla="*/ 291481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354478 w 2498688"/>
                <a:gd name="connsiteY4" fmla="*/ 2549055 h 3339630"/>
                <a:gd name="connsiteX5" fmla="*/ 1064600 w 2498688"/>
                <a:gd name="connsiteY5" fmla="*/ 291481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354478 w 2498688"/>
                <a:gd name="connsiteY4" fmla="*/ 2549055 h 3339630"/>
                <a:gd name="connsiteX5" fmla="*/ 1369400 w 2498688"/>
                <a:gd name="connsiteY5" fmla="*/ 288433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466238 w 2498688"/>
                <a:gd name="connsiteY4" fmla="*/ 2000415 h 3339630"/>
                <a:gd name="connsiteX5" fmla="*/ 1369400 w 2498688"/>
                <a:gd name="connsiteY5" fmla="*/ 288433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466238 w 2498688"/>
                <a:gd name="connsiteY4" fmla="*/ 2000415 h 3339630"/>
                <a:gd name="connsiteX5" fmla="*/ 1531960 w 2498688"/>
                <a:gd name="connsiteY5" fmla="*/ 281321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531960 w 2498688"/>
                <a:gd name="connsiteY5" fmla="*/ 2813214 h 3351971"/>
                <a:gd name="connsiteX6" fmla="*/ 84649 w 2498688"/>
                <a:gd name="connsiteY6" fmla="*/ 3351971 h 3351971"/>
                <a:gd name="connsiteX7" fmla="*/ 0 w 2498688"/>
                <a:gd name="connsiteY7" fmla="*/ 3339630 h 3351971"/>
                <a:gd name="connsiteX8" fmla="*/ 311978 w 2498688"/>
                <a:gd name="connsiteY8" fmla="*/ 2200440 h 3351971"/>
                <a:gd name="connsiteX9" fmla="*/ 1053189 w 2498688"/>
                <a:gd name="connsiteY9" fmla="*/ 759957 h 3351971"/>
                <a:gd name="connsiteX10" fmla="*/ 1577671 w 2498688"/>
                <a:gd name="connsiteY10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237320 w 2498688"/>
                <a:gd name="connsiteY5" fmla="*/ 2945294 h 3351971"/>
                <a:gd name="connsiteX6" fmla="*/ 84649 w 2498688"/>
                <a:gd name="connsiteY6" fmla="*/ 3351971 h 3351971"/>
                <a:gd name="connsiteX7" fmla="*/ 0 w 2498688"/>
                <a:gd name="connsiteY7" fmla="*/ 3339630 h 3351971"/>
                <a:gd name="connsiteX8" fmla="*/ 311978 w 2498688"/>
                <a:gd name="connsiteY8" fmla="*/ 2200440 h 3351971"/>
                <a:gd name="connsiteX9" fmla="*/ 1053189 w 2498688"/>
                <a:gd name="connsiteY9" fmla="*/ 759957 h 3351971"/>
                <a:gd name="connsiteX10" fmla="*/ 1577671 w 2498688"/>
                <a:gd name="connsiteY10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858298 w 2498688"/>
                <a:gd name="connsiteY5" fmla="*/ 245418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878618 w 2498688"/>
                <a:gd name="connsiteY5" fmla="*/ 2576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878618 w 2498688"/>
                <a:gd name="connsiteY5" fmla="*/ 2576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506349"/>
                <a:gd name="connsiteY0" fmla="*/ 49225 h 3351971"/>
                <a:gd name="connsiteX1" fmla="*/ 2125524 w 2506349"/>
                <a:gd name="connsiteY1" fmla="*/ 0 h 3351971"/>
                <a:gd name="connsiteX2" fmla="*/ 2440470 w 2506349"/>
                <a:gd name="connsiteY2" fmla="*/ 357974 h 3351971"/>
                <a:gd name="connsiteX3" fmla="*/ 2498670 w 2506349"/>
                <a:gd name="connsiteY3" fmla="*/ 1441781 h 3351971"/>
                <a:gd name="connsiteX4" fmla="*/ 2476398 w 2506349"/>
                <a:gd name="connsiteY4" fmla="*/ 1776895 h 3351971"/>
                <a:gd name="connsiteX5" fmla="*/ 1949738 w 2506349"/>
                <a:gd name="connsiteY5" fmla="*/ 2322108 h 3351971"/>
                <a:gd name="connsiteX6" fmla="*/ 1237320 w 2506349"/>
                <a:gd name="connsiteY6" fmla="*/ 2945294 h 3351971"/>
                <a:gd name="connsiteX7" fmla="*/ 84649 w 2506349"/>
                <a:gd name="connsiteY7" fmla="*/ 3351971 h 3351971"/>
                <a:gd name="connsiteX8" fmla="*/ 0 w 2506349"/>
                <a:gd name="connsiteY8" fmla="*/ 3339630 h 3351971"/>
                <a:gd name="connsiteX9" fmla="*/ 311978 w 2506349"/>
                <a:gd name="connsiteY9" fmla="*/ 2200440 h 3351971"/>
                <a:gd name="connsiteX10" fmla="*/ 1053189 w 2506349"/>
                <a:gd name="connsiteY10" fmla="*/ 759957 h 3351971"/>
                <a:gd name="connsiteX11" fmla="*/ 1577671 w 2506349"/>
                <a:gd name="connsiteY11" fmla="*/ 49225 h 3351971"/>
                <a:gd name="connsiteX0" fmla="*/ 1628471 w 2506349"/>
                <a:gd name="connsiteY0" fmla="*/ 1999 h 3386025"/>
                <a:gd name="connsiteX1" fmla="*/ 2125524 w 2506349"/>
                <a:gd name="connsiteY1" fmla="*/ 34054 h 3386025"/>
                <a:gd name="connsiteX2" fmla="*/ 2440470 w 2506349"/>
                <a:gd name="connsiteY2" fmla="*/ 392028 h 3386025"/>
                <a:gd name="connsiteX3" fmla="*/ 2498670 w 2506349"/>
                <a:gd name="connsiteY3" fmla="*/ 1475835 h 3386025"/>
                <a:gd name="connsiteX4" fmla="*/ 2476398 w 2506349"/>
                <a:gd name="connsiteY4" fmla="*/ 1810949 h 3386025"/>
                <a:gd name="connsiteX5" fmla="*/ 1949738 w 2506349"/>
                <a:gd name="connsiteY5" fmla="*/ 2356162 h 3386025"/>
                <a:gd name="connsiteX6" fmla="*/ 1237320 w 2506349"/>
                <a:gd name="connsiteY6" fmla="*/ 2979348 h 3386025"/>
                <a:gd name="connsiteX7" fmla="*/ 84649 w 2506349"/>
                <a:gd name="connsiteY7" fmla="*/ 3386025 h 3386025"/>
                <a:gd name="connsiteX8" fmla="*/ 0 w 2506349"/>
                <a:gd name="connsiteY8" fmla="*/ 3373684 h 3386025"/>
                <a:gd name="connsiteX9" fmla="*/ 311978 w 2506349"/>
                <a:gd name="connsiteY9" fmla="*/ 2234494 h 3386025"/>
                <a:gd name="connsiteX10" fmla="*/ 1053189 w 2506349"/>
                <a:gd name="connsiteY10" fmla="*/ 794011 h 3386025"/>
                <a:gd name="connsiteX11" fmla="*/ 1628471 w 2506349"/>
                <a:gd name="connsiteY11" fmla="*/ 1999 h 3386025"/>
                <a:gd name="connsiteX0" fmla="*/ 1628471 w 2506349"/>
                <a:gd name="connsiteY0" fmla="*/ 8585 h 3392611"/>
                <a:gd name="connsiteX1" fmla="*/ 1952804 w 2506349"/>
                <a:gd name="connsiteY1" fmla="*/ 0 h 3392611"/>
                <a:gd name="connsiteX2" fmla="*/ 2440470 w 2506349"/>
                <a:gd name="connsiteY2" fmla="*/ 398614 h 3392611"/>
                <a:gd name="connsiteX3" fmla="*/ 2498670 w 2506349"/>
                <a:gd name="connsiteY3" fmla="*/ 1482421 h 3392611"/>
                <a:gd name="connsiteX4" fmla="*/ 2476398 w 2506349"/>
                <a:gd name="connsiteY4" fmla="*/ 1817535 h 3392611"/>
                <a:gd name="connsiteX5" fmla="*/ 1949738 w 2506349"/>
                <a:gd name="connsiteY5" fmla="*/ 2362748 h 3392611"/>
                <a:gd name="connsiteX6" fmla="*/ 1237320 w 2506349"/>
                <a:gd name="connsiteY6" fmla="*/ 2985934 h 3392611"/>
                <a:gd name="connsiteX7" fmla="*/ 84649 w 2506349"/>
                <a:gd name="connsiteY7" fmla="*/ 3392611 h 3392611"/>
                <a:gd name="connsiteX8" fmla="*/ 0 w 2506349"/>
                <a:gd name="connsiteY8" fmla="*/ 3380270 h 3392611"/>
                <a:gd name="connsiteX9" fmla="*/ 311978 w 2506349"/>
                <a:gd name="connsiteY9" fmla="*/ 2241080 h 3392611"/>
                <a:gd name="connsiteX10" fmla="*/ 1053189 w 2506349"/>
                <a:gd name="connsiteY10" fmla="*/ 800597 h 3392611"/>
                <a:gd name="connsiteX11" fmla="*/ 1628471 w 2506349"/>
                <a:gd name="connsiteY11" fmla="*/ 8585 h 3392611"/>
                <a:gd name="connsiteX0" fmla="*/ 1628471 w 2476398"/>
                <a:gd name="connsiteY0" fmla="*/ 8585 h 3392611"/>
                <a:gd name="connsiteX1" fmla="*/ 1952804 w 2476398"/>
                <a:gd name="connsiteY1" fmla="*/ 0 h 3392611"/>
                <a:gd name="connsiteX2" fmla="*/ 2440470 w 2476398"/>
                <a:gd name="connsiteY2" fmla="*/ 398614 h 3392611"/>
                <a:gd name="connsiteX3" fmla="*/ 2346270 w 2476398"/>
                <a:gd name="connsiteY3" fmla="*/ 1319861 h 3392611"/>
                <a:gd name="connsiteX4" fmla="*/ 2476398 w 2476398"/>
                <a:gd name="connsiteY4" fmla="*/ 1817535 h 3392611"/>
                <a:gd name="connsiteX5" fmla="*/ 1949738 w 2476398"/>
                <a:gd name="connsiteY5" fmla="*/ 2362748 h 3392611"/>
                <a:gd name="connsiteX6" fmla="*/ 1237320 w 2476398"/>
                <a:gd name="connsiteY6" fmla="*/ 2985934 h 3392611"/>
                <a:gd name="connsiteX7" fmla="*/ 84649 w 2476398"/>
                <a:gd name="connsiteY7" fmla="*/ 3392611 h 3392611"/>
                <a:gd name="connsiteX8" fmla="*/ 0 w 2476398"/>
                <a:gd name="connsiteY8" fmla="*/ 3380270 h 3392611"/>
                <a:gd name="connsiteX9" fmla="*/ 311978 w 2476398"/>
                <a:gd name="connsiteY9" fmla="*/ 2241080 h 3392611"/>
                <a:gd name="connsiteX10" fmla="*/ 1053189 w 2476398"/>
                <a:gd name="connsiteY10" fmla="*/ 800597 h 3392611"/>
                <a:gd name="connsiteX11" fmla="*/ 1628471 w 2476398"/>
                <a:gd name="connsiteY11" fmla="*/ 8585 h 3392611"/>
                <a:gd name="connsiteX0" fmla="*/ 1628471 w 2467464"/>
                <a:gd name="connsiteY0" fmla="*/ 8585 h 3392611"/>
                <a:gd name="connsiteX1" fmla="*/ 1952804 w 2467464"/>
                <a:gd name="connsiteY1" fmla="*/ 0 h 3392611"/>
                <a:gd name="connsiteX2" fmla="*/ 2440470 w 2467464"/>
                <a:gd name="connsiteY2" fmla="*/ 398614 h 3392611"/>
                <a:gd name="connsiteX3" fmla="*/ 2346270 w 2467464"/>
                <a:gd name="connsiteY3" fmla="*/ 1319861 h 3392611"/>
                <a:gd name="connsiteX4" fmla="*/ 1998878 w 2467464"/>
                <a:gd name="connsiteY4" fmla="*/ 1553375 h 3392611"/>
                <a:gd name="connsiteX5" fmla="*/ 1949738 w 2467464"/>
                <a:gd name="connsiteY5" fmla="*/ 2362748 h 3392611"/>
                <a:gd name="connsiteX6" fmla="*/ 1237320 w 2467464"/>
                <a:gd name="connsiteY6" fmla="*/ 2985934 h 3392611"/>
                <a:gd name="connsiteX7" fmla="*/ 84649 w 2467464"/>
                <a:gd name="connsiteY7" fmla="*/ 3392611 h 3392611"/>
                <a:gd name="connsiteX8" fmla="*/ 0 w 2467464"/>
                <a:gd name="connsiteY8" fmla="*/ 3380270 h 3392611"/>
                <a:gd name="connsiteX9" fmla="*/ 311978 w 2467464"/>
                <a:gd name="connsiteY9" fmla="*/ 2241080 h 3392611"/>
                <a:gd name="connsiteX10" fmla="*/ 1053189 w 2467464"/>
                <a:gd name="connsiteY10" fmla="*/ 800597 h 3392611"/>
                <a:gd name="connsiteX11" fmla="*/ 1628471 w 2467464"/>
                <a:gd name="connsiteY11" fmla="*/ 8585 h 3392611"/>
                <a:gd name="connsiteX0" fmla="*/ 1628471 w 2467464"/>
                <a:gd name="connsiteY0" fmla="*/ 8585 h 3392611"/>
                <a:gd name="connsiteX1" fmla="*/ 1952804 w 2467464"/>
                <a:gd name="connsiteY1" fmla="*/ 0 h 3392611"/>
                <a:gd name="connsiteX2" fmla="*/ 2440470 w 2467464"/>
                <a:gd name="connsiteY2" fmla="*/ 398614 h 3392611"/>
                <a:gd name="connsiteX3" fmla="*/ 2346270 w 2467464"/>
                <a:gd name="connsiteY3" fmla="*/ 1319861 h 3392611"/>
                <a:gd name="connsiteX4" fmla="*/ 1998878 w 2467464"/>
                <a:gd name="connsiteY4" fmla="*/ 1553375 h 3392611"/>
                <a:gd name="connsiteX5" fmla="*/ 1472218 w 2467464"/>
                <a:gd name="connsiteY5" fmla="*/ 2007148 h 3392611"/>
                <a:gd name="connsiteX6" fmla="*/ 1237320 w 2467464"/>
                <a:gd name="connsiteY6" fmla="*/ 2985934 h 3392611"/>
                <a:gd name="connsiteX7" fmla="*/ 84649 w 2467464"/>
                <a:gd name="connsiteY7" fmla="*/ 3392611 h 3392611"/>
                <a:gd name="connsiteX8" fmla="*/ 0 w 2467464"/>
                <a:gd name="connsiteY8" fmla="*/ 3380270 h 3392611"/>
                <a:gd name="connsiteX9" fmla="*/ 311978 w 2467464"/>
                <a:gd name="connsiteY9" fmla="*/ 2241080 h 3392611"/>
                <a:gd name="connsiteX10" fmla="*/ 1053189 w 2467464"/>
                <a:gd name="connsiteY10" fmla="*/ 800597 h 3392611"/>
                <a:gd name="connsiteX11" fmla="*/ 1628471 w 2467464"/>
                <a:gd name="connsiteY11" fmla="*/ 8585 h 3392611"/>
                <a:gd name="connsiteX0" fmla="*/ 1628471 w 2467464"/>
                <a:gd name="connsiteY0" fmla="*/ 8585 h 3392611"/>
                <a:gd name="connsiteX1" fmla="*/ 1952804 w 2467464"/>
                <a:gd name="connsiteY1" fmla="*/ 0 h 3392611"/>
                <a:gd name="connsiteX2" fmla="*/ 2440470 w 2467464"/>
                <a:gd name="connsiteY2" fmla="*/ 398614 h 3392611"/>
                <a:gd name="connsiteX3" fmla="*/ 2346270 w 2467464"/>
                <a:gd name="connsiteY3" fmla="*/ 1319861 h 3392611"/>
                <a:gd name="connsiteX4" fmla="*/ 1998878 w 2467464"/>
                <a:gd name="connsiteY4" fmla="*/ 1553375 h 3392611"/>
                <a:gd name="connsiteX5" fmla="*/ 1472218 w 2467464"/>
                <a:gd name="connsiteY5" fmla="*/ 2007148 h 3392611"/>
                <a:gd name="connsiteX6" fmla="*/ 1013800 w 2467464"/>
                <a:gd name="connsiteY6" fmla="*/ 2254414 h 3392611"/>
                <a:gd name="connsiteX7" fmla="*/ 84649 w 2467464"/>
                <a:gd name="connsiteY7" fmla="*/ 3392611 h 3392611"/>
                <a:gd name="connsiteX8" fmla="*/ 0 w 2467464"/>
                <a:gd name="connsiteY8" fmla="*/ 3380270 h 3392611"/>
                <a:gd name="connsiteX9" fmla="*/ 311978 w 2467464"/>
                <a:gd name="connsiteY9" fmla="*/ 2241080 h 3392611"/>
                <a:gd name="connsiteX10" fmla="*/ 1053189 w 2467464"/>
                <a:gd name="connsiteY10" fmla="*/ 800597 h 3392611"/>
                <a:gd name="connsiteX11" fmla="*/ 1628471 w 2467464"/>
                <a:gd name="connsiteY11" fmla="*/ 8585 h 3392611"/>
                <a:gd name="connsiteX0" fmla="*/ 1628471 w 2467464"/>
                <a:gd name="connsiteY0" fmla="*/ 8585 h 3380270"/>
                <a:gd name="connsiteX1" fmla="*/ 1952804 w 2467464"/>
                <a:gd name="connsiteY1" fmla="*/ 0 h 3380270"/>
                <a:gd name="connsiteX2" fmla="*/ 2440470 w 2467464"/>
                <a:gd name="connsiteY2" fmla="*/ 398614 h 3380270"/>
                <a:gd name="connsiteX3" fmla="*/ 2346270 w 2467464"/>
                <a:gd name="connsiteY3" fmla="*/ 1319861 h 3380270"/>
                <a:gd name="connsiteX4" fmla="*/ 1998878 w 2467464"/>
                <a:gd name="connsiteY4" fmla="*/ 1553375 h 3380270"/>
                <a:gd name="connsiteX5" fmla="*/ 1472218 w 2467464"/>
                <a:gd name="connsiteY5" fmla="*/ 2007148 h 3380270"/>
                <a:gd name="connsiteX6" fmla="*/ 1013800 w 2467464"/>
                <a:gd name="connsiteY6" fmla="*/ 2254414 h 3380270"/>
                <a:gd name="connsiteX7" fmla="*/ 592649 w 2467464"/>
                <a:gd name="connsiteY7" fmla="*/ 2468051 h 3380270"/>
                <a:gd name="connsiteX8" fmla="*/ 0 w 2467464"/>
                <a:gd name="connsiteY8" fmla="*/ 3380270 h 3380270"/>
                <a:gd name="connsiteX9" fmla="*/ 311978 w 2467464"/>
                <a:gd name="connsiteY9" fmla="*/ 2241080 h 3380270"/>
                <a:gd name="connsiteX10" fmla="*/ 1053189 w 2467464"/>
                <a:gd name="connsiteY10" fmla="*/ 800597 h 3380270"/>
                <a:gd name="connsiteX11" fmla="*/ 1628471 w 2467464"/>
                <a:gd name="connsiteY11" fmla="*/ 8585 h 3380270"/>
                <a:gd name="connsiteX0" fmla="*/ 1333831 w 2172824"/>
                <a:gd name="connsiteY0" fmla="*/ 8585 h 2608110"/>
                <a:gd name="connsiteX1" fmla="*/ 1658164 w 2172824"/>
                <a:gd name="connsiteY1" fmla="*/ 0 h 2608110"/>
                <a:gd name="connsiteX2" fmla="*/ 2145830 w 2172824"/>
                <a:gd name="connsiteY2" fmla="*/ 398614 h 2608110"/>
                <a:gd name="connsiteX3" fmla="*/ 2051630 w 2172824"/>
                <a:gd name="connsiteY3" fmla="*/ 1319861 h 2608110"/>
                <a:gd name="connsiteX4" fmla="*/ 1704238 w 2172824"/>
                <a:gd name="connsiteY4" fmla="*/ 1553375 h 2608110"/>
                <a:gd name="connsiteX5" fmla="*/ 1177578 w 2172824"/>
                <a:gd name="connsiteY5" fmla="*/ 2007148 h 2608110"/>
                <a:gd name="connsiteX6" fmla="*/ 719160 w 2172824"/>
                <a:gd name="connsiteY6" fmla="*/ 2254414 h 2608110"/>
                <a:gd name="connsiteX7" fmla="*/ 298009 w 2172824"/>
                <a:gd name="connsiteY7" fmla="*/ 2468051 h 2608110"/>
                <a:gd name="connsiteX8" fmla="*/ 0 w 2172824"/>
                <a:gd name="connsiteY8" fmla="*/ 2608110 h 2608110"/>
                <a:gd name="connsiteX9" fmla="*/ 17338 w 2172824"/>
                <a:gd name="connsiteY9" fmla="*/ 2241080 h 2608110"/>
                <a:gd name="connsiteX10" fmla="*/ 758549 w 2172824"/>
                <a:gd name="connsiteY10" fmla="*/ 800597 h 2608110"/>
                <a:gd name="connsiteX11" fmla="*/ 1333831 w 2172824"/>
                <a:gd name="connsiteY11" fmla="*/ 8585 h 2608110"/>
                <a:gd name="connsiteX0" fmla="*/ 1333831 w 2172824"/>
                <a:gd name="connsiteY0" fmla="*/ 8585 h 2608110"/>
                <a:gd name="connsiteX1" fmla="*/ 1658164 w 2172824"/>
                <a:gd name="connsiteY1" fmla="*/ 0 h 2608110"/>
                <a:gd name="connsiteX2" fmla="*/ 2145830 w 2172824"/>
                <a:gd name="connsiteY2" fmla="*/ 398614 h 2608110"/>
                <a:gd name="connsiteX3" fmla="*/ 2051630 w 2172824"/>
                <a:gd name="connsiteY3" fmla="*/ 1319861 h 2608110"/>
                <a:gd name="connsiteX4" fmla="*/ 1704238 w 2172824"/>
                <a:gd name="connsiteY4" fmla="*/ 1553375 h 2608110"/>
                <a:gd name="connsiteX5" fmla="*/ 1177578 w 2172824"/>
                <a:gd name="connsiteY5" fmla="*/ 2007148 h 2608110"/>
                <a:gd name="connsiteX6" fmla="*/ 719160 w 2172824"/>
                <a:gd name="connsiteY6" fmla="*/ 2254414 h 2608110"/>
                <a:gd name="connsiteX7" fmla="*/ 267529 w 2172824"/>
                <a:gd name="connsiteY7" fmla="*/ 2478211 h 2608110"/>
                <a:gd name="connsiteX8" fmla="*/ 0 w 2172824"/>
                <a:gd name="connsiteY8" fmla="*/ 2608110 h 2608110"/>
                <a:gd name="connsiteX9" fmla="*/ 17338 w 2172824"/>
                <a:gd name="connsiteY9" fmla="*/ 2241080 h 2608110"/>
                <a:gd name="connsiteX10" fmla="*/ 758549 w 2172824"/>
                <a:gd name="connsiteY10" fmla="*/ 800597 h 2608110"/>
                <a:gd name="connsiteX11" fmla="*/ 1333831 w 2172824"/>
                <a:gd name="connsiteY11" fmla="*/ 8585 h 2608110"/>
                <a:gd name="connsiteX0" fmla="*/ 1425271 w 2264264"/>
                <a:gd name="connsiteY0" fmla="*/ 8585 h 2618270"/>
                <a:gd name="connsiteX1" fmla="*/ 1749604 w 2264264"/>
                <a:gd name="connsiteY1" fmla="*/ 0 h 2618270"/>
                <a:gd name="connsiteX2" fmla="*/ 2237270 w 2264264"/>
                <a:gd name="connsiteY2" fmla="*/ 398614 h 2618270"/>
                <a:gd name="connsiteX3" fmla="*/ 2143070 w 2264264"/>
                <a:gd name="connsiteY3" fmla="*/ 1319861 h 2618270"/>
                <a:gd name="connsiteX4" fmla="*/ 1795678 w 2264264"/>
                <a:gd name="connsiteY4" fmla="*/ 1553375 h 2618270"/>
                <a:gd name="connsiteX5" fmla="*/ 1269018 w 2264264"/>
                <a:gd name="connsiteY5" fmla="*/ 2007148 h 2618270"/>
                <a:gd name="connsiteX6" fmla="*/ 810600 w 2264264"/>
                <a:gd name="connsiteY6" fmla="*/ 2254414 h 2618270"/>
                <a:gd name="connsiteX7" fmla="*/ 358969 w 2264264"/>
                <a:gd name="connsiteY7" fmla="*/ 2478211 h 2618270"/>
                <a:gd name="connsiteX8" fmla="*/ 0 w 2264264"/>
                <a:gd name="connsiteY8" fmla="*/ 2618270 h 2618270"/>
                <a:gd name="connsiteX9" fmla="*/ 108778 w 2264264"/>
                <a:gd name="connsiteY9" fmla="*/ 2241080 h 2618270"/>
                <a:gd name="connsiteX10" fmla="*/ 849989 w 2264264"/>
                <a:gd name="connsiteY10" fmla="*/ 800597 h 2618270"/>
                <a:gd name="connsiteX11" fmla="*/ 1425271 w 2264264"/>
                <a:gd name="connsiteY11" fmla="*/ 8585 h 2618270"/>
                <a:gd name="connsiteX0" fmla="*/ 1425271 w 2303149"/>
                <a:gd name="connsiteY0" fmla="*/ 8585 h 2618270"/>
                <a:gd name="connsiteX1" fmla="*/ 1749604 w 2303149"/>
                <a:gd name="connsiteY1" fmla="*/ 0 h 2618270"/>
                <a:gd name="connsiteX2" fmla="*/ 2237270 w 2303149"/>
                <a:gd name="connsiteY2" fmla="*/ 398614 h 2618270"/>
                <a:gd name="connsiteX3" fmla="*/ 2295470 w 2303149"/>
                <a:gd name="connsiteY3" fmla="*/ 862661 h 2618270"/>
                <a:gd name="connsiteX4" fmla="*/ 1795678 w 2303149"/>
                <a:gd name="connsiteY4" fmla="*/ 1553375 h 2618270"/>
                <a:gd name="connsiteX5" fmla="*/ 1269018 w 2303149"/>
                <a:gd name="connsiteY5" fmla="*/ 2007148 h 2618270"/>
                <a:gd name="connsiteX6" fmla="*/ 810600 w 2303149"/>
                <a:gd name="connsiteY6" fmla="*/ 2254414 h 2618270"/>
                <a:gd name="connsiteX7" fmla="*/ 358969 w 2303149"/>
                <a:gd name="connsiteY7" fmla="*/ 2478211 h 2618270"/>
                <a:gd name="connsiteX8" fmla="*/ 0 w 2303149"/>
                <a:gd name="connsiteY8" fmla="*/ 2618270 h 2618270"/>
                <a:gd name="connsiteX9" fmla="*/ 108778 w 2303149"/>
                <a:gd name="connsiteY9" fmla="*/ 2241080 h 2618270"/>
                <a:gd name="connsiteX10" fmla="*/ 849989 w 2303149"/>
                <a:gd name="connsiteY10" fmla="*/ 800597 h 2618270"/>
                <a:gd name="connsiteX11" fmla="*/ 1425271 w 2303149"/>
                <a:gd name="connsiteY11" fmla="*/ 8585 h 2618270"/>
                <a:gd name="connsiteX0" fmla="*/ 1425271 w 2303149"/>
                <a:gd name="connsiteY0" fmla="*/ 8585 h 2618270"/>
                <a:gd name="connsiteX1" fmla="*/ 1749604 w 2303149"/>
                <a:gd name="connsiteY1" fmla="*/ 0 h 2618270"/>
                <a:gd name="connsiteX2" fmla="*/ 2237270 w 2303149"/>
                <a:gd name="connsiteY2" fmla="*/ 398614 h 2618270"/>
                <a:gd name="connsiteX3" fmla="*/ 2295470 w 2303149"/>
                <a:gd name="connsiteY3" fmla="*/ 862661 h 2618270"/>
                <a:gd name="connsiteX4" fmla="*/ 2120798 w 2303149"/>
                <a:gd name="connsiteY4" fmla="*/ 1309535 h 2618270"/>
                <a:gd name="connsiteX5" fmla="*/ 1269018 w 2303149"/>
                <a:gd name="connsiteY5" fmla="*/ 2007148 h 2618270"/>
                <a:gd name="connsiteX6" fmla="*/ 810600 w 2303149"/>
                <a:gd name="connsiteY6" fmla="*/ 2254414 h 2618270"/>
                <a:gd name="connsiteX7" fmla="*/ 358969 w 2303149"/>
                <a:gd name="connsiteY7" fmla="*/ 2478211 h 2618270"/>
                <a:gd name="connsiteX8" fmla="*/ 0 w 2303149"/>
                <a:gd name="connsiteY8" fmla="*/ 2618270 h 2618270"/>
                <a:gd name="connsiteX9" fmla="*/ 108778 w 2303149"/>
                <a:gd name="connsiteY9" fmla="*/ 2241080 h 2618270"/>
                <a:gd name="connsiteX10" fmla="*/ 849989 w 2303149"/>
                <a:gd name="connsiteY10" fmla="*/ 800597 h 2618270"/>
                <a:gd name="connsiteX11" fmla="*/ 1425271 w 2303149"/>
                <a:gd name="connsiteY11" fmla="*/ 8585 h 2618270"/>
                <a:gd name="connsiteX0" fmla="*/ 1425271 w 2303149"/>
                <a:gd name="connsiteY0" fmla="*/ 8585 h 2618270"/>
                <a:gd name="connsiteX1" fmla="*/ 1749604 w 2303149"/>
                <a:gd name="connsiteY1" fmla="*/ 0 h 2618270"/>
                <a:gd name="connsiteX2" fmla="*/ 2237270 w 2303149"/>
                <a:gd name="connsiteY2" fmla="*/ 398614 h 2618270"/>
                <a:gd name="connsiteX3" fmla="*/ 2295470 w 2303149"/>
                <a:gd name="connsiteY3" fmla="*/ 862661 h 2618270"/>
                <a:gd name="connsiteX4" fmla="*/ 2120798 w 2303149"/>
                <a:gd name="connsiteY4" fmla="*/ 1309535 h 2618270"/>
                <a:gd name="connsiteX5" fmla="*/ 1269018 w 2303149"/>
                <a:gd name="connsiteY5" fmla="*/ 2007148 h 2618270"/>
                <a:gd name="connsiteX6" fmla="*/ 810600 w 2303149"/>
                <a:gd name="connsiteY6" fmla="*/ 2254414 h 2618270"/>
                <a:gd name="connsiteX7" fmla="*/ 287849 w 2303149"/>
                <a:gd name="connsiteY7" fmla="*/ 2559491 h 2618270"/>
                <a:gd name="connsiteX8" fmla="*/ 0 w 2303149"/>
                <a:gd name="connsiteY8" fmla="*/ 2618270 h 2618270"/>
                <a:gd name="connsiteX9" fmla="*/ 108778 w 2303149"/>
                <a:gd name="connsiteY9" fmla="*/ 2241080 h 2618270"/>
                <a:gd name="connsiteX10" fmla="*/ 849989 w 2303149"/>
                <a:gd name="connsiteY10" fmla="*/ 800597 h 2618270"/>
                <a:gd name="connsiteX11" fmla="*/ 1425271 w 2303149"/>
                <a:gd name="connsiteY11" fmla="*/ 8585 h 2618270"/>
                <a:gd name="connsiteX0" fmla="*/ 1547191 w 2425069"/>
                <a:gd name="connsiteY0" fmla="*/ 8585 h 3146590"/>
                <a:gd name="connsiteX1" fmla="*/ 1871524 w 2425069"/>
                <a:gd name="connsiteY1" fmla="*/ 0 h 3146590"/>
                <a:gd name="connsiteX2" fmla="*/ 2359190 w 2425069"/>
                <a:gd name="connsiteY2" fmla="*/ 398614 h 3146590"/>
                <a:gd name="connsiteX3" fmla="*/ 2417390 w 2425069"/>
                <a:gd name="connsiteY3" fmla="*/ 862661 h 3146590"/>
                <a:gd name="connsiteX4" fmla="*/ 2242718 w 2425069"/>
                <a:gd name="connsiteY4" fmla="*/ 1309535 h 3146590"/>
                <a:gd name="connsiteX5" fmla="*/ 1390938 w 2425069"/>
                <a:gd name="connsiteY5" fmla="*/ 2007148 h 3146590"/>
                <a:gd name="connsiteX6" fmla="*/ 932520 w 2425069"/>
                <a:gd name="connsiteY6" fmla="*/ 2254414 h 3146590"/>
                <a:gd name="connsiteX7" fmla="*/ 409769 w 2425069"/>
                <a:gd name="connsiteY7" fmla="*/ 2559491 h 3146590"/>
                <a:gd name="connsiteX8" fmla="*/ 0 w 2425069"/>
                <a:gd name="connsiteY8" fmla="*/ 3146590 h 3146590"/>
                <a:gd name="connsiteX9" fmla="*/ 230698 w 2425069"/>
                <a:gd name="connsiteY9" fmla="*/ 2241080 h 3146590"/>
                <a:gd name="connsiteX10" fmla="*/ 971909 w 2425069"/>
                <a:gd name="connsiteY10" fmla="*/ 800597 h 3146590"/>
                <a:gd name="connsiteX11" fmla="*/ 1547191 w 2425069"/>
                <a:gd name="connsiteY11" fmla="*/ 8585 h 3146590"/>
                <a:gd name="connsiteX0" fmla="*/ 1547191 w 2425069"/>
                <a:gd name="connsiteY0" fmla="*/ 8585 h 3146590"/>
                <a:gd name="connsiteX1" fmla="*/ 1871524 w 2425069"/>
                <a:gd name="connsiteY1" fmla="*/ 0 h 3146590"/>
                <a:gd name="connsiteX2" fmla="*/ 2359190 w 2425069"/>
                <a:gd name="connsiteY2" fmla="*/ 398614 h 3146590"/>
                <a:gd name="connsiteX3" fmla="*/ 2417390 w 2425069"/>
                <a:gd name="connsiteY3" fmla="*/ 862661 h 3146590"/>
                <a:gd name="connsiteX4" fmla="*/ 2242718 w 2425069"/>
                <a:gd name="connsiteY4" fmla="*/ 1309535 h 3146590"/>
                <a:gd name="connsiteX5" fmla="*/ 1390938 w 2425069"/>
                <a:gd name="connsiteY5" fmla="*/ 2007148 h 3146590"/>
                <a:gd name="connsiteX6" fmla="*/ 932520 w 2425069"/>
                <a:gd name="connsiteY6" fmla="*/ 2254414 h 3146590"/>
                <a:gd name="connsiteX7" fmla="*/ 389449 w 2425069"/>
                <a:gd name="connsiteY7" fmla="*/ 2945571 h 3146590"/>
                <a:gd name="connsiteX8" fmla="*/ 0 w 2425069"/>
                <a:gd name="connsiteY8" fmla="*/ 3146590 h 3146590"/>
                <a:gd name="connsiteX9" fmla="*/ 230698 w 2425069"/>
                <a:gd name="connsiteY9" fmla="*/ 2241080 h 3146590"/>
                <a:gd name="connsiteX10" fmla="*/ 971909 w 2425069"/>
                <a:gd name="connsiteY10" fmla="*/ 800597 h 3146590"/>
                <a:gd name="connsiteX11" fmla="*/ 1547191 w 2425069"/>
                <a:gd name="connsiteY11" fmla="*/ 8585 h 3146590"/>
                <a:gd name="connsiteX0" fmla="*/ 1547191 w 2425069"/>
                <a:gd name="connsiteY0" fmla="*/ 8585 h 3146590"/>
                <a:gd name="connsiteX1" fmla="*/ 1871524 w 2425069"/>
                <a:gd name="connsiteY1" fmla="*/ 0 h 3146590"/>
                <a:gd name="connsiteX2" fmla="*/ 2359190 w 2425069"/>
                <a:gd name="connsiteY2" fmla="*/ 398614 h 3146590"/>
                <a:gd name="connsiteX3" fmla="*/ 2417390 w 2425069"/>
                <a:gd name="connsiteY3" fmla="*/ 862661 h 3146590"/>
                <a:gd name="connsiteX4" fmla="*/ 2242718 w 2425069"/>
                <a:gd name="connsiteY4" fmla="*/ 1309535 h 3146590"/>
                <a:gd name="connsiteX5" fmla="*/ 1390938 w 2425069"/>
                <a:gd name="connsiteY5" fmla="*/ 2007148 h 3146590"/>
                <a:gd name="connsiteX6" fmla="*/ 963000 w 2425069"/>
                <a:gd name="connsiteY6" fmla="*/ 2620174 h 3146590"/>
                <a:gd name="connsiteX7" fmla="*/ 389449 w 2425069"/>
                <a:gd name="connsiteY7" fmla="*/ 2945571 h 3146590"/>
                <a:gd name="connsiteX8" fmla="*/ 0 w 2425069"/>
                <a:gd name="connsiteY8" fmla="*/ 3146590 h 3146590"/>
                <a:gd name="connsiteX9" fmla="*/ 230698 w 2425069"/>
                <a:gd name="connsiteY9" fmla="*/ 2241080 h 3146590"/>
                <a:gd name="connsiteX10" fmla="*/ 971909 w 2425069"/>
                <a:gd name="connsiteY10" fmla="*/ 800597 h 3146590"/>
                <a:gd name="connsiteX11" fmla="*/ 1547191 w 2425069"/>
                <a:gd name="connsiteY11" fmla="*/ 8585 h 3146590"/>
                <a:gd name="connsiteX0" fmla="*/ 1547191 w 2425069"/>
                <a:gd name="connsiteY0" fmla="*/ 8585 h 3146590"/>
                <a:gd name="connsiteX1" fmla="*/ 1871524 w 2425069"/>
                <a:gd name="connsiteY1" fmla="*/ 0 h 3146590"/>
                <a:gd name="connsiteX2" fmla="*/ 2359190 w 2425069"/>
                <a:gd name="connsiteY2" fmla="*/ 398614 h 3146590"/>
                <a:gd name="connsiteX3" fmla="*/ 2417390 w 2425069"/>
                <a:gd name="connsiteY3" fmla="*/ 862661 h 3146590"/>
                <a:gd name="connsiteX4" fmla="*/ 2242718 w 2425069"/>
                <a:gd name="connsiteY4" fmla="*/ 1309535 h 3146590"/>
                <a:gd name="connsiteX5" fmla="*/ 1624618 w 2425069"/>
                <a:gd name="connsiteY5" fmla="*/ 2250988 h 3146590"/>
                <a:gd name="connsiteX6" fmla="*/ 963000 w 2425069"/>
                <a:gd name="connsiteY6" fmla="*/ 2620174 h 3146590"/>
                <a:gd name="connsiteX7" fmla="*/ 389449 w 2425069"/>
                <a:gd name="connsiteY7" fmla="*/ 2945571 h 3146590"/>
                <a:gd name="connsiteX8" fmla="*/ 0 w 2425069"/>
                <a:gd name="connsiteY8" fmla="*/ 3146590 h 3146590"/>
                <a:gd name="connsiteX9" fmla="*/ 230698 w 2425069"/>
                <a:gd name="connsiteY9" fmla="*/ 2241080 h 3146590"/>
                <a:gd name="connsiteX10" fmla="*/ 971909 w 2425069"/>
                <a:gd name="connsiteY10" fmla="*/ 800597 h 3146590"/>
                <a:gd name="connsiteX11" fmla="*/ 1547191 w 2425069"/>
                <a:gd name="connsiteY11" fmla="*/ 8585 h 3146590"/>
                <a:gd name="connsiteX0" fmla="*/ 1547191 w 2425069"/>
                <a:gd name="connsiteY0" fmla="*/ 8585 h 3146590"/>
                <a:gd name="connsiteX1" fmla="*/ 1871524 w 2425069"/>
                <a:gd name="connsiteY1" fmla="*/ 0 h 3146590"/>
                <a:gd name="connsiteX2" fmla="*/ 2359190 w 2425069"/>
                <a:gd name="connsiteY2" fmla="*/ 398614 h 3146590"/>
                <a:gd name="connsiteX3" fmla="*/ 2417390 w 2425069"/>
                <a:gd name="connsiteY3" fmla="*/ 862661 h 3146590"/>
                <a:gd name="connsiteX4" fmla="*/ 2293518 w 2425069"/>
                <a:gd name="connsiteY4" fmla="*/ 1695615 h 3146590"/>
                <a:gd name="connsiteX5" fmla="*/ 1624618 w 2425069"/>
                <a:gd name="connsiteY5" fmla="*/ 2250988 h 3146590"/>
                <a:gd name="connsiteX6" fmla="*/ 963000 w 2425069"/>
                <a:gd name="connsiteY6" fmla="*/ 2620174 h 3146590"/>
                <a:gd name="connsiteX7" fmla="*/ 389449 w 2425069"/>
                <a:gd name="connsiteY7" fmla="*/ 2945571 h 3146590"/>
                <a:gd name="connsiteX8" fmla="*/ 0 w 2425069"/>
                <a:gd name="connsiteY8" fmla="*/ 3146590 h 3146590"/>
                <a:gd name="connsiteX9" fmla="*/ 230698 w 2425069"/>
                <a:gd name="connsiteY9" fmla="*/ 2241080 h 3146590"/>
                <a:gd name="connsiteX10" fmla="*/ 971909 w 2425069"/>
                <a:gd name="connsiteY10" fmla="*/ 800597 h 3146590"/>
                <a:gd name="connsiteX11" fmla="*/ 1547191 w 2425069"/>
                <a:gd name="connsiteY11" fmla="*/ 8585 h 3146590"/>
                <a:gd name="connsiteX0" fmla="*/ 1547191 w 2425069"/>
                <a:gd name="connsiteY0" fmla="*/ 8585 h 3146590"/>
                <a:gd name="connsiteX1" fmla="*/ 1871524 w 2425069"/>
                <a:gd name="connsiteY1" fmla="*/ 0 h 3146590"/>
                <a:gd name="connsiteX2" fmla="*/ 2359190 w 2425069"/>
                <a:gd name="connsiteY2" fmla="*/ 398614 h 3146590"/>
                <a:gd name="connsiteX3" fmla="*/ 2417390 w 2425069"/>
                <a:gd name="connsiteY3" fmla="*/ 862661 h 3146590"/>
                <a:gd name="connsiteX4" fmla="*/ 2376458 w 2425069"/>
                <a:gd name="connsiteY4" fmla="*/ 1275628 h 3146590"/>
                <a:gd name="connsiteX5" fmla="*/ 2293518 w 2425069"/>
                <a:gd name="connsiteY5" fmla="*/ 1695615 h 3146590"/>
                <a:gd name="connsiteX6" fmla="*/ 1624618 w 2425069"/>
                <a:gd name="connsiteY6" fmla="*/ 2250988 h 3146590"/>
                <a:gd name="connsiteX7" fmla="*/ 963000 w 2425069"/>
                <a:gd name="connsiteY7" fmla="*/ 2620174 h 3146590"/>
                <a:gd name="connsiteX8" fmla="*/ 389449 w 2425069"/>
                <a:gd name="connsiteY8" fmla="*/ 2945571 h 3146590"/>
                <a:gd name="connsiteX9" fmla="*/ 0 w 2425069"/>
                <a:gd name="connsiteY9" fmla="*/ 3146590 h 3146590"/>
                <a:gd name="connsiteX10" fmla="*/ 230698 w 2425069"/>
                <a:gd name="connsiteY10" fmla="*/ 2241080 h 3146590"/>
                <a:gd name="connsiteX11" fmla="*/ 971909 w 2425069"/>
                <a:gd name="connsiteY11" fmla="*/ 800597 h 3146590"/>
                <a:gd name="connsiteX12" fmla="*/ 1547191 w 2425069"/>
                <a:gd name="connsiteY12" fmla="*/ 8585 h 3146590"/>
                <a:gd name="connsiteX0" fmla="*/ 1547191 w 2427258"/>
                <a:gd name="connsiteY0" fmla="*/ 8585 h 3146590"/>
                <a:gd name="connsiteX1" fmla="*/ 1871524 w 2427258"/>
                <a:gd name="connsiteY1" fmla="*/ 0 h 3146590"/>
                <a:gd name="connsiteX2" fmla="*/ 2359190 w 2427258"/>
                <a:gd name="connsiteY2" fmla="*/ 398614 h 3146590"/>
                <a:gd name="connsiteX3" fmla="*/ 2417390 w 2427258"/>
                <a:gd name="connsiteY3" fmla="*/ 862661 h 3146590"/>
                <a:gd name="connsiteX4" fmla="*/ 2427258 w 2427258"/>
                <a:gd name="connsiteY4" fmla="*/ 1285788 h 3146590"/>
                <a:gd name="connsiteX5" fmla="*/ 2293518 w 2427258"/>
                <a:gd name="connsiteY5" fmla="*/ 1695615 h 3146590"/>
                <a:gd name="connsiteX6" fmla="*/ 1624618 w 2427258"/>
                <a:gd name="connsiteY6" fmla="*/ 2250988 h 3146590"/>
                <a:gd name="connsiteX7" fmla="*/ 963000 w 2427258"/>
                <a:gd name="connsiteY7" fmla="*/ 2620174 h 3146590"/>
                <a:gd name="connsiteX8" fmla="*/ 389449 w 2427258"/>
                <a:gd name="connsiteY8" fmla="*/ 2945571 h 3146590"/>
                <a:gd name="connsiteX9" fmla="*/ 0 w 2427258"/>
                <a:gd name="connsiteY9" fmla="*/ 3146590 h 3146590"/>
                <a:gd name="connsiteX10" fmla="*/ 230698 w 2427258"/>
                <a:gd name="connsiteY10" fmla="*/ 2241080 h 3146590"/>
                <a:gd name="connsiteX11" fmla="*/ 971909 w 2427258"/>
                <a:gd name="connsiteY11" fmla="*/ 800597 h 3146590"/>
                <a:gd name="connsiteX12" fmla="*/ 1547191 w 2427258"/>
                <a:gd name="connsiteY12" fmla="*/ 8585 h 3146590"/>
                <a:gd name="connsiteX0" fmla="*/ 1415306 w 2295373"/>
                <a:gd name="connsiteY0" fmla="*/ 8585 h 2945571"/>
                <a:gd name="connsiteX1" fmla="*/ 1739639 w 2295373"/>
                <a:gd name="connsiteY1" fmla="*/ 0 h 2945571"/>
                <a:gd name="connsiteX2" fmla="*/ 2227305 w 2295373"/>
                <a:gd name="connsiteY2" fmla="*/ 398614 h 2945571"/>
                <a:gd name="connsiteX3" fmla="*/ 2285505 w 2295373"/>
                <a:gd name="connsiteY3" fmla="*/ 862661 h 2945571"/>
                <a:gd name="connsiteX4" fmla="*/ 2295373 w 2295373"/>
                <a:gd name="connsiteY4" fmla="*/ 1285788 h 2945571"/>
                <a:gd name="connsiteX5" fmla="*/ 2161633 w 2295373"/>
                <a:gd name="connsiteY5" fmla="*/ 1695615 h 2945571"/>
                <a:gd name="connsiteX6" fmla="*/ 1492733 w 2295373"/>
                <a:gd name="connsiteY6" fmla="*/ 2250988 h 2945571"/>
                <a:gd name="connsiteX7" fmla="*/ 831115 w 2295373"/>
                <a:gd name="connsiteY7" fmla="*/ 2620174 h 2945571"/>
                <a:gd name="connsiteX8" fmla="*/ 257564 w 2295373"/>
                <a:gd name="connsiteY8" fmla="*/ 2945571 h 2945571"/>
                <a:gd name="connsiteX9" fmla="*/ 0 w 2295373"/>
                <a:gd name="connsiteY9" fmla="*/ 2663013 h 2945571"/>
                <a:gd name="connsiteX10" fmla="*/ 98813 w 2295373"/>
                <a:gd name="connsiteY10" fmla="*/ 2241080 h 2945571"/>
                <a:gd name="connsiteX11" fmla="*/ 840024 w 2295373"/>
                <a:gd name="connsiteY11" fmla="*/ 800597 h 2945571"/>
                <a:gd name="connsiteX12" fmla="*/ 1415306 w 2295373"/>
                <a:gd name="connsiteY12" fmla="*/ 8585 h 2945571"/>
                <a:gd name="connsiteX0" fmla="*/ 1415306 w 2295373"/>
                <a:gd name="connsiteY0" fmla="*/ 8585 h 2663013"/>
                <a:gd name="connsiteX1" fmla="*/ 1739639 w 2295373"/>
                <a:gd name="connsiteY1" fmla="*/ 0 h 2663013"/>
                <a:gd name="connsiteX2" fmla="*/ 2227305 w 2295373"/>
                <a:gd name="connsiteY2" fmla="*/ 398614 h 2663013"/>
                <a:gd name="connsiteX3" fmla="*/ 2285505 w 2295373"/>
                <a:gd name="connsiteY3" fmla="*/ 862661 h 2663013"/>
                <a:gd name="connsiteX4" fmla="*/ 2295373 w 2295373"/>
                <a:gd name="connsiteY4" fmla="*/ 1285788 h 2663013"/>
                <a:gd name="connsiteX5" fmla="*/ 2161633 w 2295373"/>
                <a:gd name="connsiteY5" fmla="*/ 1695615 h 2663013"/>
                <a:gd name="connsiteX6" fmla="*/ 1492733 w 2295373"/>
                <a:gd name="connsiteY6" fmla="*/ 2250988 h 2663013"/>
                <a:gd name="connsiteX7" fmla="*/ 831115 w 2295373"/>
                <a:gd name="connsiteY7" fmla="*/ 2620174 h 2663013"/>
                <a:gd name="connsiteX8" fmla="*/ 442202 w 2295373"/>
                <a:gd name="connsiteY8" fmla="*/ 2444409 h 2663013"/>
                <a:gd name="connsiteX9" fmla="*/ 0 w 2295373"/>
                <a:gd name="connsiteY9" fmla="*/ 2663013 h 2663013"/>
                <a:gd name="connsiteX10" fmla="*/ 98813 w 2295373"/>
                <a:gd name="connsiteY10" fmla="*/ 2241080 h 2663013"/>
                <a:gd name="connsiteX11" fmla="*/ 840024 w 2295373"/>
                <a:gd name="connsiteY11" fmla="*/ 800597 h 2663013"/>
                <a:gd name="connsiteX12" fmla="*/ 1415306 w 2295373"/>
                <a:gd name="connsiteY12" fmla="*/ 8585 h 2663013"/>
                <a:gd name="connsiteX0" fmla="*/ 1415306 w 2295373"/>
                <a:gd name="connsiteY0" fmla="*/ 8585 h 2663013"/>
                <a:gd name="connsiteX1" fmla="*/ 1739639 w 2295373"/>
                <a:gd name="connsiteY1" fmla="*/ 0 h 2663013"/>
                <a:gd name="connsiteX2" fmla="*/ 2227305 w 2295373"/>
                <a:gd name="connsiteY2" fmla="*/ 398614 h 2663013"/>
                <a:gd name="connsiteX3" fmla="*/ 2285505 w 2295373"/>
                <a:gd name="connsiteY3" fmla="*/ 862661 h 2663013"/>
                <a:gd name="connsiteX4" fmla="*/ 2295373 w 2295373"/>
                <a:gd name="connsiteY4" fmla="*/ 1285788 h 2663013"/>
                <a:gd name="connsiteX5" fmla="*/ 2161633 w 2295373"/>
                <a:gd name="connsiteY5" fmla="*/ 1695615 h 2663013"/>
                <a:gd name="connsiteX6" fmla="*/ 1492733 w 2295373"/>
                <a:gd name="connsiteY6" fmla="*/ 2250988 h 2663013"/>
                <a:gd name="connsiteX7" fmla="*/ 1050923 w 2295373"/>
                <a:gd name="connsiteY7" fmla="*/ 2127804 h 2663013"/>
                <a:gd name="connsiteX8" fmla="*/ 442202 w 2295373"/>
                <a:gd name="connsiteY8" fmla="*/ 2444409 h 2663013"/>
                <a:gd name="connsiteX9" fmla="*/ 0 w 2295373"/>
                <a:gd name="connsiteY9" fmla="*/ 2663013 h 2663013"/>
                <a:gd name="connsiteX10" fmla="*/ 98813 w 2295373"/>
                <a:gd name="connsiteY10" fmla="*/ 2241080 h 2663013"/>
                <a:gd name="connsiteX11" fmla="*/ 840024 w 2295373"/>
                <a:gd name="connsiteY11" fmla="*/ 800597 h 2663013"/>
                <a:gd name="connsiteX12" fmla="*/ 1415306 w 2295373"/>
                <a:gd name="connsiteY12" fmla="*/ 8585 h 2663013"/>
                <a:gd name="connsiteX0" fmla="*/ 1415306 w 2295373"/>
                <a:gd name="connsiteY0" fmla="*/ 8585 h 2663013"/>
                <a:gd name="connsiteX1" fmla="*/ 1739639 w 2295373"/>
                <a:gd name="connsiteY1" fmla="*/ 0 h 2663013"/>
                <a:gd name="connsiteX2" fmla="*/ 2227305 w 2295373"/>
                <a:gd name="connsiteY2" fmla="*/ 398614 h 2663013"/>
                <a:gd name="connsiteX3" fmla="*/ 2285505 w 2295373"/>
                <a:gd name="connsiteY3" fmla="*/ 862661 h 2663013"/>
                <a:gd name="connsiteX4" fmla="*/ 2295373 w 2295373"/>
                <a:gd name="connsiteY4" fmla="*/ 1285788 h 2663013"/>
                <a:gd name="connsiteX5" fmla="*/ 2161633 w 2295373"/>
                <a:gd name="connsiteY5" fmla="*/ 1695615 h 2663013"/>
                <a:gd name="connsiteX6" fmla="*/ 1580656 w 2295373"/>
                <a:gd name="connsiteY6" fmla="*/ 1776203 h 2663013"/>
                <a:gd name="connsiteX7" fmla="*/ 1050923 w 2295373"/>
                <a:gd name="connsiteY7" fmla="*/ 2127804 h 2663013"/>
                <a:gd name="connsiteX8" fmla="*/ 442202 w 2295373"/>
                <a:gd name="connsiteY8" fmla="*/ 2444409 h 2663013"/>
                <a:gd name="connsiteX9" fmla="*/ 0 w 2295373"/>
                <a:gd name="connsiteY9" fmla="*/ 2663013 h 2663013"/>
                <a:gd name="connsiteX10" fmla="*/ 98813 w 2295373"/>
                <a:gd name="connsiteY10" fmla="*/ 2241080 h 2663013"/>
                <a:gd name="connsiteX11" fmla="*/ 840024 w 2295373"/>
                <a:gd name="connsiteY11" fmla="*/ 800597 h 2663013"/>
                <a:gd name="connsiteX12" fmla="*/ 1415306 w 2295373"/>
                <a:gd name="connsiteY12" fmla="*/ 8585 h 2663013"/>
                <a:gd name="connsiteX0" fmla="*/ 1415306 w 2295373"/>
                <a:gd name="connsiteY0" fmla="*/ 8585 h 2663013"/>
                <a:gd name="connsiteX1" fmla="*/ 1739639 w 2295373"/>
                <a:gd name="connsiteY1" fmla="*/ 0 h 2663013"/>
                <a:gd name="connsiteX2" fmla="*/ 2227305 w 2295373"/>
                <a:gd name="connsiteY2" fmla="*/ 398614 h 2663013"/>
                <a:gd name="connsiteX3" fmla="*/ 2285505 w 2295373"/>
                <a:gd name="connsiteY3" fmla="*/ 862661 h 2663013"/>
                <a:gd name="connsiteX4" fmla="*/ 2295373 w 2295373"/>
                <a:gd name="connsiteY4" fmla="*/ 1285788 h 2663013"/>
                <a:gd name="connsiteX5" fmla="*/ 2003371 w 2295373"/>
                <a:gd name="connsiteY5" fmla="*/ 1405469 h 2663013"/>
                <a:gd name="connsiteX6" fmla="*/ 1580656 w 2295373"/>
                <a:gd name="connsiteY6" fmla="*/ 1776203 h 2663013"/>
                <a:gd name="connsiteX7" fmla="*/ 1050923 w 2295373"/>
                <a:gd name="connsiteY7" fmla="*/ 2127804 h 2663013"/>
                <a:gd name="connsiteX8" fmla="*/ 442202 w 2295373"/>
                <a:gd name="connsiteY8" fmla="*/ 2444409 h 2663013"/>
                <a:gd name="connsiteX9" fmla="*/ 0 w 2295373"/>
                <a:gd name="connsiteY9" fmla="*/ 2663013 h 2663013"/>
                <a:gd name="connsiteX10" fmla="*/ 98813 w 2295373"/>
                <a:gd name="connsiteY10" fmla="*/ 2241080 h 2663013"/>
                <a:gd name="connsiteX11" fmla="*/ 840024 w 2295373"/>
                <a:gd name="connsiteY11" fmla="*/ 800597 h 2663013"/>
                <a:gd name="connsiteX12" fmla="*/ 1415306 w 2295373"/>
                <a:gd name="connsiteY12" fmla="*/ 8585 h 2663013"/>
                <a:gd name="connsiteX0" fmla="*/ 1415306 w 2293184"/>
                <a:gd name="connsiteY0" fmla="*/ 8585 h 2663013"/>
                <a:gd name="connsiteX1" fmla="*/ 1739639 w 2293184"/>
                <a:gd name="connsiteY1" fmla="*/ 0 h 2663013"/>
                <a:gd name="connsiteX2" fmla="*/ 2227305 w 2293184"/>
                <a:gd name="connsiteY2" fmla="*/ 398614 h 2663013"/>
                <a:gd name="connsiteX3" fmla="*/ 2285505 w 2293184"/>
                <a:gd name="connsiteY3" fmla="*/ 862661 h 2663013"/>
                <a:gd name="connsiteX4" fmla="*/ 2163488 w 2293184"/>
                <a:gd name="connsiteY4" fmla="*/ 1180280 h 2663013"/>
                <a:gd name="connsiteX5" fmla="*/ 2003371 w 2293184"/>
                <a:gd name="connsiteY5" fmla="*/ 1405469 h 2663013"/>
                <a:gd name="connsiteX6" fmla="*/ 1580656 w 2293184"/>
                <a:gd name="connsiteY6" fmla="*/ 1776203 h 2663013"/>
                <a:gd name="connsiteX7" fmla="*/ 1050923 w 2293184"/>
                <a:gd name="connsiteY7" fmla="*/ 2127804 h 2663013"/>
                <a:gd name="connsiteX8" fmla="*/ 442202 w 2293184"/>
                <a:gd name="connsiteY8" fmla="*/ 2444409 h 2663013"/>
                <a:gd name="connsiteX9" fmla="*/ 0 w 2293184"/>
                <a:gd name="connsiteY9" fmla="*/ 2663013 h 2663013"/>
                <a:gd name="connsiteX10" fmla="*/ 98813 w 2293184"/>
                <a:gd name="connsiteY10" fmla="*/ 2241080 h 2663013"/>
                <a:gd name="connsiteX11" fmla="*/ 840024 w 2293184"/>
                <a:gd name="connsiteY11" fmla="*/ 800597 h 2663013"/>
                <a:gd name="connsiteX12" fmla="*/ 1415306 w 2293184"/>
                <a:gd name="connsiteY12" fmla="*/ 8585 h 2663013"/>
                <a:gd name="connsiteX0" fmla="*/ 1415306 w 2293184"/>
                <a:gd name="connsiteY0" fmla="*/ 8585 h 2663013"/>
                <a:gd name="connsiteX1" fmla="*/ 1739639 w 2293184"/>
                <a:gd name="connsiteY1" fmla="*/ 0 h 2663013"/>
                <a:gd name="connsiteX2" fmla="*/ 2227305 w 2293184"/>
                <a:gd name="connsiteY2" fmla="*/ 398614 h 2663013"/>
                <a:gd name="connsiteX3" fmla="*/ 2285505 w 2293184"/>
                <a:gd name="connsiteY3" fmla="*/ 862661 h 2663013"/>
                <a:gd name="connsiteX4" fmla="*/ 2163488 w 2293184"/>
                <a:gd name="connsiteY4" fmla="*/ 1180280 h 2663013"/>
                <a:gd name="connsiteX5" fmla="*/ 2003371 w 2293184"/>
                <a:gd name="connsiteY5" fmla="*/ 1405469 h 2663013"/>
                <a:gd name="connsiteX6" fmla="*/ 1580656 w 2293184"/>
                <a:gd name="connsiteY6" fmla="*/ 1776203 h 2663013"/>
                <a:gd name="connsiteX7" fmla="*/ 1050923 w 2293184"/>
                <a:gd name="connsiteY7" fmla="*/ 2127804 h 2663013"/>
                <a:gd name="connsiteX8" fmla="*/ 468579 w 2293184"/>
                <a:gd name="connsiteY8" fmla="*/ 2453202 h 2663013"/>
                <a:gd name="connsiteX9" fmla="*/ 0 w 2293184"/>
                <a:gd name="connsiteY9" fmla="*/ 2663013 h 2663013"/>
                <a:gd name="connsiteX10" fmla="*/ 98813 w 2293184"/>
                <a:gd name="connsiteY10" fmla="*/ 2241080 h 2663013"/>
                <a:gd name="connsiteX11" fmla="*/ 840024 w 2293184"/>
                <a:gd name="connsiteY11" fmla="*/ 800597 h 2663013"/>
                <a:gd name="connsiteX12" fmla="*/ 1415306 w 2293184"/>
                <a:gd name="connsiteY12" fmla="*/ 8585 h 26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93184" h="2663013">
                  <a:moveTo>
                    <a:pt x="1415306" y="8585"/>
                  </a:moveTo>
                  <a:cubicBezTo>
                    <a:pt x="1597924" y="-7823"/>
                    <a:pt x="1486683" y="42785"/>
                    <a:pt x="1739639" y="0"/>
                  </a:cubicBezTo>
                  <a:cubicBezTo>
                    <a:pt x="1907666" y="208225"/>
                    <a:pt x="2091925" y="256599"/>
                    <a:pt x="2227305" y="398614"/>
                  </a:cubicBezTo>
                  <a:cubicBezTo>
                    <a:pt x="2322805" y="850963"/>
                    <a:pt x="2286720" y="454273"/>
                    <a:pt x="2285505" y="862661"/>
                  </a:cubicBezTo>
                  <a:lnTo>
                    <a:pt x="2163488" y="1180280"/>
                  </a:lnTo>
                  <a:lnTo>
                    <a:pt x="2003371" y="1405469"/>
                  </a:lnTo>
                  <a:lnTo>
                    <a:pt x="1580656" y="1776203"/>
                  </a:lnTo>
                  <a:lnTo>
                    <a:pt x="1050923" y="2127804"/>
                  </a:lnTo>
                  <a:lnTo>
                    <a:pt x="468579" y="2453202"/>
                  </a:lnTo>
                  <a:lnTo>
                    <a:pt x="0" y="2663013"/>
                  </a:lnTo>
                  <a:lnTo>
                    <a:pt x="98813" y="2241080"/>
                  </a:lnTo>
                  <a:lnTo>
                    <a:pt x="840024" y="800597"/>
                  </a:lnTo>
                  <a:cubicBezTo>
                    <a:pt x="1014851" y="563686"/>
                    <a:pt x="1240479" y="245496"/>
                    <a:pt x="1415306" y="8585"/>
                  </a:cubicBezTo>
                  <a:close/>
                </a:path>
              </a:pathLst>
            </a:custGeom>
            <a:solidFill>
              <a:srgbClr val="0070C0">
                <a:alpha val="25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A0F177-44D2-8C4B-FFC0-9595F48A5932}"/>
              </a:ext>
            </a:extLst>
          </p:cNvPr>
          <p:cNvGrpSpPr/>
          <p:nvPr/>
        </p:nvGrpSpPr>
        <p:grpSpPr>
          <a:xfrm>
            <a:off x="4586328" y="3312829"/>
            <a:ext cx="3768754" cy="2478322"/>
            <a:chOff x="4586328" y="3312829"/>
            <a:chExt cx="3768754" cy="247832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532BBE-8A00-F490-2D76-954965C355A3}"/>
                </a:ext>
              </a:extLst>
            </p:cNvPr>
            <p:cNvSpPr/>
            <p:nvPr/>
          </p:nvSpPr>
          <p:spPr>
            <a:xfrm>
              <a:off x="4586328" y="3947339"/>
              <a:ext cx="1322916" cy="4308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Can fly here on most days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30CAFBE-7869-FB98-F7F0-3BEDBBC5EAC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5247786" y="4378226"/>
              <a:ext cx="1844336" cy="92656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ED23A4F-F6E8-4ADC-BFCA-2DC2C875BCC7}"/>
                </a:ext>
              </a:extLst>
            </p:cNvPr>
            <p:cNvSpPr/>
            <p:nvPr/>
          </p:nvSpPr>
          <p:spPr>
            <a:xfrm>
              <a:off x="5782503" y="3312829"/>
              <a:ext cx="2572579" cy="2478322"/>
            </a:xfrm>
            <a:custGeom>
              <a:avLst/>
              <a:gdLst>
                <a:gd name="connsiteX0" fmla="*/ 0 w 885825"/>
                <a:gd name="connsiteY0" fmla="*/ 1981200 h 1981200"/>
                <a:gd name="connsiteX1" fmla="*/ 857250 w 885825"/>
                <a:gd name="connsiteY1" fmla="*/ 0 h 1981200"/>
                <a:gd name="connsiteX2" fmla="*/ 885825 w 885825"/>
                <a:gd name="connsiteY2" fmla="*/ 1114425 h 1981200"/>
                <a:gd name="connsiteX3" fmla="*/ 723900 w 885825"/>
                <a:gd name="connsiteY3" fmla="*/ 1323975 h 1981200"/>
                <a:gd name="connsiteX4" fmla="*/ 0 w 885825"/>
                <a:gd name="connsiteY4" fmla="*/ 1981200 h 1981200"/>
                <a:gd name="connsiteX0" fmla="*/ 0 w 885825"/>
                <a:gd name="connsiteY0" fmla="*/ 1876425 h 1876425"/>
                <a:gd name="connsiteX1" fmla="*/ 838200 w 885825"/>
                <a:gd name="connsiteY1" fmla="*/ 0 h 1876425"/>
                <a:gd name="connsiteX2" fmla="*/ 885825 w 885825"/>
                <a:gd name="connsiteY2" fmla="*/ 1009650 h 1876425"/>
                <a:gd name="connsiteX3" fmla="*/ 723900 w 885825"/>
                <a:gd name="connsiteY3" fmla="*/ 1219200 h 1876425"/>
                <a:gd name="connsiteX4" fmla="*/ 0 w 885825"/>
                <a:gd name="connsiteY4" fmla="*/ 1876425 h 1876425"/>
                <a:gd name="connsiteX0" fmla="*/ 0 w 885825"/>
                <a:gd name="connsiteY0" fmla="*/ 1885950 h 1885950"/>
                <a:gd name="connsiteX1" fmla="*/ 876300 w 885825"/>
                <a:gd name="connsiteY1" fmla="*/ 0 h 1885950"/>
                <a:gd name="connsiteX2" fmla="*/ 885825 w 885825"/>
                <a:gd name="connsiteY2" fmla="*/ 1019175 h 1885950"/>
                <a:gd name="connsiteX3" fmla="*/ 723900 w 885825"/>
                <a:gd name="connsiteY3" fmla="*/ 1228725 h 1885950"/>
                <a:gd name="connsiteX4" fmla="*/ 0 w 885825"/>
                <a:gd name="connsiteY4" fmla="*/ 1885950 h 1885950"/>
                <a:gd name="connsiteX0" fmla="*/ 0 w 885825"/>
                <a:gd name="connsiteY0" fmla="*/ 1885950 h 1920488"/>
                <a:gd name="connsiteX1" fmla="*/ 876300 w 885825"/>
                <a:gd name="connsiteY1" fmla="*/ 0 h 1920488"/>
                <a:gd name="connsiteX2" fmla="*/ 885825 w 885825"/>
                <a:gd name="connsiteY2" fmla="*/ 1019175 h 1920488"/>
                <a:gd name="connsiteX3" fmla="*/ 819315 w 885825"/>
                <a:gd name="connsiteY3" fmla="*/ 1920488 h 1920488"/>
                <a:gd name="connsiteX4" fmla="*/ 0 w 885825"/>
                <a:gd name="connsiteY4" fmla="*/ 1885950 h 1920488"/>
                <a:gd name="connsiteX0" fmla="*/ 0 w 925582"/>
                <a:gd name="connsiteY0" fmla="*/ 1933658 h 1933658"/>
                <a:gd name="connsiteX1" fmla="*/ 916057 w 925582"/>
                <a:gd name="connsiteY1" fmla="*/ 0 h 1933658"/>
                <a:gd name="connsiteX2" fmla="*/ 925582 w 925582"/>
                <a:gd name="connsiteY2" fmla="*/ 1019175 h 1933658"/>
                <a:gd name="connsiteX3" fmla="*/ 859072 w 925582"/>
                <a:gd name="connsiteY3" fmla="*/ 1920488 h 1933658"/>
                <a:gd name="connsiteX4" fmla="*/ 0 w 925582"/>
                <a:gd name="connsiteY4" fmla="*/ 1933658 h 1933658"/>
                <a:gd name="connsiteX0" fmla="*/ 0 w 1013046"/>
                <a:gd name="connsiteY0" fmla="*/ 1933658 h 1933658"/>
                <a:gd name="connsiteX1" fmla="*/ 916057 w 1013046"/>
                <a:gd name="connsiteY1" fmla="*/ 0 h 1933658"/>
                <a:gd name="connsiteX2" fmla="*/ 1013046 w 1013046"/>
                <a:gd name="connsiteY2" fmla="*/ 1790452 h 1933658"/>
                <a:gd name="connsiteX3" fmla="*/ 859072 w 1013046"/>
                <a:gd name="connsiteY3" fmla="*/ 1920488 h 1933658"/>
                <a:gd name="connsiteX4" fmla="*/ 0 w 1013046"/>
                <a:gd name="connsiteY4" fmla="*/ 1933658 h 1933658"/>
                <a:gd name="connsiteX0" fmla="*/ 0 w 1013046"/>
                <a:gd name="connsiteY0" fmla="*/ 558082 h 558082"/>
                <a:gd name="connsiteX1" fmla="*/ 987619 w 1013046"/>
                <a:gd name="connsiteY1" fmla="*/ 0 h 558082"/>
                <a:gd name="connsiteX2" fmla="*/ 1013046 w 1013046"/>
                <a:gd name="connsiteY2" fmla="*/ 414876 h 558082"/>
                <a:gd name="connsiteX3" fmla="*/ 859072 w 1013046"/>
                <a:gd name="connsiteY3" fmla="*/ 544912 h 558082"/>
                <a:gd name="connsiteX4" fmla="*/ 0 w 1013046"/>
                <a:gd name="connsiteY4" fmla="*/ 558082 h 558082"/>
                <a:gd name="connsiteX0" fmla="*/ 0 w 1234992"/>
                <a:gd name="connsiteY0" fmla="*/ 558082 h 575392"/>
                <a:gd name="connsiteX1" fmla="*/ 987619 w 1234992"/>
                <a:gd name="connsiteY1" fmla="*/ 0 h 575392"/>
                <a:gd name="connsiteX2" fmla="*/ 1013046 w 1234992"/>
                <a:gd name="connsiteY2" fmla="*/ 414876 h 575392"/>
                <a:gd name="connsiteX3" fmla="*/ 1234992 w 1234992"/>
                <a:gd name="connsiteY3" fmla="*/ 575392 h 575392"/>
                <a:gd name="connsiteX4" fmla="*/ 0 w 1234992"/>
                <a:gd name="connsiteY4" fmla="*/ 558082 h 575392"/>
                <a:gd name="connsiteX0" fmla="*/ 0 w 2308419"/>
                <a:gd name="connsiteY0" fmla="*/ 1360722 h 1378032"/>
                <a:gd name="connsiteX1" fmla="*/ 2308419 w 2308419"/>
                <a:gd name="connsiteY1" fmla="*/ 0 h 1378032"/>
                <a:gd name="connsiteX2" fmla="*/ 1013046 w 2308419"/>
                <a:gd name="connsiteY2" fmla="*/ 1217516 h 1378032"/>
                <a:gd name="connsiteX3" fmla="*/ 1234992 w 2308419"/>
                <a:gd name="connsiteY3" fmla="*/ 1378032 h 1378032"/>
                <a:gd name="connsiteX4" fmla="*/ 0 w 2308419"/>
                <a:gd name="connsiteY4" fmla="*/ 1360722 h 1378032"/>
                <a:gd name="connsiteX0" fmla="*/ 0 w 2308419"/>
                <a:gd name="connsiteY0" fmla="*/ 1360722 h 1378032"/>
                <a:gd name="connsiteX1" fmla="*/ 2308419 w 2308419"/>
                <a:gd name="connsiteY1" fmla="*/ 0 h 1378032"/>
                <a:gd name="connsiteX2" fmla="*/ 2211926 w 2308419"/>
                <a:gd name="connsiteY2" fmla="*/ 841596 h 1378032"/>
                <a:gd name="connsiteX3" fmla="*/ 1234992 w 2308419"/>
                <a:gd name="connsiteY3" fmla="*/ 1378032 h 1378032"/>
                <a:gd name="connsiteX4" fmla="*/ 0 w 2308419"/>
                <a:gd name="connsiteY4" fmla="*/ 1360722 h 1378032"/>
                <a:gd name="connsiteX0" fmla="*/ 0 w 2308419"/>
                <a:gd name="connsiteY0" fmla="*/ 1360722 h 1378032"/>
                <a:gd name="connsiteX1" fmla="*/ 1507871 w 2308419"/>
                <a:gd name="connsiteY1" fmla="*/ 473099 h 1378032"/>
                <a:gd name="connsiteX2" fmla="*/ 2308419 w 2308419"/>
                <a:gd name="connsiteY2" fmla="*/ 0 h 1378032"/>
                <a:gd name="connsiteX3" fmla="*/ 2211926 w 2308419"/>
                <a:gd name="connsiteY3" fmla="*/ 841596 h 1378032"/>
                <a:gd name="connsiteX4" fmla="*/ 1234992 w 2308419"/>
                <a:gd name="connsiteY4" fmla="*/ 1378032 h 1378032"/>
                <a:gd name="connsiteX5" fmla="*/ 0 w 2308419"/>
                <a:gd name="connsiteY5" fmla="*/ 1360722 h 1378032"/>
                <a:gd name="connsiteX0" fmla="*/ 0 w 2308419"/>
                <a:gd name="connsiteY0" fmla="*/ 1360722 h 1378032"/>
                <a:gd name="connsiteX1" fmla="*/ 1477391 w 2308419"/>
                <a:gd name="connsiteY1" fmla="*/ 818539 h 1378032"/>
                <a:gd name="connsiteX2" fmla="*/ 2308419 w 2308419"/>
                <a:gd name="connsiteY2" fmla="*/ 0 h 1378032"/>
                <a:gd name="connsiteX3" fmla="*/ 2211926 w 2308419"/>
                <a:gd name="connsiteY3" fmla="*/ 841596 h 1378032"/>
                <a:gd name="connsiteX4" fmla="*/ 1234992 w 2308419"/>
                <a:gd name="connsiteY4" fmla="*/ 1378032 h 1378032"/>
                <a:gd name="connsiteX5" fmla="*/ 0 w 2308419"/>
                <a:gd name="connsiteY5" fmla="*/ 1360722 h 1378032"/>
                <a:gd name="connsiteX0" fmla="*/ 0 w 2369379"/>
                <a:gd name="connsiteY0" fmla="*/ 1635042 h 1652352"/>
                <a:gd name="connsiteX1" fmla="*/ 1477391 w 2369379"/>
                <a:gd name="connsiteY1" fmla="*/ 1092859 h 1652352"/>
                <a:gd name="connsiteX2" fmla="*/ 2369379 w 2369379"/>
                <a:gd name="connsiteY2" fmla="*/ 0 h 1652352"/>
                <a:gd name="connsiteX3" fmla="*/ 2211926 w 2369379"/>
                <a:gd name="connsiteY3" fmla="*/ 1115916 h 1652352"/>
                <a:gd name="connsiteX4" fmla="*/ 1234992 w 2369379"/>
                <a:gd name="connsiteY4" fmla="*/ 1652352 h 1652352"/>
                <a:gd name="connsiteX5" fmla="*/ 0 w 2369379"/>
                <a:gd name="connsiteY5" fmla="*/ 1635042 h 1652352"/>
                <a:gd name="connsiteX0" fmla="*/ 0 w 2369379"/>
                <a:gd name="connsiteY0" fmla="*/ 1635042 h 1652352"/>
                <a:gd name="connsiteX1" fmla="*/ 1467231 w 2369379"/>
                <a:gd name="connsiteY1" fmla="*/ 1011579 h 1652352"/>
                <a:gd name="connsiteX2" fmla="*/ 2369379 w 2369379"/>
                <a:gd name="connsiteY2" fmla="*/ 0 h 1652352"/>
                <a:gd name="connsiteX3" fmla="*/ 2211926 w 2369379"/>
                <a:gd name="connsiteY3" fmla="*/ 1115916 h 1652352"/>
                <a:gd name="connsiteX4" fmla="*/ 1234992 w 2369379"/>
                <a:gd name="connsiteY4" fmla="*/ 1652352 h 1652352"/>
                <a:gd name="connsiteX5" fmla="*/ 0 w 2369379"/>
                <a:gd name="connsiteY5" fmla="*/ 1635042 h 1652352"/>
                <a:gd name="connsiteX0" fmla="*/ 0 w 2369379"/>
                <a:gd name="connsiteY0" fmla="*/ 1635042 h 1652352"/>
                <a:gd name="connsiteX1" fmla="*/ 1467231 w 2369379"/>
                <a:gd name="connsiteY1" fmla="*/ 1011579 h 1652352"/>
                <a:gd name="connsiteX2" fmla="*/ 2369379 w 2369379"/>
                <a:gd name="connsiteY2" fmla="*/ 0 h 1652352"/>
                <a:gd name="connsiteX3" fmla="*/ 2232246 w 2369379"/>
                <a:gd name="connsiteY3" fmla="*/ 973676 h 1652352"/>
                <a:gd name="connsiteX4" fmla="*/ 1234992 w 2369379"/>
                <a:gd name="connsiteY4" fmla="*/ 1652352 h 1652352"/>
                <a:gd name="connsiteX5" fmla="*/ 0 w 2369379"/>
                <a:gd name="connsiteY5" fmla="*/ 1635042 h 1652352"/>
                <a:gd name="connsiteX0" fmla="*/ 0 w 2369379"/>
                <a:gd name="connsiteY0" fmla="*/ 1635042 h 1662512"/>
                <a:gd name="connsiteX1" fmla="*/ 1467231 w 2369379"/>
                <a:gd name="connsiteY1" fmla="*/ 1011579 h 1662512"/>
                <a:gd name="connsiteX2" fmla="*/ 2369379 w 2369379"/>
                <a:gd name="connsiteY2" fmla="*/ 0 h 1662512"/>
                <a:gd name="connsiteX3" fmla="*/ 2232246 w 2369379"/>
                <a:gd name="connsiteY3" fmla="*/ 973676 h 1662512"/>
                <a:gd name="connsiteX4" fmla="*/ 1153712 w 2369379"/>
                <a:gd name="connsiteY4" fmla="*/ 1662512 h 1662512"/>
                <a:gd name="connsiteX5" fmla="*/ 0 w 2369379"/>
                <a:gd name="connsiteY5" fmla="*/ 1635042 h 1662512"/>
                <a:gd name="connsiteX0" fmla="*/ 0 w 2369379"/>
                <a:gd name="connsiteY0" fmla="*/ 1797602 h 1797602"/>
                <a:gd name="connsiteX1" fmla="*/ 1467231 w 2369379"/>
                <a:gd name="connsiteY1" fmla="*/ 1011579 h 1797602"/>
                <a:gd name="connsiteX2" fmla="*/ 2369379 w 2369379"/>
                <a:gd name="connsiteY2" fmla="*/ 0 h 1797602"/>
                <a:gd name="connsiteX3" fmla="*/ 2232246 w 2369379"/>
                <a:gd name="connsiteY3" fmla="*/ 973676 h 1797602"/>
                <a:gd name="connsiteX4" fmla="*/ 1153712 w 2369379"/>
                <a:gd name="connsiteY4" fmla="*/ 1662512 h 1797602"/>
                <a:gd name="connsiteX5" fmla="*/ 0 w 2369379"/>
                <a:gd name="connsiteY5" fmla="*/ 1797602 h 1797602"/>
                <a:gd name="connsiteX0" fmla="*/ 126448 w 2495827"/>
                <a:gd name="connsiteY0" fmla="*/ 1797602 h 2302592"/>
                <a:gd name="connsiteX1" fmla="*/ 1593679 w 2495827"/>
                <a:gd name="connsiteY1" fmla="*/ 1011579 h 2302592"/>
                <a:gd name="connsiteX2" fmla="*/ 2495827 w 2495827"/>
                <a:gd name="connsiteY2" fmla="*/ 0 h 2302592"/>
                <a:gd name="connsiteX3" fmla="*/ 2358694 w 2495827"/>
                <a:gd name="connsiteY3" fmla="*/ 973676 h 2302592"/>
                <a:gd name="connsiteX4" fmla="*/ 0 w 2495827"/>
                <a:gd name="connsiteY4" fmla="*/ 2302592 h 2302592"/>
                <a:gd name="connsiteX5" fmla="*/ 126448 w 2495827"/>
                <a:gd name="connsiteY5" fmla="*/ 1797602 h 2302592"/>
                <a:gd name="connsiteX0" fmla="*/ 126448 w 2495827"/>
                <a:gd name="connsiteY0" fmla="*/ 1797602 h 2302592"/>
                <a:gd name="connsiteX1" fmla="*/ 1593679 w 2495827"/>
                <a:gd name="connsiteY1" fmla="*/ 1011579 h 2302592"/>
                <a:gd name="connsiteX2" fmla="*/ 2495827 w 2495827"/>
                <a:gd name="connsiteY2" fmla="*/ 0 h 2302592"/>
                <a:gd name="connsiteX3" fmla="*/ 2277414 w 2495827"/>
                <a:gd name="connsiteY3" fmla="*/ 861916 h 2302592"/>
                <a:gd name="connsiteX4" fmla="*/ 0 w 2495827"/>
                <a:gd name="connsiteY4" fmla="*/ 2302592 h 2302592"/>
                <a:gd name="connsiteX5" fmla="*/ 126448 w 2495827"/>
                <a:gd name="connsiteY5" fmla="*/ 1797602 h 2302592"/>
                <a:gd name="connsiteX0" fmla="*/ 126448 w 2495827"/>
                <a:gd name="connsiteY0" fmla="*/ 1797602 h 2302592"/>
                <a:gd name="connsiteX1" fmla="*/ 1593679 w 2495827"/>
                <a:gd name="connsiteY1" fmla="*/ 1011579 h 2302592"/>
                <a:gd name="connsiteX2" fmla="*/ 2495827 w 2495827"/>
                <a:gd name="connsiteY2" fmla="*/ 0 h 2302592"/>
                <a:gd name="connsiteX3" fmla="*/ 2277414 w 2495827"/>
                <a:gd name="connsiteY3" fmla="*/ 861916 h 2302592"/>
                <a:gd name="connsiteX4" fmla="*/ 1664446 w 2495827"/>
                <a:gd name="connsiteY4" fmla="*/ 1238533 h 2302592"/>
                <a:gd name="connsiteX5" fmla="*/ 0 w 2495827"/>
                <a:gd name="connsiteY5" fmla="*/ 2302592 h 2302592"/>
                <a:gd name="connsiteX6" fmla="*/ 126448 w 2495827"/>
                <a:gd name="connsiteY6" fmla="*/ 1797602 h 2302592"/>
                <a:gd name="connsiteX0" fmla="*/ 126448 w 2495827"/>
                <a:gd name="connsiteY0" fmla="*/ 1797602 h 2302592"/>
                <a:gd name="connsiteX1" fmla="*/ 1593679 w 2495827"/>
                <a:gd name="connsiteY1" fmla="*/ 1011579 h 2302592"/>
                <a:gd name="connsiteX2" fmla="*/ 2495827 w 2495827"/>
                <a:gd name="connsiteY2" fmla="*/ 0 h 2302592"/>
                <a:gd name="connsiteX3" fmla="*/ 2277414 w 2495827"/>
                <a:gd name="connsiteY3" fmla="*/ 861916 h 2302592"/>
                <a:gd name="connsiteX4" fmla="*/ 1400286 w 2495827"/>
                <a:gd name="connsiteY4" fmla="*/ 1512853 h 2302592"/>
                <a:gd name="connsiteX5" fmla="*/ 0 w 2495827"/>
                <a:gd name="connsiteY5" fmla="*/ 2302592 h 2302592"/>
                <a:gd name="connsiteX6" fmla="*/ 126448 w 2495827"/>
                <a:gd name="connsiteY6" fmla="*/ 1797602 h 2302592"/>
                <a:gd name="connsiteX0" fmla="*/ 126448 w 2495827"/>
                <a:gd name="connsiteY0" fmla="*/ 1797602 h 2302592"/>
                <a:gd name="connsiteX1" fmla="*/ 1593679 w 2495827"/>
                <a:gd name="connsiteY1" fmla="*/ 1011579 h 2302592"/>
                <a:gd name="connsiteX2" fmla="*/ 2152126 w 2495827"/>
                <a:gd name="connsiteY2" fmla="*/ 415573 h 2302592"/>
                <a:gd name="connsiteX3" fmla="*/ 2495827 w 2495827"/>
                <a:gd name="connsiteY3" fmla="*/ 0 h 2302592"/>
                <a:gd name="connsiteX4" fmla="*/ 2277414 w 2495827"/>
                <a:gd name="connsiteY4" fmla="*/ 861916 h 2302592"/>
                <a:gd name="connsiteX5" fmla="*/ 1400286 w 2495827"/>
                <a:gd name="connsiteY5" fmla="*/ 1512853 h 2302592"/>
                <a:gd name="connsiteX6" fmla="*/ 0 w 2495827"/>
                <a:gd name="connsiteY6" fmla="*/ 2302592 h 2302592"/>
                <a:gd name="connsiteX7" fmla="*/ 126448 w 2495827"/>
                <a:gd name="connsiteY7" fmla="*/ 1797602 h 2302592"/>
                <a:gd name="connsiteX0" fmla="*/ 126448 w 2495827"/>
                <a:gd name="connsiteY0" fmla="*/ 1797602 h 2302592"/>
                <a:gd name="connsiteX1" fmla="*/ 1593679 w 2495827"/>
                <a:gd name="connsiteY1" fmla="*/ 1011579 h 2302592"/>
                <a:gd name="connsiteX2" fmla="*/ 2243566 w 2495827"/>
                <a:gd name="connsiteY2" fmla="*/ 425733 h 2302592"/>
                <a:gd name="connsiteX3" fmla="*/ 2495827 w 2495827"/>
                <a:gd name="connsiteY3" fmla="*/ 0 h 2302592"/>
                <a:gd name="connsiteX4" fmla="*/ 2277414 w 2495827"/>
                <a:gd name="connsiteY4" fmla="*/ 861916 h 2302592"/>
                <a:gd name="connsiteX5" fmla="*/ 1400286 w 2495827"/>
                <a:gd name="connsiteY5" fmla="*/ 1512853 h 2302592"/>
                <a:gd name="connsiteX6" fmla="*/ 0 w 2495827"/>
                <a:gd name="connsiteY6" fmla="*/ 2302592 h 2302592"/>
                <a:gd name="connsiteX7" fmla="*/ 126448 w 2495827"/>
                <a:gd name="connsiteY7" fmla="*/ 1797602 h 2302592"/>
                <a:gd name="connsiteX0" fmla="*/ 0 w 2613219"/>
                <a:gd name="connsiteY0" fmla="*/ 2529122 h 2529122"/>
                <a:gd name="connsiteX1" fmla="*/ 1711071 w 2613219"/>
                <a:gd name="connsiteY1" fmla="*/ 1011579 h 2529122"/>
                <a:gd name="connsiteX2" fmla="*/ 2360958 w 2613219"/>
                <a:gd name="connsiteY2" fmla="*/ 425733 h 2529122"/>
                <a:gd name="connsiteX3" fmla="*/ 2613219 w 2613219"/>
                <a:gd name="connsiteY3" fmla="*/ 0 h 2529122"/>
                <a:gd name="connsiteX4" fmla="*/ 2394806 w 2613219"/>
                <a:gd name="connsiteY4" fmla="*/ 861916 h 2529122"/>
                <a:gd name="connsiteX5" fmla="*/ 1517678 w 2613219"/>
                <a:gd name="connsiteY5" fmla="*/ 1512853 h 2529122"/>
                <a:gd name="connsiteX6" fmla="*/ 117392 w 2613219"/>
                <a:gd name="connsiteY6" fmla="*/ 2302592 h 2529122"/>
                <a:gd name="connsiteX7" fmla="*/ 0 w 2613219"/>
                <a:gd name="connsiteY7" fmla="*/ 2529122 h 2529122"/>
                <a:gd name="connsiteX0" fmla="*/ 0 w 2613219"/>
                <a:gd name="connsiteY0" fmla="*/ 2529122 h 2529122"/>
                <a:gd name="connsiteX1" fmla="*/ 1711071 w 2613219"/>
                <a:gd name="connsiteY1" fmla="*/ 2484779 h 2529122"/>
                <a:gd name="connsiteX2" fmla="*/ 2360958 w 2613219"/>
                <a:gd name="connsiteY2" fmla="*/ 425733 h 2529122"/>
                <a:gd name="connsiteX3" fmla="*/ 2613219 w 2613219"/>
                <a:gd name="connsiteY3" fmla="*/ 0 h 2529122"/>
                <a:gd name="connsiteX4" fmla="*/ 2394806 w 2613219"/>
                <a:gd name="connsiteY4" fmla="*/ 861916 h 2529122"/>
                <a:gd name="connsiteX5" fmla="*/ 1517678 w 2613219"/>
                <a:gd name="connsiteY5" fmla="*/ 1512853 h 2529122"/>
                <a:gd name="connsiteX6" fmla="*/ 117392 w 2613219"/>
                <a:gd name="connsiteY6" fmla="*/ 2302592 h 2529122"/>
                <a:gd name="connsiteX7" fmla="*/ 0 w 2613219"/>
                <a:gd name="connsiteY7" fmla="*/ 2529122 h 2529122"/>
                <a:gd name="connsiteX0" fmla="*/ 0 w 2613219"/>
                <a:gd name="connsiteY0" fmla="*/ 2529122 h 2529122"/>
                <a:gd name="connsiteX1" fmla="*/ 1711071 w 2613219"/>
                <a:gd name="connsiteY1" fmla="*/ 2484779 h 2529122"/>
                <a:gd name="connsiteX2" fmla="*/ 2320318 w 2613219"/>
                <a:gd name="connsiteY2" fmla="*/ 2020853 h 2529122"/>
                <a:gd name="connsiteX3" fmla="*/ 2613219 w 2613219"/>
                <a:gd name="connsiteY3" fmla="*/ 0 h 2529122"/>
                <a:gd name="connsiteX4" fmla="*/ 2394806 w 2613219"/>
                <a:gd name="connsiteY4" fmla="*/ 861916 h 2529122"/>
                <a:gd name="connsiteX5" fmla="*/ 1517678 w 2613219"/>
                <a:gd name="connsiteY5" fmla="*/ 1512853 h 2529122"/>
                <a:gd name="connsiteX6" fmla="*/ 117392 w 2613219"/>
                <a:gd name="connsiteY6" fmla="*/ 2302592 h 2529122"/>
                <a:gd name="connsiteX7" fmla="*/ 0 w 2613219"/>
                <a:gd name="connsiteY7" fmla="*/ 2529122 h 2529122"/>
                <a:gd name="connsiteX0" fmla="*/ 0 w 2572579"/>
                <a:gd name="connsiteY0" fmla="*/ 2478322 h 2478322"/>
                <a:gd name="connsiteX1" fmla="*/ 1711071 w 2572579"/>
                <a:gd name="connsiteY1" fmla="*/ 2433979 h 2478322"/>
                <a:gd name="connsiteX2" fmla="*/ 2320318 w 2572579"/>
                <a:gd name="connsiteY2" fmla="*/ 1970053 h 2478322"/>
                <a:gd name="connsiteX3" fmla="*/ 2572579 w 2572579"/>
                <a:gd name="connsiteY3" fmla="*/ 0 h 2478322"/>
                <a:gd name="connsiteX4" fmla="*/ 2394806 w 2572579"/>
                <a:gd name="connsiteY4" fmla="*/ 811116 h 2478322"/>
                <a:gd name="connsiteX5" fmla="*/ 1517678 w 2572579"/>
                <a:gd name="connsiteY5" fmla="*/ 1462053 h 2478322"/>
                <a:gd name="connsiteX6" fmla="*/ 117392 w 2572579"/>
                <a:gd name="connsiteY6" fmla="*/ 2251792 h 2478322"/>
                <a:gd name="connsiteX7" fmla="*/ 0 w 2572579"/>
                <a:gd name="connsiteY7" fmla="*/ 2478322 h 2478322"/>
                <a:gd name="connsiteX0" fmla="*/ 0 w 2572579"/>
                <a:gd name="connsiteY0" fmla="*/ 2478322 h 2478322"/>
                <a:gd name="connsiteX1" fmla="*/ 1711071 w 2572579"/>
                <a:gd name="connsiteY1" fmla="*/ 2433979 h 2478322"/>
                <a:gd name="connsiteX2" fmla="*/ 2320318 w 2572579"/>
                <a:gd name="connsiteY2" fmla="*/ 1970053 h 2478322"/>
                <a:gd name="connsiteX3" fmla="*/ 2421918 w 2572579"/>
                <a:gd name="connsiteY3" fmla="*/ 1218213 h 2478322"/>
                <a:gd name="connsiteX4" fmla="*/ 2572579 w 2572579"/>
                <a:gd name="connsiteY4" fmla="*/ 0 h 2478322"/>
                <a:gd name="connsiteX5" fmla="*/ 2394806 w 2572579"/>
                <a:gd name="connsiteY5" fmla="*/ 811116 h 2478322"/>
                <a:gd name="connsiteX6" fmla="*/ 1517678 w 2572579"/>
                <a:gd name="connsiteY6" fmla="*/ 1462053 h 2478322"/>
                <a:gd name="connsiteX7" fmla="*/ 117392 w 2572579"/>
                <a:gd name="connsiteY7" fmla="*/ 2251792 h 2478322"/>
                <a:gd name="connsiteX8" fmla="*/ 0 w 2572579"/>
                <a:gd name="connsiteY8" fmla="*/ 2478322 h 2478322"/>
                <a:gd name="connsiteX0" fmla="*/ 0 w 2572579"/>
                <a:gd name="connsiteY0" fmla="*/ 2478322 h 2478322"/>
                <a:gd name="connsiteX1" fmla="*/ 1711071 w 2572579"/>
                <a:gd name="connsiteY1" fmla="*/ 2433979 h 2478322"/>
                <a:gd name="connsiteX2" fmla="*/ 2320318 w 2572579"/>
                <a:gd name="connsiteY2" fmla="*/ 1970053 h 2478322"/>
                <a:gd name="connsiteX3" fmla="*/ 2503198 w 2572579"/>
                <a:gd name="connsiteY3" fmla="*/ 1187733 h 2478322"/>
                <a:gd name="connsiteX4" fmla="*/ 2572579 w 2572579"/>
                <a:gd name="connsiteY4" fmla="*/ 0 h 2478322"/>
                <a:gd name="connsiteX5" fmla="*/ 2394806 w 2572579"/>
                <a:gd name="connsiteY5" fmla="*/ 811116 h 2478322"/>
                <a:gd name="connsiteX6" fmla="*/ 1517678 w 2572579"/>
                <a:gd name="connsiteY6" fmla="*/ 1462053 h 2478322"/>
                <a:gd name="connsiteX7" fmla="*/ 117392 w 2572579"/>
                <a:gd name="connsiteY7" fmla="*/ 2251792 h 2478322"/>
                <a:gd name="connsiteX8" fmla="*/ 0 w 2572579"/>
                <a:gd name="connsiteY8" fmla="*/ 2478322 h 247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579" h="2478322">
                  <a:moveTo>
                    <a:pt x="0" y="2478322"/>
                  </a:moveTo>
                  <a:lnTo>
                    <a:pt x="1711071" y="2433979"/>
                  </a:lnTo>
                  <a:lnTo>
                    <a:pt x="2320318" y="1970053"/>
                  </a:lnTo>
                  <a:lnTo>
                    <a:pt x="2503198" y="1187733"/>
                  </a:lnTo>
                  <a:lnTo>
                    <a:pt x="2572579" y="0"/>
                  </a:lnTo>
                  <a:lnTo>
                    <a:pt x="2394806" y="811116"/>
                  </a:lnTo>
                  <a:lnTo>
                    <a:pt x="1517678" y="1462053"/>
                  </a:lnTo>
                  <a:lnTo>
                    <a:pt x="117392" y="2251792"/>
                  </a:lnTo>
                  <a:lnTo>
                    <a:pt x="0" y="2478322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63B79A1-F402-CF7D-FABC-001F36A2C4B0}"/>
              </a:ext>
            </a:extLst>
          </p:cNvPr>
          <p:cNvSpPr txBox="1"/>
          <p:nvPr/>
        </p:nvSpPr>
        <p:spPr>
          <a:xfrm>
            <a:off x="9368200" y="840718"/>
            <a:ext cx="17667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KCAS = Knots Calibrated Airspeed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64E028-8332-E8D6-DE53-1B6F5641CA9A}"/>
              </a:ext>
            </a:extLst>
          </p:cNvPr>
          <p:cNvCxnSpPr>
            <a:cxnSpLocks/>
          </p:cNvCxnSpPr>
          <p:nvPr/>
        </p:nvCxnSpPr>
        <p:spPr>
          <a:xfrm>
            <a:off x="10823713" y="1296698"/>
            <a:ext cx="111244" cy="89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72821CE-227C-3FD5-6F8A-14E641EA4355}"/>
              </a:ext>
            </a:extLst>
          </p:cNvPr>
          <p:cNvSpPr/>
          <p:nvPr/>
        </p:nvSpPr>
        <p:spPr>
          <a:xfrm>
            <a:off x="10934957" y="1386275"/>
            <a:ext cx="641072" cy="27193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1EC631-D386-6579-ED47-E8E9610F5C5C}"/>
              </a:ext>
            </a:extLst>
          </p:cNvPr>
          <p:cNvGrpSpPr/>
          <p:nvPr/>
        </p:nvGrpSpPr>
        <p:grpSpPr>
          <a:xfrm>
            <a:off x="7535355" y="3731895"/>
            <a:ext cx="3288358" cy="2050880"/>
            <a:chOff x="7535355" y="3731895"/>
            <a:chExt cx="3288358" cy="205088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269231E-62FB-2E95-E03C-A5EBEB8379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4968" y="4162782"/>
              <a:ext cx="1308789" cy="146772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80B92-0B22-E462-1B7B-2DC91F250D2C}"/>
                </a:ext>
              </a:extLst>
            </p:cNvPr>
            <p:cNvSpPr/>
            <p:nvPr/>
          </p:nvSpPr>
          <p:spPr>
            <a:xfrm>
              <a:off x="7535355" y="4927282"/>
              <a:ext cx="679227" cy="855493"/>
            </a:xfrm>
            <a:custGeom>
              <a:avLst/>
              <a:gdLst>
                <a:gd name="connsiteX0" fmla="*/ 0 w 904875"/>
                <a:gd name="connsiteY0" fmla="*/ 904875 h 914400"/>
                <a:gd name="connsiteX1" fmla="*/ 723900 w 904875"/>
                <a:gd name="connsiteY1" fmla="*/ 228600 h 914400"/>
                <a:gd name="connsiteX2" fmla="*/ 904875 w 904875"/>
                <a:gd name="connsiteY2" fmla="*/ 0 h 914400"/>
                <a:gd name="connsiteX3" fmla="*/ 876300 w 904875"/>
                <a:gd name="connsiteY3" fmla="*/ 914400 h 914400"/>
                <a:gd name="connsiteX4" fmla="*/ 0 w 904875"/>
                <a:gd name="connsiteY4" fmla="*/ 904875 h 914400"/>
                <a:gd name="connsiteX0" fmla="*/ 0 w 904875"/>
                <a:gd name="connsiteY0" fmla="*/ 904875 h 914400"/>
                <a:gd name="connsiteX1" fmla="*/ 478094 w 904875"/>
                <a:gd name="connsiteY1" fmla="*/ 513736 h 914400"/>
                <a:gd name="connsiteX2" fmla="*/ 904875 w 904875"/>
                <a:gd name="connsiteY2" fmla="*/ 0 h 914400"/>
                <a:gd name="connsiteX3" fmla="*/ 876300 w 904875"/>
                <a:gd name="connsiteY3" fmla="*/ 914400 h 914400"/>
                <a:gd name="connsiteX4" fmla="*/ 0 w 904875"/>
                <a:gd name="connsiteY4" fmla="*/ 904875 h 914400"/>
                <a:gd name="connsiteX0" fmla="*/ 0 w 876300"/>
                <a:gd name="connsiteY0" fmla="*/ 570579 h 580104"/>
                <a:gd name="connsiteX1" fmla="*/ 478094 w 876300"/>
                <a:gd name="connsiteY1" fmla="*/ 179440 h 580104"/>
                <a:gd name="connsiteX2" fmla="*/ 629572 w 876300"/>
                <a:gd name="connsiteY2" fmla="*/ 0 h 580104"/>
                <a:gd name="connsiteX3" fmla="*/ 876300 w 876300"/>
                <a:gd name="connsiteY3" fmla="*/ 580104 h 580104"/>
                <a:gd name="connsiteX4" fmla="*/ 0 w 876300"/>
                <a:gd name="connsiteY4" fmla="*/ 570579 h 580104"/>
                <a:gd name="connsiteX0" fmla="*/ 0 w 659991"/>
                <a:gd name="connsiteY0" fmla="*/ 570579 h 580104"/>
                <a:gd name="connsiteX1" fmla="*/ 478094 w 659991"/>
                <a:gd name="connsiteY1" fmla="*/ 179440 h 580104"/>
                <a:gd name="connsiteX2" fmla="*/ 629572 w 659991"/>
                <a:gd name="connsiteY2" fmla="*/ 0 h 580104"/>
                <a:gd name="connsiteX3" fmla="*/ 659991 w 659991"/>
                <a:gd name="connsiteY3" fmla="*/ 580104 h 580104"/>
                <a:gd name="connsiteX4" fmla="*/ 0 w 659991"/>
                <a:gd name="connsiteY4" fmla="*/ 570579 h 580104"/>
                <a:gd name="connsiteX0" fmla="*/ 0 w 659991"/>
                <a:gd name="connsiteY0" fmla="*/ 570579 h 580104"/>
                <a:gd name="connsiteX1" fmla="*/ 310946 w 659991"/>
                <a:gd name="connsiteY1" fmla="*/ 277763 h 580104"/>
                <a:gd name="connsiteX2" fmla="*/ 629572 w 659991"/>
                <a:gd name="connsiteY2" fmla="*/ 0 h 580104"/>
                <a:gd name="connsiteX3" fmla="*/ 659991 w 659991"/>
                <a:gd name="connsiteY3" fmla="*/ 580104 h 580104"/>
                <a:gd name="connsiteX4" fmla="*/ 0 w 659991"/>
                <a:gd name="connsiteY4" fmla="*/ 570579 h 580104"/>
                <a:gd name="connsiteX0" fmla="*/ 0 w 659991"/>
                <a:gd name="connsiteY0" fmla="*/ 511585 h 521110"/>
                <a:gd name="connsiteX1" fmla="*/ 310946 w 659991"/>
                <a:gd name="connsiteY1" fmla="*/ 218769 h 521110"/>
                <a:gd name="connsiteX2" fmla="*/ 639405 w 659991"/>
                <a:gd name="connsiteY2" fmla="*/ 0 h 521110"/>
                <a:gd name="connsiteX3" fmla="*/ 659991 w 659991"/>
                <a:gd name="connsiteY3" fmla="*/ 521110 h 521110"/>
                <a:gd name="connsiteX4" fmla="*/ 0 w 659991"/>
                <a:gd name="connsiteY4" fmla="*/ 511585 h 521110"/>
                <a:gd name="connsiteX0" fmla="*/ 0 w 964525"/>
                <a:gd name="connsiteY0" fmla="*/ 501425 h 510950"/>
                <a:gd name="connsiteX1" fmla="*/ 310946 w 964525"/>
                <a:gd name="connsiteY1" fmla="*/ 208609 h 510950"/>
                <a:gd name="connsiteX2" fmla="*/ 964525 w 964525"/>
                <a:gd name="connsiteY2" fmla="*/ 0 h 510950"/>
                <a:gd name="connsiteX3" fmla="*/ 659991 w 964525"/>
                <a:gd name="connsiteY3" fmla="*/ 510950 h 510950"/>
                <a:gd name="connsiteX4" fmla="*/ 0 w 964525"/>
                <a:gd name="connsiteY4" fmla="*/ 501425 h 510950"/>
                <a:gd name="connsiteX0" fmla="*/ 0 w 964525"/>
                <a:gd name="connsiteY0" fmla="*/ 501425 h 521110"/>
                <a:gd name="connsiteX1" fmla="*/ 310946 w 964525"/>
                <a:gd name="connsiteY1" fmla="*/ 208609 h 521110"/>
                <a:gd name="connsiteX2" fmla="*/ 964525 w 964525"/>
                <a:gd name="connsiteY2" fmla="*/ 0 h 521110"/>
                <a:gd name="connsiteX3" fmla="*/ 883511 w 964525"/>
                <a:gd name="connsiteY3" fmla="*/ 521110 h 521110"/>
                <a:gd name="connsiteX4" fmla="*/ 0 w 964525"/>
                <a:gd name="connsiteY4" fmla="*/ 501425 h 521110"/>
                <a:gd name="connsiteX0" fmla="*/ 0 w 964525"/>
                <a:gd name="connsiteY0" fmla="*/ 501425 h 521110"/>
                <a:gd name="connsiteX1" fmla="*/ 524306 w 964525"/>
                <a:gd name="connsiteY1" fmla="*/ 249249 h 521110"/>
                <a:gd name="connsiteX2" fmla="*/ 964525 w 964525"/>
                <a:gd name="connsiteY2" fmla="*/ 0 h 521110"/>
                <a:gd name="connsiteX3" fmla="*/ 883511 w 964525"/>
                <a:gd name="connsiteY3" fmla="*/ 521110 h 521110"/>
                <a:gd name="connsiteX4" fmla="*/ 0 w 964525"/>
                <a:gd name="connsiteY4" fmla="*/ 501425 h 521110"/>
                <a:gd name="connsiteX0" fmla="*/ 0 w 954365"/>
                <a:gd name="connsiteY0" fmla="*/ 694465 h 714150"/>
                <a:gd name="connsiteX1" fmla="*/ 524306 w 954365"/>
                <a:gd name="connsiteY1" fmla="*/ 442289 h 714150"/>
                <a:gd name="connsiteX2" fmla="*/ 954365 w 954365"/>
                <a:gd name="connsiteY2" fmla="*/ 0 h 714150"/>
                <a:gd name="connsiteX3" fmla="*/ 883511 w 954365"/>
                <a:gd name="connsiteY3" fmla="*/ 714150 h 714150"/>
                <a:gd name="connsiteX4" fmla="*/ 0 w 954365"/>
                <a:gd name="connsiteY4" fmla="*/ 694465 h 714150"/>
                <a:gd name="connsiteX0" fmla="*/ 0 w 1116925"/>
                <a:gd name="connsiteY0" fmla="*/ 663985 h 714150"/>
                <a:gd name="connsiteX1" fmla="*/ 686866 w 1116925"/>
                <a:gd name="connsiteY1" fmla="*/ 442289 h 714150"/>
                <a:gd name="connsiteX2" fmla="*/ 1116925 w 1116925"/>
                <a:gd name="connsiteY2" fmla="*/ 0 h 714150"/>
                <a:gd name="connsiteX3" fmla="*/ 1046071 w 1116925"/>
                <a:gd name="connsiteY3" fmla="*/ 714150 h 714150"/>
                <a:gd name="connsiteX4" fmla="*/ 0 w 1116925"/>
                <a:gd name="connsiteY4" fmla="*/ 663985 h 714150"/>
                <a:gd name="connsiteX0" fmla="*/ 0 w 1116925"/>
                <a:gd name="connsiteY0" fmla="*/ 663985 h 714150"/>
                <a:gd name="connsiteX1" fmla="*/ 605586 w 1116925"/>
                <a:gd name="connsiteY1" fmla="*/ 371169 h 714150"/>
                <a:gd name="connsiteX2" fmla="*/ 1116925 w 1116925"/>
                <a:gd name="connsiteY2" fmla="*/ 0 h 714150"/>
                <a:gd name="connsiteX3" fmla="*/ 1046071 w 1116925"/>
                <a:gd name="connsiteY3" fmla="*/ 714150 h 714150"/>
                <a:gd name="connsiteX4" fmla="*/ 0 w 1116925"/>
                <a:gd name="connsiteY4" fmla="*/ 663985 h 714150"/>
                <a:gd name="connsiteX0" fmla="*/ 0 w 2376765"/>
                <a:gd name="connsiteY0" fmla="*/ 653825 h 714150"/>
                <a:gd name="connsiteX1" fmla="*/ 1865426 w 2376765"/>
                <a:gd name="connsiteY1" fmla="*/ 371169 h 714150"/>
                <a:gd name="connsiteX2" fmla="*/ 2376765 w 2376765"/>
                <a:gd name="connsiteY2" fmla="*/ 0 h 714150"/>
                <a:gd name="connsiteX3" fmla="*/ 2305911 w 2376765"/>
                <a:gd name="connsiteY3" fmla="*/ 714150 h 714150"/>
                <a:gd name="connsiteX4" fmla="*/ 0 w 2376765"/>
                <a:gd name="connsiteY4" fmla="*/ 653825 h 714150"/>
                <a:gd name="connsiteX0" fmla="*/ 0 w 2376765"/>
                <a:gd name="connsiteY0" fmla="*/ 653825 h 714150"/>
                <a:gd name="connsiteX1" fmla="*/ 97586 w 2376765"/>
                <a:gd name="connsiteY1" fmla="*/ 421969 h 714150"/>
                <a:gd name="connsiteX2" fmla="*/ 2376765 w 2376765"/>
                <a:gd name="connsiteY2" fmla="*/ 0 h 714150"/>
                <a:gd name="connsiteX3" fmla="*/ 2305911 w 2376765"/>
                <a:gd name="connsiteY3" fmla="*/ 714150 h 714150"/>
                <a:gd name="connsiteX4" fmla="*/ 0 w 2376765"/>
                <a:gd name="connsiteY4" fmla="*/ 653825 h 714150"/>
                <a:gd name="connsiteX0" fmla="*/ 0 w 2376765"/>
                <a:gd name="connsiteY0" fmla="*/ 653825 h 714150"/>
                <a:gd name="connsiteX1" fmla="*/ 97586 w 2376765"/>
                <a:gd name="connsiteY1" fmla="*/ 421969 h 714150"/>
                <a:gd name="connsiteX2" fmla="*/ 2121538 w 2376765"/>
                <a:gd name="connsiteY2" fmla="*/ 31377 h 714150"/>
                <a:gd name="connsiteX3" fmla="*/ 2376765 w 2376765"/>
                <a:gd name="connsiteY3" fmla="*/ 0 h 714150"/>
                <a:gd name="connsiteX4" fmla="*/ 2305911 w 2376765"/>
                <a:gd name="connsiteY4" fmla="*/ 714150 h 714150"/>
                <a:gd name="connsiteX5" fmla="*/ 0 w 2376765"/>
                <a:gd name="connsiteY5" fmla="*/ 653825 h 714150"/>
                <a:gd name="connsiteX0" fmla="*/ 0 w 2446658"/>
                <a:gd name="connsiteY0" fmla="*/ 1679088 h 1739413"/>
                <a:gd name="connsiteX1" fmla="*/ 97586 w 2446658"/>
                <a:gd name="connsiteY1" fmla="*/ 1447232 h 1739413"/>
                <a:gd name="connsiteX2" fmla="*/ 2446658 w 2446658"/>
                <a:gd name="connsiteY2" fmla="*/ 0 h 1739413"/>
                <a:gd name="connsiteX3" fmla="*/ 2376765 w 2446658"/>
                <a:gd name="connsiteY3" fmla="*/ 1025263 h 1739413"/>
                <a:gd name="connsiteX4" fmla="*/ 2305911 w 2446658"/>
                <a:gd name="connsiteY4" fmla="*/ 1739413 h 1739413"/>
                <a:gd name="connsiteX5" fmla="*/ 0 w 2446658"/>
                <a:gd name="connsiteY5" fmla="*/ 1679088 h 1739413"/>
                <a:gd name="connsiteX0" fmla="*/ 0 w 2446658"/>
                <a:gd name="connsiteY0" fmla="*/ 1679088 h 1739413"/>
                <a:gd name="connsiteX1" fmla="*/ 97586 w 2446658"/>
                <a:gd name="connsiteY1" fmla="*/ 1447232 h 1739413"/>
                <a:gd name="connsiteX2" fmla="*/ 1532257 w 2446658"/>
                <a:gd name="connsiteY2" fmla="*/ 548641 h 1739413"/>
                <a:gd name="connsiteX3" fmla="*/ 2446658 w 2446658"/>
                <a:gd name="connsiteY3" fmla="*/ 0 h 1739413"/>
                <a:gd name="connsiteX4" fmla="*/ 2376765 w 2446658"/>
                <a:gd name="connsiteY4" fmla="*/ 1025263 h 1739413"/>
                <a:gd name="connsiteX5" fmla="*/ 2305911 w 2446658"/>
                <a:gd name="connsiteY5" fmla="*/ 1739413 h 1739413"/>
                <a:gd name="connsiteX6" fmla="*/ 0 w 2446658"/>
                <a:gd name="connsiteY6" fmla="*/ 1679088 h 1739413"/>
                <a:gd name="connsiteX0" fmla="*/ 0 w 2446658"/>
                <a:gd name="connsiteY0" fmla="*/ 1679088 h 1739413"/>
                <a:gd name="connsiteX1" fmla="*/ 97586 w 2446658"/>
                <a:gd name="connsiteY1" fmla="*/ 1447232 h 1739413"/>
                <a:gd name="connsiteX2" fmla="*/ 1501777 w 2446658"/>
                <a:gd name="connsiteY2" fmla="*/ 741681 h 1739413"/>
                <a:gd name="connsiteX3" fmla="*/ 2446658 w 2446658"/>
                <a:gd name="connsiteY3" fmla="*/ 0 h 1739413"/>
                <a:gd name="connsiteX4" fmla="*/ 2376765 w 2446658"/>
                <a:gd name="connsiteY4" fmla="*/ 1025263 h 1739413"/>
                <a:gd name="connsiteX5" fmla="*/ 2305911 w 2446658"/>
                <a:gd name="connsiteY5" fmla="*/ 1739413 h 1739413"/>
                <a:gd name="connsiteX6" fmla="*/ 0 w 2446658"/>
                <a:gd name="connsiteY6" fmla="*/ 1679088 h 1739413"/>
                <a:gd name="connsiteX0" fmla="*/ 0 w 2548258"/>
                <a:gd name="connsiteY0" fmla="*/ 2014368 h 2074693"/>
                <a:gd name="connsiteX1" fmla="*/ 97586 w 2548258"/>
                <a:gd name="connsiteY1" fmla="*/ 1782512 h 2074693"/>
                <a:gd name="connsiteX2" fmla="*/ 1501777 w 2548258"/>
                <a:gd name="connsiteY2" fmla="*/ 1076961 h 2074693"/>
                <a:gd name="connsiteX3" fmla="*/ 2548258 w 2548258"/>
                <a:gd name="connsiteY3" fmla="*/ 0 h 2074693"/>
                <a:gd name="connsiteX4" fmla="*/ 2376765 w 2548258"/>
                <a:gd name="connsiteY4" fmla="*/ 1360543 h 2074693"/>
                <a:gd name="connsiteX5" fmla="*/ 2305911 w 2548258"/>
                <a:gd name="connsiteY5" fmla="*/ 2074693 h 2074693"/>
                <a:gd name="connsiteX6" fmla="*/ 0 w 2548258"/>
                <a:gd name="connsiteY6" fmla="*/ 2014368 h 2074693"/>
                <a:gd name="connsiteX0" fmla="*/ 0 w 2548258"/>
                <a:gd name="connsiteY0" fmla="*/ 2014368 h 2074693"/>
                <a:gd name="connsiteX1" fmla="*/ 97586 w 2548258"/>
                <a:gd name="connsiteY1" fmla="*/ 1782512 h 2074693"/>
                <a:gd name="connsiteX2" fmla="*/ 1501777 w 2548258"/>
                <a:gd name="connsiteY2" fmla="*/ 1076961 h 2074693"/>
                <a:gd name="connsiteX3" fmla="*/ 2548258 w 2548258"/>
                <a:gd name="connsiteY3" fmla="*/ 0 h 2074693"/>
                <a:gd name="connsiteX4" fmla="*/ 2243457 w 2548258"/>
                <a:gd name="connsiteY4" fmla="*/ 284481 h 2074693"/>
                <a:gd name="connsiteX5" fmla="*/ 2376765 w 2548258"/>
                <a:gd name="connsiteY5" fmla="*/ 1360543 h 2074693"/>
                <a:gd name="connsiteX6" fmla="*/ 2305911 w 2548258"/>
                <a:gd name="connsiteY6" fmla="*/ 2074693 h 2074693"/>
                <a:gd name="connsiteX7" fmla="*/ 0 w 2548258"/>
                <a:gd name="connsiteY7" fmla="*/ 2014368 h 2074693"/>
                <a:gd name="connsiteX0" fmla="*/ 0 w 2548258"/>
                <a:gd name="connsiteY0" fmla="*/ 2014368 h 2074693"/>
                <a:gd name="connsiteX1" fmla="*/ 97586 w 2548258"/>
                <a:gd name="connsiteY1" fmla="*/ 1782512 h 2074693"/>
                <a:gd name="connsiteX2" fmla="*/ 1501777 w 2548258"/>
                <a:gd name="connsiteY2" fmla="*/ 1076961 h 2074693"/>
                <a:gd name="connsiteX3" fmla="*/ 2548258 w 2548258"/>
                <a:gd name="connsiteY3" fmla="*/ 0 h 2074693"/>
                <a:gd name="connsiteX4" fmla="*/ 2284097 w 2548258"/>
                <a:gd name="connsiteY4" fmla="*/ 467361 h 2074693"/>
                <a:gd name="connsiteX5" fmla="*/ 2376765 w 2548258"/>
                <a:gd name="connsiteY5" fmla="*/ 1360543 h 2074693"/>
                <a:gd name="connsiteX6" fmla="*/ 2305911 w 2548258"/>
                <a:gd name="connsiteY6" fmla="*/ 2074693 h 2074693"/>
                <a:gd name="connsiteX7" fmla="*/ 0 w 2548258"/>
                <a:gd name="connsiteY7" fmla="*/ 2014368 h 2074693"/>
                <a:gd name="connsiteX0" fmla="*/ 0 w 2548258"/>
                <a:gd name="connsiteY0" fmla="*/ 2014368 h 2074693"/>
                <a:gd name="connsiteX1" fmla="*/ 97586 w 2548258"/>
                <a:gd name="connsiteY1" fmla="*/ 1782512 h 2074693"/>
                <a:gd name="connsiteX2" fmla="*/ 1501777 w 2548258"/>
                <a:gd name="connsiteY2" fmla="*/ 1076961 h 2074693"/>
                <a:gd name="connsiteX3" fmla="*/ 2548258 w 2548258"/>
                <a:gd name="connsiteY3" fmla="*/ 0 h 2074693"/>
                <a:gd name="connsiteX4" fmla="*/ 2527937 w 2548258"/>
                <a:gd name="connsiteY4" fmla="*/ 467361 h 2074693"/>
                <a:gd name="connsiteX5" fmla="*/ 2376765 w 2548258"/>
                <a:gd name="connsiteY5" fmla="*/ 1360543 h 2074693"/>
                <a:gd name="connsiteX6" fmla="*/ 2305911 w 2548258"/>
                <a:gd name="connsiteY6" fmla="*/ 2074693 h 2074693"/>
                <a:gd name="connsiteX7" fmla="*/ 0 w 2548258"/>
                <a:gd name="connsiteY7" fmla="*/ 2014368 h 2074693"/>
                <a:gd name="connsiteX0" fmla="*/ 0 w 2548258"/>
                <a:gd name="connsiteY0" fmla="*/ 2014368 h 2074693"/>
                <a:gd name="connsiteX1" fmla="*/ 97586 w 2548258"/>
                <a:gd name="connsiteY1" fmla="*/ 1782512 h 2074693"/>
                <a:gd name="connsiteX2" fmla="*/ 1501777 w 2548258"/>
                <a:gd name="connsiteY2" fmla="*/ 1076961 h 2074693"/>
                <a:gd name="connsiteX3" fmla="*/ 2131697 w 2548258"/>
                <a:gd name="connsiteY3" fmla="*/ 416561 h 2074693"/>
                <a:gd name="connsiteX4" fmla="*/ 2548258 w 2548258"/>
                <a:gd name="connsiteY4" fmla="*/ 0 h 2074693"/>
                <a:gd name="connsiteX5" fmla="*/ 2527937 w 2548258"/>
                <a:gd name="connsiteY5" fmla="*/ 467361 h 2074693"/>
                <a:gd name="connsiteX6" fmla="*/ 2376765 w 2548258"/>
                <a:gd name="connsiteY6" fmla="*/ 1360543 h 2074693"/>
                <a:gd name="connsiteX7" fmla="*/ 2305911 w 2548258"/>
                <a:gd name="connsiteY7" fmla="*/ 2074693 h 2074693"/>
                <a:gd name="connsiteX8" fmla="*/ 0 w 2548258"/>
                <a:gd name="connsiteY8" fmla="*/ 2014368 h 2074693"/>
                <a:gd name="connsiteX0" fmla="*/ 0 w 2548258"/>
                <a:gd name="connsiteY0" fmla="*/ 2014368 h 2074693"/>
                <a:gd name="connsiteX1" fmla="*/ 97586 w 2548258"/>
                <a:gd name="connsiteY1" fmla="*/ 1782512 h 2074693"/>
                <a:gd name="connsiteX2" fmla="*/ 1501777 w 2548258"/>
                <a:gd name="connsiteY2" fmla="*/ 1076961 h 2074693"/>
                <a:gd name="connsiteX3" fmla="*/ 2223137 w 2548258"/>
                <a:gd name="connsiteY3" fmla="*/ 497841 h 2074693"/>
                <a:gd name="connsiteX4" fmla="*/ 2548258 w 2548258"/>
                <a:gd name="connsiteY4" fmla="*/ 0 h 2074693"/>
                <a:gd name="connsiteX5" fmla="*/ 2527937 w 2548258"/>
                <a:gd name="connsiteY5" fmla="*/ 467361 h 2074693"/>
                <a:gd name="connsiteX6" fmla="*/ 2376765 w 2548258"/>
                <a:gd name="connsiteY6" fmla="*/ 1360543 h 2074693"/>
                <a:gd name="connsiteX7" fmla="*/ 2305911 w 2548258"/>
                <a:gd name="connsiteY7" fmla="*/ 2074693 h 2074693"/>
                <a:gd name="connsiteX8" fmla="*/ 0 w 2548258"/>
                <a:gd name="connsiteY8" fmla="*/ 2014368 h 2074693"/>
                <a:gd name="connsiteX0" fmla="*/ 0 w 2548258"/>
                <a:gd name="connsiteY0" fmla="*/ 2014368 h 2064533"/>
                <a:gd name="connsiteX1" fmla="*/ 97586 w 2548258"/>
                <a:gd name="connsiteY1" fmla="*/ 1782512 h 2064533"/>
                <a:gd name="connsiteX2" fmla="*/ 1501777 w 2548258"/>
                <a:gd name="connsiteY2" fmla="*/ 1076961 h 2064533"/>
                <a:gd name="connsiteX3" fmla="*/ 2223137 w 2548258"/>
                <a:gd name="connsiteY3" fmla="*/ 497841 h 2064533"/>
                <a:gd name="connsiteX4" fmla="*/ 2548258 w 2548258"/>
                <a:gd name="connsiteY4" fmla="*/ 0 h 2064533"/>
                <a:gd name="connsiteX5" fmla="*/ 2527937 w 2548258"/>
                <a:gd name="connsiteY5" fmla="*/ 467361 h 2064533"/>
                <a:gd name="connsiteX6" fmla="*/ 2376765 w 2548258"/>
                <a:gd name="connsiteY6" fmla="*/ 1360543 h 2064533"/>
                <a:gd name="connsiteX7" fmla="*/ 1726791 w 2548258"/>
                <a:gd name="connsiteY7" fmla="*/ 2064533 h 2064533"/>
                <a:gd name="connsiteX8" fmla="*/ 0 w 2548258"/>
                <a:gd name="connsiteY8" fmla="*/ 2014368 h 2064533"/>
                <a:gd name="connsiteX0" fmla="*/ 0 w 2548258"/>
                <a:gd name="connsiteY0" fmla="*/ 2014368 h 2064533"/>
                <a:gd name="connsiteX1" fmla="*/ 97586 w 2548258"/>
                <a:gd name="connsiteY1" fmla="*/ 1782512 h 2064533"/>
                <a:gd name="connsiteX2" fmla="*/ 1501777 w 2548258"/>
                <a:gd name="connsiteY2" fmla="*/ 1076961 h 2064533"/>
                <a:gd name="connsiteX3" fmla="*/ 2223137 w 2548258"/>
                <a:gd name="connsiteY3" fmla="*/ 497841 h 2064533"/>
                <a:gd name="connsiteX4" fmla="*/ 2548258 w 2548258"/>
                <a:gd name="connsiteY4" fmla="*/ 0 h 2064533"/>
                <a:gd name="connsiteX5" fmla="*/ 2527937 w 2548258"/>
                <a:gd name="connsiteY5" fmla="*/ 467361 h 2064533"/>
                <a:gd name="connsiteX6" fmla="*/ 2376765 w 2548258"/>
                <a:gd name="connsiteY6" fmla="*/ 1360543 h 2064533"/>
                <a:gd name="connsiteX7" fmla="*/ 2162177 w 2548258"/>
                <a:gd name="connsiteY7" fmla="*/ 1595121 h 2064533"/>
                <a:gd name="connsiteX8" fmla="*/ 1726791 w 2548258"/>
                <a:gd name="connsiteY8" fmla="*/ 2064533 h 2064533"/>
                <a:gd name="connsiteX9" fmla="*/ 0 w 2548258"/>
                <a:gd name="connsiteY9" fmla="*/ 2014368 h 2064533"/>
                <a:gd name="connsiteX0" fmla="*/ 0 w 2548258"/>
                <a:gd name="connsiteY0" fmla="*/ 2014368 h 2064533"/>
                <a:gd name="connsiteX1" fmla="*/ 97586 w 2548258"/>
                <a:gd name="connsiteY1" fmla="*/ 1782512 h 2064533"/>
                <a:gd name="connsiteX2" fmla="*/ 1501777 w 2548258"/>
                <a:gd name="connsiteY2" fmla="*/ 1076961 h 2064533"/>
                <a:gd name="connsiteX3" fmla="*/ 2223137 w 2548258"/>
                <a:gd name="connsiteY3" fmla="*/ 497841 h 2064533"/>
                <a:gd name="connsiteX4" fmla="*/ 2548258 w 2548258"/>
                <a:gd name="connsiteY4" fmla="*/ 0 h 2064533"/>
                <a:gd name="connsiteX5" fmla="*/ 2527937 w 2548258"/>
                <a:gd name="connsiteY5" fmla="*/ 467361 h 2064533"/>
                <a:gd name="connsiteX6" fmla="*/ 2376765 w 2548258"/>
                <a:gd name="connsiteY6" fmla="*/ 1360543 h 2064533"/>
                <a:gd name="connsiteX7" fmla="*/ 2233297 w 2548258"/>
                <a:gd name="connsiteY7" fmla="*/ 1676401 h 2064533"/>
                <a:gd name="connsiteX8" fmla="*/ 1726791 w 2548258"/>
                <a:gd name="connsiteY8" fmla="*/ 2064533 h 2064533"/>
                <a:gd name="connsiteX9" fmla="*/ 0 w 2548258"/>
                <a:gd name="connsiteY9" fmla="*/ 2014368 h 2064533"/>
                <a:gd name="connsiteX0" fmla="*/ 0 w 2548258"/>
                <a:gd name="connsiteY0" fmla="*/ 2014368 h 2064533"/>
                <a:gd name="connsiteX1" fmla="*/ 97586 w 2548258"/>
                <a:gd name="connsiteY1" fmla="*/ 1782512 h 2064533"/>
                <a:gd name="connsiteX2" fmla="*/ 1501777 w 2548258"/>
                <a:gd name="connsiteY2" fmla="*/ 1076961 h 2064533"/>
                <a:gd name="connsiteX3" fmla="*/ 2223137 w 2548258"/>
                <a:gd name="connsiteY3" fmla="*/ 497841 h 2064533"/>
                <a:gd name="connsiteX4" fmla="*/ 2548258 w 2548258"/>
                <a:gd name="connsiteY4" fmla="*/ 0 h 2064533"/>
                <a:gd name="connsiteX5" fmla="*/ 2527937 w 2548258"/>
                <a:gd name="connsiteY5" fmla="*/ 467361 h 2064533"/>
                <a:gd name="connsiteX6" fmla="*/ 2397085 w 2548258"/>
                <a:gd name="connsiteY6" fmla="*/ 1421503 h 2064533"/>
                <a:gd name="connsiteX7" fmla="*/ 2233297 w 2548258"/>
                <a:gd name="connsiteY7" fmla="*/ 1676401 h 2064533"/>
                <a:gd name="connsiteX8" fmla="*/ 1726791 w 2548258"/>
                <a:gd name="connsiteY8" fmla="*/ 2064533 h 2064533"/>
                <a:gd name="connsiteX9" fmla="*/ 0 w 2548258"/>
                <a:gd name="connsiteY9" fmla="*/ 2014368 h 2064533"/>
                <a:gd name="connsiteX0" fmla="*/ 0 w 2548258"/>
                <a:gd name="connsiteY0" fmla="*/ 2014368 h 2064533"/>
                <a:gd name="connsiteX1" fmla="*/ 97586 w 2548258"/>
                <a:gd name="connsiteY1" fmla="*/ 1782512 h 2064533"/>
                <a:gd name="connsiteX2" fmla="*/ 1501777 w 2548258"/>
                <a:gd name="connsiteY2" fmla="*/ 1076961 h 2064533"/>
                <a:gd name="connsiteX3" fmla="*/ 2223137 w 2548258"/>
                <a:gd name="connsiteY3" fmla="*/ 497841 h 2064533"/>
                <a:gd name="connsiteX4" fmla="*/ 2548258 w 2548258"/>
                <a:gd name="connsiteY4" fmla="*/ 0 h 2064533"/>
                <a:gd name="connsiteX5" fmla="*/ 2527937 w 2548258"/>
                <a:gd name="connsiteY5" fmla="*/ 467361 h 2064533"/>
                <a:gd name="connsiteX6" fmla="*/ 2356445 w 2548258"/>
                <a:gd name="connsiteY6" fmla="*/ 1472303 h 2064533"/>
                <a:gd name="connsiteX7" fmla="*/ 2233297 w 2548258"/>
                <a:gd name="connsiteY7" fmla="*/ 1676401 h 2064533"/>
                <a:gd name="connsiteX8" fmla="*/ 1726791 w 2548258"/>
                <a:gd name="connsiteY8" fmla="*/ 2064533 h 2064533"/>
                <a:gd name="connsiteX9" fmla="*/ 0 w 2548258"/>
                <a:gd name="connsiteY9" fmla="*/ 2014368 h 2064533"/>
                <a:gd name="connsiteX0" fmla="*/ 0 w 2548258"/>
                <a:gd name="connsiteY0" fmla="*/ 2014368 h 2064533"/>
                <a:gd name="connsiteX1" fmla="*/ 97586 w 2548258"/>
                <a:gd name="connsiteY1" fmla="*/ 1782512 h 2064533"/>
                <a:gd name="connsiteX2" fmla="*/ 1501777 w 2548258"/>
                <a:gd name="connsiteY2" fmla="*/ 1076961 h 2064533"/>
                <a:gd name="connsiteX3" fmla="*/ 2223137 w 2548258"/>
                <a:gd name="connsiteY3" fmla="*/ 497841 h 2064533"/>
                <a:gd name="connsiteX4" fmla="*/ 2548258 w 2548258"/>
                <a:gd name="connsiteY4" fmla="*/ 0 h 2064533"/>
                <a:gd name="connsiteX5" fmla="*/ 2527937 w 2548258"/>
                <a:gd name="connsiteY5" fmla="*/ 467361 h 2064533"/>
                <a:gd name="connsiteX6" fmla="*/ 2356445 w 2548258"/>
                <a:gd name="connsiteY6" fmla="*/ 1472303 h 2064533"/>
                <a:gd name="connsiteX7" fmla="*/ 2294257 w 2548258"/>
                <a:gd name="connsiteY7" fmla="*/ 2011681 h 2064533"/>
                <a:gd name="connsiteX8" fmla="*/ 1726791 w 2548258"/>
                <a:gd name="connsiteY8" fmla="*/ 2064533 h 2064533"/>
                <a:gd name="connsiteX9" fmla="*/ 0 w 2548258"/>
                <a:gd name="connsiteY9" fmla="*/ 2014368 h 2064533"/>
                <a:gd name="connsiteX0" fmla="*/ 0 w 2548258"/>
                <a:gd name="connsiteY0" fmla="*/ 2014368 h 2064533"/>
                <a:gd name="connsiteX1" fmla="*/ 97586 w 2548258"/>
                <a:gd name="connsiteY1" fmla="*/ 1782512 h 2064533"/>
                <a:gd name="connsiteX2" fmla="*/ 1501777 w 2548258"/>
                <a:gd name="connsiteY2" fmla="*/ 1076961 h 2064533"/>
                <a:gd name="connsiteX3" fmla="*/ 2223137 w 2548258"/>
                <a:gd name="connsiteY3" fmla="*/ 497841 h 2064533"/>
                <a:gd name="connsiteX4" fmla="*/ 2548258 w 2548258"/>
                <a:gd name="connsiteY4" fmla="*/ 0 h 2064533"/>
                <a:gd name="connsiteX5" fmla="*/ 2527937 w 2548258"/>
                <a:gd name="connsiteY5" fmla="*/ 467361 h 2064533"/>
                <a:gd name="connsiteX6" fmla="*/ 2294257 w 2548258"/>
                <a:gd name="connsiteY6" fmla="*/ 2011681 h 2064533"/>
                <a:gd name="connsiteX7" fmla="*/ 1726791 w 2548258"/>
                <a:gd name="connsiteY7" fmla="*/ 2064533 h 2064533"/>
                <a:gd name="connsiteX8" fmla="*/ 0 w 2548258"/>
                <a:gd name="connsiteY8" fmla="*/ 2014368 h 2064533"/>
                <a:gd name="connsiteX0" fmla="*/ 0 w 2548258"/>
                <a:gd name="connsiteY0" fmla="*/ 2014368 h 2064533"/>
                <a:gd name="connsiteX1" fmla="*/ 97586 w 2548258"/>
                <a:gd name="connsiteY1" fmla="*/ 1782512 h 2064533"/>
                <a:gd name="connsiteX2" fmla="*/ 1501777 w 2548258"/>
                <a:gd name="connsiteY2" fmla="*/ 1076961 h 2064533"/>
                <a:gd name="connsiteX3" fmla="*/ 2223137 w 2548258"/>
                <a:gd name="connsiteY3" fmla="*/ 497841 h 2064533"/>
                <a:gd name="connsiteX4" fmla="*/ 2548258 w 2548258"/>
                <a:gd name="connsiteY4" fmla="*/ 0 h 2064533"/>
                <a:gd name="connsiteX5" fmla="*/ 2294257 w 2548258"/>
                <a:gd name="connsiteY5" fmla="*/ 2011681 h 2064533"/>
                <a:gd name="connsiteX6" fmla="*/ 1726791 w 2548258"/>
                <a:gd name="connsiteY6" fmla="*/ 2064533 h 2064533"/>
                <a:gd name="connsiteX7" fmla="*/ 0 w 2548258"/>
                <a:gd name="connsiteY7" fmla="*/ 2014368 h 2064533"/>
                <a:gd name="connsiteX0" fmla="*/ 0 w 2406018"/>
                <a:gd name="connsiteY0" fmla="*/ 1516527 h 1566692"/>
                <a:gd name="connsiteX1" fmla="*/ 97586 w 2406018"/>
                <a:gd name="connsiteY1" fmla="*/ 1284671 h 1566692"/>
                <a:gd name="connsiteX2" fmla="*/ 1501777 w 2406018"/>
                <a:gd name="connsiteY2" fmla="*/ 579120 h 1566692"/>
                <a:gd name="connsiteX3" fmla="*/ 2223137 w 2406018"/>
                <a:gd name="connsiteY3" fmla="*/ 0 h 1566692"/>
                <a:gd name="connsiteX4" fmla="*/ 2406018 w 2406018"/>
                <a:gd name="connsiteY4" fmla="*/ 711199 h 1566692"/>
                <a:gd name="connsiteX5" fmla="*/ 2294257 w 2406018"/>
                <a:gd name="connsiteY5" fmla="*/ 1513840 h 1566692"/>
                <a:gd name="connsiteX6" fmla="*/ 1726791 w 2406018"/>
                <a:gd name="connsiteY6" fmla="*/ 1566692 h 1566692"/>
                <a:gd name="connsiteX7" fmla="*/ 0 w 2406018"/>
                <a:gd name="connsiteY7" fmla="*/ 1516527 h 1566692"/>
                <a:gd name="connsiteX0" fmla="*/ 0 w 2406018"/>
                <a:gd name="connsiteY0" fmla="*/ 937407 h 987572"/>
                <a:gd name="connsiteX1" fmla="*/ 97586 w 2406018"/>
                <a:gd name="connsiteY1" fmla="*/ 705551 h 987572"/>
                <a:gd name="connsiteX2" fmla="*/ 1501777 w 2406018"/>
                <a:gd name="connsiteY2" fmla="*/ 0 h 987572"/>
                <a:gd name="connsiteX3" fmla="*/ 2263777 w 2406018"/>
                <a:gd name="connsiteY3" fmla="*/ 508000 h 987572"/>
                <a:gd name="connsiteX4" fmla="*/ 2406018 w 2406018"/>
                <a:gd name="connsiteY4" fmla="*/ 132079 h 987572"/>
                <a:gd name="connsiteX5" fmla="*/ 2294257 w 2406018"/>
                <a:gd name="connsiteY5" fmla="*/ 934720 h 987572"/>
                <a:gd name="connsiteX6" fmla="*/ 1726791 w 2406018"/>
                <a:gd name="connsiteY6" fmla="*/ 987572 h 987572"/>
                <a:gd name="connsiteX7" fmla="*/ 0 w 2406018"/>
                <a:gd name="connsiteY7" fmla="*/ 937407 h 987572"/>
                <a:gd name="connsiteX0" fmla="*/ 0 w 2406018"/>
                <a:gd name="connsiteY0" fmla="*/ 805328 h 855493"/>
                <a:gd name="connsiteX1" fmla="*/ 97586 w 2406018"/>
                <a:gd name="connsiteY1" fmla="*/ 573472 h 855493"/>
                <a:gd name="connsiteX2" fmla="*/ 2263777 w 2406018"/>
                <a:gd name="connsiteY2" fmla="*/ 375921 h 855493"/>
                <a:gd name="connsiteX3" fmla="*/ 2406018 w 2406018"/>
                <a:gd name="connsiteY3" fmla="*/ 0 h 855493"/>
                <a:gd name="connsiteX4" fmla="*/ 2294257 w 2406018"/>
                <a:gd name="connsiteY4" fmla="*/ 802641 h 855493"/>
                <a:gd name="connsiteX5" fmla="*/ 1726791 w 2406018"/>
                <a:gd name="connsiteY5" fmla="*/ 855493 h 855493"/>
                <a:gd name="connsiteX6" fmla="*/ 0 w 2406018"/>
                <a:gd name="connsiteY6" fmla="*/ 805328 h 855493"/>
                <a:gd name="connsiteX0" fmla="*/ 0 w 2406018"/>
                <a:gd name="connsiteY0" fmla="*/ 805328 h 855493"/>
                <a:gd name="connsiteX1" fmla="*/ 2263777 w 2406018"/>
                <a:gd name="connsiteY1" fmla="*/ 375921 h 855493"/>
                <a:gd name="connsiteX2" fmla="*/ 2406018 w 2406018"/>
                <a:gd name="connsiteY2" fmla="*/ 0 h 855493"/>
                <a:gd name="connsiteX3" fmla="*/ 2294257 w 2406018"/>
                <a:gd name="connsiteY3" fmla="*/ 802641 h 855493"/>
                <a:gd name="connsiteX4" fmla="*/ 1726791 w 2406018"/>
                <a:gd name="connsiteY4" fmla="*/ 855493 h 855493"/>
                <a:gd name="connsiteX5" fmla="*/ 0 w 2406018"/>
                <a:gd name="connsiteY5" fmla="*/ 805328 h 855493"/>
                <a:gd name="connsiteX0" fmla="*/ 0 w 679227"/>
                <a:gd name="connsiteY0" fmla="*/ 855493 h 855493"/>
                <a:gd name="connsiteX1" fmla="*/ 536986 w 679227"/>
                <a:gd name="connsiteY1" fmla="*/ 375921 h 855493"/>
                <a:gd name="connsiteX2" fmla="*/ 679227 w 679227"/>
                <a:gd name="connsiteY2" fmla="*/ 0 h 855493"/>
                <a:gd name="connsiteX3" fmla="*/ 567466 w 679227"/>
                <a:gd name="connsiteY3" fmla="*/ 802641 h 855493"/>
                <a:gd name="connsiteX4" fmla="*/ 0 w 679227"/>
                <a:gd name="connsiteY4" fmla="*/ 855493 h 85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227" h="855493">
                  <a:moveTo>
                    <a:pt x="0" y="855493"/>
                  </a:moveTo>
                  <a:lnTo>
                    <a:pt x="536986" y="375921"/>
                  </a:lnTo>
                  <a:lnTo>
                    <a:pt x="679227" y="0"/>
                  </a:lnTo>
                  <a:lnTo>
                    <a:pt x="567466" y="802641"/>
                  </a:lnTo>
                  <a:lnTo>
                    <a:pt x="0" y="855493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8C5DCC-C1F3-1A98-5B85-D9B79A05AB37}"/>
                </a:ext>
              </a:extLst>
            </p:cNvPr>
            <p:cNvSpPr/>
            <p:nvPr/>
          </p:nvSpPr>
          <p:spPr>
            <a:xfrm>
              <a:off x="9033576" y="3731895"/>
              <a:ext cx="1790137" cy="4308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Can’t fly here except on cold days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F2F58C-D822-027A-1360-C4F5452CEF43}"/>
              </a:ext>
            </a:extLst>
          </p:cNvPr>
          <p:cNvGrpSpPr/>
          <p:nvPr/>
        </p:nvGrpSpPr>
        <p:grpSpPr>
          <a:xfrm>
            <a:off x="4489197" y="2902607"/>
            <a:ext cx="3904806" cy="2630246"/>
            <a:chOff x="4489197" y="2902607"/>
            <a:chExt cx="3904806" cy="263024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3F23D88-8160-B366-3578-BD9D58F8104E}"/>
                </a:ext>
              </a:extLst>
            </p:cNvPr>
            <p:cNvGrpSpPr/>
            <p:nvPr/>
          </p:nvGrpSpPr>
          <p:grpSpPr>
            <a:xfrm>
              <a:off x="5884483" y="3118051"/>
              <a:ext cx="2509520" cy="2414802"/>
              <a:chOff x="4294222" y="3077729"/>
              <a:chExt cx="2509520" cy="2414802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E4B43B7-D3F5-3FF8-5C77-9E9FECB1E7C3}"/>
                  </a:ext>
                </a:extLst>
              </p:cNvPr>
              <p:cNvSpPr/>
              <p:nvPr/>
            </p:nvSpPr>
            <p:spPr>
              <a:xfrm>
                <a:off x="4333142" y="3175378"/>
                <a:ext cx="2470600" cy="2317153"/>
              </a:xfrm>
              <a:custGeom>
                <a:avLst/>
                <a:gdLst>
                  <a:gd name="connsiteX0" fmla="*/ 1295400 w 2638425"/>
                  <a:gd name="connsiteY0" fmla="*/ 0 h 4229100"/>
                  <a:gd name="connsiteX1" fmla="*/ 2638425 w 2638425"/>
                  <a:gd name="connsiteY1" fmla="*/ 9525 h 4229100"/>
                  <a:gd name="connsiteX2" fmla="*/ 2314575 w 2638425"/>
                  <a:gd name="connsiteY2" fmla="*/ 1438275 h 4229100"/>
                  <a:gd name="connsiteX3" fmla="*/ 1666875 w 2638425"/>
                  <a:gd name="connsiteY3" fmla="*/ 2886075 h 4229100"/>
                  <a:gd name="connsiteX4" fmla="*/ 1162050 w 2638425"/>
                  <a:gd name="connsiteY4" fmla="*/ 3533775 h 4229100"/>
                  <a:gd name="connsiteX5" fmla="*/ 0 w 2638425"/>
                  <a:gd name="connsiteY5" fmla="*/ 4229100 h 4229100"/>
                  <a:gd name="connsiteX6" fmla="*/ 495300 w 2638425"/>
                  <a:gd name="connsiteY6" fmla="*/ 2114550 h 4229100"/>
                  <a:gd name="connsiteX7" fmla="*/ 1019175 w 2638425"/>
                  <a:gd name="connsiteY7" fmla="*/ 676275 h 4229100"/>
                  <a:gd name="connsiteX8" fmla="*/ 1295400 w 2638425"/>
                  <a:gd name="connsiteY8" fmla="*/ 0 h 4229100"/>
                  <a:gd name="connsiteX0" fmla="*/ 1295400 w 2638425"/>
                  <a:gd name="connsiteY0" fmla="*/ 0 h 4229100"/>
                  <a:gd name="connsiteX1" fmla="*/ 2638425 w 2638425"/>
                  <a:gd name="connsiteY1" fmla="*/ 9525 h 4229100"/>
                  <a:gd name="connsiteX2" fmla="*/ 2314575 w 2638425"/>
                  <a:gd name="connsiteY2" fmla="*/ 1438275 h 4229100"/>
                  <a:gd name="connsiteX3" fmla="*/ 1666875 w 2638425"/>
                  <a:gd name="connsiteY3" fmla="*/ 2886075 h 4229100"/>
                  <a:gd name="connsiteX4" fmla="*/ 1162050 w 2638425"/>
                  <a:gd name="connsiteY4" fmla="*/ 3533775 h 4229100"/>
                  <a:gd name="connsiteX5" fmla="*/ 0 w 2638425"/>
                  <a:gd name="connsiteY5" fmla="*/ 4229100 h 4229100"/>
                  <a:gd name="connsiteX6" fmla="*/ 368079 w 2638425"/>
                  <a:gd name="connsiteY6" fmla="*/ 2130452 h 4229100"/>
                  <a:gd name="connsiteX7" fmla="*/ 1019175 w 2638425"/>
                  <a:gd name="connsiteY7" fmla="*/ 676275 h 4229100"/>
                  <a:gd name="connsiteX8" fmla="*/ 1295400 w 2638425"/>
                  <a:gd name="connsiteY8" fmla="*/ 0 h 4229100"/>
                  <a:gd name="connsiteX0" fmla="*/ 1295400 w 2638425"/>
                  <a:gd name="connsiteY0" fmla="*/ 0 h 4229100"/>
                  <a:gd name="connsiteX1" fmla="*/ 2638425 w 2638425"/>
                  <a:gd name="connsiteY1" fmla="*/ 9525 h 4229100"/>
                  <a:gd name="connsiteX2" fmla="*/ 2314575 w 2638425"/>
                  <a:gd name="connsiteY2" fmla="*/ 1438275 h 4229100"/>
                  <a:gd name="connsiteX3" fmla="*/ 1666875 w 2638425"/>
                  <a:gd name="connsiteY3" fmla="*/ 2886075 h 4229100"/>
                  <a:gd name="connsiteX4" fmla="*/ 1162050 w 2638425"/>
                  <a:gd name="connsiteY4" fmla="*/ 3533775 h 4229100"/>
                  <a:gd name="connsiteX5" fmla="*/ 0 w 2638425"/>
                  <a:gd name="connsiteY5" fmla="*/ 4229100 h 4229100"/>
                  <a:gd name="connsiteX6" fmla="*/ 240858 w 2638425"/>
                  <a:gd name="connsiteY6" fmla="*/ 2663190 h 4229100"/>
                  <a:gd name="connsiteX7" fmla="*/ 1019175 w 2638425"/>
                  <a:gd name="connsiteY7" fmla="*/ 676275 h 4229100"/>
                  <a:gd name="connsiteX8" fmla="*/ 1295400 w 2638425"/>
                  <a:gd name="connsiteY8" fmla="*/ 0 h 4229100"/>
                  <a:gd name="connsiteX0" fmla="*/ 1295400 w 2638425"/>
                  <a:gd name="connsiteY0" fmla="*/ 0 h 4229100"/>
                  <a:gd name="connsiteX1" fmla="*/ 2638425 w 2638425"/>
                  <a:gd name="connsiteY1" fmla="*/ 9525 h 4229100"/>
                  <a:gd name="connsiteX2" fmla="*/ 2314575 w 2638425"/>
                  <a:gd name="connsiteY2" fmla="*/ 1438275 h 4229100"/>
                  <a:gd name="connsiteX3" fmla="*/ 1666875 w 2638425"/>
                  <a:gd name="connsiteY3" fmla="*/ 2886075 h 4229100"/>
                  <a:gd name="connsiteX4" fmla="*/ 1162050 w 2638425"/>
                  <a:gd name="connsiteY4" fmla="*/ 3533775 h 4229100"/>
                  <a:gd name="connsiteX5" fmla="*/ 0 w 2638425"/>
                  <a:gd name="connsiteY5" fmla="*/ 4229100 h 4229100"/>
                  <a:gd name="connsiteX6" fmla="*/ 240858 w 2638425"/>
                  <a:gd name="connsiteY6" fmla="*/ 2663190 h 4229100"/>
                  <a:gd name="connsiteX7" fmla="*/ 860149 w 2638425"/>
                  <a:gd name="connsiteY7" fmla="*/ 668324 h 4229100"/>
                  <a:gd name="connsiteX8" fmla="*/ 1295400 w 2638425"/>
                  <a:gd name="connsiteY8" fmla="*/ 0 h 4229100"/>
                  <a:gd name="connsiteX0" fmla="*/ 1112520 w 2638425"/>
                  <a:gd name="connsiteY0" fmla="*/ 101793 h 4219575"/>
                  <a:gd name="connsiteX1" fmla="*/ 2638425 w 2638425"/>
                  <a:gd name="connsiteY1" fmla="*/ 0 h 4219575"/>
                  <a:gd name="connsiteX2" fmla="*/ 2314575 w 2638425"/>
                  <a:gd name="connsiteY2" fmla="*/ 1428750 h 4219575"/>
                  <a:gd name="connsiteX3" fmla="*/ 1666875 w 2638425"/>
                  <a:gd name="connsiteY3" fmla="*/ 2876550 h 4219575"/>
                  <a:gd name="connsiteX4" fmla="*/ 1162050 w 2638425"/>
                  <a:gd name="connsiteY4" fmla="*/ 3524250 h 4219575"/>
                  <a:gd name="connsiteX5" fmla="*/ 0 w 2638425"/>
                  <a:gd name="connsiteY5" fmla="*/ 4219575 h 4219575"/>
                  <a:gd name="connsiteX6" fmla="*/ 240858 w 2638425"/>
                  <a:gd name="connsiteY6" fmla="*/ 2653665 h 4219575"/>
                  <a:gd name="connsiteX7" fmla="*/ 860149 w 2638425"/>
                  <a:gd name="connsiteY7" fmla="*/ 658799 h 4219575"/>
                  <a:gd name="connsiteX8" fmla="*/ 1112520 w 2638425"/>
                  <a:gd name="connsiteY8" fmla="*/ 101793 h 4219575"/>
                  <a:gd name="connsiteX0" fmla="*/ 1112520 w 2757695"/>
                  <a:gd name="connsiteY0" fmla="*/ 0 h 4117782"/>
                  <a:gd name="connsiteX1" fmla="*/ 2757695 w 2757695"/>
                  <a:gd name="connsiteY1" fmla="*/ 1574 h 4117782"/>
                  <a:gd name="connsiteX2" fmla="*/ 2314575 w 2757695"/>
                  <a:gd name="connsiteY2" fmla="*/ 1326957 h 4117782"/>
                  <a:gd name="connsiteX3" fmla="*/ 1666875 w 2757695"/>
                  <a:gd name="connsiteY3" fmla="*/ 2774757 h 4117782"/>
                  <a:gd name="connsiteX4" fmla="*/ 1162050 w 2757695"/>
                  <a:gd name="connsiteY4" fmla="*/ 3422457 h 4117782"/>
                  <a:gd name="connsiteX5" fmla="*/ 0 w 2757695"/>
                  <a:gd name="connsiteY5" fmla="*/ 4117782 h 4117782"/>
                  <a:gd name="connsiteX6" fmla="*/ 240858 w 2757695"/>
                  <a:gd name="connsiteY6" fmla="*/ 2551872 h 4117782"/>
                  <a:gd name="connsiteX7" fmla="*/ 860149 w 2757695"/>
                  <a:gd name="connsiteY7" fmla="*/ 557006 h 4117782"/>
                  <a:gd name="connsiteX8" fmla="*/ 1112520 w 2757695"/>
                  <a:gd name="connsiteY8" fmla="*/ 0 h 4117782"/>
                  <a:gd name="connsiteX0" fmla="*/ 1112520 w 2757695"/>
                  <a:gd name="connsiteY0" fmla="*/ 0 h 4117782"/>
                  <a:gd name="connsiteX1" fmla="*/ 2757695 w 2757695"/>
                  <a:gd name="connsiteY1" fmla="*/ 1574 h 4117782"/>
                  <a:gd name="connsiteX2" fmla="*/ 2529260 w 2757695"/>
                  <a:gd name="connsiteY2" fmla="*/ 1374665 h 4117782"/>
                  <a:gd name="connsiteX3" fmla="*/ 1666875 w 2757695"/>
                  <a:gd name="connsiteY3" fmla="*/ 2774757 h 4117782"/>
                  <a:gd name="connsiteX4" fmla="*/ 1162050 w 2757695"/>
                  <a:gd name="connsiteY4" fmla="*/ 3422457 h 4117782"/>
                  <a:gd name="connsiteX5" fmla="*/ 0 w 2757695"/>
                  <a:gd name="connsiteY5" fmla="*/ 4117782 h 4117782"/>
                  <a:gd name="connsiteX6" fmla="*/ 240858 w 2757695"/>
                  <a:gd name="connsiteY6" fmla="*/ 2551872 h 4117782"/>
                  <a:gd name="connsiteX7" fmla="*/ 860149 w 2757695"/>
                  <a:gd name="connsiteY7" fmla="*/ 557006 h 4117782"/>
                  <a:gd name="connsiteX8" fmla="*/ 1112520 w 2757695"/>
                  <a:gd name="connsiteY8" fmla="*/ 0 h 4117782"/>
                  <a:gd name="connsiteX0" fmla="*/ 1112520 w 2757695"/>
                  <a:gd name="connsiteY0" fmla="*/ 0 h 4117782"/>
                  <a:gd name="connsiteX1" fmla="*/ 2757695 w 2757695"/>
                  <a:gd name="connsiteY1" fmla="*/ 1574 h 4117782"/>
                  <a:gd name="connsiteX2" fmla="*/ 2529260 w 2757695"/>
                  <a:gd name="connsiteY2" fmla="*/ 1374665 h 4117782"/>
                  <a:gd name="connsiteX3" fmla="*/ 2159856 w 2757695"/>
                  <a:gd name="connsiteY3" fmla="*/ 2472608 h 4117782"/>
                  <a:gd name="connsiteX4" fmla="*/ 1162050 w 2757695"/>
                  <a:gd name="connsiteY4" fmla="*/ 3422457 h 4117782"/>
                  <a:gd name="connsiteX5" fmla="*/ 0 w 2757695"/>
                  <a:gd name="connsiteY5" fmla="*/ 4117782 h 4117782"/>
                  <a:gd name="connsiteX6" fmla="*/ 240858 w 2757695"/>
                  <a:gd name="connsiteY6" fmla="*/ 2551872 h 4117782"/>
                  <a:gd name="connsiteX7" fmla="*/ 860149 w 2757695"/>
                  <a:gd name="connsiteY7" fmla="*/ 557006 h 4117782"/>
                  <a:gd name="connsiteX8" fmla="*/ 1112520 w 2757695"/>
                  <a:gd name="connsiteY8" fmla="*/ 0 h 4117782"/>
                  <a:gd name="connsiteX0" fmla="*/ 1112520 w 2757695"/>
                  <a:gd name="connsiteY0" fmla="*/ 0 h 4130123"/>
                  <a:gd name="connsiteX1" fmla="*/ 2757695 w 2757695"/>
                  <a:gd name="connsiteY1" fmla="*/ 1574 h 4130123"/>
                  <a:gd name="connsiteX2" fmla="*/ 2529260 w 2757695"/>
                  <a:gd name="connsiteY2" fmla="*/ 1374665 h 4130123"/>
                  <a:gd name="connsiteX3" fmla="*/ 2159856 w 2757695"/>
                  <a:gd name="connsiteY3" fmla="*/ 2472608 h 4130123"/>
                  <a:gd name="connsiteX4" fmla="*/ 358969 w 2757695"/>
                  <a:gd name="connsiteY4" fmla="*/ 4130123 h 4130123"/>
                  <a:gd name="connsiteX5" fmla="*/ 0 w 2757695"/>
                  <a:gd name="connsiteY5" fmla="*/ 4117782 h 4130123"/>
                  <a:gd name="connsiteX6" fmla="*/ 240858 w 2757695"/>
                  <a:gd name="connsiteY6" fmla="*/ 2551872 h 4130123"/>
                  <a:gd name="connsiteX7" fmla="*/ 860149 w 2757695"/>
                  <a:gd name="connsiteY7" fmla="*/ 557006 h 4130123"/>
                  <a:gd name="connsiteX8" fmla="*/ 1112520 w 2757695"/>
                  <a:gd name="connsiteY8" fmla="*/ 0 h 4130123"/>
                  <a:gd name="connsiteX0" fmla="*/ 1112520 w 2757695"/>
                  <a:gd name="connsiteY0" fmla="*/ 0 h 4130123"/>
                  <a:gd name="connsiteX1" fmla="*/ 2757695 w 2757695"/>
                  <a:gd name="connsiteY1" fmla="*/ 1574 h 4130123"/>
                  <a:gd name="connsiteX2" fmla="*/ 2529260 w 2757695"/>
                  <a:gd name="connsiteY2" fmla="*/ 1374665 h 4130123"/>
                  <a:gd name="connsiteX3" fmla="*/ 2159856 w 2757695"/>
                  <a:gd name="connsiteY3" fmla="*/ 2472608 h 4130123"/>
                  <a:gd name="connsiteX4" fmla="*/ 2030242 w 2757695"/>
                  <a:gd name="connsiteY4" fmla="*/ 2575809 h 4130123"/>
                  <a:gd name="connsiteX5" fmla="*/ 358969 w 2757695"/>
                  <a:gd name="connsiteY5" fmla="*/ 4130123 h 4130123"/>
                  <a:gd name="connsiteX6" fmla="*/ 0 w 2757695"/>
                  <a:gd name="connsiteY6" fmla="*/ 4117782 h 4130123"/>
                  <a:gd name="connsiteX7" fmla="*/ 240858 w 2757695"/>
                  <a:gd name="connsiteY7" fmla="*/ 2551872 h 4130123"/>
                  <a:gd name="connsiteX8" fmla="*/ 860149 w 2757695"/>
                  <a:gd name="connsiteY8" fmla="*/ 557006 h 4130123"/>
                  <a:gd name="connsiteX9" fmla="*/ 1112520 w 2757695"/>
                  <a:gd name="connsiteY9" fmla="*/ 0 h 4130123"/>
                  <a:gd name="connsiteX0" fmla="*/ 1112520 w 2757695"/>
                  <a:gd name="connsiteY0" fmla="*/ 0 h 4130123"/>
                  <a:gd name="connsiteX1" fmla="*/ 2757695 w 2757695"/>
                  <a:gd name="connsiteY1" fmla="*/ 1574 h 4130123"/>
                  <a:gd name="connsiteX2" fmla="*/ 2529260 w 2757695"/>
                  <a:gd name="connsiteY2" fmla="*/ 1374665 h 4130123"/>
                  <a:gd name="connsiteX3" fmla="*/ 2159856 w 2757695"/>
                  <a:gd name="connsiteY3" fmla="*/ 2472608 h 4130123"/>
                  <a:gd name="connsiteX4" fmla="*/ 1489553 w 2757695"/>
                  <a:gd name="connsiteY4" fmla="*/ 3442501 h 4130123"/>
                  <a:gd name="connsiteX5" fmla="*/ 358969 w 2757695"/>
                  <a:gd name="connsiteY5" fmla="*/ 4130123 h 4130123"/>
                  <a:gd name="connsiteX6" fmla="*/ 0 w 2757695"/>
                  <a:gd name="connsiteY6" fmla="*/ 4117782 h 4130123"/>
                  <a:gd name="connsiteX7" fmla="*/ 240858 w 2757695"/>
                  <a:gd name="connsiteY7" fmla="*/ 2551872 h 4130123"/>
                  <a:gd name="connsiteX8" fmla="*/ 860149 w 2757695"/>
                  <a:gd name="connsiteY8" fmla="*/ 557006 h 4130123"/>
                  <a:gd name="connsiteX9" fmla="*/ 1112520 w 2757695"/>
                  <a:gd name="connsiteY9" fmla="*/ 0 h 4130123"/>
                  <a:gd name="connsiteX0" fmla="*/ 937591 w 2757695"/>
                  <a:gd name="connsiteY0" fmla="*/ 348283 h 4128549"/>
                  <a:gd name="connsiteX1" fmla="*/ 2757695 w 2757695"/>
                  <a:gd name="connsiteY1" fmla="*/ 0 h 4128549"/>
                  <a:gd name="connsiteX2" fmla="*/ 2529260 w 2757695"/>
                  <a:gd name="connsiteY2" fmla="*/ 1373091 h 4128549"/>
                  <a:gd name="connsiteX3" fmla="*/ 2159856 w 2757695"/>
                  <a:gd name="connsiteY3" fmla="*/ 2471034 h 4128549"/>
                  <a:gd name="connsiteX4" fmla="*/ 1489553 w 2757695"/>
                  <a:gd name="connsiteY4" fmla="*/ 3440927 h 4128549"/>
                  <a:gd name="connsiteX5" fmla="*/ 358969 w 2757695"/>
                  <a:gd name="connsiteY5" fmla="*/ 4128549 h 4128549"/>
                  <a:gd name="connsiteX6" fmla="*/ 0 w 2757695"/>
                  <a:gd name="connsiteY6" fmla="*/ 4116208 h 4128549"/>
                  <a:gd name="connsiteX7" fmla="*/ 240858 w 2757695"/>
                  <a:gd name="connsiteY7" fmla="*/ 2550298 h 4128549"/>
                  <a:gd name="connsiteX8" fmla="*/ 860149 w 2757695"/>
                  <a:gd name="connsiteY8" fmla="*/ 555432 h 4128549"/>
                  <a:gd name="connsiteX9" fmla="*/ 937591 w 2757695"/>
                  <a:gd name="connsiteY9" fmla="*/ 348283 h 4128549"/>
                  <a:gd name="connsiteX0" fmla="*/ 937591 w 2757695"/>
                  <a:gd name="connsiteY0" fmla="*/ 348283 h 4128549"/>
                  <a:gd name="connsiteX1" fmla="*/ 2757695 w 2757695"/>
                  <a:gd name="connsiteY1" fmla="*/ 0 h 4128549"/>
                  <a:gd name="connsiteX2" fmla="*/ 2529260 w 2757695"/>
                  <a:gd name="connsiteY2" fmla="*/ 1373091 h 4128549"/>
                  <a:gd name="connsiteX3" fmla="*/ 2159856 w 2757695"/>
                  <a:gd name="connsiteY3" fmla="*/ 2471034 h 4128549"/>
                  <a:gd name="connsiteX4" fmla="*/ 1489553 w 2757695"/>
                  <a:gd name="connsiteY4" fmla="*/ 3440927 h 4128549"/>
                  <a:gd name="connsiteX5" fmla="*/ 358969 w 2757695"/>
                  <a:gd name="connsiteY5" fmla="*/ 4128549 h 4128549"/>
                  <a:gd name="connsiteX6" fmla="*/ 0 w 2757695"/>
                  <a:gd name="connsiteY6" fmla="*/ 4116208 h 4128549"/>
                  <a:gd name="connsiteX7" fmla="*/ 240858 w 2757695"/>
                  <a:gd name="connsiteY7" fmla="*/ 2550298 h 4128549"/>
                  <a:gd name="connsiteX8" fmla="*/ 494389 w 2757695"/>
                  <a:gd name="connsiteY8" fmla="*/ 1485735 h 4128549"/>
                  <a:gd name="connsiteX9" fmla="*/ 937591 w 2757695"/>
                  <a:gd name="connsiteY9" fmla="*/ 348283 h 4128549"/>
                  <a:gd name="connsiteX0" fmla="*/ 937591 w 2529260"/>
                  <a:gd name="connsiteY0" fmla="*/ 0 h 3780266"/>
                  <a:gd name="connsiteX1" fmla="*/ 1517292 w 2529260"/>
                  <a:gd name="connsiteY1" fmla="*/ 1575 h 3780266"/>
                  <a:gd name="connsiteX2" fmla="*/ 2529260 w 2529260"/>
                  <a:gd name="connsiteY2" fmla="*/ 1024808 h 3780266"/>
                  <a:gd name="connsiteX3" fmla="*/ 2159856 w 2529260"/>
                  <a:gd name="connsiteY3" fmla="*/ 2122751 h 3780266"/>
                  <a:gd name="connsiteX4" fmla="*/ 1489553 w 2529260"/>
                  <a:gd name="connsiteY4" fmla="*/ 3092644 h 3780266"/>
                  <a:gd name="connsiteX5" fmla="*/ 358969 w 2529260"/>
                  <a:gd name="connsiteY5" fmla="*/ 3780266 h 3780266"/>
                  <a:gd name="connsiteX6" fmla="*/ 0 w 2529260"/>
                  <a:gd name="connsiteY6" fmla="*/ 3767925 h 3780266"/>
                  <a:gd name="connsiteX7" fmla="*/ 240858 w 2529260"/>
                  <a:gd name="connsiteY7" fmla="*/ 2202015 h 3780266"/>
                  <a:gd name="connsiteX8" fmla="*/ 494389 w 2529260"/>
                  <a:gd name="connsiteY8" fmla="*/ 1137452 h 3780266"/>
                  <a:gd name="connsiteX9" fmla="*/ 937591 w 2529260"/>
                  <a:gd name="connsiteY9" fmla="*/ 0 h 3780266"/>
                  <a:gd name="connsiteX0" fmla="*/ 937591 w 2159856"/>
                  <a:gd name="connsiteY0" fmla="*/ 0 h 3780266"/>
                  <a:gd name="connsiteX1" fmla="*/ 1517292 w 2159856"/>
                  <a:gd name="connsiteY1" fmla="*/ 1575 h 3780266"/>
                  <a:gd name="connsiteX2" fmla="*/ 1638714 w 2159856"/>
                  <a:gd name="connsiteY2" fmla="*/ 563632 h 3780266"/>
                  <a:gd name="connsiteX3" fmla="*/ 2159856 w 2159856"/>
                  <a:gd name="connsiteY3" fmla="*/ 2122751 h 3780266"/>
                  <a:gd name="connsiteX4" fmla="*/ 1489553 w 2159856"/>
                  <a:gd name="connsiteY4" fmla="*/ 3092644 h 3780266"/>
                  <a:gd name="connsiteX5" fmla="*/ 358969 w 2159856"/>
                  <a:gd name="connsiteY5" fmla="*/ 3780266 h 3780266"/>
                  <a:gd name="connsiteX6" fmla="*/ 0 w 2159856"/>
                  <a:gd name="connsiteY6" fmla="*/ 3767925 h 3780266"/>
                  <a:gd name="connsiteX7" fmla="*/ 240858 w 2159856"/>
                  <a:gd name="connsiteY7" fmla="*/ 2202015 h 3780266"/>
                  <a:gd name="connsiteX8" fmla="*/ 494389 w 2159856"/>
                  <a:gd name="connsiteY8" fmla="*/ 1137452 h 3780266"/>
                  <a:gd name="connsiteX9" fmla="*/ 937591 w 2159856"/>
                  <a:gd name="connsiteY9" fmla="*/ 0 h 3780266"/>
                  <a:gd name="connsiteX0" fmla="*/ 937591 w 1638714"/>
                  <a:gd name="connsiteY0" fmla="*/ 0 h 3780266"/>
                  <a:gd name="connsiteX1" fmla="*/ 1517292 w 1638714"/>
                  <a:gd name="connsiteY1" fmla="*/ 1575 h 3780266"/>
                  <a:gd name="connsiteX2" fmla="*/ 1638714 w 1638714"/>
                  <a:gd name="connsiteY2" fmla="*/ 563632 h 3780266"/>
                  <a:gd name="connsiteX3" fmla="*/ 1635070 w 1638714"/>
                  <a:gd name="connsiteY3" fmla="*/ 1788796 h 3780266"/>
                  <a:gd name="connsiteX4" fmla="*/ 1489553 w 1638714"/>
                  <a:gd name="connsiteY4" fmla="*/ 3092644 h 3780266"/>
                  <a:gd name="connsiteX5" fmla="*/ 358969 w 1638714"/>
                  <a:gd name="connsiteY5" fmla="*/ 3780266 h 3780266"/>
                  <a:gd name="connsiteX6" fmla="*/ 0 w 1638714"/>
                  <a:gd name="connsiteY6" fmla="*/ 3767925 h 3780266"/>
                  <a:gd name="connsiteX7" fmla="*/ 240858 w 1638714"/>
                  <a:gd name="connsiteY7" fmla="*/ 2202015 h 3780266"/>
                  <a:gd name="connsiteX8" fmla="*/ 494389 w 1638714"/>
                  <a:gd name="connsiteY8" fmla="*/ 1137452 h 3780266"/>
                  <a:gd name="connsiteX9" fmla="*/ 937591 w 1638714"/>
                  <a:gd name="connsiteY9" fmla="*/ 0 h 3780266"/>
                  <a:gd name="connsiteX0" fmla="*/ 937591 w 1638714"/>
                  <a:gd name="connsiteY0" fmla="*/ 0 h 3780266"/>
                  <a:gd name="connsiteX1" fmla="*/ 1517292 w 1638714"/>
                  <a:gd name="connsiteY1" fmla="*/ 1575 h 3780266"/>
                  <a:gd name="connsiteX2" fmla="*/ 1638714 w 1638714"/>
                  <a:gd name="connsiteY2" fmla="*/ 563632 h 3780266"/>
                  <a:gd name="connsiteX3" fmla="*/ 1635070 w 1638714"/>
                  <a:gd name="connsiteY3" fmla="*/ 1788796 h 3780266"/>
                  <a:gd name="connsiteX4" fmla="*/ 1521358 w 1638714"/>
                  <a:gd name="connsiteY4" fmla="*/ 3068790 h 3780266"/>
                  <a:gd name="connsiteX5" fmla="*/ 358969 w 1638714"/>
                  <a:gd name="connsiteY5" fmla="*/ 3780266 h 3780266"/>
                  <a:gd name="connsiteX6" fmla="*/ 0 w 1638714"/>
                  <a:gd name="connsiteY6" fmla="*/ 3767925 h 3780266"/>
                  <a:gd name="connsiteX7" fmla="*/ 240858 w 1638714"/>
                  <a:gd name="connsiteY7" fmla="*/ 2202015 h 3780266"/>
                  <a:gd name="connsiteX8" fmla="*/ 494389 w 1638714"/>
                  <a:gd name="connsiteY8" fmla="*/ 1137452 h 3780266"/>
                  <a:gd name="connsiteX9" fmla="*/ 937591 w 1638714"/>
                  <a:gd name="connsiteY9" fmla="*/ 0 h 3780266"/>
                  <a:gd name="connsiteX0" fmla="*/ 937591 w 1638714"/>
                  <a:gd name="connsiteY0" fmla="*/ 0 h 3780266"/>
                  <a:gd name="connsiteX1" fmla="*/ 1517292 w 1638714"/>
                  <a:gd name="connsiteY1" fmla="*/ 1575 h 3780266"/>
                  <a:gd name="connsiteX2" fmla="*/ 1638714 w 1638714"/>
                  <a:gd name="connsiteY2" fmla="*/ 563632 h 3780266"/>
                  <a:gd name="connsiteX3" fmla="*/ 1635070 w 1638714"/>
                  <a:gd name="connsiteY3" fmla="*/ 1788796 h 3780266"/>
                  <a:gd name="connsiteX4" fmla="*/ 1521358 w 1638714"/>
                  <a:gd name="connsiteY4" fmla="*/ 3068790 h 3780266"/>
                  <a:gd name="connsiteX5" fmla="*/ 1028377 w 1638714"/>
                  <a:gd name="connsiteY5" fmla="*/ 3362988 h 3780266"/>
                  <a:gd name="connsiteX6" fmla="*/ 358969 w 1638714"/>
                  <a:gd name="connsiteY6" fmla="*/ 3780266 h 3780266"/>
                  <a:gd name="connsiteX7" fmla="*/ 0 w 1638714"/>
                  <a:gd name="connsiteY7" fmla="*/ 3767925 h 3780266"/>
                  <a:gd name="connsiteX8" fmla="*/ 240858 w 1638714"/>
                  <a:gd name="connsiteY8" fmla="*/ 2202015 h 3780266"/>
                  <a:gd name="connsiteX9" fmla="*/ 494389 w 1638714"/>
                  <a:gd name="connsiteY9" fmla="*/ 1137452 h 3780266"/>
                  <a:gd name="connsiteX10" fmla="*/ 937591 w 1638714"/>
                  <a:gd name="connsiteY10" fmla="*/ 0 h 3780266"/>
                  <a:gd name="connsiteX0" fmla="*/ 937591 w 1638714"/>
                  <a:gd name="connsiteY0" fmla="*/ 0 h 3780266"/>
                  <a:gd name="connsiteX1" fmla="*/ 1517292 w 1638714"/>
                  <a:gd name="connsiteY1" fmla="*/ 1575 h 3780266"/>
                  <a:gd name="connsiteX2" fmla="*/ 1638714 w 1638714"/>
                  <a:gd name="connsiteY2" fmla="*/ 563632 h 3780266"/>
                  <a:gd name="connsiteX3" fmla="*/ 1635070 w 1638714"/>
                  <a:gd name="connsiteY3" fmla="*/ 1788796 h 3780266"/>
                  <a:gd name="connsiteX4" fmla="*/ 1521358 w 1638714"/>
                  <a:gd name="connsiteY4" fmla="*/ 3068790 h 3780266"/>
                  <a:gd name="connsiteX5" fmla="*/ 1044280 w 1638714"/>
                  <a:gd name="connsiteY5" fmla="*/ 3434549 h 3780266"/>
                  <a:gd name="connsiteX6" fmla="*/ 358969 w 1638714"/>
                  <a:gd name="connsiteY6" fmla="*/ 3780266 h 3780266"/>
                  <a:gd name="connsiteX7" fmla="*/ 0 w 1638714"/>
                  <a:gd name="connsiteY7" fmla="*/ 3767925 h 3780266"/>
                  <a:gd name="connsiteX8" fmla="*/ 240858 w 1638714"/>
                  <a:gd name="connsiteY8" fmla="*/ 2202015 h 3780266"/>
                  <a:gd name="connsiteX9" fmla="*/ 494389 w 1638714"/>
                  <a:gd name="connsiteY9" fmla="*/ 1137452 h 3780266"/>
                  <a:gd name="connsiteX10" fmla="*/ 937591 w 1638714"/>
                  <a:gd name="connsiteY10" fmla="*/ 0 h 3780266"/>
                  <a:gd name="connsiteX0" fmla="*/ 937591 w 1678470"/>
                  <a:gd name="connsiteY0" fmla="*/ 0 h 3780266"/>
                  <a:gd name="connsiteX1" fmla="*/ 1517292 w 1678470"/>
                  <a:gd name="connsiteY1" fmla="*/ 1575 h 3780266"/>
                  <a:gd name="connsiteX2" fmla="*/ 1678470 w 1678470"/>
                  <a:gd name="connsiteY2" fmla="*/ 969149 h 3780266"/>
                  <a:gd name="connsiteX3" fmla="*/ 1635070 w 1678470"/>
                  <a:gd name="connsiteY3" fmla="*/ 1788796 h 3780266"/>
                  <a:gd name="connsiteX4" fmla="*/ 1521358 w 1678470"/>
                  <a:gd name="connsiteY4" fmla="*/ 3068790 h 3780266"/>
                  <a:gd name="connsiteX5" fmla="*/ 1044280 w 1678470"/>
                  <a:gd name="connsiteY5" fmla="*/ 3434549 h 3780266"/>
                  <a:gd name="connsiteX6" fmla="*/ 358969 w 1678470"/>
                  <a:gd name="connsiteY6" fmla="*/ 3780266 h 3780266"/>
                  <a:gd name="connsiteX7" fmla="*/ 0 w 1678470"/>
                  <a:gd name="connsiteY7" fmla="*/ 3767925 h 3780266"/>
                  <a:gd name="connsiteX8" fmla="*/ 240858 w 1678470"/>
                  <a:gd name="connsiteY8" fmla="*/ 2202015 h 3780266"/>
                  <a:gd name="connsiteX9" fmla="*/ 494389 w 1678470"/>
                  <a:gd name="connsiteY9" fmla="*/ 1137452 h 3780266"/>
                  <a:gd name="connsiteX10" fmla="*/ 937591 w 1678470"/>
                  <a:gd name="connsiteY10" fmla="*/ 0 h 3780266"/>
                  <a:gd name="connsiteX0" fmla="*/ 937591 w 1678470"/>
                  <a:gd name="connsiteY0" fmla="*/ 0 h 3780266"/>
                  <a:gd name="connsiteX1" fmla="*/ 1517292 w 1678470"/>
                  <a:gd name="connsiteY1" fmla="*/ 1575 h 3780266"/>
                  <a:gd name="connsiteX2" fmla="*/ 1678470 w 1678470"/>
                  <a:gd name="connsiteY2" fmla="*/ 969149 h 3780266"/>
                  <a:gd name="connsiteX3" fmla="*/ 1635070 w 1678470"/>
                  <a:gd name="connsiteY3" fmla="*/ 1788796 h 3780266"/>
                  <a:gd name="connsiteX4" fmla="*/ 1521358 w 1678470"/>
                  <a:gd name="connsiteY4" fmla="*/ 3068790 h 3780266"/>
                  <a:gd name="connsiteX5" fmla="*/ 1044280 w 1678470"/>
                  <a:gd name="connsiteY5" fmla="*/ 3434549 h 3780266"/>
                  <a:gd name="connsiteX6" fmla="*/ 358969 w 1678470"/>
                  <a:gd name="connsiteY6" fmla="*/ 3780266 h 3780266"/>
                  <a:gd name="connsiteX7" fmla="*/ 0 w 1678470"/>
                  <a:gd name="connsiteY7" fmla="*/ 3767925 h 3780266"/>
                  <a:gd name="connsiteX8" fmla="*/ 240858 w 1678470"/>
                  <a:gd name="connsiteY8" fmla="*/ 2202015 h 3780266"/>
                  <a:gd name="connsiteX9" fmla="*/ 494389 w 1678470"/>
                  <a:gd name="connsiteY9" fmla="*/ 1137452 h 3780266"/>
                  <a:gd name="connsiteX10" fmla="*/ 937591 w 1678470"/>
                  <a:gd name="connsiteY10" fmla="*/ 0 h 3780266"/>
                  <a:gd name="connsiteX0" fmla="*/ 957911 w 1698790"/>
                  <a:gd name="connsiteY0" fmla="*/ 0 h 3859365"/>
                  <a:gd name="connsiteX1" fmla="*/ 1537612 w 1698790"/>
                  <a:gd name="connsiteY1" fmla="*/ 1575 h 3859365"/>
                  <a:gd name="connsiteX2" fmla="*/ 1698790 w 1698790"/>
                  <a:gd name="connsiteY2" fmla="*/ 969149 h 3859365"/>
                  <a:gd name="connsiteX3" fmla="*/ 1655390 w 1698790"/>
                  <a:gd name="connsiteY3" fmla="*/ 1788796 h 3859365"/>
                  <a:gd name="connsiteX4" fmla="*/ 1541678 w 1698790"/>
                  <a:gd name="connsiteY4" fmla="*/ 3068790 h 3859365"/>
                  <a:gd name="connsiteX5" fmla="*/ 1064600 w 1698790"/>
                  <a:gd name="connsiteY5" fmla="*/ 3434549 h 3859365"/>
                  <a:gd name="connsiteX6" fmla="*/ 379289 w 1698790"/>
                  <a:gd name="connsiteY6" fmla="*/ 3780266 h 3859365"/>
                  <a:gd name="connsiteX7" fmla="*/ 0 w 1698790"/>
                  <a:gd name="connsiteY7" fmla="*/ 3859365 h 3859365"/>
                  <a:gd name="connsiteX8" fmla="*/ 261178 w 1698790"/>
                  <a:gd name="connsiteY8" fmla="*/ 2202015 h 3859365"/>
                  <a:gd name="connsiteX9" fmla="*/ 514709 w 1698790"/>
                  <a:gd name="connsiteY9" fmla="*/ 1137452 h 3859365"/>
                  <a:gd name="connsiteX10" fmla="*/ 957911 w 1698790"/>
                  <a:gd name="connsiteY10" fmla="*/ 0 h 3859365"/>
                  <a:gd name="connsiteX0" fmla="*/ 957911 w 1698790"/>
                  <a:gd name="connsiteY0" fmla="*/ 0 h 3859365"/>
                  <a:gd name="connsiteX1" fmla="*/ 1537612 w 1698790"/>
                  <a:gd name="connsiteY1" fmla="*/ 1575 h 3859365"/>
                  <a:gd name="connsiteX2" fmla="*/ 1698790 w 1698790"/>
                  <a:gd name="connsiteY2" fmla="*/ 969149 h 3859365"/>
                  <a:gd name="connsiteX3" fmla="*/ 1655390 w 1698790"/>
                  <a:gd name="connsiteY3" fmla="*/ 1788796 h 3859365"/>
                  <a:gd name="connsiteX4" fmla="*/ 1541678 w 1698790"/>
                  <a:gd name="connsiteY4" fmla="*/ 3068790 h 3859365"/>
                  <a:gd name="connsiteX5" fmla="*/ 1064600 w 1698790"/>
                  <a:gd name="connsiteY5" fmla="*/ 3434549 h 3859365"/>
                  <a:gd name="connsiteX6" fmla="*/ 379289 w 1698790"/>
                  <a:gd name="connsiteY6" fmla="*/ 3780266 h 3859365"/>
                  <a:gd name="connsiteX7" fmla="*/ 0 w 1698790"/>
                  <a:gd name="connsiteY7" fmla="*/ 3859365 h 3859365"/>
                  <a:gd name="connsiteX8" fmla="*/ 647258 w 1698790"/>
                  <a:gd name="connsiteY8" fmla="*/ 1907375 h 3859365"/>
                  <a:gd name="connsiteX9" fmla="*/ 514709 w 1698790"/>
                  <a:gd name="connsiteY9" fmla="*/ 1137452 h 3859365"/>
                  <a:gd name="connsiteX10" fmla="*/ 957911 w 1698790"/>
                  <a:gd name="connsiteY10" fmla="*/ 0 h 3859365"/>
                  <a:gd name="connsiteX0" fmla="*/ 957911 w 1698790"/>
                  <a:gd name="connsiteY0" fmla="*/ 0 h 3859365"/>
                  <a:gd name="connsiteX1" fmla="*/ 1537612 w 1698790"/>
                  <a:gd name="connsiteY1" fmla="*/ 1575 h 3859365"/>
                  <a:gd name="connsiteX2" fmla="*/ 1698790 w 1698790"/>
                  <a:gd name="connsiteY2" fmla="*/ 969149 h 3859365"/>
                  <a:gd name="connsiteX3" fmla="*/ 1655390 w 1698790"/>
                  <a:gd name="connsiteY3" fmla="*/ 1788796 h 3859365"/>
                  <a:gd name="connsiteX4" fmla="*/ 1541678 w 1698790"/>
                  <a:gd name="connsiteY4" fmla="*/ 3068790 h 3859365"/>
                  <a:gd name="connsiteX5" fmla="*/ 1064600 w 1698790"/>
                  <a:gd name="connsiteY5" fmla="*/ 3434549 h 3859365"/>
                  <a:gd name="connsiteX6" fmla="*/ 379289 w 1698790"/>
                  <a:gd name="connsiteY6" fmla="*/ 3780266 h 3859365"/>
                  <a:gd name="connsiteX7" fmla="*/ 0 w 1698790"/>
                  <a:gd name="connsiteY7" fmla="*/ 3859365 h 3859365"/>
                  <a:gd name="connsiteX8" fmla="*/ 311978 w 1698790"/>
                  <a:gd name="connsiteY8" fmla="*/ 2720175 h 3859365"/>
                  <a:gd name="connsiteX9" fmla="*/ 514709 w 1698790"/>
                  <a:gd name="connsiteY9" fmla="*/ 1137452 h 3859365"/>
                  <a:gd name="connsiteX10" fmla="*/ 957911 w 1698790"/>
                  <a:gd name="connsiteY10" fmla="*/ 0 h 3859365"/>
                  <a:gd name="connsiteX0" fmla="*/ 957911 w 1698790"/>
                  <a:gd name="connsiteY0" fmla="*/ 0 h 3859365"/>
                  <a:gd name="connsiteX1" fmla="*/ 1537612 w 1698790"/>
                  <a:gd name="connsiteY1" fmla="*/ 1575 h 3859365"/>
                  <a:gd name="connsiteX2" fmla="*/ 1698790 w 1698790"/>
                  <a:gd name="connsiteY2" fmla="*/ 969149 h 3859365"/>
                  <a:gd name="connsiteX3" fmla="*/ 1655390 w 1698790"/>
                  <a:gd name="connsiteY3" fmla="*/ 1788796 h 3859365"/>
                  <a:gd name="connsiteX4" fmla="*/ 1541678 w 1698790"/>
                  <a:gd name="connsiteY4" fmla="*/ 3068790 h 3859365"/>
                  <a:gd name="connsiteX5" fmla="*/ 1064600 w 1698790"/>
                  <a:gd name="connsiteY5" fmla="*/ 3434549 h 3859365"/>
                  <a:gd name="connsiteX6" fmla="*/ 379289 w 1698790"/>
                  <a:gd name="connsiteY6" fmla="*/ 3780266 h 3859365"/>
                  <a:gd name="connsiteX7" fmla="*/ 0 w 1698790"/>
                  <a:gd name="connsiteY7" fmla="*/ 3859365 h 3859365"/>
                  <a:gd name="connsiteX8" fmla="*/ 311978 w 1698790"/>
                  <a:gd name="connsiteY8" fmla="*/ 2720175 h 3859365"/>
                  <a:gd name="connsiteX9" fmla="*/ 1053189 w 1698790"/>
                  <a:gd name="connsiteY9" fmla="*/ 1279692 h 3859365"/>
                  <a:gd name="connsiteX10" fmla="*/ 957911 w 1698790"/>
                  <a:gd name="connsiteY10" fmla="*/ 0 h 3859365"/>
                  <a:gd name="connsiteX0" fmla="*/ 1577671 w 1698790"/>
                  <a:gd name="connsiteY0" fmla="*/ 567385 h 3857790"/>
                  <a:gd name="connsiteX1" fmla="*/ 1537612 w 1698790"/>
                  <a:gd name="connsiteY1" fmla="*/ 0 h 3857790"/>
                  <a:gd name="connsiteX2" fmla="*/ 1698790 w 1698790"/>
                  <a:gd name="connsiteY2" fmla="*/ 967574 h 3857790"/>
                  <a:gd name="connsiteX3" fmla="*/ 1655390 w 1698790"/>
                  <a:gd name="connsiteY3" fmla="*/ 1787221 h 3857790"/>
                  <a:gd name="connsiteX4" fmla="*/ 1541678 w 1698790"/>
                  <a:gd name="connsiteY4" fmla="*/ 3067215 h 3857790"/>
                  <a:gd name="connsiteX5" fmla="*/ 1064600 w 1698790"/>
                  <a:gd name="connsiteY5" fmla="*/ 3432974 h 3857790"/>
                  <a:gd name="connsiteX6" fmla="*/ 379289 w 1698790"/>
                  <a:gd name="connsiteY6" fmla="*/ 3778691 h 3857790"/>
                  <a:gd name="connsiteX7" fmla="*/ 0 w 1698790"/>
                  <a:gd name="connsiteY7" fmla="*/ 3857790 h 3857790"/>
                  <a:gd name="connsiteX8" fmla="*/ 311978 w 1698790"/>
                  <a:gd name="connsiteY8" fmla="*/ 2718600 h 3857790"/>
                  <a:gd name="connsiteX9" fmla="*/ 1053189 w 1698790"/>
                  <a:gd name="connsiteY9" fmla="*/ 1278117 h 3857790"/>
                  <a:gd name="connsiteX10" fmla="*/ 1577671 w 1698790"/>
                  <a:gd name="connsiteY10" fmla="*/ 567385 h 3857790"/>
                  <a:gd name="connsiteX0" fmla="*/ 1577671 w 2120763"/>
                  <a:gd name="connsiteY0" fmla="*/ 49225 h 3339630"/>
                  <a:gd name="connsiteX1" fmla="*/ 2116732 w 2120763"/>
                  <a:gd name="connsiteY1" fmla="*/ 0 h 3339630"/>
                  <a:gd name="connsiteX2" fmla="*/ 1698790 w 2120763"/>
                  <a:gd name="connsiteY2" fmla="*/ 449414 h 3339630"/>
                  <a:gd name="connsiteX3" fmla="*/ 1655390 w 2120763"/>
                  <a:gd name="connsiteY3" fmla="*/ 1269061 h 3339630"/>
                  <a:gd name="connsiteX4" fmla="*/ 1541678 w 2120763"/>
                  <a:gd name="connsiteY4" fmla="*/ 2549055 h 3339630"/>
                  <a:gd name="connsiteX5" fmla="*/ 1064600 w 2120763"/>
                  <a:gd name="connsiteY5" fmla="*/ 2914814 h 3339630"/>
                  <a:gd name="connsiteX6" fmla="*/ 379289 w 2120763"/>
                  <a:gd name="connsiteY6" fmla="*/ 3260531 h 3339630"/>
                  <a:gd name="connsiteX7" fmla="*/ 0 w 2120763"/>
                  <a:gd name="connsiteY7" fmla="*/ 3339630 h 3339630"/>
                  <a:gd name="connsiteX8" fmla="*/ 311978 w 2120763"/>
                  <a:gd name="connsiteY8" fmla="*/ 2200440 h 3339630"/>
                  <a:gd name="connsiteX9" fmla="*/ 1053189 w 2120763"/>
                  <a:gd name="connsiteY9" fmla="*/ 759957 h 3339630"/>
                  <a:gd name="connsiteX10" fmla="*/ 1577671 w 2120763"/>
                  <a:gd name="connsiteY10" fmla="*/ 49225 h 3339630"/>
                  <a:gd name="connsiteX0" fmla="*/ 1577671 w 2440470"/>
                  <a:gd name="connsiteY0" fmla="*/ 49225 h 3339630"/>
                  <a:gd name="connsiteX1" fmla="*/ 2116732 w 2440470"/>
                  <a:gd name="connsiteY1" fmla="*/ 0 h 3339630"/>
                  <a:gd name="connsiteX2" fmla="*/ 2440470 w 2440470"/>
                  <a:gd name="connsiteY2" fmla="*/ 357974 h 3339630"/>
                  <a:gd name="connsiteX3" fmla="*/ 1655390 w 2440470"/>
                  <a:gd name="connsiteY3" fmla="*/ 1269061 h 3339630"/>
                  <a:gd name="connsiteX4" fmla="*/ 1541678 w 2440470"/>
                  <a:gd name="connsiteY4" fmla="*/ 2549055 h 3339630"/>
                  <a:gd name="connsiteX5" fmla="*/ 1064600 w 2440470"/>
                  <a:gd name="connsiteY5" fmla="*/ 2914814 h 3339630"/>
                  <a:gd name="connsiteX6" fmla="*/ 379289 w 2440470"/>
                  <a:gd name="connsiteY6" fmla="*/ 3260531 h 3339630"/>
                  <a:gd name="connsiteX7" fmla="*/ 0 w 2440470"/>
                  <a:gd name="connsiteY7" fmla="*/ 3339630 h 3339630"/>
                  <a:gd name="connsiteX8" fmla="*/ 311978 w 2440470"/>
                  <a:gd name="connsiteY8" fmla="*/ 2200440 h 3339630"/>
                  <a:gd name="connsiteX9" fmla="*/ 1053189 w 2440470"/>
                  <a:gd name="connsiteY9" fmla="*/ 759957 h 3339630"/>
                  <a:gd name="connsiteX10" fmla="*/ 1577671 w 2440470"/>
                  <a:gd name="connsiteY10" fmla="*/ 49225 h 3339630"/>
                  <a:gd name="connsiteX0" fmla="*/ 1577671 w 2498688"/>
                  <a:gd name="connsiteY0" fmla="*/ 49225 h 3339630"/>
                  <a:gd name="connsiteX1" fmla="*/ 2116732 w 2498688"/>
                  <a:gd name="connsiteY1" fmla="*/ 0 h 3339630"/>
                  <a:gd name="connsiteX2" fmla="*/ 2440470 w 2498688"/>
                  <a:gd name="connsiteY2" fmla="*/ 357974 h 3339630"/>
                  <a:gd name="connsiteX3" fmla="*/ 2498670 w 2498688"/>
                  <a:gd name="connsiteY3" fmla="*/ 1441781 h 3339630"/>
                  <a:gd name="connsiteX4" fmla="*/ 1541678 w 2498688"/>
                  <a:gd name="connsiteY4" fmla="*/ 2549055 h 3339630"/>
                  <a:gd name="connsiteX5" fmla="*/ 1064600 w 2498688"/>
                  <a:gd name="connsiteY5" fmla="*/ 2914814 h 3339630"/>
                  <a:gd name="connsiteX6" fmla="*/ 379289 w 2498688"/>
                  <a:gd name="connsiteY6" fmla="*/ 3260531 h 3339630"/>
                  <a:gd name="connsiteX7" fmla="*/ 0 w 2498688"/>
                  <a:gd name="connsiteY7" fmla="*/ 3339630 h 3339630"/>
                  <a:gd name="connsiteX8" fmla="*/ 311978 w 2498688"/>
                  <a:gd name="connsiteY8" fmla="*/ 2200440 h 3339630"/>
                  <a:gd name="connsiteX9" fmla="*/ 1053189 w 2498688"/>
                  <a:gd name="connsiteY9" fmla="*/ 759957 h 3339630"/>
                  <a:gd name="connsiteX10" fmla="*/ 1577671 w 2498688"/>
                  <a:gd name="connsiteY10" fmla="*/ 49225 h 3339630"/>
                  <a:gd name="connsiteX0" fmla="*/ 1577671 w 2498688"/>
                  <a:gd name="connsiteY0" fmla="*/ 49225 h 3339630"/>
                  <a:gd name="connsiteX1" fmla="*/ 2116732 w 2498688"/>
                  <a:gd name="connsiteY1" fmla="*/ 0 h 3339630"/>
                  <a:gd name="connsiteX2" fmla="*/ 2440470 w 2498688"/>
                  <a:gd name="connsiteY2" fmla="*/ 357974 h 3339630"/>
                  <a:gd name="connsiteX3" fmla="*/ 2498670 w 2498688"/>
                  <a:gd name="connsiteY3" fmla="*/ 1441781 h 3339630"/>
                  <a:gd name="connsiteX4" fmla="*/ 2354478 w 2498688"/>
                  <a:gd name="connsiteY4" fmla="*/ 2549055 h 3339630"/>
                  <a:gd name="connsiteX5" fmla="*/ 1064600 w 2498688"/>
                  <a:gd name="connsiteY5" fmla="*/ 2914814 h 3339630"/>
                  <a:gd name="connsiteX6" fmla="*/ 379289 w 2498688"/>
                  <a:gd name="connsiteY6" fmla="*/ 3260531 h 3339630"/>
                  <a:gd name="connsiteX7" fmla="*/ 0 w 2498688"/>
                  <a:gd name="connsiteY7" fmla="*/ 3339630 h 3339630"/>
                  <a:gd name="connsiteX8" fmla="*/ 311978 w 2498688"/>
                  <a:gd name="connsiteY8" fmla="*/ 2200440 h 3339630"/>
                  <a:gd name="connsiteX9" fmla="*/ 1053189 w 2498688"/>
                  <a:gd name="connsiteY9" fmla="*/ 759957 h 3339630"/>
                  <a:gd name="connsiteX10" fmla="*/ 1577671 w 2498688"/>
                  <a:gd name="connsiteY10" fmla="*/ 49225 h 3339630"/>
                  <a:gd name="connsiteX0" fmla="*/ 1577671 w 2498688"/>
                  <a:gd name="connsiteY0" fmla="*/ 49225 h 3339630"/>
                  <a:gd name="connsiteX1" fmla="*/ 2116732 w 2498688"/>
                  <a:gd name="connsiteY1" fmla="*/ 0 h 3339630"/>
                  <a:gd name="connsiteX2" fmla="*/ 2440470 w 2498688"/>
                  <a:gd name="connsiteY2" fmla="*/ 357974 h 3339630"/>
                  <a:gd name="connsiteX3" fmla="*/ 2498670 w 2498688"/>
                  <a:gd name="connsiteY3" fmla="*/ 1441781 h 3339630"/>
                  <a:gd name="connsiteX4" fmla="*/ 2354478 w 2498688"/>
                  <a:gd name="connsiteY4" fmla="*/ 2549055 h 3339630"/>
                  <a:gd name="connsiteX5" fmla="*/ 1369400 w 2498688"/>
                  <a:gd name="connsiteY5" fmla="*/ 2884334 h 3339630"/>
                  <a:gd name="connsiteX6" fmla="*/ 379289 w 2498688"/>
                  <a:gd name="connsiteY6" fmla="*/ 3260531 h 3339630"/>
                  <a:gd name="connsiteX7" fmla="*/ 0 w 2498688"/>
                  <a:gd name="connsiteY7" fmla="*/ 3339630 h 3339630"/>
                  <a:gd name="connsiteX8" fmla="*/ 311978 w 2498688"/>
                  <a:gd name="connsiteY8" fmla="*/ 2200440 h 3339630"/>
                  <a:gd name="connsiteX9" fmla="*/ 1053189 w 2498688"/>
                  <a:gd name="connsiteY9" fmla="*/ 759957 h 3339630"/>
                  <a:gd name="connsiteX10" fmla="*/ 1577671 w 2498688"/>
                  <a:gd name="connsiteY10" fmla="*/ 49225 h 3339630"/>
                  <a:gd name="connsiteX0" fmla="*/ 1577671 w 2498688"/>
                  <a:gd name="connsiteY0" fmla="*/ 49225 h 3339630"/>
                  <a:gd name="connsiteX1" fmla="*/ 2116732 w 2498688"/>
                  <a:gd name="connsiteY1" fmla="*/ 0 h 3339630"/>
                  <a:gd name="connsiteX2" fmla="*/ 2440470 w 2498688"/>
                  <a:gd name="connsiteY2" fmla="*/ 357974 h 3339630"/>
                  <a:gd name="connsiteX3" fmla="*/ 2498670 w 2498688"/>
                  <a:gd name="connsiteY3" fmla="*/ 1441781 h 3339630"/>
                  <a:gd name="connsiteX4" fmla="*/ 2466238 w 2498688"/>
                  <a:gd name="connsiteY4" fmla="*/ 2000415 h 3339630"/>
                  <a:gd name="connsiteX5" fmla="*/ 1369400 w 2498688"/>
                  <a:gd name="connsiteY5" fmla="*/ 2884334 h 3339630"/>
                  <a:gd name="connsiteX6" fmla="*/ 379289 w 2498688"/>
                  <a:gd name="connsiteY6" fmla="*/ 3260531 h 3339630"/>
                  <a:gd name="connsiteX7" fmla="*/ 0 w 2498688"/>
                  <a:gd name="connsiteY7" fmla="*/ 3339630 h 3339630"/>
                  <a:gd name="connsiteX8" fmla="*/ 311978 w 2498688"/>
                  <a:gd name="connsiteY8" fmla="*/ 2200440 h 3339630"/>
                  <a:gd name="connsiteX9" fmla="*/ 1053189 w 2498688"/>
                  <a:gd name="connsiteY9" fmla="*/ 759957 h 3339630"/>
                  <a:gd name="connsiteX10" fmla="*/ 1577671 w 2498688"/>
                  <a:gd name="connsiteY10" fmla="*/ 49225 h 3339630"/>
                  <a:gd name="connsiteX0" fmla="*/ 1577671 w 2498688"/>
                  <a:gd name="connsiteY0" fmla="*/ 49225 h 3339630"/>
                  <a:gd name="connsiteX1" fmla="*/ 2116732 w 2498688"/>
                  <a:gd name="connsiteY1" fmla="*/ 0 h 3339630"/>
                  <a:gd name="connsiteX2" fmla="*/ 2440470 w 2498688"/>
                  <a:gd name="connsiteY2" fmla="*/ 357974 h 3339630"/>
                  <a:gd name="connsiteX3" fmla="*/ 2498670 w 2498688"/>
                  <a:gd name="connsiteY3" fmla="*/ 1441781 h 3339630"/>
                  <a:gd name="connsiteX4" fmla="*/ 2466238 w 2498688"/>
                  <a:gd name="connsiteY4" fmla="*/ 2000415 h 3339630"/>
                  <a:gd name="connsiteX5" fmla="*/ 1531960 w 2498688"/>
                  <a:gd name="connsiteY5" fmla="*/ 2813214 h 3339630"/>
                  <a:gd name="connsiteX6" fmla="*/ 379289 w 2498688"/>
                  <a:gd name="connsiteY6" fmla="*/ 3260531 h 3339630"/>
                  <a:gd name="connsiteX7" fmla="*/ 0 w 2498688"/>
                  <a:gd name="connsiteY7" fmla="*/ 3339630 h 3339630"/>
                  <a:gd name="connsiteX8" fmla="*/ 311978 w 2498688"/>
                  <a:gd name="connsiteY8" fmla="*/ 2200440 h 3339630"/>
                  <a:gd name="connsiteX9" fmla="*/ 1053189 w 2498688"/>
                  <a:gd name="connsiteY9" fmla="*/ 759957 h 3339630"/>
                  <a:gd name="connsiteX10" fmla="*/ 1577671 w 2498688"/>
                  <a:gd name="connsiteY10" fmla="*/ 49225 h 3339630"/>
                  <a:gd name="connsiteX0" fmla="*/ 1577671 w 2498688"/>
                  <a:gd name="connsiteY0" fmla="*/ 49225 h 3351971"/>
                  <a:gd name="connsiteX1" fmla="*/ 2116732 w 2498688"/>
                  <a:gd name="connsiteY1" fmla="*/ 0 h 3351971"/>
                  <a:gd name="connsiteX2" fmla="*/ 2440470 w 2498688"/>
                  <a:gd name="connsiteY2" fmla="*/ 357974 h 3351971"/>
                  <a:gd name="connsiteX3" fmla="*/ 2498670 w 2498688"/>
                  <a:gd name="connsiteY3" fmla="*/ 1441781 h 3351971"/>
                  <a:gd name="connsiteX4" fmla="*/ 2466238 w 2498688"/>
                  <a:gd name="connsiteY4" fmla="*/ 2000415 h 3351971"/>
                  <a:gd name="connsiteX5" fmla="*/ 1531960 w 2498688"/>
                  <a:gd name="connsiteY5" fmla="*/ 2813214 h 3351971"/>
                  <a:gd name="connsiteX6" fmla="*/ 84649 w 2498688"/>
                  <a:gd name="connsiteY6" fmla="*/ 3351971 h 3351971"/>
                  <a:gd name="connsiteX7" fmla="*/ 0 w 2498688"/>
                  <a:gd name="connsiteY7" fmla="*/ 3339630 h 3351971"/>
                  <a:gd name="connsiteX8" fmla="*/ 311978 w 2498688"/>
                  <a:gd name="connsiteY8" fmla="*/ 2200440 h 3351971"/>
                  <a:gd name="connsiteX9" fmla="*/ 1053189 w 2498688"/>
                  <a:gd name="connsiteY9" fmla="*/ 759957 h 3351971"/>
                  <a:gd name="connsiteX10" fmla="*/ 1577671 w 2498688"/>
                  <a:gd name="connsiteY10" fmla="*/ 49225 h 3351971"/>
                  <a:gd name="connsiteX0" fmla="*/ 1577671 w 2498688"/>
                  <a:gd name="connsiteY0" fmla="*/ 49225 h 3351971"/>
                  <a:gd name="connsiteX1" fmla="*/ 2116732 w 2498688"/>
                  <a:gd name="connsiteY1" fmla="*/ 0 h 3351971"/>
                  <a:gd name="connsiteX2" fmla="*/ 2440470 w 2498688"/>
                  <a:gd name="connsiteY2" fmla="*/ 357974 h 3351971"/>
                  <a:gd name="connsiteX3" fmla="*/ 2498670 w 2498688"/>
                  <a:gd name="connsiteY3" fmla="*/ 1441781 h 3351971"/>
                  <a:gd name="connsiteX4" fmla="*/ 2466238 w 2498688"/>
                  <a:gd name="connsiteY4" fmla="*/ 2000415 h 3351971"/>
                  <a:gd name="connsiteX5" fmla="*/ 1237320 w 2498688"/>
                  <a:gd name="connsiteY5" fmla="*/ 2945294 h 3351971"/>
                  <a:gd name="connsiteX6" fmla="*/ 84649 w 2498688"/>
                  <a:gd name="connsiteY6" fmla="*/ 3351971 h 3351971"/>
                  <a:gd name="connsiteX7" fmla="*/ 0 w 2498688"/>
                  <a:gd name="connsiteY7" fmla="*/ 3339630 h 3351971"/>
                  <a:gd name="connsiteX8" fmla="*/ 311978 w 2498688"/>
                  <a:gd name="connsiteY8" fmla="*/ 2200440 h 3351971"/>
                  <a:gd name="connsiteX9" fmla="*/ 1053189 w 2498688"/>
                  <a:gd name="connsiteY9" fmla="*/ 759957 h 3351971"/>
                  <a:gd name="connsiteX10" fmla="*/ 1577671 w 2498688"/>
                  <a:gd name="connsiteY10" fmla="*/ 49225 h 3351971"/>
                  <a:gd name="connsiteX0" fmla="*/ 1577671 w 2498688"/>
                  <a:gd name="connsiteY0" fmla="*/ 49225 h 3351971"/>
                  <a:gd name="connsiteX1" fmla="*/ 2116732 w 2498688"/>
                  <a:gd name="connsiteY1" fmla="*/ 0 h 3351971"/>
                  <a:gd name="connsiteX2" fmla="*/ 2440470 w 2498688"/>
                  <a:gd name="connsiteY2" fmla="*/ 357974 h 3351971"/>
                  <a:gd name="connsiteX3" fmla="*/ 2498670 w 2498688"/>
                  <a:gd name="connsiteY3" fmla="*/ 1441781 h 3351971"/>
                  <a:gd name="connsiteX4" fmla="*/ 2466238 w 2498688"/>
                  <a:gd name="connsiteY4" fmla="*/ 2000415 h 3351971"/>
                  <a:gd name="connsiteX5" fmla="*/ 1858298 w 2498688"/>
                  <a:gd name="connsiteY5" fmla="*/ 2454188 h 3351971"/>
                  <a:gd name="connsiteX6" fmla="*/ 1237320 w 2498688"/>
                  <a:gd name="connsiteY6" fmla="*/ 2945294 h 3351971"/>
                  <a:gd name="connsiteX7" fmla="*/ 84649 w 2498688"/>
                  <a:gd name="connsiteY7" fmla="*/ 3351971 h 3351971"/>
                  <a:gd name="connsiteX8" fmla="*/ 0 w 2498688"/>
                  <a:gd name="connsiteY8" fmla="*/ 3339630 h 3351971"/>
                  <a:gd name="connsiteX9" fmla="*/ 311978 w 2498688"/>
                  <a:gd name="connsiteY9" fmla="*/ 2200440 h 3351971"/>
                  <a:gd name="connsiteX10" fmla="*/ 1053189 w 2498688"/>
                  <a:gd name="connsiteY10" fmla="*/ 759957 h 3351971"/>
                  <a:gd name="connsiteX11" fmla="*/ 1577671 w 2498688"/>
                  <a:gd name="connsiteY11" fmla="*/ 49225 h 3351971"/>
                  <a:gd name="connsiteX0" fmla="*/ 1577671 w 2498688"/>
                  <a:gd name="connsiteY0" fmla="*/ 49225 h 3351971"/>
                  <a:gd name="connsiteX1" fmla="*/ 2116732 w 2498688"/>
                  <a:gd name="connsiteY1" fmla="*/ 0 h 3351971"/>
                  <a:gd name="connsiteX2" fmla="*/ 2440470 w 2498688"/>
                  <a:gd name="connsiteY2" fmla="*/ 357974 h 3351971"/>
                  <a:gd name="connsiteX3" fmla="*/ 2498670 w 2498688"/>
                  <a:gd name="connsiteY3" fmla="*/ 1441781 h 3351971"/>
                  <a:gd name="connsiteX4" fmla="*/ 2466238 w 2498688"/>
                  <a:gd name="connsiteY4" fmla="*/ 2000415 h 3351971"/>
                  <a:gd name="connsiteX5" fmla="*/ 1878618 w 2498688"/>
                  <a:gd name="connsiteY5" fmla="*/ 2576108 h 3351971"/>
                  <a:gd name="connsiteX6" fmla="*/ 1237320 w 2498688"/>
                  <a:gd name="connsiteY6" fmla="*/ 2945294 h 3351971"/>
                  <a:gd name="connsiteX7" fmla="*/ 84649 w 2498688"/>
                  <a:gd name="connsiteY7" fmla="*/ 3351971 h 3351971"/>
                  <a:gd name="connsiteX8" fmla="*/ 0 w 2498688"/>
                  <a:gd name="connsiteY8" fmla="*/ 3339630 h 3351971"/>
                  <a:gd name="connsiteX9" fmla="*/ 311978 w 2498688"/>
                  <a:gd name="connsiteY9" fmla="*/ 2200440 h 3351971"/>
                  <a:gd name="connsiteX10" fmla="*/ 1053189 w 2498688"/>
                  <a:gd name="connsiteY10" fmla="*/ 759957 h 3351971"/>
                  <a:gd name="connsiteX11" fmla="*/ 1577671 w 2498688"/>
                  <a:gd name="connsiteY11" fmla="*/ 49225 h 3351971"/>
                  <a:gd name="connsiteX0" fmla="*/ 1577671 w 2498688"/>
                  <a:gd name="connsiteY0" fmla="*/ 49225 h 3351971"/>
                  <a:gd name="connsiteX1" fmla="*/ 2116732 w 2498688"/>
                  <a:gd name="connsiteY1" fmla="*/ 0 h 3351971"/>
                  <a:gd name="connsiteX2" fmla="*/ 2440470 w 2498688"/>
                  <a:gd name="connsiteY2" fmla="*/ 357974 h 3351971"/>
                  <a:gd name="connsiteX3" fmla="*/ 2498670 w 2498688"/>
                  <a:gd name="connsiteY3" fmla="*/ 1441781 h 3351971"/>
                  <a:gd name="connsiteX4" fmla="*/ 2476398 w 2498688"/>
                  <a:gd name="connsiteY4" fmla="*/ 1776895 h 3351971"/>
                  <a:gd name="connsiteX5" fmla="*/ 1878618 w 2498688"/>
                  <a:gd name="connsiteY5" fmla="*/ 2576108 h 3351971"/>
                  <a:gd name="connsiteX6" fmla="*/ 1237320 w 2498688"/>
                  <a:gd name="connsiteY6" fmla="*/ 2945294 h 3351971"/>
                  <a:gd name="connsiteX7" fmla="*/ 84649 w 2498688"/>
                  <a:gd name="connsiteY7" fmla="*/ 3351971 h 3351971"/>
                  <a:gd name="connsiteX8" fmla="*/ 0 w 2498688"/>
                  <a:gd name="connsiteY8" fmla="*/ 3339630 h 3351971"/>
                  <a:gd name="connsiteX9" fmla="*/ 311978 w 2498688"/>
                  <a:gd name="connsiteY9" fmla="*/ 2200440 h 3351971"/>
                  <a:gd name="connsiteX10" fmla="*/ 1053189 w 2498688"/>
                  <a:gd name="connsiteY10" fmla="*/ 759957 h 3351971"/>
                  <a:gd name="connsiteX11" fmla="*/ 1577671 w 2498688"/>
                  <a:gd name="connsiteY11" fmla="*/ 49225 h 3351971"/>
                  <a:gd name="connsiteX0" fmla="*/ 1577671 w 2498688"/>
                  <a:gd name="connsiteY0" fmla="*/ 49225 h 3351971"/>
                  <a:gd name="connsiteX1" fmla="*/ 2116732 w 2498688"/>
                  <a:gd name="connsiteY1" fmla="*/ 0 h 3351971"/>
                  <a:gd name="connsiteX2" fmla="*/ 2440470 w 2498688"/>
                  <a:gd name="connsiteY2" fmla="*/ 357974 h 3351971"/>
                  <a:gd name="connsiteX3" fmla="*/ 2498670 w 2498688"/>
                  <a:gd name="connsiteY3" fmla="*/ 1441781 h 3351971"/>
                  <a:gd name="connsiteX4" fmla="*/ 2476398 w 2498688"/>
                  <a:gd name="connsiteY4" fmla="*/ 1776895 h 3351971"/>
                  <a:gd name="connsiteX5" fmla="*/ 1949738 w 2498688"/>
                  <a:gd name="connsiteY5" fmla="*/ 2322108 h 3351971"/>
                  <a:gd name="connsiteX6" fmla="*/ 1237320 w 2498688"/>
                  <a:gd name="connsiteY6" fmla="*/ 2945294 h 3351971"/>
                  <a:gd name="connsiteX7" fmla="*/ 84649 w 2498688"/>
                  <a:gd name="connsiteY7" fmla="*/ 3351971 h 3351971"/>
                  <a:gd name="connsiteX8" fmla="*/ 0 w 2498688"/>
                  <a:gd name="connsiteY8" fmla="*/ 3339630 h 3351971"/>
                  <a:gd name="connsiteX9" fmla="*/ 311978 w 2498688"/>
                  <a:gd name="connsiteY9" fmla="*/ 2200440 h 3351971"/>
                  <a:gd name="connsiteX10" fmla="*/ 1053189 w 2498688"/>
                  <a:gd name="connsiteY10" fmla="*/ 759957 h 3351971"/>
                  <a:gd name="connsiteX11" fmla="*/ 1577671 w 2498688"/>
                  <a:gd name="connsiteY11" fmla="*/ 49225 h 3351971"/>
                  <a:gd name="connsiteX0" fmla="*/ 1577671 w 2498688"/>
                  <a:gd name="connsiteY0" fmla="*/ 49225 h 3351971"/>
                  <a:gd name="connsiteX1" fmla="*/ 2125524 w 2498688"/>
                  <a:gd name="connsiteY1" fmla="*/ 0 h 3351971"/>
                  <a:gd name="connsiteX2" fmla="*/ 2440470 w 2498688"/>
                  <a:gd name="connsiteY2" fmla="*/ 357974 h 3351971"/>
                  <a:gd name="connsiteX3" fmla="*/ 2498670 w 2498688"/>
                  <a:gd name="connsiteY3" fmla="*/ 1441781 h 3351971"/>
                  <a:gd name="connsiteX4" fmla="*/ 2476398 w 2498688"/>
                  <a:gd name="connsiteY4" fmla="*/ 1776895 h 3351971"/>
                  <a:gd name="connsiteX5" fmla="*/ 1949738 w 2498688"/>
                  <a:gd name="connsiteY5" fmla="*/ 2322108 h 3351971"/>
                  <a:gd name="connsiteX6" fmla="*/ 1237320 w 2498688"/>
                  <a:gd name="connsiteY6" fmla="*/ 2945294 h 3351971"/>
                  <a:gd name="connsiteX7" fmla="*/ 84649 w 2498688"/>
                  <a:gd name="connsiteY7" fmla="*/ 3351971 h 3351971"/>
                  <a:gd name="connsiteX8" fmla="*/ 0 w 2498688"/>
                  <a:gd name="connsiteY8" fmla="*/ 3339630 h 3351971"/>
                  <a:gd name="connsiteX9" fmla="*/ 311978 w 2498688"/>
                  <a:gd name="connsiteY9" fmla="*/ 2200440 h 3351971"/>
                  <a:gd name="connsiteX10" fmla="*/ 1053189 w 2498688"/>
                  <a:gd name="connsiteY10" fmla="*/ 759957 h 3351971"/>
                  <a:gd name="connsiteX11" fmla="*/ 1577671 w 2498688"/>
                  <a:gd name="connsiteY11" fmla="*/ 49225 h 3351971"/>
                  <a:gd name="connsiteX0" fmla="*/ 1577671 w 2498688"/>
                  <a:gd name="connsiteY0" fmla="*/ 49225 h 3351971"/>
                  <a:gd name="connsiteX1" fmla="*/ 2125524 w 2498688"/>
                  <a:gd name="connsiteY1" fmla="*/ 0 h 3351971"/>
                  <a:gd name="connsiteX2" fmla="*/ 2440470 w 2498688"/>
                  <a:gd name="connsiteY2" fmla="*/ 357974 h 3351971"/>
                  <a:gd name="connsiteX3" fmla="*/ 2498670 w 2498688"/>
                  <a:gd name="connsiteY3" fmla="*/ 1441781 h 3351971"/>
                  <a:gd name="connsiteX4" fmla="*/ 2476398 w 2498688"/>
                  <a:gd name="connsiteY4" fmla="*/ 1776895 h 3351971"/>
                  <a:gd name="connsiteX5" fmla="*/ 1949738 w 2498688"/>
                  <a:gd name="connsiteY5" fmla="*/ 2322108 h 3351971"/>
                  <a:gd name="connsiteX6" fmla="*/ 1237320 w 2498688"/>
                  <a:gd name="connsiteY6" fmla="*/ 2945294 h 3351971"/>
                  <a:gd name="connsiteX7" fmla="*/ 84649 w 2498688"/>
                  <a:gd name="connsiteY7" fmla="*/ 3351971 h 3351971"/>
                  <a:gd name="connsiteX8" fmla="*/ 0 w 2498688"/>
                  <a:gd name="connsiteY8" fmla="*/ 3339630 h 3351971"/>
                  <a:gd name="connsiteX9" fmla="*/ 311978 w 2498688"/>
                  <a:gd name="connsiteY9" fmla="*/ 2200440 h 3351971"/>
                  <a:gd name="connsiteX10" fmla="*/ 1053189 w 2498688"/>
                  <a:gd name="connsiteY10" fmla="*/ 759957 h 3351971"/>
                  <a:gd name="connsiteX11" fmla="*/ 1577671 w 2498688"/>
                  <a:gd name="connsiteY11" fmla="*/ 49225 h 3351971"/>
                  <a:gd name="connsiteX0" fmla="*/ 1577671 w 2498688"/>
                  <a:gd name="connsiteY0" fmla="*/ 49225 h 3351971"/>
                  <a:gd name="connsiteX1" fmla="*/ 2125524 w 2498688"/>
                  <a:gd name="connsiteY1" fmla="*/ 0 h 3351971"/>
                  <a:gd name="connsiteX2" fmla="*/ 2440470 w 2498688"/>
                  <a:gd name="connsiteY2" fmla="*/ 357974 h 3351971"/>
                  <a:gd name="connsiteX3" fmla="*/ 2498670 w 2498688"/>
                  <a:gd name="connsiteY3" fmla="*/ 1441781 h 3351971"/>
                  <a:gd name="connsiteX4" fmla="*/ 2476398 w 2498688"/>
                  <a:gd name="connsiteY4" fmla="*/ 1776895 h 3351971"/>
                  <a:gd name="connsiteX5" fmla="*/ 1949738 w 2498688"/>
                  <a:gd name="connsiteY5" fmla="*/ 2322108 h 3351971"/>
                  <a:gd name="connsiteX6" fmla="*/ 1237320 w 2498688"/>
                  <a:gd name="connsiteY6" fmla="*/ 2945294 h 3351971"/>
                  <a:gd name="connsiteX7" fmla="*/ 84649 w 2498688"/>
                  <a:gd name="connsiteY7" fmla="*/ 3351971 h 3351971"/>
                  <a:gd name="connsiteX8" fmla="*/ 0 w 2498688"/>
                  <a:gd name="connsiteY8" fmla="*/ 3339630 h 3351971"/>
                  <a:gd name="connsiteX9" fmla="*/ 311978 w 2498688"/>
                  <a:gd name="connsiteY9" fmla="*/ 2200440 h 3351971"/>
                  <a:gd name="connsiteX10" fmla="*/ 1053189 w 2498688"/>
                  <a:gd name="connsiteY10" fmla="*/ 759957 h 3351971"/>
                  <a:gd name="connsiteX11" fmla="*/ 1577671 w 2498688"/>
                  <a:gd name="connsiteY11" fmla="*/ 49225 h 3351971"/>
                  <a:gd name="connsiteX0" fmla="*/ 1577671 w 2498688"/>
                  <a:gd name="connsiteY0" fmla="*/ 49225 h 3351971"/>
                  <a:gd name="connsiteX1" fmla="*/ 2125524 w 2498688"/>
                  <a:gd name="connsiteY1" fmla="*/ 0 h 3351971"/>
                  <a:gd name="connsiteX2" fmla="*/ 2440470 w 2498688"/>
                  <a:gd name="connsiteY2" fmla="*/ 357974 h 3351971"/>
                  <a:gd name="connsiteX3" fmla="*/ 2498670 w 2498688"/>
                  <a:gd name="connsiteY3" fmla="*/ 1441781 h 3351971"/>
                  <a:gd name="connsiteX4" fmla="*/ 2476398 w 2498688"/>
                  <a:gd name="connsiteY4" fmla="*/ 1776895 h 3351971"/>
                  <a:gd name="connsiteX5" fmla="*/ 1949738 w 2498688"/>
                  <a:gd name="connsiteY5" fmla="*/ 2322108 h 3351971"/>
                  <a:gd name="connsiteX6" fmla="*/ 1237320 w 2498688"/>
                  <a:gd name="connsiteY6" fmla="*/ 2945294 h 3351971"/>
                  <a:gd name="connsiteX7" fmla="*/ 84649 w 2498688"/>
                  <a:gd name="connsiteY7" fmla="*/ 3351971 h 3351971"/>
                  <a:gd name="connsiteX8" fmla="*/ 0 w 2498688"/>
                  <a:gd name="connsiteY8" fmla="*/ 3339630 h 3351971"/>
                  <a:gd name="connsiteX9" fmla="*/ 311978 w 2498688"/>
                  <a:gd name="connsiteY9" fmla="*/ 2200440 h 3351971"/>
                  <a:gd name="connsiteX10" fmla="*/ 1053189 w 2498688"/>
                  <a:gd name="connsiteY10" fmla="*/ 759957 h 3351971"/>
                  <a:gd name="connsiteX11" fmla="*/ 1577671 w 2498688"/>
                  <a:gd name="connsiteY11" fmla="*/ 49225 h 3351971"/>
                  <a:gd name="connsiteX0" fmla="*/ 1577671 w 2498688"/>
                  <a:gd name="connsiteY0" fmla="*/ 49225 h 3351971"/>
                  <a:gd name="connsiteX1" fmla="*/ 2125524 w 2498688"/>
                  <a:gd name="connsiteY1" fmla="*/ 0 h 3351971"/>
                  <a:gd name="connsiteX2" fmla="*/ 2440470 w 2498688"/>
                  <a:gd name="connsiteY2" fmla="*/ 357974 h 3351971"/>
                  <a:gd name="connsiteX3" fmla="*/ 2498670 w 2498688"/>
                  <a:gd name="connsiteY3" fmla="*/ 1441781 h 3351971"/>
                  <a:gd name="connsiteX4" fmla="*/ 2476398 w 2498688"/>
                  <a:gd name="connsiteY4" fmla="*/ 1776895 h 3351971"/>
                  <a:gd name="connsiteX5" fmla="*/ 1949738 w 2498688"/>
                  <a:gd name="connsiteY5" fmla="*/ 2322108 h 3351971"/>
                  <a:gd name="connsiteX6" fmla="*/ 1237320 w 2498688"/>
                  <a:gd name="connsiteY6" fmla="*/ 2945294 h 3351971"/>
                  <a:gd name="connsiteX7" fmla="*/ 84649 w 2498688"/>
                  <a:gd name="connsiteY7" fmla="*/ 3351971 h 3351971"/>
                  <a:gd name="connsiteX8" fmla="*/ 0 w 2498688"/>
                  <a:gd name="connsiteY8" fmla="*/ 3339630 h 3351971"/>
                  <a:gd name="connsiteX9" fmla="*/ 311978 w 2498688"/>
                  <a:gd name="connsiteY9" fmla="*/ 2200440 h 3351971"/>
                  <a:gd name="connsiteX10" fmla="*/ 1053189 w 2498688"/>
                  <a:gd name="connsiteY10" fmla="*/ 759957 h 3351971"/>
                  <a:gd name="connsiteX11" fmla="*/ 1577671 w 2498688"/>
                  <a:gd name="connsiteY11" fmla="*/ 49225 h 3351971"/>
                  <a:gd name="connsiteX0" fmla="*/ 1577671 w 2506349"/>
                  <a:gd name="connsiteY0" fmla="*/ 49225 h 3351971"/>
                  <a:gd name="connsiteX1" fmla="*/ 2125524 w 2506349"/>
                  <a:gd name="connsiteY1" fmla="*/ 0 h 3351971"/>
                  <a:gd name="connsiteX2" fmla="*/ 2440470 w 2506349"/>
                  <a:gd name="connsiteY2" fmla="*/ 357974 h 3351971"/>
                  <a:gd name="connsiteX3" fmla="*/ 2498670 w 2506349"/>
                  <a:gd name="connsiteY3" fmla="*/ 1441781 h 3351971"/>
                  <a:gd name="connsiteX4" fmla="*/ 2476398 w 2506349"/>
                  <a:gd name="connsiteY4" fmla="*/ 1776895 h 3351971"/>
                  <a:gd name="connsiteX5" fmla="*/ 1949738 w 2506349"/>
                  <a:gd name="connsiteY5" fmla="*/ 2322108 h 3351971"/>
                  <a:gd name="connsiteX6" fmla="*/ 1237320 w 2506349"/>
                  <a:gd name="connsiteY6" fmla="*/ 2945294 h 3351971"/>
                  <a:gd name="connsiteX7" fmla="*/ 84649 w 2506349"/>
                  <a:gd name="connsiteY7" fmla="*/ 3351971 h 3351971"/>
                  <a:gd name="connsiteX8" fmla="*/ 0 w 2506349"/>
                  <a:gd name="connsiteY8" fmla="*/ 3339630 h 3351971"/>
                  <a:gd name="connsiteX9" fmla="*/ 311978 w 2506349"/>
                  <a:gd name="connsiteY9" fmla="*/ 2200440 h 3351971"/>
                  <a:gd name="connsiteX10" fmla="*/ 1053189 w 2506349"/>
                  <a:gd name="connsiteY10" fmla="*/ 759957 h 3351971"/>
                  <a:gd name="connsiteX11" fmla="*/ 1577671 w 2506349"/>
                  <a:gd name="connsiteY11" fmla="*/ 49225 h 3351971"/>
                  <a:gd name="connsiteX0" fmla="*/ 1628471 w 2506349"/>
                  <a:gd name="connsiteY0" fmla="*/ 1999 h 3386025"/>
                  <a:gd name="connsiteX1" fmla="*/ 2125524 w 2506349"/>
                  <a:gd name="connsiteY1" fmla="*/ 34054 h 3386025"/>
                  <a:gd name="connsiteX2" fmla="*/ 2440470 w 2506349"/>
                  <a:gd name="connsiteY2" fmla="*/ 392028 h 3386025"/>
                  <a:gd name="connsiteX3" fmla="*/ 2498670 w 2506349"/>
                  <a:gd name="connsiteY3" fmla="*/ 1475835 h 3386025"/>
                  <a:gd name="connsiteX4" fmla="*/ 2476398 w 2506349"/>
                  <a:gd name="connsiteY4" fmla="*/ 1810949 h 3386025"/>
                  <a:gd name="connsiteX5" fmla="*/ 1949738 w 2506349"/>
                  <a:gd name="connsiteY5" fmla="*/ 2356162 h 3386025"/>
                  <a:gd name="connsiteX6" fmla="*/ 1237320 w 2506349"/>
                  <a:gd name="connsiteY6" fmla="*/ 2979348 h 3386025"/>
                  <a:gd name="connsiteX7" fmla="*/ 84649 w 2506349"/>
                  <a:gd name="connsiteY7" fmla="*/ 3386025 h 3386025"/>
                  <a:gd name="connsiteX8" fmla="*/ 0 w 2506349"/>
                  <a:gd name="connsiteY8" fmla="*/ 3373684 h 3386025"/>
                  <a:gd name="connsiteX9" fmla="*/ 311978 w 2506349"/>
                  <a:gd name="connsiteY9" fmla="*/ 2234494 h 3386025"/>
                  <a:gd name="connsiteX10" fmla="*/ 1053189 w 2506349"/>
                  <a:gd name="connsiteY10" fmla="*/ 794011 h 3386025"/>
                  <a:gd name="connsiteX11" fmla="*/ 1628471 w 2506349"/>
                  <a:gd name="connsiteY11" fmla="*/ 1999 h 3386025"/>
                  <a:gd name="connsiteX0" fmla="*/ 1628471 w 2506349"/>
                  <a:gd name="connsiteY0" fmla="*/ 8585 h 3392611"/>
                  <a:gd name="connsiteX1" fmla="*/ 1952804 w 2506349"/>
                  <a:gd name="connsiteY1" fmla="*/ 0 h 3392611"/>
                  <a:gd name="connsiteX2" fmla="*/ 2440470 w 2506349"/>
                  <a:gd name="connsiteY2" fmla="*/ 398614 h 3392611"/>
                  <a:gd name="connsiteX3" fmla="*/ 2498670 w 2506349"/>
                  <a:gd name="connsiteY3" fmla="*/ 1482421 h 3392611"/>
                  <a:gd name="connsiteX4" fmla="*/ 2476398 w 2506349"/>
                  <a:gd name="connsiteY4" fmla="*/ 1817535 h 3392611"/>
                  <a:gd name="connsiteX5" fmla="*/ 1949738 w 2506349"/>
                  <a:gd name="connsiteY5" fmla="*/ 2362748 h 3392611"/>
                  <a:gd name="connsiteX6" fmla="*/ 1237320 w 2506349"/>
                  <a:gd name="connsiteY6" fmla="*/ 2985934 h 3392611"/>
                  <a:gd name="connsiteX7" fmla="*/ 84649 w 2506349"/>
                  <a:gd name="connsiteY7" fmla="*/ 3392611 h 3392611"/>
                  <a:gd name="connsiteX8" fmla="*/ 0 w 2506349"/>
                  <a:gd name="connsiteY8" fmla="*/ 3380270 h 3392611"/>
                  <a:gd name="connsiteX9" fmla="*/ 311978 w 2506349"/>
                  <a:gd name="connsiteY9" fmla="*/ 2241080 h 3392611"/>
                  <a:gd name="connsiteX10" fmla="*/ 1053189 w 2506349"/>
                  <a:gd name="connsiteY10" fmla="*/ 800597 h 3392611"/>
                  <a:gd name="connsiteX11" fmla="*/ 1628471 w 2506349"/>
                  <a:gd name="connsiteY11" fmla="*/ 8585 h 3392611"/>
                  <a:gd name="connsiteX0" fmla="*/ 1628471 w 2476398"/>
                  <a:gd name="connsiteY0" fmla="*/ 8585 h 3392611"/>
                  <a:gd name="connsiteX1" fmla="*/ 1952804 w 2476398"/>
                  <a:gd name="connsiteY1" fmla="*/ 0 h 3392611"/>
                  <a:gd name="connsiteX2" fmla="*/ 2440470 w 2476398"/>
                  <a:gd name="connsiteY2" fmla="*/ 398614 h 3392611"/>
                  <a:gd name="connsiteX3" fmla="*/ 2346270 w 2476398"/>
                  <a:gd name="connsiteY3" fmla="*/ 1319861 h 3392611"/>
                  <a:gd name="connsiteX4" fmla="*/ 2476398 w 2476398"/>
                  <a:gd name="connsiteY4" fmla="*/ 1817535 h 3392611"/>
                  <a:gd name="connsiteX5" fmla="*/ 1949738 w 2476398"/>
                  <a:gd name="connsiteY5" fmla="*/ 2362748 h 3392611"/>
                  <a:gd name="connsiteX6" fmla="*/ 1237320 w 2476398"/>
                  <a:gd name="connsiteY6" fmla="*/ 2985934 h 3392611"/>
                  <a:gd name="connsiteX7" fmla="*/ 84649 w 2476398"/>
                  <a:gd name="connsiteY7" fmla="*/ 3392611 h 3392611"/>
                  <a:gd name="connsiteX8" fmla="*/ 0 w 2476398"/>
                  <a:gd name="connsiteY8" fmla="*/ 3380270 h 3392611"/>
                  <a:gd name="connsiteX9" fmla="*/ 311978 w 2476398"/>
                  <a:gd name="connsiteY9" fmla="*/ 2241080 h 3392611"/>
                  <a:gd name="connsiteX10" fmla="*/ 1053189 w 2476398"/>
                  <a:gd name="connsiteY10" fmla="*/ 800597 h 3392611"/>
                  <a:gd name="connsiteX11" fmla="*/ 1628471 w 2476398"/>
                  <a:gd name="connsiteY11" fmla="*/ 8585 h 3392611"/>
                  <a:gd name="connsiteX0" fmla="*/ 1628471 w 2467464"/>
                  <a:gd name="connsiteY0" fmla="*/ 8585 h 3392611"/>
                  <a:gd name="connsiteX1" fmla="*/ 1952804 w 2467464"/>
                  <a:gd name="connsiteY1" fmla="*/ 0 h 3392611"/>
                  <a:gd name="connsiteX2" fmla="*/ 2440470 w 2467464"/>
                  <a:gd name="connsiteY2" fmla="*/ 398614 h 3392611"/>
                  <a:gd name="connsiteX3" fmla="*/ 2346270 w 2467464"/>
                  <a:gd name="connsiteY3" fmla="*/ 1319861 h 3392611"/>
                  <a:gd name="connsiteX4" fmla="*/ 1998878 w 2467464"/>
                  <a:gd name="connsiteY4" fmla="*/ 1553375 h 3392611"/>
                  <a:gd name="connsiteX5" fmla="*/ 1949738 w 2467464"/>
                  <a:gd name="connsiteY5" fmla="*/ 2362748 h 3392611"/>
                  <a:gd name="connsiteX6" fmla="*/ 1237320 w 2467464"/>
                  <a:gd name="connsiteY6" fmla="*/ 2985934 h 3392611"/>
                  <a:gd name="connsiteX7" fmla="*/ 84649 w 2467464"/>
                  <a:gd name="connsiteY7" fmla="*/ 3392611 h 3392611"/>
                  <a:gd name="connsiteX8" fmla="*/ 0 w 2467464"/>
                  <a:gd name="connsiteY8" fmla="*/ 3380270 h 3392611"/>
                  <a:gd name="connsiteX9" fmla="*/ 311978 w 2467464"/>
                  <a:gd name="connsiteY9" fmla="*/ 2241080 h 3392611"/>
                  <a:gd name="connsiteX10" fmla="*/ 1053189 w 2467464"/>
                  <a:gd name="connsiteY10" fmla="*/ 800597 h 3392611"/>
                  <a:gd name="connsiteX11" fmla="*/ 1628471 w 2467464"/>
                  <a:gd name="connsiteY11" fmla="*/ 8585 h 3392611"/>
                  <a:gd name="connsiteX0" fmla="*/ 1628471 w 2467464"/>
                  <a:gd name="connsiteY0" fmla="*/ 8585 h 3392611"/>
                  <a:gd name="connsiteX1" fmla="*/ 1952804 w 2467464"/>
                  <a:gd name="connsiteY1" fmla="*/ 0 h 3392611"/>
                  <a:gd name="connsiteX2" fmla="*/ 2440470 w 2467464"/>
                  <a:gd name="connsiteY2" fmla="*/ 398614 h 3392611"/>
                  <a:gd name="connsiteX3" fmla="*/ 2346270 w 2467464"/>
                  <a:gd name="connsiteY3" fmla="*/ 1319861 h 3392611"/>
                  <a:gd name="connsiteX4" fmla="*/ 1998878 w 2467464"/>
                  <a:gd name="connsiteY4" fmla="*/ 1553375 h 3392611"/>
                  <a:gd name="connsiteX5" fmla="*/ 1472218 w 2467464"/>
                  <a:gd name="connsiteY5" fmla="*/ 2007148 h 3392611"/>
                  <a:gd name="connsiteX6" fmla="*/ 1237320 w 2467464"/>
                  <a:gd name="connsiteY6" fmla="*/ 2985934 h 3392611"/>
                  <a:gd name="connsiteX7" fmla="*/ 84649 w 2467464"/>
                  <a:gd name="connsiteY7" fmla="*/ 3392611 h 3392611"/>
                  <a:gd name="connsiteX8" fmla="*/ 0 w 2467464"/>
                  <a:gd name="connsiteY8" fmla="*/ 3380270 h 3392611"/>
                  <a:gd name="connsiteX9" fmla="*/ 311978 w 2467464"/>
                  <a:gd name="connsiteY9" fmla="*/ 2241080 h 3392611"/>
                  <a:gd name="connsiteX10" fmla="*/ 1053189 w 2467464"/>
                  <a:gd name="connsiteY10" fmla="*/ 800597 h 3392611"/>
                  <a:gd name="connsiteX11" fmla="*/ 1628471 w 2467464"/>
                  <a:gd name="connsiteY11" fmla="*/ 8585 h 3392611"/>
                  <a:gd name="connsiteX0" fmla="*/ 1628471 w 2467464"/>
                  <a:gd name="connsiteY0" fmla="*/ 8585 h 3392611"/>
                  <a:gd name="connsiteX1" fmla="*/ 1952804 w 2467464"/>
                  <a:gd name="connsiteY1" fmla="*/ 0 h 3392611"/>
                  <a:gd name="connsiteX2" fmla="*/ 2440470 w 2467464"/>
                  <a:gd name="connsiteY2" fmla="*/ 398614 h 3392611"/>
                  <a:gd name="connsiteX3" fmla="*/ 2346270 w 2467464"/>
                  <a:gd name="connsiteY3" fmla="*/ 1319861 h 3392611"/>
                  <a:gd name="connsiteX4" fmla="*/ 1998878 w 2467464"/>
                  <a:gd name="connsiteY4" fmla="*/ 1553375 h 3392611"/>
                  <a:gd name="connsiteX5" fmla="*/ 1472218 w 2467464"/>
                  <a:gd name="connsiteY5" fmla="*/ 2007148 h 3392611"/>
                  <a:gd name="connsiteX6" fmla="*/ 1013800 w 2467464"/>
                  <a:gd name="connsiteY6" fmla="*/ 2254414 h 3392611"/>
                  <a:gd name="connsiteX7" fmla="*/ 84649 w 2467464"/>
                  <a:gd name="connsiteY7" fmla="*/ 3392611 h 3392611"/>
                  <a:gd name="connsiteX8" fmla="*/ 0 w 2467464"/>
                  <a:gd name="connsiteY8" fmla="*/ 3380270 h 3392611"/>
                  <a:gd name="connsiteX9" fmla="*/ 311978 w 2467464"/>
                  <a:gd name="connsiteY9" fmla="*/ 2241080 h 3392611"/>
                  <a:gd name="connsiteX10" fmla="*/ 1053189 w 2467464"/>
                  <a:gd name="connsiteY10" fmla="*/ 800597 h 3392611"/>
                  <a:gd name="connsiteX11" fmla="*/ 1628471 w 2467464"/>
                  <a:gd name="connsiteY11" fmla="*/ 8585 h 3392611"/>
                  <a:gd name="connsiteX0" fmla="*/ 1628471 w 2467464"/>
                  <a:gd name="connsiteY0" fmla="*/ 8585 h 3380270"/>
                  <a:gd name="connsiteX1" fmla="*/ 1952804 w 2467464"/>
                  <a:gd name="connsiteY1" fmla="*/ 0 h 3380270"/>
                  <a:gd name="connsiteX2" fmla="*/ 2440470 w 2467464"/>
                  <a:gd name="connsiteY2" fmla="*/ 398614 h 3380270"/>
                  <a:gd name="connsiteX3" fmla="*/ 2346270 w 2467464"/>
                  <a:gd name="connsiteY3" fmla="*/ 1319861 h 3380270"/>
                  <a:gd name="connsiteX4" fmla="*/ 1998878 w 2467464"/>
                  <a:gd name="connsiteY4" fmla="*/ 1553375 h 3380270"/>
                  <a:gd name="connsiteX5" fmla="*/ 1472218 w 2467464"/>
                  <a:gd name="connsiteY5" fmla="*/ 2007148 h 3380270"/>
                  <a:gd name="connsiteX6" fmla="*/ 1013800 w 2467464"/>
                  <a:gd name="connsiteY6" fmla="*/ 2254414 h 3380270"/>
                  <a:gd name="connsiteX7" fmla="*/ 592649 w 2467464"/>
                  <a:gd name="connsiteY7" fmla="*/ 2468051 h 3380270"/>
                  <a:gd name="connsiteX8" fmla="*/ 0 w 2467464"/>
                  <a:gd name="connsiteY8" fmla="*/ 3380270 h 3380270"/>
                  <a:gd name="connsiteX9" fmla="*/ 311978 w 2467464"/>
                  <a:gd name="connsiteY9" fmla="*/ 2241080 h 3380270"/>
                  <a:gd name="connsiteX10" fmla="*/ 1053189 w 2467464"/>
                  <a:gd name="connsiteY10" fmla="*/ 800597 h 3380270"/>
                  <a:gd name="connsiteX11" fmla="*/ 1628471 w 2467464"/>
                  <a:gd name="connsiteY11" fmla="*/ 8585 h 3380270"/>
                  <a:gd name="connsiteX0" fmla="*/ 1333831 w 2172824"/>
                  <a:gd name="connsiteY0" fmla="*/ 8585 h 2608110"/>
                  <a:gd name="connsiteX1" fmla="*/ 1658164 w 2172824"/>
                  <a:gd name="connsiteY1" fmla="*/ 0 h 2608110"/>
                  <a:gd name="connsiteX2" fmla="*/ 2145830 w 2172824"/>
                  <a:gd name="connsiteY2" fmla="*/ 398614 h 2608110"/>
                  <a:gd name="connsiteX3" fmla="*/ 2051630 w 2172824"/>
                  <a:gd name="connsiteY3" fmla="*/ 1319861 h 2608110"/>
                  <a:gd name="connsiteX4" fmla="*/ 1704238 w 2172824"/>
                  <a:gd name="connsiteY4" fmla="*/ 1553375 h 2608110"/>
                  <a:gd name="connsiteX5" fmla="*/ 1177578 w 2172824"/>
                  <a:gd name="connsiteY5" fmla="*/ 2007148 h 2608110"/>
                  <a:gd name="connsiteX6" fmla="*/ 719160 w 2172824"/>
                  <a:gd name="connsiteY6" fmla="*/ 2254414 h 2608110"/>
                  <a:gd name="connsiteX7" fmla="*/ 298009 w 2172824"/>
                  <a:gd name="connsiteY7" fmla="*/ 2468051 h 2608110"/>
                  <a:gd name="connsiteX8" fmla="*/ 0 w 2172824"/>
                  <a:gd name="connsiteY8" fmla="*/ 2608110 h 2608110"/>
                  <a:gd name="connsiteX9" fmla="*/ 17338 w 2172824"/>
                  <a:gd name="connsiteY9" fmla="*/ 2241080 h 2608110"/>
                  <a:gd name="connsiteX10" fmla="*/ 758549 w 2172824"/>
                  <a:gd name="connsiteY10" fmla="*/ 800597 h 2608110"/>
                  <a:gd name="connsiteX11" fmla="*/ 1333831 w 2172824"/>
                  <a:gd name="connsiteY11" fmla="*/ 8585 h 2608110"/>
                  <a:gd name="connsiteX0" fmla="*/ 1333831 w 2172824"/>
                  <a:gd name="connsiteY0" fmla="*/ 8585 h 2608110"/>
                  <a:gd name="connsiteX1" fmla="*/ 1658164 w 2172824"/>
                  <a:gd name="connsiteY1" fmla="*/ 0 h 2608110"/>
                  <a:gd name="connsiteX2" fmla="*/ 2145830 w 2172824"/>
                  <a:gd name="connsiteY2" fmla="*/ 398614 h 2608110"/>
                  <a:gd name="connsiteX3" fmla="*/ 2051630 w 2172824"/>
                  <a:gd name="connsiteY3" fmla="*/ 1319861 h 2608110"/>
                  <a:gd name="connsiteX4" fmla="*/ 1704238 w 2172824"/>
                  <a:gd name="connsiteY4" fmla="*/ 1553375 h 2608110"/>
                  <a:gd name="connsiteX5" fmla="*/ 1177578 w 2172824"/>
                  <a:gd name="connsiteY5" fmla="*/ 2007148 h 2608110"/>
                  <a:gd name="connsiteX6" fmla="*/ 719160 w 2172824"/>
                  <a:gd name="connsiteY6" fmla="*/ 2254414 h 2608110"/>
                  <a:gd name="connsiteX7" fmla="*/ 267529 w 2172824"/>
                  <a:gd name="connsiteY7" fmla="*/ 2478211 h 2608110"/>
                  <a:gd name="connsiteX8" fmla="*/ 0 w 2172824"/>
                  <a:gd name="connsiteY8" fmla="*/ 2608110 h 2608110"/>
                  <a:gd name="connsiteX9" fmla="*/ 17338 w 2172824"/>
                  <a:gd name="connsiteY9" fmla="*/ 2241080 h 2608110"/>
                  <a:gd name="connsiteX10" fmla="*/ 758549 w 2172824"/>
                  <a:gd name="connsiteY10" fmla="*/ 800597 h 2608110"/>
                  <a:gd name="connsiteX11" fmla="*/ 1333831 w 2172824"/>
                  <a:gd name="connsiteY11" fmla="*/ 8585 h 2608110"/>
                  <a:gd name="connsiteX0" fmla="*/ 1425271 w 2264264"/>
                  <a:gd name="connsiteY0" fmla="*/ 8585 h 2618270"/>
                  <a:gd name="connsiteX1" fmla="*/ 1749604 w 2264264"/>
                  <a:gd name="connsiteY1" fmla="*/ 0 h 2618270"/>
                  <a:gd name="connsiteX2" fmla="*/ 2237270 w 2264264"/>
                  <a:gd name="connsiteY2" fmla="*/ 398614 h 2618270"/>
                  <a:gd name="connsiteX3" fmla="*/ 2143070 w 2264264"/>
                  <a:gd name="connsiteY3" fmla="*/ 1319861 h 2618270"/>
                  <a:gd name="connsiteX4" fmla="*/ 1795678 w 2264264"/>
                  <a:gd name="connsiteY4" fmla="*/ 1553375 h 2618270"/>
                  <a:gd name="connsiteX5" fmla="*/ 1269018 w 2264264"/>
                  <a:gd name="connsiteY5" fmla="*/ 2007148 h 2618270"/>
                  <a:gd name="connsiteX6" fmla="*/ 810600 w 2264264"/>
                  <a:gd name="connsiteY6" fmla="*/ 2254414 h 2618270"/>
                  <a:gd name="connsiteX7" fmla="*/ 358969 w 2264264"/>
                  <a:gd name="connsiteY7" fmla="*/ 2478211 h 2618270"/>
                  <a:gd name="connsiteX8" fmla="*/ 0 w 2264264"/>
                  <a:gd name="connsiteY8" fmla="*/ 2618270 h 2618270"/>
                  <a:gd name="connsiteX9" fmla="*/ 108778 w 2264264"/>
                  <a:gd name="connsiteY9" fmla="*/ 2241080 h 2618270"/>
                  <a:gd name="connsiteX10" fmla="*/ 849989 w 2264264"/>
                  <a:gd name="connsiteY10" fmla="*/ 800597 h 2618270"/>
                  <a:gd name="connsiteX11" fmla="*/ 1425271 w 2264264"/>
                  <a:gd name="connsiteY11" fmla="*/ 8585 h 2618270"/>
                  <a:gd name="connsiteX0" fmla="*/ 1425271 w 2303149"/>
                  <a:gd name="connsiteY0" fmla="*/ 8585 h 2618270"/>
                  <a:gd name="connsiteX1" fmla="*/ 1749604 w 2303149"/>
                  <a:gd name="connsiteY1" fmla="*/ 0 h 2618270"/>
                  <a:gd name="connsiteX2" fmla="*/ 2237270 w 2303149"/>
                  <a:gd name="connsiteY2" fmla="*/ 398614 h 2618270"/>
                  <a:gd name="connsiteX3" fmla="*/ 2295470 w 2303149"/>
                  <a:gd name="connsiteY3" fmla="*/ 862661 h 2618270"/>
                  <a:gd name="connsiteX4" fmla="*/ 1795678 w 2303149"/>
                  <a:gd name="connsiteY4" fmla="*/ 1553375 h 2618270"/>
                  <a:gd name="connsiteX5" fmla="*/ 1269018 w 2303149"/>
                  <a:gd name="connsiteY5" fmla="*/ 2007148 h 2618270"/>
                  <a:gd name="connsiteX6" fmla="*/ 810600 w 2303149"/>
                  <a:gd name="connsiteY6" fmla="*/ 2254414 h 2618270"/>
                  <a:gd name="connsiteX7" fmla="*/ 358969 w 2303149"/>
                  <a:gd name="connsiteY7" fmla="*/ 2478211 h 2618270"/>
                  <a:gd name="connsiteX8" fmla="*/ 0 w 2303149"/>
                  <a:gd name="connsiteY8" fmla="*/ 2618270 h 2618270"/>
                  <a:gd name="connsiteX9" fmla="*/ 108778 w 2303149"/>
                  <a:gd name="connsiteY9" fmla="*/ 2241080 h 2618270"/>
                  <a:gd name="connsiteX10" fmla="*/ 849989 w 2303149"/>
                  <a:gd name="connsiteY10" fmla="*/ 800597 h 2618270"/>
                  <a:gd name="connsiteX11" fmla="*/ 1425271 w 2303149"/>
                  <a:gd name="connsiteY11" fmla="*/ 8585 h 2618270"/>
                  <a:gd name="connsiteX0" fmla="*/ 1425271 w 2303149"/>
                  <a:gd name="connsiteY0" fmla="*/ 8585 h 2618270"/>
                  <a:gd name="connsiteX1" fmla="*/ 1749604 w 2303149"/>
                  <a:gd name="connsiteY1" fmla="*/ 0 h 2618270"/>
                  <a:gd name="connsiteX2" fmla="*/ 2237270 w 2303149"/>
                  <a:gd name="connsiteY2" fmla="*/ 398614 h 2618270"/>
                  <a:gd name="connsiteX3" fmla="*/ 2295470 w 2303149"/>
                  <a:gd name="connsiteY3" fmla="*/ 862661 h 2618270"/>
                  <a:gd name="connsiteX4" fmla="*/ 2120798 w 2303149"/>
                  <a:gd name="connsiteY4" fmla="*/ 1309535 h 2618270"/>
                  <a:gd name="connsiteX5" fmla="*/ 1269018 w 2303149"/>
                  <a:gd name="connsiteY5" fmla="*/ 2007148 h 2618270"/>
                  <a:gd name="connsiteX6" fmla="*/ 810600 w 2303149"/>
                  <a:gd name="connsiteY6" fmla="*/ 2254414 h 2618270"/>
                  <a:gd name="connsiteX7" fmla="*/ 358969 w 2303149"/>
                  <a:gd name="connsiteY7" fmla="*/ 2478211 h 2618270"/>
                  <a:gd name="connsiteX8" fmla="*/ 0 w 2303149"/>
                  <a:gd name="connsiteY8" fmla="*/ 2618270 h 2618270"/>
                  <a:gd name="connsiteX9" fmla="*/ 108778 w 2303149"/>
                  <a:gd name="connsiteY9" fmla="*/ 2241080 h 2618270"/>
                  <a:gd name="connsiteX10" fmla="*/ 849989 w 2303149"/>
                  <a:gd name="connsiteY10" fmla="*/ 800597 h 2618270"/>
                  <a:gd name="connsiteX11" fmla="*/ 1425271 w 2303149"/>
                  <a:gd name="connsiteY11" fmla="*/ 8585 h 2618270"/>
                  <a:gd name="connsiteX0" fmla="*/ 1425271 w 2303149"/>
                  <a:gd name="connsiteY0" fmla="*/ 8585 h 2618270"/>
                  <a:gd name="connsiteX1" fmla="*/ 1749604 w 2303149"/>
                  <a:gd name="connsiteY1" fmla="*/ 0 h 2618270"/>
                  <a:gd name="connsiteX2" fmla="*/ 2237270 w 2303149"/>
                  <a:gd name="connsiteY2" fmla="*/ 398614 h 2618270"/>
                  <a:gd name="connsiteX3" fmla="*/ 2295470 w 2303149"/>
                  <a:gd name="connsiteY3" fmla="*/ 862661 h 2618270"/>
                  <a:gd name="connsiteX4" fmla="*/ 2120798 w 2303149"/>
                  <a:gd name="connsiteY4" fmla="*/ 1309535 h 2618270"/>
                  <a:gd name="connsiteX5" fmla="*/ 1269018 w 2303149"/>
                  <a:gd name="connsiteY5" fmla="*/ 2007148 h 2618270"/>
                  <a:gd name="connsiteX6" fmla="*/ 810600 w 2303149"/>
                  <a:gd name="connsiteY6" fmla="*/ 2254414 h 2618270"/>
                  <a:gd name="connsiteX7" fmla="*/ 287849 w 2303149"/>
                  <a:gd name="connsiteY7" fmla="*/ 2559491 h 2618270"/>
                  <a:gd name="connsiteX8" fmla="*/ 0 w 2303149"/>
                  <a:gd name="connsiteY8" fmla="*/ 2618270 h 2618270"/>
                  <a:gd name="connsiteX9" fmla="*/ 108778 w 2303149"/>
                  <a:gd name="connsiteY9" fmla="*/ 2241080 h 2618270"/>
                  <a:gd name="connsiteX10" fmla="*/ 849989 w 2303149"/>
                  <a:gd name="connsiteY10" fmla="*/ 800597 h 2618270"/>
                  <a:gd name="connsiteX11" fmla="*/ 1425271 w 2303149"/>
                  <a:gd name="connsiteY11" fmla="*/ 8585 h 2618270"/>
                  <a:gd name="connsiteX0" fmla="*/ 1547191 w 2425069"/>
                  <a:gd name="connsiteY0" fmla="*/ 8585 h 3146590"/>
                  <a:gd name="connsiteX1" fmla="*/ 1871524 w 2425069"/>
                  <a:gd name="connsiteY1" fmla="*/ 0 h 3146590"/>
                  <a:gd name="connsiteX2" fmla="*/ 2359190 w 2425069"/>
                  <a:gd name="connsiteY2" fmla="*/ 398614 h 3146590"/>
                  <a:gd name="connsiteX3" fmla="*/ 2417390 w 2425069"/>
                  <a:gd name="connsiteY3" fmla="*/ 862661 h 3146590"/>
                  <a:gd name="connsiteX4" fmla="*/ 2242718 w 2425069"/>
                  <a:gd name="connsiteY4" fmla="*/ 1309535 h 3146590"/>
                  <a:gd name="connsiteX5" fmla="*/ 1390938 w 2425069"/>
                  <a:gd name="connsiteY5" fmla="*/ 2007148 h 3146590"/>
                  <a:gd name="connsiteX6" fmla="*/ 932520 w 2425069"/>
                  <a:gd name="connsiteY6" fmla="*/ 2254414 h 3146590"/>
                  <a:gd name="connsiteX7" fmla="*/ 409769 w 2425069"/>
                  <a:gd name="connsiteY7" fmla="*/ 2559491 h 3146590"/>
                  <a:gd name="connsiteX8" fmla="*/ 0 w 2425069"/>
                  <a:gd name="connsiteY8" fmla="*/ 3146590 h 3146590"/>
                  <a:gd name="connsiteX9" fmla="*/ 230698 w 2425069"/>
                  <a:gd name="connsiteY9" fmla="*/ 2241080 h 3146590"/>
                  <a:gd name="connsiteX10" fmla="*/ 971909 w 2425069"/>
                  <a:gd name="connsiteY10" fmla="*/ 800597 h 3146590"/>
                  <a:gd name="connsiteX11" fmla="*/ 1547191 w 2425069"/>
                  <a:gd name="connsiteY11" fmla="*/ 8585 h 3146590"/>
                  <a:gd name="connsiteX0" fmla="*/ 1547191 w 2425069"/>
                  <a:gd name="connsiteY0" fmla="*/ 8585 h 3146590"/>
                  <a:gd name="connsiteX1" fmla="*/ 1871524 w 2425069"/>
                  <a:gd name="connsiteY1" fmla="*/ 0 h 3146590"/>
                  <a:gd name="connsiteX2" fmla="*/ 2359190 w 2425069"/>
                  <a:gd name="connsiteY2" fmla="*/ 398614 h 3146590"/>
                  <a:gd name="connsiteX3" fmla="*/ 2417390 w 2425069"/>
                  <a:gd name="connsiteY3" fmla="*/ 862661 h 3146590"/>
                  <a:gd name="connsiteX4" fmla="*/ 2242718 w 2425069"/>
                  <a:gd name="connsiteY4" fmla="*/ 1309535 h 3146590"/>
                  <a:gd name="connsiteX5" fmla="*/ 1390938 w 2425069"/>
                  <a:gd name="connsiteY5" fmla="*/ 2007148 h 3146590"/>
                  <a:gd name="connsiteX6" fmla="*/ 932520 w 2425069"/>
                  <a:gd name="connsiteY6" fmla="*/ 2254414 h 3146590"/>
                  <a:gd name="connsiteX7" fmla="*/ 389449 w 2425069"/>
                  <a:gd name="connsiteY7" fmla="*/ 2945571 h 3146590"/>
                  <a:gd name="connsiteX8" fmla="*/ 0 w 2425069"/>
                  <a:gd name="connsiteY8" fmla="*/ 3146590 h 3146590"/>
                  <a:gd name="connsiteX9" fmla="*/ 230698 w 2425069"/>
                  <a:gd name="connsiteY9" fmla="*/ 2241080 h 3146590"/>
                  <a:gd name="connsiteX10" fmla="*/ 971909 w 2425069"/>
                  <a:gd name="connsiteY10" fmla="*/ 800597 h 3146590"/>
                  <a:gd name="connsiteX11" fmla="*/ 1547191 w 2425069"/>
                  <a:gd name="connsiteY11" fmla="*/ 8585 h 3146590"/>
                  <a:gd name="connsiteX0" fmla="*/ 1547191 w 2425069"/>
                  <a:gd name="connsiteY0" fmla="*/ 8585 h 3146590"/>
                  <a:gd name="connsiteX1" fmla="*/ 1871524 w 2425069"/>
                  <a:gd name="connsiteY1" fmla="*/ 0 h 3146590"/>
                  <a:gd name="connsiteX2" fmla="*/ 2359190 w 2425069"/>
                  <a:gd name="connsiteY2" fmla="*/ 398614 h 3146590"/>
                  <a:gd name="connsiteX3" fmla="*/ 2417390 w 2425069"/>
                  <a:gd name="connsiteY3" fmla="*/ 862661 h 3146590"/>
                  <a:gd name="connsiteX4" fmla="*/ 2242718 w 2425069"/>
                  <a:gd name="connsiteY4" fmla="*/ 1309535 h 3146590"/>
                  <a:gd name="connsiteX5" fmla="*/ 1390938 w 2425069"/>
                  <a:gd name="connsiteY5" fmla="*/ 2007148 h 3146590"/>
                  <a:gd name="connsiteX6" fmla="*/ 963000 w 2425069"/>
                  <a:gd name="connsiteY6" fmla="*/ 2620174 h 3146590"/>
                  <a:gd name="connsiteX7" fmla="*/ 389449 w 2425069"/>
                  <a:gd name="connsiteY7" fmla="*/ 2945571 h 3146590"/>
                  <a:gd name="connsiteX8" fmla="*/ 0 w 2425069"/>
                  <a:gd name="connsiteY8" fmla="*/ 3146590 h 3146590"/>
                  <a:gd name="connsiteX9" fmla="*/ 230698 w 2425069"/>
                  <a:gd name="connsiteY9" fmla="*/ 2241080 h 3146590"/>
                  <a:gd name="connsiteX10" fmla="*/ 971909 w 2425069"/>
                  <a:gd name="connsiteY10" fmla="*/ 800597 h 3146590"/>
                  <a:gd name="connsiteX11" fmla="*/ 1547191 w 2425069"/>
                  <a:gd name="connsiteY11" fmla="*/ 8585 h 3146590"/>
                  <a:gd name="connsiteX0" fmla="*/ 1547191 w 2425069"/>
                  <a:gd name="connsiteY0" fmla="*/ 8585 h 3146590"/>
                  <a:gd name="connsiteX1" fmla="*/ 1871524 w 2425069"/>
                  <a:gd name="connsiteY1" fmla="*/ 0 h 3146590"/>
                  <a:gd name="connsiteX2" fmla="*/ 2359190 w 2425069"/>
                  <a:gd name="connsiteY2" fmla="*/ 398614 h 3146590"/>
                  <a:gd name="connsiteX3" fmla="*/ 2417390 w 2425069"/>
                  <a:gd name="connsiteY3" fmla="*/ 862661 h 3146590"/>
                  <a:gd name="connsiteX4" fmla="*/ 2242718 w 2425069"/>
                  <a:gd name="connsiteY4" fmla="*/ 1309535 h 3146590"/>
                  <a:gd name="connsiteX5" fmla="*/ 1624618 w 2425069"/>
                  <a:gd name="connsiteY5" fmla="*/ 2250988 h 3146590"/>
                  <a:gd name="connsiteX6" fmla="*/ 963000 w 2425069"/>
                  <a:gd name="connsiteY6" fmla="*/ 2620174 h 3146590"/>
                  <a:gd name="connsiteX7" fmla="*/ 389449 w 2425069"/>
                  <a:gd name="connsiteY7" fmla="*/ 2945571 h 3146590"/>
                  <a:gd name="connsiteX8" fmla="*/ 0 w 2425069"/>
                  <a:gd name="connsiteY8" fmla="*/ 3146590 h 3146590"/>
                  <a:gd name="connsiteX9" fmla="*/ 230698 w 2425069"/>
                  <a:gd name="connsiteY9" fmla="*/ 2241080 h 3146590"/>
                  <a:gd name="connsiteX10" fmla="*/ 971909 w 2425069"/>
                  <a:gd name="connsiteY10" fmla="*/ 800597 h 3146590"/>
                  <a:gd name="connsiteX11" fmla="*/ 1547191 w 2425069"/>
                  <a:gd name="connsiteY11" fmla="*/ 8585 h 3146590"/>
                  <a:gd name="connsiteX0" fmla="*/ 1547191 w 2425069"/>
                  <a:gd name="connsiteY0" fmla="*/ 8585 h 3146590"/>
                  <a:gd name="connsiteX1" fmla="*/ 1871524 w 2425069"/>
                  <a:gd name="connsiteY1" fmla="*/ 0 h 3146590"/>
                  <a:gd name="connsiteX2" fmla="*/ 2359190 w 2425069"/>
                  <a:gd name="connsiteY2" fmla="*/ 398614 h 3146590"/>
                  <a:gd name="connsiteX3" fmla="*/ 2417390 w 2425069"/>
                  <a:gd name="connsiteY3" fmla="*/ 862661 h 3146590"/>
                  <a:gd name="connsiteX4" fmla="*/ 2293518 w 2425069"/>
                  <a:gd name="connsiteY4" fmla="*/ 1695615 h 3146590"/>
                  <a:gd name="connsiteX5" fmla="*/ 1624618 w 2425069"/>
                  <a:gd name="connsiteY5" fmla="*/ 2250988 h 3146590"/>
                  <a:gd name="connsiteX6" fmla="*/ 963000 w 2425069"/>
                  <a:gd name="connsiteY6" fmla="*/ 2620174 h 3146590"/>
                  <a:gd name="connsiteX7" fmla="*/ 389449 w 2425069"/>
                  <a:gd name="connsiteY7" fmla="*/ 2945571 h 3146590"/>
                  <a:gd name="connsiteX8" fmla="*/ 0 w 2425069"/>
                  <a:gd name="connsiteY8" fmla="*/ 3146590 h 3146590"/>
                  <a:gd name="connsiteX9" fmla="*/ 230698 w 2425069"/>
                  <a:gd name="connsiteY9" fmla="*/ 2241080 h 3146590"/>
                  <a:gd name="connsiteX10" fmla="*/ 971909 w 2425069"/>
                  <a:gd name="connsiteY10" fmla="*/ 800597 h 3146590"/>
                  <a:gd name="connsiteX11" fmla="*/ 1547191 w 2425069"/>
                  <a:gd name="connsiteY11" fmla="*/ 8585 h 3146590"/>
                  <a:gd name="connsiteX0" fmla="*/ 1547191 w 2425069"/>
                  <a:gd name="connsiteY0" fmla="*/ 8585 h 3146590"/>
                  <a:gd name="connsiteX1" fmla="*/ 1871524 w 2425069"/>
                  <a:gd name="connsiteY1" fmla="*/ 0 h 3146590"/>
                  <a:gd name="connsiteX2" fmla="*/ 2359190 w 2425069"/>
                  <a:gd name="connsiteY2" fmla="*/ 398614 h 3146590"/>
                  <a:gd name="connsiteX3" fmla="*/ 2417390 w 2425069"/>
                  <a:gd name="connsiteY3" fmla="*/ 862661 h 3146590"/>
                  <a:gd name="connsiteX4" fmla="*/ 2376458 w 2425069"/>
                  <a:gd name="connsiteY4" fmla="*/ 1275628 h 3146590"/>
                  <a:gd name="connsiteX5" fmla="*/ 2293518 w 2425069"/>
                  <a:gd name="connsiteY5" fmla="*/ 1695615 h 3146590"/>
                  <a:gd name="connsiteX6" fmla="*/ 1624618 w 2425069"/>
                  <a:gd name="connsiteY6" fmla="*/ 2250988 h 3146590"/>
                  <a:gd name="connsiteX7" fmla="*/ 963000 w 2425069"/>
                  <a:gd name="connsiteY7" fmla="*/ 2620174 h 3146590"/>
                  <a:gd name="connsiteX8" fmla="*/ 389449 w 2425069"/>
                  <a:gd name="connsiteY8" fmla="*/ 2945571 h 3146590"/>
                  <a:gd name="connsiteX9" fmla="*/ 0 w 2425069"/>
                  <a:gd name="connsiteY9" fmla="*/ 3146590 h 3146590"/>
                  <a:gd name="connsiteX10" fmla="*/ 230698 w 2425069"/>
                  <a:gd name="connsiteY10" fmla="*/ 2241080 h 3146590"/>
                  <a:gd name="connsiteX11" fmla="*/ 971909 w 2425069"/>
                  <a:gd name="connsiteY11" fmla="*/ 800597 h 3146590"/>
                  <a:gd name="connsiteX12" fmla="*/ 1547191 w 2425069"/>
                  <a:gd name="connsiteY12" fmla="*/ 8585 h 3146590"/>
                  <a:gd name="connsiteX0" fmla="*/ 1547191 w 2427258"/>
                  <a:gd name="connsiteY0" fmla="*/ 8585 h 3146590"/>
                  <a:gd name="connsiteX1" fmla="*/ 1871524 w 2427258"/>
                  <a:gd name="connsiteY1" fmla="*/ 0 h 3146590"/>
                  <a:gd name="connsiteX2" fmla="*/ 2359190 w 2427258"/>
                  <a:gd name="connsiteY2" fmla="*/ 398614 h 3146590"/>
                  <a:gd name="connsiteX3" fmla="*/ 2417390 w 2427258"/>
                  <a:gd name="connsiteY3" fmla="*/ 862661 h 3146590"/>
                  <a:gd name="connsiteX4" fmla="*/ 2427258 w 2427258"/>
                  <a:gd name="connsiteY4" fmla="*/ 1285788 h 3146590"/>
                  <a:gd name="connsiteX5" fmla="*/ 2293518 w 2427258"/>
                  <a:gd name="connsiteY5" fmla="*/ 1695615 h 3146590"/>
                  <a:gd name="connsiteX6" fmla="*/ 1624618 w 2427258"/>
                  <a:gd name="connsiteY6" fmla="*/ 2250988 h 3146590"/>
                  <a:gd name="connsiteX7" fmla="*/ 963000 w 2427258"/>
                  <a:gd name="connsiteY7" fmla="*/ 2620174 h 3146590"/>
                  <a:gd name="connsiteX8" fmla="*/ 389449 w 2427258"/>
                  <a:gd name="connsiteY8" fmla="*/ 2945571 h 3146590"/>
                  <a:gd name="connsiteX9" fmla="*/ 0 w 2427258"/>
                  <a:gd name="connsiteY9" fmla="*/ 3146590 h 3146590"/>
                  <a:gd name="connsiteX10" fmla="*/ 230698 w 2427258"/>
                  <a:gd name="connsiteY10" fmla="*/ 2241080 h 3146590"/>
                  <a:gd name="connsiteX11" fmla="*/ 971909 w 2427258"/>
                  <a:gd name="connsiteY11" fmla="*/ 800597 h 3146590"/>
                  <a:gd name="connsiteX12" fmla="*/ 1547191 w 2427258"/>
                  <a:gd name="connsiteY12" fmla="*/ 8585 h 3146590"/>
                  <a:gd name="connsiteX0" fmla="*/ 1547191 w 2427258"/>
                  <a:gd name="connsiteY0" fmla="*/ 8585 h 3146590"/>
                  <a:gd name="connsiteX1" fmla="*/ 1871524 w 2427258"/>
                  <a:gd name="connsiteY1" fmla="*/ 0 h 3146590"/>
                  <a:gd name="connsiteX2" fmla="*/ 2359190 w 2427258"/>
                  <a:gd name="connsiteY2" fmla="*/ 398614 h 3146590"/>
                  <a:gd name="connsiteX3" fmla="*/ 2417390 w 2427258"/>
                  <a:gd name="connsiteY3" fmla="*/ 862661 h 3146590"/>
                  <a:gd name="connsiteX4" fmla="*/ 2427258 w 2427258"/>
                  <a:gd name="connsiteY4" fmla="*/ 1285788 h 3146590"/>
                  <a:gd name="connsiteX5" fmla="*/ 2293518 w 2427258"/>
                  <a:gd name="connsiteY5" fmla="*/ 1695615 h 3146590"/>
                  <a:gd name="connsiteX6" fmla="*/ 1624618 w 2427258"/>
                  <a:gd name="connsiteY6" fmla="*/ 2250988 h 3146590"/>
                  <a:gd name="connsiteX7" fmla="*/ 963000 w 2427258"/>
                  <a:gd name="connsiteY7" fmla="*/ 2620174 h 3146590"/>
                  <a:gd name="connsiteX8" fmla="*/ 389449 w 2427258"/>
                  <a:gd name="connsiteY8" fmla="*/ 2945571 h 3146590"/>
                  <a:gd name="connsiteX9" fmla="*/ 0 w 2427258"/>
                  <a:gd name="connsiteY9" fmla="*/ 3146590 h 3146590"/>
                  <a:gd name="connsiteX10" fmla="*/ 116398 w 2427258"/>
                  <a:gd name="connsiteY10" fmla="*/ 2601564 h 3146590"/>
                  <a:gd name="connsiteX11" fmla="*/ 971909 w 2427258"/>
                  <a:gd name="connsiteY11" fmla="*/ 800597 h 3146590"/>
                  <a:gd name="connsiteX12" fmla="*/ 1547191 w 2427258"/>
                  <a:gd name="connsiteY12" fmla="*/ 8585 h 3146590"/>
                  <a:gd name="connsiteX0" fmla="*/ 1547191 w 2427258"/>
                  <a:gd name="connsiteY0" fmla="*/ 8585 h 3146590"/>
                  <a:gd name="connsiteX1" fmla="*/ 1871524 w 2427258"/>
                  <a:gd name="connsiteY1" fmla="*/ 0 h 3146590"/>
                  <a:gd name="connsiteX2" fmla="*/ 2359190 w 2427258"/>
                  <a:gd name="connsiteY2" fmla="*/ 398614 h 3146590"/>
                  <a:gd name="connsiteX3" fmla="*/ 2417390 w 2427258"/>
                  <a:gd name="connsiteY3" fmla="*/ 862661 h 3146590"/>
                  <a:gd name="connsiteX4" fmla="*/ 2427258 w 2427258"/>
                  <a:gd name="connsiteY4" fmla="*/ 1285788 h 3146590"/>
                  <a:gd name="connsiteX5" fmla="*/ 2293518 w 2427258"/>
                  <a:gd name="connsiteY5" fmla="*/ 1695615 h 3146590"/>
                  <a:gd name="connsiteX6" fmla="*/ 1624618 w 2427258"/>
                  <a:gd name="connsiteY6" fmla="*/ 2250988 h 3146590"/>
                  <a:gd name="connsiteX7" fmla="*/ 963000 w 2427258"/>
                  <a:gd name="connsiteY7" fmla="*/ 2620174 h 3146590"/>
                  <a:gd name="connsiteX8" fmla="*/ 389449 w 2427258"/>
                  <a:gd name="connsiteY8" fmla="*/ 2945571 h 3146590"/>
                  <a:gd name="connsiteX9" fmla="*/ 0 w 2427258"/>
                  <a:gd name="connsiteY9" fmla="*/ 3146590 h 3146590"/>
                  <a:gd name="connsiteX10" fmla="*/ 116398 w 2427258"/>
                  <a:gd name="connsiteY10" fmla="*/ 2601564 h 3146590"/>
                  <a:gd name="connsiteX11" fmla="*/ 620216 w 2427258"/>
                  <a:gd name="connsiteY11" fmla="*/ 2392005 h 3146590"/>
                  <a:gd name="connsiteX12" fmla="*/ 1547191 w 2427258"/>
                  <a:gd name="connsiteY12" fmla="*/ 8585 h 3146590"/>
                  <a:gd name="connsiteX0" fmla="*/ 1441684 w 2427258"/>
                  <a:gd name="connsiteY0" fmla="*/ 1890139 h 3146590"/>
                  <a:gd name="connsiteX1" fmla="*/ 1871524 w 2427258"/>
                  <a:gd name="connsiteY1" fmla="*/ 0 h 3146590"/>
                  <a:gd name="connsiteX2" fmla="*/ 2359190 w 2427258"/>
                  <a:gd name="connsiteY2" fmla="*/ 398614 h 3146590"/>
                  <a:gd name="connsiteX3" fmla="*/ 2417390 w 2427258"/>
                  <a:gd name="connsiteY3" fmla="*/ 862661 h 3146590"/>
                  <a:gd name="connsiteX4" fmla="*/ 2427258 w 2427258"/>
                  <a:gd name="connsiteY4" fmla="*/ 1285788 h 3146590"/>
                  <a:gd name="connsiteX5" fmla="*/ 2293518 w 2427258"/>
                  <a:gd name="connsiteY5" fmla="*/ 1695615 h 3146590"/>
                  <a:gd name="connsiteX6" fmla="*/ 1624618 w 2427258"/>
                  <a:gd name="connsiteY6" fmla="*/ 2250988 h 3146590"/>
                  <a:gd name="connsiteX7" fmla="*/ 963000 w 2427258"/>
                  <a:gd name="connsiteY7" fmla="*/ 2620174 h 3146590"/>
                  <a:gd name="connsiteX8" fmla="*/ 389449 w 2427258"/>
                  <a:gd name="connsiteY8" fmla="*/ 2945571 h 3146590"/>
                  <a:gd name="connsiteX9" fmla="*/ 0 w 2427258"/>
                  <a:gd name="connsiteY9" fmla="*/ 3146590 h 3146590"/>
                  <a:gd name="connsiteX10" fmla="*/ 116398 w 2427258"/>
                  <a:gd name="connsiteY10" fmla="*/ 2601564 h 3146590"/>
                  <a:gd name="connsiteX11" fmla="*/ 620216 w 2427258"/>
                  <a:gd name="connsiteY11" fmla="*/ 2392005 h 3146590"/>
                  <a:gd name="connsiteX12" fmla="*/ 1441684 w 2427258"/>
                  <a:gd name="connsiteY12" fmla="*/ 1890139 h 3146590"/>
                  <a:gd name="connsiteX0" fmla="*/ 1441684 w 2427258"/>
                  <a:gd name="connsiteY0" fmla="*/ 1501591 h 2758042"/>
                  <a:gd name="connsiteX1" fmla="*/ 2003409 w 2427258"/>
                  <a:gd name="connsiteY1" fmla="*/ 1070975 h 2758042"/>
                  <a:gd name="connsiteX2" fmla="*/ 2359190 w 2427258"/>
                  <a:gd name="connsiteY2" fmla="*/ 10066 h 2758042"/>
                  <a:gd name="connsiteX3" fmla="*/ 2417390 w 2427258"/>
                  <a:gd name="connsiteY3" fmla="*/ 474113 h 2758042"/>
                  <a:gd name="connsiteX4" fmla="*/ 2427258 w 2427258"/>
                  <a:gd name="connsiteY4" fmla="*/ 897240 h 2758042"/>
                  <a:gd name="connsiteX5" fmla="*/ 2293518 w 2427258"/>
                  <a:gd name="connsiteY5" fmla="*/ 1307067 h 2758042"/>
                  <a:gd name="connsiteX6" fmla="*/ 1624618 w 2427258"/>
                  <a:gd name="connsiteY6" fmla="*/ 1862440 h 2758042"/>
                  <a:gd name="connsiteX7" fmla="*/ 963000 w 2427258"/>
                  <a:gd name="connsiteY7" fmla="*/ 2231626 h 2758042"/>
                  <a:gd name="connsiteX8" fmla="*/ 389449 w 2427258"/>
                  <a:gd name="connsiteY8" fmla="*/ 2557023 h 2758042"/>
                  <a:gd name="connsiteX9" fmla="*/ 0 w 2427258"/>
                  <a:gd name="connsiteY9" fmla="*/ 2758042 h 2758042"/>
                  <a:gd name="connsiteX10" fmla="*/ 116398 w 2427258"/>
                  <a:gd name="connsiteY10" fmla="*/ 2213016 h 2758042"/>
                  <a:gd name="connsiteX11" fmla="*/ 620216 w 2427258"/>
                  <a:gd name="connsiteY11" fmla="*/ 2003457 h 2758042"/>
                  <a:gd name="connsiteX12" fmla="*/ 1441684 w 2427258"/>
                  <a:gd name="connsiteY12" fmla="*/ 1501591 h 2758042"/>
                  <a:gd name="connsiteX0" fmla="*/ 1441684 w 2427258"/>
                  <a:gd name="connsiteY0" fmla="*/ 1501591 h 2758042"/>
                  <a:gd name="connsiteX1" fmla="*/ 2003409 w 2427258"/>
                  <a:gd name="connsiteY1" fmla="*/ 1070975 h 2758042"/>
                  <a:gd name="connsiteX2" fmla="*/ 2359190 w 2427258"/>
                  <a:gd name="connsiteY2" fmla="*/ 10066 h 2758042"/>
                  <a:gd name="connsiteX3" fmla="*/ 2223959 w 2427258"/>
                  <a:gd name="connsiteY3" fmla="*/ 887351 h 2758042"/>
                  <a:gd name="connsiteX4" fmla="*/ 2427258 w 2427258"/>
                  <a:gd name="connsiteY4" fmla="*/ 897240 h 2758042"/>
                  <a:gd name="connsiteX5" fmla="*/ 2293518 w 2427258"/>
                  <a:gd name="connsiteY5" fmla="*/ 1307067 h 2758042"/>
                  <a:gd name="connsiteX6" fmla="*/ 1624618 w 2427258"/>
                  <a:gd name="connsiteY6" fmla="*/ 1862440 h 2758042"/>
                  <a:gd name="connsiteX7" fmla="*/ 963000 w 2427258"/>
                  <a:gd name="connsiteY7" fmla="*/ 2231626 h 2758042"/>
                  <a:gd name="connsiteX8" fmla="*/ 389449 w 2427258"/>
                  <a:gd name="connsiteY8" fmla="*/ 2557023 h 2758042"/>
                  <a:gd name="connsiteX9" fmla="*/ 0 w 2427258"/>
                  <a:gd name="connsiteY9" fmla="*/ 2758042 h 2758042"/>
                  <a:gd name="connsiteX10" fmla="*/ 116398 w 2427258"/>
                  <a:gd name="connsiteY10" fmla="*/ 2213016 h 2758042"/>
                  <a:gd name="connsiteX11" fmla="*/ 620216 w 2427258"/>
                  <a:gd name="connsiteY11" fmla="*/ 2003457 h 2758042"/>
                  <a:gd name="connsiteX12" fmla="*/ 1441684 w 2427258"/>
                  <a:gd name="connsiteY12" fmla="*/ 1501591 h 2758042"/>
                  <a:gd name="connsiteX0" fmla="*/ 1441684 w 2456652"/>
                  <a:gd name="connsiteY0" fmla="*/ 1074831 h 2331282"/>
                  <a:gd name="connsiteX1" fmla="*/ 2003409 w 2456652"/>
                  <a:gd name="connsiteY1" fmla="*/ 644215 h 2331282"/>
                  <a:gd name="connsiteX2" fmla="*/ 2438320 w 2456652"/>
                  <a:gd name="connsiteY2" fmla="*/ 14129 h 2331282"/>
                  <a:gd name="connsiteX3" fmla="*/ 2223959 w 2456652"/>
                  <a:gd name="connsiteY3" fmla="*/ 460591 h 2331282"/>
                  <a:gd name="connsiteX4" fmla="*/ 2427258 w 2456652"/>
                  <a:gd name="connsiteY4" fmla="*/ 470480 h 2331282"/>
                  <a:gd name="connsiteX5" fmla="*/ 2293518 w 2456652"/>
                  <a:gd name="connsiteY5" fmla="*/ 880307 h 2331282"/>
                  <a:gd name="connsiteX6" fmla="*/ 1624618 w 2456652"/>
                  <a:gd name="connsiteY6" fmla="*/ 1435680 h 2331282"/>
                  <a:gd name="connsiteX7" fmla="*/ 963000 w 2456652"/>
                  <a:gd name="connsiteY7" fmla="*/ 1804866 h 2331282"/>
                  <a:gd name="connsiteX8" fmla="*/ 389449 w 2456652"/>
                  <a:gd name="connsiteY8" fmla="*/ 2130263 h 2331282"/>
                  <a:gd name="connsiteX9" fmla="*/ 0 w 2456652"/>
                  <a:gd name="connsiteY9" fmla="*/ 2331282 h 2331282"/>
                  <a:gd name="connsiteX10" fmla="*/ 116398 w 2456652"/>
                  <a:gd name="connsiteY10" fmla="*/ 1786256 h 2331282"/>
                  <a:gd name="connsiteX11" fmla="*/ 620216 w 2456652"/>
                  <a:gd name="connsiteY11" fmla="*/ 1576697 h 2331282"/>
                  <a:gd name="connsiteX12" fmla="*/ 1441684 w 2456652"/>
                  <a:gd name="connsiteY12" fmla="*/ 1074831 h 2331282"/>
                  <a:gd name="connsiteX0" fmla="*/ 1441684 w 2456652"/>
                  <a:gd name="connsiteY0" fmla="*/ 1074831 h 2331282"/>
                  <a:gd name="connsiteX1" fmla="*/ 2003409 w 2456652"/>
                  <a:gd name="connsiteY1" fmla="*/ 644215 h 2331282"/>
                  <a:gd name="connsiteX2" fmla="*/ 2438320 w 2456652"/>
                  <a:gd name="connsiteY2" fmla="*/ 14129 h 2331282"/>
                  <a:gd name="connsiteX3" fmla="*/ 2223959 w 2456652"/>
                  <a:gd name="connsiteY3" fmla="*/ 460591 h 2331282"/>
                  <a:gd name="connsiteX4" fmla="*/ 2427258 w 2456652"/>
                  <a:gd name="connsiteY4" fmla="*/ 470480 h 2331282"/>
                  <a:gd name="connsiteX5" fmla="*/ 2293518 w 2456652"/>
                  <a:gd name="connsiteY5" fmla="*/ 880307 h 2331282"/>
                  <a:gd name="connsiteX6" fmla="*/ 1624618 w 2456652"/>
                  <a:gd name="connsiteY6" fmla="*/ 1435680 h 2331282"/>
                  <a:gd name="connsiteX7" fmla="*/ 963000 w 2456652"/>
                  <a:gd name="connsiteY7" fmla="*/ 1804866 h 2331282"/>
                  <a:gd name="connsiteX8" fmla="*/ 389449 w 2456652"/>
                  <a:gd name="connsiteY8" fmla="*/ 2130263 h 2331282"/>
                  <a:gd name="connsiteX9" fmla="*/ 0 w 2456652"/>
                  <a:gd name="connsiteY9" fmla="*/ 2331282 h 2331282"/>
                  <a:gd name="connsiteX10" fmla="*/ 116398 w 2456652"/>
                  <a:gd name="connsiteY10" fmla="*/ 1786256 h 2331282"/>
                  <a:gd name="connsiteX11" fmla="*/ 620216 w 2456652"/>
                  <a:gd name="connsiteY11" fmla="*/ 1576697 h 2331282"/>
                  <a:gd name="connsiteX12" fmla="*/ 1441684 w 2456652"/>
                  <a:gd name="connsiteY12" fmla="*/ 1074831 h 2331282"/>
                  <a:gd name="connsiteX0" fmla="*/ 1441684 w 2456652"/>
                  <a:gd name="connsiteY0" fmla="*/ 1074831 h 2331282"/>
                  <a:gd name="connsiteX1" fmla="*/ 2003409 w 2456652"/>
                  <a:gd name="connsiteY1" fmla="*/ 644215 h 2331282"/>
                  <a:gd name="connsiteX2" fmla="*/ 2438320 w 2456652"/>
                  <a:gd name="connsiteY2" fmla="*/ 14129 h 2331282"/>
                  <a:gd name="connsiteX3" fmla="*/ 2223959 w 2456652"/>
                  <a:gd name="connsiteY3" fmla="*/ 460591 h 2331282"/>
                  <a:gd name="connsiteX4" fmla="*/ 2427258 w 2456652"/>
                  <a:gd name="connsiteY4" fmla="*/ 470480 h 2331282"/>
                  <a:gd name="connsiteX5" fmla="*/ 2293518 w 2456652"/>
                  <a:gd name="connsiteY5" fmla="*/ 880307 h 2331282"/>
                  <a:gd name="connsiteX6" fmla="*/ 1624618 w 2456652"/>
                  <a:gd name="connsiteY6" fmla="*/ 1435680 h 2331282"/>
                  <a:gd name="connsiteX7" fmla="*/ 963000 w 2456652"/>
                  <a:gd name="connsiteY7" fmla="*/ 1804866 h 2331282"/>
                  <a:gd name="connsiteX8" fmla="*/ 389449 w 2456652"/>
                  <a:gd name="connsiteY8" fmla="*/ 2130263 h 2331282"/>
                  <a:gd name="connsiteX9" fmla="*/ 0 w 2456652"/>
                  <a:gd name="connsiteY9" fmla="*/ 2331282 h 2331282"/>
                  <a:gd name="connsiteX10" fmla="*/ 116398 w 2456652"/>
                  <a:gd name="connsiteY10" fmla="*/ 1786256 h 2331282"/>
                  <a:gd name="connsiteX11" fmla="*/ 620216 w 2456652"/>
                  <a:gd name="connsiteY11" fmla="*/ 1576697 h 2331282"/>
                  <a:gd name="connsiteX12" fmla="*/ 1441684 w 2456652"/>
                  <a:gd name="connsiteY12" fmla="*/ 1074831 h 2331282"/>
                  <a:gd name="connsiteX0" fmla="*/ 1441684 w 2456652"/>
                  <a:gd name="connsiteY0" fmla="*/ 1074831 h 2331282"/>
                  <a:gd name="connsiteX1" fmla="*/ 2003409 w 2456652"/>
                  <a:gd name="connsiteY1" fmla="*/ 644215 h 2331282"/>
                  <a:gd name="connsiteX2" fmla="*/ 2438320 w 2456652"/>
                  <a:gd name="connsiteY2" fmla="*/ 14129 h 2331282"/>
                  <a:gd name="connsiteX3" fmla="*/ 2223959 w 2456652"/>
                  <a:gd name="connsiteY3" fmla="*/ 460591 h 2331282"/>
                  <a:gd name="connsiteX4" fmla="*/ 2427258 w 2456652"/>
                  <a:gd name="connsiteY4" fmla="*/ 470480 h 2331282"/>
                  <a:gd name="connsiteX5" fmla="*/ 2293518 w 2456652"/>
                  <a:gd name="connsiteY5" fmla="*/ 880307 h 2331282"/>
                  <a:gd name="connsiteX6" fmla="*/ 1624618 w 2456652"/>
                  <a:gd name="connsiteY6" fmla="*/ 1435680 h 2331282"/>
                  <a:gd name="connsiteX7" fmla="*/ 963000 w 2456652"/>
                  <a:gd name="connsiteY7" fmla="*/ 1804866 h 2331282"/>
                  <a:gd name="connsiteX8" fmla="*/ 389449 w 2456652"/>
                  <a:gd name="connsiteY8" fmla="*/ 2130263 h 2331282"/>
                  <a:gd name="connsiteX9" fmla="*/ 0 w 2456652"/>
                  <a:gd name="connsiteY9" fmla="*/ 2331282 h 2331282"/>
                  <a:gd name="connsiteX10" fmla="*/ 116398 w 2456652"/>
                  <a:gd name="connsiteY10" fmla="*/ 1786256 h 2331282"/>
                  <a:gd name="connsiteX11" fmla="*/ 620216 w 2456652"/>
                  <a:gd name="connsiteY11" fmla="*/ 1576697 h 2331282"/>
                  <a:gd name="connsiteX12" fmla="*/ 1441684 w 2456652"/>
                  <a:gd name="connsiteY12" fmla="*/ 1074831 h 2331282"/>
                  <a:gd name="connsiteX0" fmla="*/ 1441684 w 2456652"/>
                  <a:gd name="connsiteY0" fmla="*/ 1082442 h 2338893"/>
                  <a:gd name="connsiteX1" fmla="*/ 2003409 w 2456652"/>
                  <a:gd name="connsiteY1" fmla="*/ 651826 h 2338893"/>
                  <a:gd name="connsiteX2" fmla="*/ 2438320 w 2456652"/>
                  <a:gd name="connsiteY2" fmla="*/ 21740 h 2338893"/>
                  <a:gd name="connsiteX3" fmla="*/ 2223959 w 2456652"/>
                  <a:gd name="connsiteY3" fmla="*/ 468202 h 2338893"/>
                  <a:gd name="connsiteX4" fmla="*/ 2427258 w 2456652"/>
                  <a:gd name="connsiteY4" fmla="*/ 478091 h 2338893"/>
                  <a:gd name="connsiteX5" fmla="*/ 2293518 w 2456652"/>
                  <a:gd name="connsiteY5" fmla="*/ 887918 h 2338893"/>
                  <a:gd name="connsiteX6" fmla="*/ 1624618 w 2456652"/>
                  <a:gd name="connsiteY6" fmla="*/ 1443291 h 2338893"/>
                  <a:gd name="connsiteX7" fmla="*/ 963000 w 2456652"/>
                  <a:gd name="connsiteY7" fmla="*/ 1812477 h 2338893"/>
                  <a:gd name="connsiteX8" fmla="*/ 389449 w 2456652"/>
                  <a:gd name="connsiteY8" fmla="*/ 2137874 h 2338893"/>
                  <a:gd name="connsiteX9" fmla="*/ 0 w 2456652"/>
                  <a:gd name="connsiteY9" fmla="*/ 2338893 h 2338893"/>
                  <a:gd name="connsiteX10" fmla="*/ 116398 w 2456652"/>
                  <a:gd name="connsiteY10" fmla="*/ 1793867 h 2338893"/>
                  <a:gd name="connsiteX11" fmla="*/ 620216 w 2456652"/>
                  <a:gd name="connsiteY11" fmla="*/ 1584308 h 2338893"/>
                  <a:gd name="connsiteX12" fmla="*/ 1441684 w 2456652"/>
                  <a:gd name="connsiteY12" fmla="*/ 1082442 h 2338893"/>
                  <a:gd name="connsiteX0" fmla="*/ 1441684 w 2456652"/>
                  <a:gd name="connsiteY0" fmla="*/ 1082442 h 2338893"/>
                  <a:gd name="connsiteX1" fmla="*/ 2003409 w 2456652"/>
                  <a:gd name="connsiteY1" fmla="*/ 651826 h 2338893"/>
                  <a:gd name="connsiteX2" fmla="*/ 2438320 w 2456652"/>
                  <a:gd name="connsiteY2" fmla="*/ 21740 h 2338893"/>
                  <a:gd name="connsiteX3" fmla="*/ 2223959 w 2456652"/>
                  <a:gd name="connsiteY3" fmla="*/ 468202 h 2338893"/>
                  <a:gd name="connsiteX4" fmla="*/ 2427258 w 2456652"/>
                  <a:gd name="connsiteY4" fmla="*/ 478091 h 2338893"/>
                  <a:gd name="connsiteX5" fmla="*/ 2293518 w 2456652"/>
                  <a:gd name="connsiteY5" fmla="*/ 887918 h 2338893"/>
                  <a:gd name="connsiteX6" fmla="*/ 1624618 w 2456652"/>
                  <a:gd name="connsiteY6" fmla="*/ 1443291 h 2338893"/>
                  <a:gd name="connsiteX7" fmla="*/ 963000 w 2456652"/>
                  <a:gd name="connsiteY7" fmla="*/ 1812477 h 2338893"/>
                  <a:gd name="connsiteX8" fmla="*/ 389449 w 2456652"/>
                  <a:gd name="connsiteY8" fmla="*/ 2137874 h 2338893"/>
                  <a:gd name="connsiteX9" fmla="*/ 0 w 2456652"/>
                  <a:gd name="connsiteY9" fmla="*/ 2338893 h 2338893"/>
                  <a:gd name="connsiteX10" fmla="*/ 116398 w 2456652"/>
                  <a:gd name="connsiteY10" fmla="*/ 1793867 h 2338893"/>
                  <a:gd name="connsiteX11" fmla="*/ 620216 w 2456652"/>
                  <a:gd name="connsiteY11" fmla="*/ 1584308 h 2338893"/>
                  <a:gd name="connsiteX12" fmla="*/ 1441684 w 2456652"/>
                  <a:gd name="connsiteY12" fmla="*/ 1082442 h 2338893"/>
                  <a:gd name="connsiteX0" fmla="*/ 1441684 w 2456652"/>
                  <a:gd name="connsiteY0" fmla="*/ 1082442 h 2338893"/>
                  <a:gd name="connsiteX1" fmla="*/ 2003409 w 2456652"/>
                  <a:gd name="connsiteY1" fmla="*/ 651826 h 2338893"/>
                  <a:gd name="connsiteX2" fmla="*/ 2438320 w 2456652"/>
                  <a:gd name="connsiteY2" fmla="*/ 21740 h 2338893"/>
                  <a:gd name="connsiteX3" fmla="*/ 2223959 w 2456652"/>
                  <a:gd name="connsiteY3" fmla="*/ 468202 h 2338893"/>
                  <a:gd name="connsiteX4" fmla="*/ 2427258 w 2456652"/>
                  <a:gd name="connsiteY4" fmla="*/ 478091 h 2338893"/>
                  <a:gd name="connsiteX5" fmla="*/ 2293518 w 2456652"/>
                  <a:gd name="connsiteY5" fmla="*/ 887918 h 2338893"/>
                  <a:gd name="connsiteX6" fmla="*/ 1624618 w 2456652"/>
                  <a:gd name="connsiteY6" fmla="*/ 1443291 h 2338893"/>
                  <a:gd name="connsiteX7" fmla="*/ 963000 w 2456652"/>
                  <a:gd name="connsiteY7" fmla="*/ 1812477 h 2338893"/>
                  <a:gd name="connsiteX8" fmla="*/ 389449 w 2456652"/>
                  <a:gd name="connsiteY8" fmla="*/ 2137874 h 2338893"/>
                  <a:gd name="connsiteX9" fmla="*/ 0 w 2456652"/>
                  <a:gd name="connsiteY9" fmla="*/ 2338893 h 2338893"/>
                  <a:gd name="connsiteX10" fmla="*/ 116398 w 2456652"/>
                  <a:gd name="connsiteY10" fmla="*/ 1793867 h 2338893"/>
                  <a:gd name="connsiteX11" fmla="*/ 620216 w 2456652"/>
                  <a:gd name="connsiteY11" fmla="*/ 1584308 h 2338893"/>
                  <a:gd name="connsiteX12" fmla="*/ 1441684 w 2456652"/>
                  <a:gd name="connsiteY12" fmla="*/ 1082442 h 2338893"/>
                  <a:gd name="connsiteX0" fmla="*/ 1441684 w 2463168"/>
                  <a:gd name="connsiteY0" fmla="*/ 1082442 h 2338893"/>
                  <a:gd name="connsiteX1" fmla="*/ 2003409 w 2463168"/>
                  <a:gd name="connsiteY1" fmla="*/ 651826 h 2338893"/>
                  <a:gd name="connsiteX2" fmla="*/ 2438320 w 2463168"/>
                  <a:gd name="connsiteY2" fmla="*/ 21740 h 2338893"/>
                  <a:gd name="connsiteX3" fmla="*/ 2223959 w 2463168"/>
                  <a:gd name="connsiteY3" fmla="*/ 468202 h 2338893"/>
                  <a:gd name="connsiteX4" fmla="*/ 2427258 w 2463168"/>
                  <a:gd name="connsiteY4" fmla="*/ 478091 h 2338893"/>
                  <a:gd name="connsiteX5" fmla="*/ 2293518 w 2463168"/>
                  <a:gd name="connsiteY5" fmla="*/ 887918 h 2338893"/>
                  <a:gd name="connsiteX6" fmla="*/ 1624618 w 2463168"/>
                  <a:gd name="connsiteY6" fmla="*/ 1443291 h 2338893"/>
                  <a:gd name="connsiteX7" fmla="*/ 963000 w 2463168"/>
                  <a:gd name="connsiteY7" fmla="*/ 1812477 h 2338893"/>
                  <a:gd name="connsiteX8" fmla="*/ 389449 w 2463168"/>
                  <a:gd name="connsiteY8" fmla="*/ 2137874 h 2338893"/>
                  <a:gd name="connsiteX9" fmla="*/ 0 w 2463168"/>
                  <a:gd name="connsiteY9" fmla="*/ 2338893 h 2338893"/>
                  <a:gd name="connsiteX10" fmla="*/ 116398 w 2463168"/>
                  <a:gd name="connsiteY10" fmla="*/ 1793867 h 2338893"/>
                  <a:gd name="connsiteX11" fmla="*/ 620216 w 2463168"/>
                  <a:gd name="connsiteY11" fmla="*/ 1584308 h 2338893"/>
                  <a:gd name="connsiteX12" fmla="*/ 1441684 w 2463168"/>
                  <a:gd name="connsiteY12" fmla="*/ 1082442 h 2338893"/>
                  <a:gd name="connsiteX0" fmla="*/ 1441684 w 2504122"/>
                  <a:gd name="connsiteY0" fmla="*/ 1082442 h 2338893"/>
                  <a:gd name="connsiteX1" fmla="*/ 2003409 w 2504122"/>
                  <a:gd name="connsiteY1" fmla="*/ 651826 h 2338893"/>
                  <a:gd name="connsiteX2" fmla="*/ 2438320 w 2504122"/>
                  <a:gd name="connsiteY2" fmla="*/ 21740 h 2338893"/>
                  <a:gd name="connsiteX3" fmla="*/ 2417389 w 2504122"/>
                  <a:gd name="connsiteY3" fmla="*/ 353902 h 2338893"/>
                  <a:gd name="connsiteX4" fmla="*/ 2427258 w 2504122"/>
                  <a:gd name="connsiteY4" fmla="*/ 478091 h 2338893"/>
                  <a:gd name="connsiteX5" fmla="*/ 2293518 w 2504122"/>
                  <a:gd name="connsiteY5" fmla="*/ 887918 h 2338893"/>
                  <a:gd name="connsiteX6" fmla="*/ 1624618 w 2504122"/>
                  <a:gd name="connsiteY6" fmla="*/ 1443291 h 2338893"/>
                  <a:gd name="connsiteX7" fmla="*/ 963000 w 2504122"/>
                  <a:gd name="connsiteY7" fmla="*/ 1812477 h 2338893"/>
                  <a:gd name="connsiteX8" fmla="*/ 389449 w 2504122"/>
                  <a:gd name="connsiteY8" fmla="*/ 2137874 h 2338893"/>
                  <a:gd name="connsiteX9" fmla="*/ 0 w 2504122"/>
                  <a:gd name="connsiteY9" fmla="*/ 2338893 h 2338893"/>
                  <a:gd name="connsiteX10" fmla="*/ 116398 w 2504122"/>
                  <a:gd name="connsiteY10" fmla="*/ 1793867 h 2338893"/>
                  <a:gd name="connsiteX11" fmla="*/ 620216 w 2504122"/>
                  <a:gd name="connsiteY11" fmla="*/ 1584308 h 2338893"/>
                  <a:gd name="connsiteX12" fmla="*/ 1441684 w 2504122"/>
                  <a:gd name="connsiteY12" fmla="*/ 1082442 h 2338893"/>
                  <a:gd name="connsiteX0" fmla="*/ 1441684 w 2504122"/>
                  <a:gd name="connsiteY0" fmla="*/ 1060702 h 2317153"/>
                  <a:gd name="connsiteX1" fmla="*/ 2003409 w 2504122"/>
                  <a:gd name="connsiteY1" fmla="*/ 630086 h 2317153"/>
                  <a:gd name="connsiteX2" fmla="*/ 2438320 w 2504122"/>
                  <a:gd name="connsiteY2" fmla="*/ 0 h 2317153"/>
                  <a:gd name="connsiteX3" fmla="*/ 2417389 w 2504122"/>
                  <a:gd name="connsiteY3" fmla="*/ 332162 h 2317153"/>
                  <a:gd name="connsiteX4" fmla="*/ 2427258 w 2504122"/>
                  <a:gd name="connsiteY4" fmla="*/ 456351 h 2317153"/>
                  <a:gd name="connsiteX5" fmla="*/ 2293518 w 2504122"/>
                  <a:gd name="connsiteY5" fmla="*/ 866178 h 2317153"/>
                  <a:gd name="connsiteX6" fmla="*/ 1624618 w 2504122"/>
                  <a:gd name="connsiteY6" fmla="*/ 1421551 h 2317153"/>
                  <a:gd name="connsiteX7" fmla="*/ 963000 w 2504122"/>
                  <a:gd name="connsiteY7" fmla="*/ 1790737 h 2317153"/>
                  <a:gd name="connsiteX8" fmla="*/ 389449 w 2504122"/>
                  <a:gd name="connsiteY8" fmla="*/ 2116134 h 2317153"/>
                  <a:gd name="connsiteX9" fmla="*/ 0 w 2504122"/>
                  <a:gd name="connsiteY9" fmla="*/ 2317153 h 2317153"/>
                  <a:gd name="connsiteX10" fmla="*/ 116398 w 2504122"/>
                  <a:gd name="connsiteY10" fmla="*/ 1772127 h 2317153"/>
                  <a:gd name="connsiteX11" fmla="*/ 620216 w 2504122"/>
                  <a:gd name="connsiteY11" fmla="*/ 1562568 h 2317153"/>
                  <a:gd name="connsiteX12" fmla="*/ 1441684 w 2504122"/>
                  <a:gd name="connsiteY12" fmla="*/ 1060702 h 2317153"/>
                  <a:gd name="connsiteX0" fmla="*/ 1441684 w 2470600"/>
                  <a:gd name="connsiteY0" fmla="*/ 1060702 h 2317153"/>
                  <a:gd name="connsiteX1" fmla="*/ 2003409 w 2470600"/>
                  <a:gd name="connsiteY1" fmla="*/ 630086 h 2317153"/>
                  <a:gd name="connsiteX2" fmla="*/ 2438320 w 2470600"/>
                  <a:gd name="connsiteY2" fmla="*/ 0 h 2317153"/>
                  <a:gd name="connsiteX3" fmla="*/ 2417389 w 2470600"/>
                  <a:gd name="connsiteY3" fmla="*/ 332162 h 2317153"/>
                  <a:gd name="connsiteX4" fmla="*/ 2427258 w 2470600"/>
                  <a:gd name="connsiteY4" fmla="*/ 456351 h 2317153"/>
                  <a:gd name="connsiteX5" fmla="*/ 2293518 w 2470600"/>
                  <a:gd name="connsiteY5" fmla="*/ 866178 h 2317153"/>
                  <a:gd name="connsiteX6" fmla="*/ 1624618 w 2470600"/>
                  <a:gd name="connsiteY6" fmla="*/ 1421551 h 2317153"/>
                  <a:gd name="connsiteX7" fmla="*/ 963000 w 2470600"/>
                  <a:gd name="connsiteY7" fmla="*/ 1790737 h 2317153"/>
                  <a:gd name="connsiteX8" fmla="*/ 389449 w 2470600"/>
                  <a:gd name="connsiteY8" fmla="*/ 2116134 h 2317153"/>
                  <a:gd name="connsiteX9" fmla="*/ 0 w 2470600"/>
                  <a:gd name="connsiteY9" fmla="*/ 2317153 h 2317153"/>
                  <a:gd name="connsiteX10" fmla="*/ 116398 w 2470600"/>
                  <a:gd name="connsiteY10" fmla="*/ 1772127 h 2317153"/>
                  <a:gd name="connsiteX11" fmla="*/ 620216 w 2470600"/>
                  <a:gd name="connsiteY11" fmla="*/ 1562568 h 2317153"/>
                  <a:gd name="connsiteX12" fmla="*/ 1441684 w 2470600"/>
                  <a:gd name="connsiteY12" fmla="*/ 1060702 h 2317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70600" h="2317153">
                    <a:moveTo>
                      <a:pt x="1441684" y="1060702"/>
                    </a:moveTo>
                    <a:cubicBezTo>
                      <a:pt x="1624302" y="1044294"/>
                      <a:pt x="1759245" y="857510"/>
                      <a:pt x="2003409" y="630086"/>
                    </a:cubicBezTo>
                    <a:cubicBezTo>
                      <a:pt x="2206605" y="451449"/>
                      <a:pt x="2285356" y="323978"/>
                      <a:pt x="2438320" y="0"/>
                    </a:cubicBezTo>
                    <a:cubicBezTo>
                      <a:pt x="2437104" y="276503"/>
                      <a:pt x="2524112" y="117204"/>
                      <a:pt x="2417389" y="332162"/>
                    </a:cubicBezTo>
                    <a:cubicBezTo>
                      <a:pt x="2344478" y="432173"/>
                      <a:pt x="2359492" y="453055"/>
                      <a:pt x="2427258" y="456351"/>
                    </a:cubicBezTo>
                    <a:lnTo>
                      <a:pt x="2293518" y="866178"/>
                    </a:lnTo>
                    <a:lnTo>
                      <a:pt x="1624618" y="1421551"/>
                    </a:lnTo>
                    <a:lnTo>
                      <a:pt x="963000" y="1790737"/>
                    </a:lnTo>
                    <a:lnTo>
                      <a:pt x="389449" y="2116134"/>
                    </a:lnTo>
                    <a:lnTo>
                      <a:pt x="0" y="2317153"/>
                    </a:lnTo>
                    <a:lnTo>
                      <a:pt x="116398" y="1772127"/>
                    </a:lnTo>
                    <a:cubicBezTo>
                      <a:pt x="442599" y="1687620"/>
                      <a:pt x="337977" y="1743791"/>
                      <a:pt x="620216" y="1562568"/>
                    </a:cubicBezTo>
                    <a:cubicBezTo>
                      <a:pt x="1006059" y="1360826"/>
                      <a:pt x="1266857" y="1297613"/>
                      <a:pt x="1441684" y="1060702"/>
                    </a:cubicBezTo>
                    <a:close/>
                  </a:path>
                </a:pathLst>
              </a:custGeom>
              <a:solidFill>
                <a:srgbClr val="00B050">
                  <a:alpha val="25000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BC2C2EC8-72E1-F8B4-26C2-8637C9584C31}"/>
                  </a:ext>
                </a:extLst>
              </p:cNvPr>
              <p:cNvCxnSpPr>
                <a:cxnSpLocks/>
                <a:stCxn id="28" idx="3"/>
              </p:cNvCxnSpPr>
              <p:nvPr/>
            </p:nvCxnSpPr>
            <p:spPr>
              <a:xfrm>
                <a:off x="4294222" y="3077729"/>
                <a:ext cx="1260073" cy="158853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118569B-4E51-1E21-9B83-E1F3174E78B0}"/>
                </a:ext>
              </a:extLst>
            </p:cNvPr>
            <p:cNvSpPr/>
            <p:nvPr/>
          </p:nvSpPr>
          <p:spPr>
            <a:xfrm>
              <a:off x="4489197" y="2902607"/>
              <a:ext cx="1395286" cy="4308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Can fly here on more days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D909E9E-C3A0-AC97-7D20-9A3F2D173148}"/>
              </a:ext>
            </a:extLst>
          </p:cNvPr>
          <p:cNvSpPr txBox="1"/>
          <p:nvPr/>
        </p:nvSpPr>
        <p:spPr>
          <a:xfrm>
            <a:off x="425051" y="2902607"/>
            <a:ext cx="3015917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No ECS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Uninsulated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Limited envelope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More limited than ram air, since sensor bay is sealed</a:t>
            </a:r>
          </a:p>
        </p:txBody>
      </p:sp>
    </p:spTree>
    <p:extLst>
      <p:ext uri="{BB962C8B-B14F-4D97-AF65-F5344CB8AC3E}">
        <p14:creationId xmlns:p14="http://schemas.microsoft.com/office/powerpoint/2010/main" val="39668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2C685-3837-A79C-FABA-BD2A2E9C8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91506-2FE3-89F1-EB33-47FB7F1CE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7F442C2-05E8-78EF-055F-DB82FF08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59" y="15653"/>
            <a:ext cx="10811256" cy="676653"/>
          </a:xfrm>
        </p:spPr>
        <p:txBody>
          <a:bodyPr/>
          <a:lstStyle/>
          <a:p>
            <a:r>
              <a:rPr lang="en-US" dirty="0"/>
              <a:t>Estimated Thermal Flight Envelope – With ECS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F2E4DD-C9C3-40B1-0D86-E96D60147C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265"/>
          <a:stretch>
            <a:fillRect/>
          </a:stretch>
        </p:blipFill>
        <p:spPr>
          <a:xfrm>
            <a:off x="3365892" y="1330547"/>
            <a:ext cx="8565622" cy="5049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DA9835-6157-598A-F77D-59BFF0AB5E57}"/>
              </a:ext>
            </a:extLst>
          </p:cNvPr>
          <p:cNvSpPr txBox="1"/>
          <p:nvPr/>
        </p:nvSpPr>
        <p:spPr>
          <a:xfrm>
            <a:off x="9451171" y="840055"/>
            <a:ext cx="17667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KCAS = Knots Calibrated Airspeed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60264C-8A7E-12AB-DBB7-C7ECB65645D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0796094" y="1268502"/>
            <a:ext cx="195188" cy="1575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3208CFE-30BD-12DD-BB1D-F65497B84D2E}"/>
              </a:ext>
            </a:extLst>
          </p:cNvPr>
          <p:cNvSpPr/>
          <p:nvPr/>
        </p:nvSpPr>
        <p:spPr>
          <a:xfrm>
            <a:off x="10897399" y="1386275"/>
            <a:ext cx="641072" cy="27193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832F68-E0A4-05BD-BF9A-0A781BC901DF}"/>
              </a:ext>
            </a:extLst>
          </p:cNvPr>
          <p:cNvGrpSpPr/>
          <p:nvPr/>
        </p:nvGrpSpPr>
        <p:grpSpPr>
          <a:xfrm>
            <a:off x="4831322" y="1955377"/>
            <a:ext cx="3476122" cy="3786227"/>
            <a:chOff x="4831322" y="1955377"/>
            <a:chExt cx="3476122" cy="378622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60D4F9-8BBB-A23F-81F6-C19C44FECB15}"/>
                </a:ext>
              </a:extLst>
            </p:cNvPr>
            <p:cNvSpPr/>
            <p:nvPr/>
          </p:nvSpPr>
          <p:spPr>
            <a:xfrm>
              <a:off x="5790406" y="2361334"/>
              <a:ext cx="2517038" cy="3380270"/>
            </a:xfrm>
            <a:custGeom>
              <a:avLst/>
              <a:gdLst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495300 w 2638425"/>
                <a:gd name="connsiteY6" fmla="*/ 2114550 h 4229100"/>
                <a:gd name="connsiteX7" fmla="*/ 1019175 w 2638425"/>
                <a:gd name="connsiteY7" fmla="*/ 676275 h 4229100"/>
                <a:gd name="connsiteX8" fmla="*/ 1295400 w 2638425"/>
                <a:gd name="connsiteY8" fmla="*/ 0 h 4229100"/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368079 w 2638425"/>
                <a:gd name="connsiteY6" fmla="*/ 2130452 h 4229100"/>
                <a:gd name="connsiteX7" fmla="*/ 1019175 w 2638425"/>
                <a:gd name="connsiteY7" fmla="*/ 676275 h 4229100"/>
                <a:gd name="connsiteX8" fmla="*/ 1295400 w 2638425"/>
                <a:gd name="connsiteY8" fmla="*/ 0 h 4229100"/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240858 w 2638425"/>
                <a:gd name="connsiteY6" fmla="*/ 2663190 h 4229100"/>
                <a:gd name="connsiteX7" fmla="*/ 1019175 w 2638425"/>
                <a:gd name="connsiteY7" fmla="*/ 676275 h 4229100"/>
                <a:gd name="connsiteX8" fmla="*/ 1295400 w 2638425"/>
                <a:gd name="connsiteY8" fmla="*/ 0 h 4229100"/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240858 w 2638425"/>
                <a:gd name="connsiteY6" fmla="*/ 2663190 h 4229100"/>
                <a:gd name="connsiteX7" fmla="*/ 860149 w 2638425"/>
                <a:gd name="connsiteY7" fmla="*/ 668324 h 4229100"/>
                <a:gd name="connsiteX8" fmla="*/ 1295400 w 2638425"/>
                <a:gd name="connsiteY8" fmla="*/ 0 h 4229100"/>
                <a:gd name="connsiteX0" fmla="*/ 1112520 w 2638425"/>
                <a:gd name="connsiteY0" fmla="*/ 101793 h 4219575"/>
                <a:gd name="connsiteX1" fmla="*/ 2638425 w 2638425"/>
                <a:gd name="connsiteY1" fmla="*/ 0 h 4219575"/>
                <a:gd name="connsiteX2" fmla="*/ 2314575 w 2638425"/>
                <a:gd name="connsiteY2" fmla="*/ 1428750 h 4219575"/>
                <a:gd name="connsiteX3" fmla="*/ 1666875 w 2638425"/>
                <a:gd name="connsiteY3" fmla="*/ 2876550 h 4219575"/>
                <a:gd name="connsiteX4" fmla="*/ 1162050 w 2638425"/>
                <a:gd name="connsiteY4" fmla="*/ 3524250 h 4219575"/>
                <a:gd name="connsiteX5" fmla="*/ 0 w 2638425"/>
                <a:gd name="connsiteY5" fmla="*/ 4219575 h 4219575"/>
                <a:gd name="connsiteX6" fmla="*/ 240858 w 2638425"/>
                <a:gd name="connsiteY6" fmla="*/ 2653665 h 4219575"/>
                <a:gd name="connsiteX7" fmla="*/ 860149 w 2638425"/>
                <a:gd name="connsiteY7" fmla="*/ 658799 h 4219575"/>
                <a:gd name="connsiteX8" fmla="*/ 1112520 w 2638425"/>
                <a:gd name="connsiteY8" fmla="*/ 101793 h 4219575"/>
                <a:gd name="connsiteX0" fmla="*/ 1112520 w 2757695"/>
                <a:gd name="connsiteY0" fmla="*/ 0 h 4117782"/>
                <a:gd name="connsiteX1" fmla="*/ 2757695 w 2757695"/>
                <a:gd name="connsiteY1" fmla="*/ 1574 h 4117782"/>
                <a:gd name="connsiteX2" fmla="*/ 2314575 w 2757695"/>
                <a:gd name="connsiteY2" fmla="*/ 1326957 h 4117782"/>
                <a:gd name="connsiteX3" fmla="*/ 1666875 w 2757695"/>
                <a:gd name="connsiteY3" fmla="*/ 2774757 h 4117782"/>
                <a:gd name="connsiteX4" fmla="*/ 1162050 w 2757695"/>
                <a:gd name="connsiteY4" fmla="*/ 3422457 h 4117782"/>
                <a:gd name="connsiteX5" fmla="*/ 0 w 2757695"/>
                <a:gd name="connsiteY5" fmla="*/ 4117782 h 4117782"/>
                <a:gd name="connsiteX6" fmla="*/ 240858 w 2757695"/>
                <a:gd name="connsiteY6" fmla="*/ 2551872 h 4117782"/>
                <a:gd name="connsiteX7" fmla="*/ 860149 w 2757695"/>
                <a:gd name="connsiteY7" fmla="*/ 557006 h 4117782"/>
                <a:gd name="connsiteX8" fmla="*/ 1112520 w 2757695"/>
                <a:gd name="connsiteY8" fmla="*/ 0 h 4117782"/>
                <a:gd name="connsiteX0" fmla="*/ 1112520 w 2757695"/>
                <a:gd name="connsiteY0" fmla="*/ 0 h 4117782"/>
                <a:gd name="connsiteX1" fmla="*/ 2757695 w 2757695"/>
                <a:gd name="connsiteY1" fmla="*/ 1574 h 4117782"/>
                <a:gd name="connsiteX2" fmla="*/ 2529260 w 2757695"/>
                <a:gd name="connsiteY2" fmla="*/ 1374665 h 4117782"/>
                <a:gd name="connsiteX3" fmla="*/ 1666875 w 2757695"/>
                <a:gd name="connsiteY3" fmla="*/ 2774757 h 4117782"/>
                <a:gd name="connsiteX4" fmla="*/ 1162050 w 2757695"/>
                <a:gd name="connsiteY4" fmla="*/ 3422457 h 4117782"/>
                <a:gd name="connsiteX5" fmla="*/ 0 w 2757695"/>
                <a:gd name="connsiteY5" fmla="*/ 4117782 h 4117782"/>
                <a:gd name="connsiteX6" fmla="*/ 240858 w 2757695"/>
                <a:gd name="connsiteY6" fmla="*/ 2551872 h 4117782"/>
                <a:gd name="connsiteX7" fmla="*/ 860149 w 2757695"/>
                <a:gd name="connsiteY7" fmla="*/ 557006 h 4117782"/>
                <a:gd name="connsiteX8" fmla="*/ 1112520 w 2757695"/>
                <a:gd name="connsiteY8" fmla="*/ 0 h 4117782"/>
                <a:gd name="connsiteX0" fmla="*/ 1112520 w 2757695"/>
                <a:gd name="connsiteY0" fmla="*/ 0 h 4117782"/>
                <a:gd name="connsiteX1" fmla="*/ 2757695 w 2757695"/>
                <a:gd name="connsiteY1" fmla="*/ 1574 h 4117782"/>
                <a:gd name="connsiteX2" fmla="*/ 2529260 w 2757695"/>
                <a:gd name="connsiteY2" fmla="*/ 1374665 h 4117782"/>
                <a:gd name="connsiteX3" fmla="*/ 2159856 w 2757695"/>
                <a:gd name="connsiteY3" fmla="*/ 2472608 h 4117782"/>
                <a:gd name="connsiteX4" fmla="*/ 1162050 w 2757695"/>
                <a:gd name="connsiteY4" fmla="*/ 3422457 h 4117782"/>
                <a:gd name="connsiteX5" fmla="*/ 0 w 2757695"/>
                <a:gd name="connsiteY5" fmla="*/ 4117782 h 4117782"/>
                <a:gd name="connsiteX6" fmla="*/ 240858 w 2757695"/>
                <a:gd name="connsiteY6" fmla="*/ 2551872 h 4117782"/>
                <a:gd name="connsiteX7" fmla="*/ 860149 w 2757695"/>
                <a:gd name="connsiteY7" fmla="*/ 557006 h 4117782"/>
                <a:gd name="connsiteX8" fmla="*/ 1112520 w 2757695"/>
                <a:gd name="connsiteY8" fmla="*/ 0 h 4117782"/>
                <a:gd name="connsiteX0" fmla="*/ 1112520 w 2757695"/>
                <a:gd name="connsiteY0" fmla="*/ 0 h 4130123"/>
                <a:gd name="connsiteX1" fmla="*/ 2757695 w 2757695"/>
                <a:gd name="connsiteY1" fmla="*/ 1574 h 4130123"/>
                <a:gd name="connsiteX2" fmla="*/ 2529260 w 2757695"/>
                <a:gd name="connsiteY2" fmla="*/ 1374665 h 4130123"/>
                <a:gd name="connsiteX3" fmla="*/ 2159856 w 2757695"/>
                <a:gd name="connsiteY3" fmla="*/ 2472608 h 4130123"/>
                <a:gd name="connsiteX4" fmla="*/ 358969 w 2757695"/>
                <a:gd name="connsiteY4" fmla="*/ 4130123 h 4130123"/>
                <a:gd name="connsiteX5" fmla="*/ 0 w 2757695"/>
                <a:gd name="connsiteY5" fmla="*/ 4117782 h 4130123"/>
                <a:gd name="connsiteX6" fmla="*/ 240858 w 2757695"/>
                <a:gd name="connsiteY6" fmla="*/ 2551872 h 4130123"/>
                <a:gd name="connsiteX7" fmla="*/ 860149 w 2757695"/>
                <a:gd name="connsiteY7" fmla="*/ 557006 h 4130123"/>
                <a:gd name="connsiteX8" fmla="*/ 1112520 w 2757695"/>
                <a:gd name="connsiteY8" fmla="*/ 0 h 4130123"/>
                <a:gd name="connsiteX0" fmla="*/ 1112520 w 2757695"/>
                <a:gd name="connsiteY0" fmla="*/ 0 h 4130123"/>
                <a:gd name="connsiteX1" fmla="*/ 2757695 w 2757695"/>
                <a:gd name="connsiteY1" fmla="*/ 1574 h 4130123"/>
                <a:gd name="connsiteX2" fmla="*/ 2529260 w 2757695"/>
                <a:gd name="connsiteY2" fmla="*/ 1374665 h 4130123"/>
                <a:gd name="connsiteX3" fmla="*/ 2159856 w 2757695"/>
                <a:gd name="connsiteY3" fmla="*/ 2472608 h 4130123"/>
                <a:gd name="connsiteX4" fmla="*/ 2030242 w 2757695"/>
                <a:gd name="connsiteY4" fmla="*/ 2575809 h 4130123"/>
                <a:gd name="connsiteX5" fmla="*/ 358969 w 2757695"/>
                <a:gd name="connsiteY5" fmla="*/ 4130123 h 4130123"/>
                <a:gd name="connsiteX6" fmla="*/ 0 w 2757695"/>
                <a:gd name="connsiteY6" fmla="*/ 4117782 h 4130123"/>
                <a:gd name="connsiteX7" fmla="*/ 240858 w 2757695"/>
                <a:gd name="connsiteY7" fmla="*/ 2551872 h 4130123"/>
                <a:gd name="connsiteX8" fmla="*/ 860149 w 2757695"/>
                <a:gd name="connsiteY8" fmla="*/ 557006 h 4130123"/>
                <a:gd name="connsiteX9" fmla="*/ 1112520 w 2757695"/>
                <a:gd name="connsiteY9" fmla="*/ 0 h 4130123"/>
                <a:gd name="connsiteX0" fmla="*/ 1112520 w 2757695"/>
                <a:gd name="connsiteY0" fmla="*/ 0 h 4130123"/>
                <a:gd name="connsiteX1" fmla="*/ 2757695 w 2757695"/>
                <a:gd name="connsiteY1" fmla="*/ 1574 h 4130123"/>
                <a:gd name="connsiteX2" fmla="*/ 2529260 w 2757695"/>
                <a:gd name="connsiteY2" fmla="*/ 1374665 h 4130123"/>
                <a:gd name="connsiteX3" fmla="*/ 2159856 w 2757695"/>
                <a:gd name="connsiteY3" fmla="*/ 2472608 h 4130123"/>
                <a:gd name="connsiteX4" fmla="*/ 1489553 w 2757695"/>
                <a:gd name="connsiteY4" fmla="*/ 3442501 h 4130123"/>
                <a:gd name="connsiteX5" fmla="*/ 358969 w 2757695"/>
                <a:gd name="connsiteY5" fmla="*/ 4130123 h 4130123"/>
                <a:gd name="connsiteX6" fmla="*/ 0 w 2757695"/>
                <a:gd name="connsiteY6" fmla="*/ 4117782 h 4130123"/>
                <a:gd name="connsiteX7" fmla="*/ 240858 w 2757695"/>
                <a:gd name="connsiteY7" fmla="*/ 2551872 h 4130123"/>
                <a:gd name="connsiteX8" fmla="*/ 860149 w 2757695"/>
                <a:gd name="connsiteY8" fmla="*/ 557006 h 4130123"/>
                <a:gd name="connsiteX9" fmla="*/ 1112520 w 2757695"/>
                <a:gd name="connsiteY9" fmla="*/ 0 h 4130123"/>
                <a:gd name="connsiteX0" fmla="*/ 937591 w 2757695"/>
                <a:gd name="connsiteY0" fmla="*/ 348283 h 4128549"/>
                <a:gd name="connsiteX1" fmla="*/ 2757695 w 2757695"/>
                <a:gd name="connsiteY1" fmla="*/ 0 h 4128549"/>
                <a:gd name="connsiteX2" fmla="*/ 2529260 w 2757695"/>
                <a:gd name="connsiteY2" fmla="*/ 1373091 h 4128549"/>
                <a:gd name="connsiteX3" fmla="*/ 2159856 w 2757695"/>
                <a:gd name="connsiteY3" fmla="*/ 2471034 h 4128549"/>
                <a:gd name="connsiteX4" fmla="*/ 1489553 w 2757695"/>
                <a:gd name="connsiteY4" fmla="*/ 3440927 h 4128549"/>
                <a:gd name="connsiteX5" fmla="*/ 358969 w 2757695"/>
                <a:gd name="connsiteY5" fmla="*/ 4128549 h 4128549"/>
                <a:gd name="connsiteX6" fmla="*/ 0 w 2757695"/>
                <a:gd name="connsiteY6" fmla="*/ 4116208 h 4128549"/>
                <a:gd name="connsiteX7" fmla="*/ 240858 w 2757695"/>
                <a:gd name="connsiteY7" fmla="*/ 2550298 h 4128549"/>
                <a:gd name="connsiteX8" fmla="*/ 860149 w 2757695"/>
                <a:gd name="connsiteY8" fmla="*/ 555432 h 4128549"/>
                <a:gd name="connsiteX9" fmla="*/ 937591 w 2757695"/>
                <a:gd name="connsiteY9" fmla="*/ 348283 h 4128549"/>
                <a:gd name="connsiteX0" fmla="*/ 937591 w 2757695"/>
                <a:gd name="connsiteY0" fmla="*/ 348283 h 4128549"/>
                <a:gd name="connsiteX1" fmla="*/ 2757695 w 2757695"/>
                <a:gd name="connsiteY1" fmla="*/ 0 h 4128549"/>
                <a:gd name="connsiteX2" fmla="*/ 2529260 w 2757695"/>
                <a:gd name="connsiteY2" fmla="*/ 1373091 h 4128549"/>
                <a:gd name="connsiteX3" fmla="*/ 2159856 w 2757695"/>
                <a:gd name="connsiteY3" fmla="*/ 2471034 h 4128549"/>
                <a:gd name="connsiteX4" fmla="*/ 1489553 w 2757695"/>
                <a:gd name="connsiteY4" fmla="*/ 3440927 h 4128549"/>
                <a:gd name="connsiteX5" fmla="*/ 358969 w 2757695"/>
                <a:gd name="connsiteY5" fmla="*/ 4128549 h 4128549"/>
                <a:gd name="connsiteX6" fmla="*/ 0 w 2757695"/>
                <a:gd name="connsiteY6" fmla="*/ 4116208 h 4128549"/>
                <a:gd name="connsiteX7" fmla="*/ 240858 w 2757695"/>
                <a:gd name="connsiteY7" fmla="*/ 2550298 h 4128549"/>
                <a:gd name="connsiteX8" fmla="*/ 494389 w 2757695"/>
                <a:gd name="connsiteY8" fmla="*/ 1485735 h 4128549"/>
                <a:gd name="connsiteX9" fmla="*/ 937591 w 2757695"/>
                <a:gd name="connsiteY9" fmla="*/ 348283 h 4128549"/>
                <a:gd name="connsiteX0" fmla="*/ 937591 w 2529260"/>
                <a:gd name="connsiteY0" fmla="*/ 0 h 3780266"/>
                <a:gd name="connsiteX1" fmla="*/ 1517292 w 2529260"/>
                <a:gd name="connsiteY1" fmla="*/ 1575 h 3780266"/>
                <a:gd name="connsiteX2" fmla="*/ 2529260 w 2529260"/>
                <a:gd name="connsiteY2" fmla="*/ 1024808 h 3780266"/>
                <a:gd name="connsiteX3" fmla="*/ 2159856 w 2529260"/>
                <a:gd name="connsiteY3" fmla="*/ 2122751 h 3780266"/>
                <a:gd name="connsiteX4" fmla="*/ 1489553 w 2529260"/>
                <a:gd name="connsiteY4" fmla="*/ 3092644 h 3780266"/>
                <a:gd name="connsiteX5" fmla="*/ 358969 w 2529260"/>
                <a:gd name="connsiteY5" fmla="*/ 3780266 h 3780266"/>
                <a:gd name="connsiteX6" fmla="*/ 0 w 2529260"/>
                <a:gd name="connsiteY6" fmla="*/ 3767925 h 3780266"/>
                <a:gd name="connsiteX7" fmla="*/ 240858 w 2529260"/>
                <a:gd name="connsiteY7" fmla="*/ 2202015 h 3780266"/>
                <a:gd name="connsiteX8" fmla="*/ 494389 w 2529260"/>
                <a:gd name="connsiteY8" fmla="*/ 1137452 h 3780266"/>
                <a:gd name="connsiteX9" fmla="*/ 937591 w 2529260"/>
                <a:gd name="connsiteY9" fmla="*/ 0 h 3780266"/>
                <a:gd name="connsiteX0" fmla="*/ 937591 w 2159856"/>
                <a:gd name="connsiteY0" fmla="*/ 0 h 3780266"/>
                <a:gd name="connsiteX1" fmla="*/ 1517292 w 2159856"/>
                <a:gd name="connsiteY1" fmla="*/ 1575 h 3780266"/>
                <a:gd name="connsiteX2" fmla="*/ 1638714 w 2159856"/>
                <a:gd name="connsiteY2" fmla="*/ 563632 h 3780266"/>
                <a:gd name="connsiteX3" fmla="*/ 2159856 w 2159856"/>
                <a:gd name="connsiteY3" fmla="*/ 2122751 h 3780266"/>
                <a:gd name="connsiteX4" fmla="*/ 1489553 w 2159856"/>
                <a:gd name="connsiteY4" fmla="*/ 3092644 h 3780266"/>
                <a:gd name="connsiteX5" fmla="*/ 358969 w 2159856"/>
                <a:gd name="connsiteY5" fmla="*/ 3780266 h 3780266"/>
                <a:gd name="connsiteX6" fmla="*/ 0 w 2159856"/>
                <a:gd name="connsiteY6" fmla="*/ 3767925 h 3780266"/>
                <a:gd name="connsiteX7" fmla="*/ 240858 w 2159856"/>
                <a:gd name="connsiteY7" fmla="*/ 2202015 h 3780266"/>
                <a:gd name="connsiteX8" fmla="*/ 494389 w 2159856"/>
                <a:gd name="connsiteY8" fmla="*/ 1137452 h 3780266"/>
                <a:gd name="connsiteX9" fmla="*/ 937591 w 2159856"/>
                <a:gd name="connsiteY9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489553 w 1638714"/>
                <a:gd name="connsiteY4" fmla="*/ 3092644 h 3780266"/>
                <a:gd name="connsiteX5" fmla="*/ 358969 w 1638714"/>
                <a:gd name="connsiteY5" fmla="*/ 3780266 h 3780266"/>
                <a:gd name="connsiteX6" fmla="*/ 0 w 1638714"/>
                <a:gd name="connsiteY6" fmla="*/ 3767925 h 3780266"/>
                <a:gd name="connsiteX7" fmla="*/ 240858 w 1638714"/>
                <a:gd name="connsiteY7" fmla="*/ 2202015 h 3780266"/>
                <a:gd name="connsiteX8" fmla="*/ 494389 w 1638714"/>
                <a:gd name="connsiteY8" fmla="*/ 1137452 h 3780266"/>
                <a:gd name="connsiteX9" fmla="*/ 937591 w 1638714"/>
                <a:gd name="connsiteY9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521358 w 1638714"/>
                <a:gd name="connsiteY4" fmla="*/ 3068790 h 3780266"/>
                <a:gd name="connsiteX5" fmla="*/ 358969 w 1638714"/>
                <a:gd name="connsiteY5" fmla="*/ 3780266 h 3780266"/>
                <a:gd name="connsiteX6" fmla="*/ 0 w 1638714"/>
                <a:gd name="connsiteY6" fmla="*/ 3767925 h 3780266"/>
                <a:gd name="connsiteX7" fmla="*/ 240858 w 1638714"/>
                <a:gd name="connsiteY7" fmla="*/ 2202015 h 3780266"/>
                <a:gd name="connsiteX8" fmla="*/ 494389 w 1638714"/>
                <a:gd name="connsiteY8" fmla="*/ 1137452 h 3780266"/>
                <a:gd name="connsiteX9" fmla="*/ 937591 w 1638714"/>
                <a:gd name="connsiteY9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521358 w 1638714"/>
                <a:gd name="connsiteY4" fmla="*/ 3068790 h 3780266"/>
                <a:gd name="connsiteX5" fmla="*/ 1028377 w 1638714"/>
                <a:gd name="connsiteY5" fmla="*/ 3362988 h 3780266"/>
                <a:gd name="connsiteX6" fmla="*/ 358969 w 1638714"/>
                <a:gd name="connsiteY6" fmla="*/ 3780266 h 3780266"/>
                <a:gd name="connsiteX7" fmla="*/ 0 w 1638714"/>
                <a:gd name="connsiteY7" fmla="*/ 3767925 h 3780266"/>
                <a:gd name="connsiteX8" fmla="*/ 240858 w 1638714"/>
                <a:gd name="connsiteY8" fmla="*/ 2202015 h 3780266"/>
                <a:gd name="connsiteX9" fmla="*/ 494389 w 1638714"/>
                <a:gd name="connsiteY9" fmla="*/ 1137452 h 3780266"/>
                <a:gd name="connsiteX10" fmla="*/ 937591 w 1638714"/>
                <a:gd name="connsiteY10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521358 w 1638714"/>
                <a:gd name="connsiteY4" fmla="*/ 3068790 h 3780266"/>
                <a:gd name="connsiteX5" fmla="*/ 1044280 w 1638714"/>
                <a:gd name="connsiteY5" fmla="*/ 3434549 h 3780266"/>
                <a:gd name="connsiteX6" fmla="*/ 358969 w 1638714"/>
                <a:gd name="connsiteY6" fmla="*/ 3780266 h 3780266"/>
                <a:gd name="connsiteX7" fmla="*/ 0 w 1638714"/>
                <a:gd name="connsiteY7" fmla="*/ 3767925 h 3780266"/>
                <a:gd name="connsiteX8" fmla="*/ 240858 w 1638714"/>
                <a:gd name="connsiteY8" fmla="*/ 2202015 h 3780266"/>
                <a:gd name="connsiteX9" fmla="*/ 494389 w 1638714"/>
                <a:gd name="connsiteY9" fmla="*/ 1137452 h 3780266"/>
                <a:gd name="connsiteX10" fmla="*/ 937591 w 1638714"/>
                <a:gd name="connsiteY10" fmla="*/ 0 h 3780266"/>
                <a:gd name="connsiteX0" fmla="*/ 937591 w 1678470"/>
                <a:gd name="connsiteY0" fmla="*/ 0 h 3780266"/>
                <a:gd name="connsiteX1" fmla="*/ 1517292 w 1678470"/>
                <a:gd name="connsiteY1" fmla="*/ 1575 h 3780266"/>
                <a:gd name="connsiteX2" fmla="*/ 1678470 w 1678470"/>
                <a:gd name="connsiteY2" fmla="*/ 969149 h 3780266"/>
                <a:gd name="connsiteX3" fmla="*/ 1635070 w 1678470"/>
                <a:gd name="connsiteY3" fmla="*/ 1788796 h 3780266"/>
                <a:gd name="connsiteX4" fmla="*/ 1521358 w 1678470"/>
                <a:gd name="connsiteY4" fmla="*/ 3068790 h 3780266"/>
                <a:gd name="connsiteX5" fmla="*/ 1044280 w 1678470"/>
                <a:gd name="connsiteY5" fmla="*/ 3434549 h 3780266"/>
                <a:gd name="connsiteX6" fmla="*/ 358969 w 1678470"/>
                <a:gd name="connsiteY6" fmla="*/ 3780266 h 3780266"/>
                <a:gd name="connsiteX7" fmla="*/ 0 w 1678470"/>
                <a:gd name="connsiteY7" fmla="*/ 3767925 h 3780266"/>
                <a:gd name="connsiteX8" fmla="*/ 240858 w 1678470"/>
                <a:gd name="connsiteY8" fmla="*/ 2202015 h 3780266"/>
                <a:gd name="connsiteX9" fmla="*/ 494389 w 1678470"/>
                <a:gd name="connsiteY9" fmla="*/ 1137452 h 3780266"/>
                <a:gd name="connsiteX10" fmla="*/ 937591 w 1678470"/>
                <a:gd name="connsiteY10" fmla="*/ 0 h 3780266"/>
                <a:gd name="connsiteX0" fmla="*/ 937591 w 1678470"/>
                <a:gd name="connsiteY0" fmla="*/ 0 h 3780266"/>
                <a:gd name="connsiteX1" fmla="*/ 1517292 w 1678470"/>
                <a:gd name="connsiteY1" fmla="*/ 1575 h 3780266"/>
                <a:gd name="connsiteX2" fmla="*/ 1678470 w 1678470"/>
                <a:gd name="connsiteY2" fmla="*/ 969149 h 3780266"/>
                <a:gd name="connsiteX3" fmla="*/ 1635070 w 1678470"/>
                <a:gd name="connsiteY3" fmla="*/ 1788796 h 3780266"/>
                <a:gd name="connsiteX4" fmla="*/ 1521358 w 1678470"/>
                <a:gd name="connsiteY4" fmla="*/ 3068790 h 3780266"/>
                <a:gd name="connsiteX5" fmla="*/ 1044280 w 1678470"/>
                <a:gd name="connsiteY5" fmla="*/ 3434549 h 3780266"/>
                <a:gd name="connsiteX6" fmla="*/ 358969 w 1678470"/>
                <a:gd name="connsiteY6" fmla="*/ 3780266 h 3780266"/>
                <a:gd name="connsiteX7" fmla="*/ 0 w 1678470"/>
                <a:gd name="connsiteY7" fmla="*/ 3767925 h 3780266"/>
                <a:gd name="connsiteX8" fmla="*/ 240858 w 1678470"/>
                <a:gd name="connsiteY8" fmla="*/ 2202015 h 3780266"/>
                <a:gd name="connsiteX9" fmla="*/ 494389 w 1678470"/>
                <a:gd name="connsiteY9" fmla="*/ 1137452 h 3780266"/>
                <a:gd name="connsiteX10" fmla="*/ 937591 w 1678470"/>
                <a:gd name="connsiteY10" fmla="*/ 0 h 3780266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261178 w 1698790"/>
                <a:gd name="connsiteY8" fmla="*/ 2202015 h 3859365"/>
                <a:gd name="connsiteX9" fmla="*/ 514709 w 1698790"/>
                <a:gd name="connsiteY9" fmla="*/ 1137452 h 3859365"/>
                <a:gd name="connsiteX10" fmla="*/ 957911 w 1698790"/>
                <a:gd name="connsiteY10" fmla="*/ 0 h 3859365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647258 w 1698790"/>
                <a:gd name="connsiteY8" fmla="*/ 1907375 h 3859365"/>
                <a:gd name="connsiteX9" fmla="*/ 514709 w 1698790"/>
                <a:gd name="connsiteY9" fmla="*/ 1137452 h 3859365"/>
                <a:gd name="connsiteX10" fmla="*/ 957911 w 1698790"/>
                <a:gd name="connsiteY10" fmla="*/ 0 h 3859365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311978 w 1698790"/>
                <a:gd name="connsiteY8" fmla="*/ 2720175 h 3859365"/>
                <a:gd name="connsiteX9" fmla="*/ 514709 w 1698790"/>
                <a:gd name="connsiteY9" fmla="*/ 1137452 h 3859365"/>
                <a:gd name="connsiteX10" fmla="*/ 957911 w 1698790"/>
                <a:gd name="connsiteY10" fmla="*/ 0 h 3859365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311978 w 1698790"/>
                <a:gd name="connsiteY8" fmla="*/ 2720175 h 3859365"/>
                <a:gd name="connsiteX9" fmla="*/ 1053189 w 1698790"/>
                <a:gd name="connsiteY9" fmla="*/ 1279692 h 3859365"/>
                <a:gd name="connsiteX10" fmla="*/ 957911 w 1698790"/>
                <a:gd name="connsiteY10" fmla="*/ 0 h 3859365"/>
                <a:gd name="connsiteX0" fmla="*/ 1577671 w 1698790"/>
                <a:gd name="connsiteY0" fmla="*/ 567385 h 3857790"/>
                <a:gd name="connsiteX1" fmla="*/ 1537612 w 1698790"/>
                <a:gd name="connsiteY1" fmla="*/ 0 h 3857790"/>
                <a:gd name="connsiteX2" fmla="*/ 1698790 w 1698790"/>
                <a:gd name="connsiteY2" fmla="*/ 967574 h 3857790"/>
                <a:gd name="connsiteX3" fmla="*/ 1655390 w 1698790"/>
                <a:gd name="connsiteY3" fmla="*/ 1787221 h 3857790"/>
                <a:gd name="connsiteX4" fmla="*/ 1541678 w 1698790"/>
                <a:gd name="connsiteY4" fmla="*/ 3067215 h 3857790"/>
                <a:gd name="connsiteX5" fmla="*/ 1064600 w 1698790"/>
                <a:gd name="connsiteY5" fmla="*/ 3432974 h 3857790"/>
                <a:gd name="connsiteX6" fmla="*/ 379289 w 1698790"/>
                <a:gd name="connsiteY6" fmla="*/ 3778691 h 3857790"/>
                <a:gd name="connsiteX7" fmla="*/ 0 w 1698790"/>
                <a:gd name="connsiteY7" fmla="*/ 3857790 h 3857790"/>
                <a:gd name="connsiteX8" fmla="*/ 311978 w 1698790"/>
                <a:gd name="connsiteY8" fmla="*/ 2718600 h 3857790"/>
                <a:gd name="connsiteX9" fmla="*/ 1053189 w 1698790"/>
                <a:gd name="connsiteY9" fmla="*/ 1278117 h 3857790"/>
                <a:gd name="connsiteX10" fmla="*/ 1577671 w 1698790"/>
                <a:gd name="connsiteY10" fmla="*/ 567385 h 3857790"/>
                <a:gd name="connsiteX0" fmla="*/ 1577671 w 2120763"/>
                <a:gd name="connsiteY0" fmla="*/ 49225 h 3339630"/>
                <a:gd name="connsiteX1" fmla="*/ 2116732 w 2120763"/>
                <a:gd name="connsiteY1" fmla="*/ 0 h 3339630"/>
                <a:gd name="connsiteX2" fmla="*/ 1698790 w 2120763"/>
                <a:gd name="connsiteY2" fmla="*/ 449414 h 3339630"/>
                <a:gd name="connsiteX3" fmla="*/ 1655390 w 2120763"/>
                <a:gd name="connsiteY3" fmla="*/ 1269061 h 3339630"/>
                <a:gd name="connsiteX4" fmla="*/ 1541678 w 2120763"/>
                <a:gd name="connsiteY4" fmla="*/ 2549055 h 3339630"/>
                <a:gd name="connsiteX5" fmla="*/ 1064600 w 2120763"/>
                <a:gd name="connsiteY5" fmla="*/ 2914814 h 3339630"/>
                <a:gd name="connsiteX6" fmla="*/ 379289 w 2120763"/>
                <a:gd name="connsiteY6" fmla="*/ 3260531 h 3339630"/>
                <a:gd name="connsiteX7" fmla="*/ 0 w 2120763"/>
                <a:gd name="connsiteY7" fmla="*/ 3339630 h 3339630"/>
                <a:gd name="connsiteX8" fmla="*/ 311978 w 2120763"/>
                <a:gd name="connsiteY8" fmla="*/ 2200440 h 3339630"/>
                <a:gd name="connsiteX9" fmla="*/ 1053189 w 2120763"/>
                <a:gd name="connsiteY9" fmla="*/ 759957 h 3339630"/>
                <a:gd name="connsiteX10" fmla="*/ 1577671 w 2120763"/>
                <a:gd name="connsiteY10" fmla="*/ 49225 h 3339630"/>
                <a:gd name="connsiteX0" fmla="*/ 1577671 w 2440470"/>
                <a:gd name="connsiteY0" fmla="*/ 49225 h 3339630"/>
                <a:gd name="connsiteX1" fmla="*/ 2116732 w 2440470"/>
                <a:gd name="connsiteY1" fmla="*/ 0 h 3339630"/>
                <a:gd name="connsiteX2" fmla="*/ 2440470 w 2440470"/>
                <a:gd name="connsiteY2" fmla="*/ 357974 h 3339630"/>
                <a:gd name="connsiteX3" fmla="*/ 1655390 w 2440470"/>
                <a:gd name="connsiteY3" fmla="*/ 1269061 h 3339630"/>
                <a:gd name="connsiteX4" fmla="*/ 1541678 w 2440470"/>
                <a:gd name="connsiteY4" fmla="*/ 2549055 h 3339630"/>
                <a:gd name="connsiteX5" fmla="*/ 1064600 w 2440470"/>
                <a:gd name="connsiteY5" fmla="*/ 2914814 h 3339630"/>
                <a:gd name="connsiteX6" fmla="*/ 379289 w 2440470"/>
                <a:gd name="connsiteY6" fmla="*/ 3260531 h 3339630"/>
                <a:gd name="connsiteX7" fmla="*/ 0 w 2440470"/>
                <a:gd name="connsiteY7" fmla="*/ 3339630 h 3339630"/>
                <a:gd name="connsiteX8" fmla="*/ 311978 w 2440470"/>
                <a:gd name="connsiteY8" fmla="*/ 2200440 h 3339630"/>
                <a:gd name="connsiteX9" fmla="*/ 1053189 w 2440470"/>
                <a:gd name="connsiteY9" fmla="*/ 759957 h 3339630"/>
                <a:gd name="connsiteX10" fmla="*/ 1577671 w 2440470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1541678 w 2498688"/>
                <a:gd name="connsiteY4" fmla="*/ 2549055 h 3339630"/>
                <a:gd name="connsiteX5" fmla="*/ 1064600 w 2498688"/>
                <a:gd name="connsiteY5" fmla="*/ 291481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354478 w 2498688"/>
                <a:gd name="connsiteY4" fmla="*/ 2549055 h 3339630"/>
                <a:gd name="connsiteX5" fmla="*/ 1064600 w 2498688"/>
                <a:gd name="connsiteY5" fmla="*/ 291481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354478 w 2498688"/>
                <a:gd name="connsiteY4" fmla="*/ 2549055 h 3339630"/>
                <a:gd name="connsiteX5" fmla="*/ 1369400 w 2498688"/>
                <a:gd name="connsiteY5" fmla="*/ 288433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466238 w 2498688"/>
                <a:gd name="connsiteY4" fmla="*/ 2000415 h 3339630"/>
                <a:gd name="connsiteX5" fmla="*/ 1369400 w 2498688"/>
                <a:gd name="connsiteY5" fmla="*/ 288433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466238 w 2498688"/>
                <a:gd name="connsiteY4" fmla="*/ 2000415 h 3339630"/>
                <a:gd name="connsiteX5" fmla="*/ 1531960 w 2498688"/>
                <a:gd name="connsiteY5" fmla="*/ 281321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531960 w 2498688"/>
                <a:gd name="connsiteY5" fmla="*/ 2813214 h 3351971"/>
                <a:gd name="connsiteX6" fmla="*/ 84649 w 2498688"/>
                <a:gd name="connsiteY6" fmla="*/ 3351971 h 3351971"/>
                <a:gd name="connsiteX7" fmla="*/ 0 w 2498688"/>
                <a:gd name="connsiteY7" fmla="*/ 3339630 h 3351971"/>
                <a:gd name="connsiteX8" fmla="*/ 311978 w 2498688"/>
                <a:gd name="connsiteY8" fmla="*/ 2200440 h 3351971"/>
                <a:gd name="connsiteX9" fmla="*/ 1053189 w 2498688"/>
                <a:gd name="connsiteY9" fmla="*/ 759957 h 3351971"/>
                <a:gd name="connsiteX10" fmla="*/ 1577671 w 2498688"/>
                <a:gd name="connsiteY10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237320 w 2498688"/>
                <a:gd name="connsiteY5" fmla="*/ 2945294 h 3351971"/>
                <a:gd name="connsiteX6" fmla="*/ 84649 w 2498688"/>
                <a:gd name="connsiteY6" fmla="*/ 3351971 h 3351971"/>
                <a:gd name="connsiteX7" fmla="*/ 0 w 2498688"/>
                <a:gd name="connsiteY7" fmla="*/ 3339630 h 3351971"/>
                <a:gd name="connsiteX8" fmla="*/ 311978 w 2498688"/>
                <a:gd name="connsiteY8" fmla="*/ 2200440 h 3351971"/>
                <a:gd name="connsiteX9" fmla="*/ 1053189 w 2498688"/>
                <a:gd name="connsiteY9" fmla="*/ 759957 h 3351971"/>
                <a:gd name="connsiteX10" fmla="*/ 1577671 w 2498688"/>
                <a:gd name="connsiteY10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858298 w 2498688"/>
                <a:gd name="connsiteY5" fmla="*/ 245418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878618 w 2498688"/>
                <a:gd name="connsiteY5" fmla="*/ 2576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878618 w 2498688"/>
                <a:gd name="connsiteY5" fmla="*/ 2576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506349"/>
                <a:gd name="connsiteY0" fmla="*/ 49225 h 3351971"/>
                <a:gd name="connsiteX1" fmla="*/ 2125524 w 2506349"/>
                <a:gd name="connsiteY1" fmla="*/ 0 h 3351971"/>
                <a:gd name="connsiteX2" fmla="*/ 2440470 w 2506349"/>
                <a:gd name="connsiteY2" fmla="*/ 357974 h 3351971"/>
                <a:gd name="connsiteX3" fmla="*/ 2498670 w 2506349"/>
                <a:gd name="connsiteY3" fmla="*/ 1441781 h 3351971"/>
                <a:gd name="connsiteX4" fmla="*/ 2476398 w 2506349"/>
                <a:gd name="connsiteY4" fmla="*/ 1776895 h 3351971"/>
                <a:gd name="connsiteX5" fmla="*/ 1949738 w 2506349"/>
                <a:gd name="connsiteY5" fmla="*/ 2322108 h 3351971"/>
                <a:gd name="connsiteX6" fmla="*/ 1237320 w 2506349"/>
                <a:gd name="connsiteY6" fmla="*/ 2945294 h 3351971"/>
                <a:gd name="connsiteX7" fmla="*/ 84649 w 2506349"/>
                <a:gd name="connsiteY7" fmla="*/ 3351971 h 3351971"/>
                <a:gd name="connsiteX8" fmla="*/ 0 w 2506349"/>
                <a:gd name="connsiteY8" fmla="*/ 3339630 h 3351971"/>
                <a:gd name="connsiteX9" fmla="*/ 311978 w 2506349"/>
                <a:gd name="connsiteY9" fmla="*/ 2200440 h 3351971"/>
                <a:gd name="connsiteX10" fmla="*/ 1053189 w 2506349"/>
                <a:gd name="connsiteY10" fmla="*/ 759957 h 3351971"/>
                <a:gd name="connsiteX11" fmla="*/ 1577671 w 2506349"/>
                <a:gd name="connsiteY11" fmla="*/ 49225 h 3351971"/>
                <a:gd name="connsiteX0" fmla="*/ 1628471 w 2506349"/>
                <a:gd name="connsiteY0" fmla="*/ 1999 h 3386025"/>
                <a:gd name="connsiteX1" fmla="*/ 2125524 w 2506349"/>
                <a:gd name="connsiteY1" fmla="*/ 34054 h 3386025"/>
                <a:gd name="connsiteX2" fmla="*/ 2440470 w 2506349"/>
                <a:gd name="connsiteY2" fmla="*/ 392028 h 3386025"/>
                <a:gd name="connsiteX3" fmla="*/ 2498670 w 2506349"/>
                <a:gd name="connsiteY3" fmla="*/ 1475835 h 3386025"/>
                <a:gd name="connsiteX4" fmla="*/ 2476398 w 2506349"/>
                <a:gd name="connsiteY4" fmla="*/ 1810949 h 3386025"/>
                <a:gd name="connsiteX5" fmla="*/ 1949738 w 2506349"/>
                <a:gd name="connsiteY5" fmla="*/ 2356162 h 3386025"/>
                <a:gd name="connsiteX6" fmla="*/ 1237320 w 2506349"/>
                <a:gd name="connsiteY6" fmla="*/ 2979348 h 3386025"/>
                <a:gd name="connsiteX7" fmla="*/ 84649 w 2506349"/>
                <a:gd name="connsiteY7" fmla="*/ 3386025 h 3386025"/>
                <a:gd name="connsiteX8" fmla="*/ 0 w 2506349"/>
                <a:gd name="connsiteY8" fmla="*/ 3373684 h 3386025"/>
                <a:gd name="connsiteX9" fmla="*/ 311978 w 2506349"/>
                <a:gd name="connsiteY9" fmla="*/ 2234494 h 3386025"/>
                <a:gd name="connsiteX10" fmla="*/ 1053189 w 2506349"/>
                <a:gd name="connsiteY10" fmla="*/ 794011 h 3386025"/>
                <a:gd name="connsiteX11" fmla="*/ 1628471 w 2506349"/>
                <a:gd name="connsiteY11" fmla="*/ 1999 h 3386025"/>
                <a:gd name="connsiteX0" fmla="*/ 1628471 w 2506349"/>
                <a:gd name="connsiteY0" fmla="*/ 8585 h 3392611"/>
                <a:gd name="connsiteX1" fmla="*/ 1952804 w 2506349"/>
                <a:gd name="connsiteY1" fmla="*/ 0 h 3392611"/>
                <a:gd name="connsiteX2" fmla="*/ 2440470 w 2506349"/>
                <a:gd name="connsiteY2" fmla="*/ 398614 h 3392611"/>
                <a:gd name="connsiteX3" fmla="*/ 2498670 w 2506349"/>
                <a:gd name="connsiteY3" fmla="*/ 1482421 h 3392611"/>
                <a:gd name="connsiteX4" fmla="*/ 2476398 w 2506349"/>
                <a:gd name="connsiteY4" fmla="*/ 1817535 h 3392611"/>
                <a:gd name="connsiteX5" fmla="*/ 1949738 w 2506349"/>
                <a:gd name="connsiteY5" fmla="*/ 2362748 h 3392611"/>
                <a:gd name="connsiteX6" fmla="*/ 1237320 w 2506349"/>
                <a:gd name="connsiteY6" fmla="*/ 2985934 h 3392611"/>
                <a:gd name="connsiteX7" fmla="*/ 84649 w 2506349"/>
                <a:gd name="connsiteY7" fmla="*/ 3392611 h 3392611"/>
                <a:gd name="connsiteX8" fmla="*/ 0 w 2506349"/>
                <a:gd name="connsiteY8" fmla="*/ 3380270 h 3392611"/>
                <a:gd name="connsiteX9" fmla="*/ 311978 w 2506349"/>
                <a:gd name="connsiteY9" fmla="*/ 2241080 h 3392611"/>
                <a:gd name="connsiteX10" fmla="*/ 1053189 w 2506349"/>
                <a:gd name="connsiteY10" fmla="*/ 800597 h 3392611"/>
                <a:gd name="connsiteX11" fmla="*/ 1628471 w 2506349"/>
                <a:gd name="connsiteY11" fmla="*/ 8585 h 3392611"/>
                <a:gd name="connsiteX0" fmla="*/ 1628471 w 2476398"/>
                <a:gd name="connsiteY0" fmla="*/ 8585 h 3392611"/>
                <a:gd name="connsiteX1" fmla="*/ 1952804 w 2476398"/>
                <a:gd name="connsiteY1" fmla="*/ 0 h 3392611"/>
                <a:gd name="connsiteX2" fmla="*/ 2440470 w 2476398"/>
                <a:gd name="connsiteY2" fmla="*/ 398614 h 3392611"/>
                <a:gd name="connsiteX3" fmla="*/ 2346270 w 2476398"/>
                <a:gd name="connsiteY3" fmla="*/ 1319861 h 3392611"/>
                <a:gd name="connsiteX4" fmla="*/ 2476398 w 2476398"/>
                <a:gd name="connsiteY4" fmla="*/ 1817535 h 3392611"/>
                <a:gd name="connsiteX5" fmla="*/ 1949738 w 2476398"/>
                <a:gd name="connsiteY5" fmla="*/ 2362748 h 3392611"/>
                <a:gd name="connsiteX6" fmla="*/ 1237320 w 2476398"/>
                <a:gd name="connsiteY6" fmla="*/ 2985934 h 3392611"/>
                <a:gd name="connsiteX7" fmla="*/ 84649 w 2476398"/>
                <a:gd name="connsiteY7" fmla="*/ 3392611 h 3392611"/>
                <a:gd name="connsiteX8" fmla="*/ 0 w 2476398"/>
                <a:gd name="connsiteY8" fmla="*/ 3380270 h 3392611"/>
                <a:gd name="connsiteX9" fmla="*/ 311978 w 2476398"/>
                <a:gd name="connsiteY9" fmla="*/ 2241080 h 3392611"/>
                <a:gd name="connsiteX10" fmla="*/ 1053189 w 2476398"/>
                <a:gd name="connsiteY10" fmla="*/ 800597 h 3392611"/>
                <a:gd name="connsiteX11" fmla="*/ 1628471 w 2476398"/>
                <a:gd name="connsiteY11" fmla="*/ 8585 h 3392611"/>
                <a:gd name="connsiteX0" fmla="*/ 1628471 w 2467464"/>
                <a:gd name="connsiteY0" fmla="*/ 8585 h 3392611"/>
                <a:gd name="connsiteX1" fmla="*/ 1952804 w 2467464"/>
                <a:gd name="connsiteY1" fmla="*/ 0 h 3392611"/>
                <a:gd name="connsiteX2" fmla="*/ 2440470 w 2467464"/>
                <a:gd name="connsiteY2" fmla="*/ 398614 h 3392611"/>
                <a:gd name="connsiteX3" fmla="*/ 2346270 w 2467464"/>
                <a:gd name="connsiteY3" fmla="*/ 1319861 h 3392611"/>
                <a:gd name="connsiteX4" fmla="*/ 1998878 w 2467464"/>
                <a:gd name="connsiteY4" fmla="*/ 1553375 h 3392611"/>
                <a:gd name="connsiteX5" fmla="*/ 1949738 w 2467464"/>
                <a:gd name="connsiteY5" fmla="*/ 2362748 h 3392611"/>
                <a:gd name="connsiteX6" fmla="*/ 1237320 w 2467464"/>
                <a:gd name="connsiteY6" fmla="*/ 2985934 h 3392611"/>
                <a:gd name="connsiteX7" fmla="*/ 84649 w 2467464"/>
                <a:gd name="connsiteY7" fmla="*/ 3392611 h 3392611"/>
                <a:gd name="connsiteX8" fmla="*/ 0 w 2467464"/>
                <a:gd name="connsiteY8" fmla="*/ 3380270 h 3392611"/>
                <a:gd name="connsiteX9" fmla="*/ 311978 w 2467464"/>
                <a:gd name="connsiteY9" fmla="*/ 2241080 h 3392611"/>
                <a:gd name="connsiteX10" fmla="*/ 1053189 w 2467464"/>
                <a:gd name="connsiteY10" fmla="*/ 800597 h 3392611"/>
                <a:gd name="connsiteX11" fmla="*/ 1628471 w 2467464"/>
                <a:gd name="connsiteY11" fmla="*/ 8585 h 3392611"/>
                <a:gd name="connsiteX0" fmla="*/ 1628471 w 2467464"/>
                <a:gd name="connsiteY0" fmla="*/ 8585 h 3392611"/>
                <a:gd name="connsiteX1" fmla="*/ 1952804 w 2467464"/>
                <a:gd name="connsiteY1" fmla="*/ 0 h 3392611"/>
                <a:gd name="connsiteX2" fmla="*/ 2440470 w 2467464"/>
                <a:gd name="connsiteY2" fmla="*/ 398614 h 3392611"/>
                <a:gd name="connsiteX3" fmla="*/ 2346270 w 2467464"/>
                <a:gd name="connsiteY3" fmla="*/ 1319861 h 3392611"/>
                <a:gd name="connsiteX4" fmla="*/ 1998878 w 2467464"/>
                <a:gd name="connsiteY4" fmla="*/ 1553375 h 3392611"/>
                <a:gd name="connsiteX5" fmla="*/ 1472218 w 2467464"/>
                <a:gd name="connsiteY5" fmla="*/ 2007148 h 3392611"/>
                <a:gd name="connsiteX6" fmla="*/ 1237320 w 2467464"/>
                <a:gd name="connsiteY6" fmla="*/ 2985934 h 3392611"/>
                <a:gd name="connsiteX7" fmla="*/ 84649 w 2467464"/>
                <a:gd name="connsiteY7" fmla="*/ 3392611 h 3392611"/>
                <a:gd name="connsiteX8" fmla="*/ 0 w 2467464"/>
                <a:gd name="connsiteY8" fmla="*/ 3380270 h 3392611"/>
                <a:gd name="connsiteX9" fmla="*/ 311978 w 2467464"/>
                <a:gd name="connsiteY9" fmla="*/ 2241080 h 3392611"/>
                <a:gd name="connsiteX10" fmla="*/ 1053189 w 2467464"/>
                <a:gd name="connsiteY10" fmla="*/ 800597 h 3392611"/>
                <a:gd name="connsiteX11" fmla="*/ 1628471 w 2467464"/>
                <a:gd name="connsiteY11" fmla="*/ 8585 h 3392611"/>
                <a:gd name="connsiteX0" fmla="*/ 1628471 w 2467464"/>
                <a:gd name="connsiteY0" fmla="*/ 8585 h 3392611"/>
                <a:gd name="connsiteX1" fmla="*/ 1952804 w 2467464"/>
                <a:gd name="connsiteY1" fmla="*/ 0 h 3392611"/>
                <a:gd name="connsiteX2" fmla="*/ 2440470 w 2467464"/>
                <a:gd name="connsiteY2" fmla="*/ 398614 h 3392611"/>
                <a:gd name="connsiteX3" fmla="*/ 2346270 w 2467464"/>
                <a:gd name="connsiteY3" fmla="*/ 1319861 h 3392611"/>
                <a:gd name="connsiteX4" fmla="*/ 1998878 w 2467464"/>
                <a:gd name="connsiteY4" fmla="*/ 1553375 h 3392611"/>
                <a:gd name="connsiteX5" fmla="*/ 1472218 w 2467464"/>
                <a:gd name="connsiteY5" fmla="*/ 2007148 h 3392611"/>
                <a:gd name="connsiteX6" fmla="*/ 1013800 w 2467464"/>
                <a:gd name="connsiteY6" fmla="*/ 2254414 h 3392611"/>
                <a:gd name="connsiteX7" fmla="*/ 84649 w 2467464"/>
                <a:gd name="connsiteY7" fmla="*/ 3392611 h 3392611"/>
                <a:gd name="connsiteX8" fmla="*/ 0 w 2467464"/>
                <a:gd name="connsiteY8" fmla="*/ 3380270 h 3392611"/>
                <a:gd name="connsiteX9" fmla="*/ 311978 w 2467464"/>
                <a:gd name="connsiteY9" fmla="*/ 2241080 h 3392611"/>
                <a:gd name="connsiteX10" fmla="*/ 1053189 w 2467464"/>
                <a:gd name="connsiteY10" fmla="*/ 800597 h 3392611"/>
                <a:gd name="connsiteX11" fmla="*/ 1628471 w 2467464"/>
                <a:gd name="connsiteY11" fmla="*/ 8585 h 3392611"/>
                <a:gd name="connsiteX0" fmla="*/ 1628471 w 2467464"/>
                <a:gd name="connsiteY0" fmla="*/ 8585 h 3380270"/>
                <a:gd name="connsiteX1" fmla="*/ 1952804 w 2467464"/>
                <a:gd name="connsiteY1" fmla="*/ 0 h 3380270"/>
                <a:gd name="connsiteX2" fmla="*/ 2440470 w 2467464"/>
                <a:gd name="connsiteY2" fmla="*/ 398614 h 3380270"/>
                <a:gd name="connsiteX3" fmla="*/ 2346270 w 2467464"/>
                <a:gd name="connsiteY3" fmla="*/ 1319861 h 3380270"/>
                <a:gd name="connsiteX4" fmla="*/ 1998878 w 2467464"/>
                <a:gd name="connsiteY4" fmla="*/ 1553375 h 3380270"/>
                <a:gd name="connsiteX5" fmla="*/ 1472218 w 2467464"/>
                <a:gd name="connsiteY5" fmla="*/ 2007148 h 3380270"/>
                <a:gd name="connsiteX6" fmla="*/ 1013800 w 2467464"/>
                <a:gd name="connsiteY6" fmla="*/ 2254414 h 3380270"/>
                <a:gd name="connsiteX7" fmla="*/ 592649 w 2467464"/>
                <a:gd name="connsiteY7" fmla="*/ 2468051 h 3380270"/>
                <a:gd name="connsiteX8" fmla="*/ 0 w 2467464"/>
                <a:gd name="connsiteY8" fmla="*/ 3380270 h 3380270"/>
                <a:gd name="connsiteX9" fmla="*/ 311978 w 2467464"/>
                <a:gd name="connsiteY9" fmla="*/ 2241080 h 3380270"/>
                <a:gd name="connsiteX10" fmla="*/ 1053189 w 2467464"/>
                <a:gd name="connsiteY10" fmla="*/ 800597 h 3380270"/>
                <a:gd name="connsiteX11" fmla="*/ 1628471 w 2467464"/>
                <a:gd name="connsiteY11" fmla="*/ 8585 h 3380270"/>
                <a:gd name="connsiteX0" fmla="*/ 1333831 w 2172824"/>
                <a:gd name="connsiteY0" fmla="*/ 8585 h 2608110"/>
                <a:gd name="connsiteX1" fmla="*/ 1658164 w 2172824"/>
                <a:gd name="connsiteY1" fmla="*/ 0 h 2608110"/>
                <a:gd name="connsiteX2" fmla="*/ 2145830 w 2172824"/>
                <a:gd name="connsiteY2" fmla="*/ 398614 h 2608110"/>
                <a:gd name="connsiteX3" fmla="*/ 2051630 w 2172824"/>
                <a:gd name="connsiteY3" fmla="*/ 1319861 h 2608110"/>
                <a:gd name="connsiteX4" fmla="*/ 1704238 w 2172824"/>
                <a:gd name="connsiteY4" fmla="*/ 1553375 h 2608110"/>
                <a:gd name="connsiteX5" fmla="*/ 1177578 w 2172824"/>
                <a:gd name="connsiteY5" fmla="*/ 2007148 h 2608110"/>
                <a:gd name="connsiteX6" fmla="*/ 719160 w 2172824"/>
                <a:gd name="connsiteY6" fmla="*/ 2254414 h 2608110"/>
                <a:gd name="connsiteX7" fmla="*/ 298009 w 2172824"/>
                <a:gd name="connsiteY7" fmla="*/ 2468051 h 2608110"/>
                <a:gd name="connsiteX8" fmla="*/ 0 w 2172824"/>
                <a:gd name="connsiteY8" fmla="*/ 2608110 h 2608110"/>
                <a:gd name="connsiteX9" fmla="*/ 17338 w 2172824"/>
                <a:gd name="connsiteY9" fmla="*/ 2241080 h 2608110"/>
                <a:gd name="connsiteX10" fmla="*/ 758549 w 2172824"/>
                <a:gd name="connsiteY10" fmla="*/ 800597 h 2608110"/>
                <a:gd name="connsiteX11" fmla="*/ 1333831 w 2172824"/>
                <a:gd name="connsiteY11" fmla="*/ 8585 h 2608110"/>
                <a:gd name="connsiteX0" fmla="*/ 1333831 w 2172824"/>
                <a:gd name="connsiteY0" fmla="*/ 8585 h 2608110"/>
                <a:gd name="connsiteX1" fmla="*/ 1658164 w 2172824"/>
                <a:gd name="connsiteY1" fmla="*/ 0 h 2608110"/>
                <a:gd name="connsiteX2" fmla="*/ 2145830 w 2172824"/>
                <a:gd name="connsiteY2" fmla="*/ 398614 h 2608110"/>
                <a:gd name="connsiteX3" fmla="*/ 2051630 w 2172824"/>
                <a:gd name="connsiteY3" fmla="*/ 1319861 h 2608110"/>
                <a:gd name="connsiteX4" fmla="*/ 1704238 w 2172824"/>
                <a:gd name="connsiteY4" fmla="*/ 1553375 h 2608110"/>
                <a:gd name="connsiteX5" fmla="*/ 1177578 w 2172824"/>
                <a:gd name="connsiteY5" fmla="*/ 2007148 h 2608110"/>
                <a:gd name="connsiteX6" fmla="*/ 719160 w 2172824"/>
                <a:gd name="connsiteY6" fmla="*/ 2254414 h 2608110"/>
                <a:gd name="connsiteX7" fmla="*/ 267529 w 2172824"/>
                <a:gd name="connsiteY7" fmla="*/ 2478211 h 2608110"/>
                <a:gd name="connsiteX8" fmla="*/ 0 w 2172824"/>
                <a:gd name="connsiteY8" fmla="*/ 2608110 h 2608110"/>
                <a:gd name="connsiteX9" fmla="*/ 17338 w 2172824"/>
                <a:gd name="connsiteY9" fmla="*/ 2241080 h 2608110"/>
                <a:gd name="connsiteX10" fmla="*/ 758549 w 2172824"/>
                <a:gd name="connsiteY10" fmla="*/ 800597 h 2608110"/>
                <a:gd name="connsiteX11" fmla="*/ 1333831 w 2172824"/>
                <a:gd name="connsiteY11" fmla="*/ 8585 h 2608110"/>
                <a:gd name="connsiteX0" fmla="*/ 1425271 w 2264264"/>
                <a:gd name="connsiteY0" fmla="*/ 8585 h 2618270"/>
                <a:gd name="connsiteX1" fmla="*/ 1749604 w 2264264"/>
                <a:gd name="connsiteY1" fmla="*/ 0 h 2618270"/>
                <a:gd name="connsiteX2" fmla="*/ 2237270 w 2264264"/>
                <a:gd name="connsiteY2" fmla="*/ 398614 h 2618270"/>
                <a:gd name="connsiteX3" fmla="*/ 2143070 w 2264264"/>
                <a:gd name="connsiteY3" fmla="*/ 1319861 h 2618270"/>
                <a:gd name="connsiteX4" fmla="*/ 1795678 w 2264264"/>
                <a:gd name="connsiteY4" fmla="*/ 1553375 h 2618270"/>
                <a:gd name="connsiteX5" fmla="*/ 1269018 w 2264264"/>
                <a:gd name="connsiteY5" fmla="*/ 2007148 h 2618270"/>
                <a:gd name="connsiteX6" fmla="*/ 810600 w 2264264"/>
                <a:gd name="connsiteY6" fmla="*/ 2254414 h 2618270"/>
                <a:gd name="connsiteX7" fmla="*/ 358969 w 2264264"/>
                <a:gd name="connsiteY7" fmla="*/ 2478211 h 2618270"/>
                <a:gd name="connsiteX8" fmla="*/ 0 w 2264264"/>
                <a:gd name="connsiteY8" fmla="*/ 2618270 h 2618270"/>
                <a:gd name="connsiteX9" fmla="*/ 108778 w 2264264"/>
                <a:gd name="connsiteY9" fmla="*/ 2241080 h 2618270"/>
                <a:gd name="connsiteX10" fmla="*/ 849989 w 2264264"/>
                <a:gd name="connsiteY10" fmla="*/ 800597 h 2618270"/>
                <a:gd name="connsiteX11" fmla="*/ 1425271 w 2264264"/>
                <a:gd name="connsiteY11" fmla="*/ 8585 h 2618270"/>
                <a:gd name="connsiteX0" fmla="*/ 1425271 w 2303149"/>
                <a:gd name="connsiteY0" fmla="*/ 8585 h 2618270"/>
                <a:gd name="connsiteX1" fmla="*/ 1749604 w 2303149"/>
                <a:gd name="connsiteY1" fmla="*/ 0 h 2618270"/>
                <a:gd name="connsiteX2" fmla="*/ 2237270 w 2303149"/>
                <a:gd name="connsiteY2" fmla="*/ 398614 h 2618270"/>
                <a:gd name="connsiteX3" fmla="*/ 2295470 w 2303149"/>
                <a:gd name="connsiteY3" fmla="*/ 862661 h 2618270"/>
                <a:gd name="connsiteX4" fmla="*/ 1795678 w 2303149"/>
                <a:gd name="connsiteY4" fmla="*/ 1553375 h 2618270"/>
                <a:gd name="connsiteX5" fmla="*/ 1269018 w 2303149"/>
                <a:gd name="connsiteY5" fmla="*/ 2007148 h 2618270"/>
                <a:gd name="connsiteX6" fmla="*/ 810600 w 2303149"/>
                <a:gd name="connsiteY6" fmla="*/ 2254414 h 2618270"/>
                <a:gd name="connsiteX7" fmla="*/ 358969 w 2303149"/>
                <a:gd name="connsiteY7" fmla="*/ 2478211 h 2618270"/>
                <a:gd name="connsiteX8" fmla="*/ 0 w 2303149"/>
                <a:gd name="connsiteY8" fmla="*/ 2618270 h 2618270"/>
                <a:gd name="connsiteX9" fmla="*/ 108778 w 2303149"/>
                <a:gd name="connsiteY9" fmla="*/ 2241080 h 2618270"/>
                <a:gd name="connsiteX10" fmla="*/ 849989 w 2303149"/>
                <a:gd name="connsiteY10" fmla="*/ 800597 h 2618270"/>
                <a:gd name="connsiteX11" fmla="*/ 1425271 w 2303149"/>
                <a:gd name="connsiteY11" fmla="*/ 8585 h 2618270"/>
                <a:gd name="connsiteX0" fmla="*/ 1425271 w 2303149"/>
                <a:gd name="connsiteY0" fmla="*/ 8585 h 2618270"/>
                <a:gd name="connsiteX1" fmla="*/ 1749604 w 2303149"/>
                <a:gd name="connsiteY1" fmla="*/ 0 h 2618270"/>
                <a:gd name="connsiteX2" fmla="*/ 2237270 w 2303149"/>
                <a:gd name="connsiteY2" fmla="*/ 398614 h 2618270"/>
                <a:gd name="connsiteX3" fmla="*/ 2295470 w 2303149"/>
                <a:gd name="connsiteY3" fmla="*/ 862661 h 2618270"/>
                <a:gd name="connsiteX4" fmla="*/ 2120798 w 2303149"/>
                <a:gd name="connsiteY4" fmla="*/ 1309535 h 2618270"/>
                <a:gd name="connsiteX5" fmla="*/ 1269018 w 2303149"/>
                <a:gd name="connsiteY5" fmla="*/ 2007148 h 2618270"/>
                <a:gd name="connsiteX6" fmla="*/ 810600 w 2303149"/>
                <a:gd name="connsiteY6" fmla="*/ 2254414 h 2618270"/>
                <a:gd name="connsiteX7" fmla="*/ 358969 w 2303149"/>
                <a:gd name="connsiteY7" fmla="*/ 2478211 h 2618270"/>
                <a:gd name="connsiteX8" fmla="*/ 0 w 2303149"/>
                <a:gd name="connsiteY8" fmla="*/ 2618270 h 2618270"/>
                <a:gd name="connsiteX9" fmla="*/ 108778 w 2303149"/>
                <a:gd name="connsiteY9" fmla="*/ 2241080 h 2618270"/>
                <a:gd name="connsiteX10" fmla="*/ 849989 w 2303149"/>
                <a:gd name="connsiteY10" fmla="*/ 800597 h 2618270"/>
                <a:gd name="connsiteX11" fmla="*/ 1425271 w 2303149"/>
                <a:gd name="connsiteY11" fmla="*/ 8585 h 2618270"/>
                <a:gd name="connsiteX0" fmla="*/ 1425271 w 2303149"/>
                <a:gd name="connsiteY0" fmla="*/ 8585 h 2618270"/>
                <a:gd name="connsiteX1" fmla="*/ 1749604 w 2303149"/>
                <a:gd name="connsiteY1" fmla="*/ 0 h 2618270"/>
                <a:gd name="connsiteX2" fmla="*/ 2237270 w 2303149"/>
                <a:gd name="connsiteY2" fmla="*/ 398614 h 2618270"/>
                <a:gd name="connsiteX3" fmla="*/ 2295470 w 2303149"/>
                <a:gd name="connsiteY3" fmla="*/ 862661 h 2618270"/>
                <a:gd name="connsiteX4" fmla="*/ 2120798 w 2303149"/>
                <a:gd name="connsiteY4" fmla="*/ 1309535 h 2618270"/>
                <a:gd name="connsiteX5" fmla="*/ 1269018 w 2303149"/>
                <a:gd name="connsiteY5" fmla="*/ 2007148 h 2618270"/>
                <a:gd name="connsiteX6" fmla="*/ 810600 w 2303149"/>
                <a:gd name="connsiteY6" fmla="*/ 2254414 h 2618270"/>
                <a:gd name="connsiteX7" fmla="*/ 287849 w 2303149"/>
                <a:gd name="connsiteY7" fmla="*/ 2559491 h 2618270"/>
                <a:gd name="connsiteX8" fmla="*/ 0 w 2303149"/>
                <a:gd name="connsiteY8" fmla="*/ 2618270 h 2618270"/>
                <a:gd name="connsiteX9" fmla="*/ 108778 w 2303149"/>
                <a:gd name="connsiteY9" fmla="*/ 2241080 h 2618270"/>
                <a:gd name="connsiteX10" fmla="*/ 849989 w 2303149"/>
                <a:gd name="connsiteY10" fmla="*/ 800597 h 2618270"/>
                <a:gd name="connsiteX11" fmla="*/ 1425271 w 2303149"/>
                <a:gd name="connsiteY11" fmla="*/ 8585 h 2618270"/>
                <a:gd name="connsiteX0" fmla="*/ 1628471 w 2506349"/>
                <a:gd name="connsiteY0" fmla="*/ 8585 h 3380270"/>
                <a:gd name="connsiteX1" fmla="*/ 1952804 w 2506349"/>
                <a:gd name="connsiteY1" fmla="*/ 0 h 3380270"/>
                <a:gd name="connsiteX2" fmla="*/ 2440470 w 2506349"/>
                <a:gd name="connsiteY2" fmla="*/ 398614 h 3380270"/>
                <a:gd name="connsiteX3" fmla="*/ 2498670 w 2506349"/>
                <a:gd name="connsiteY3" fmla="*/ 862661 h 3380270"/>
                <a:gd name="connsiteX4" fmla="*/ 2323998 w 2506349"/>
                <a:gd name="connsiteY4" fmla="*/ 1309535 h 3380270"/>
                <a:gd name="connsiteX5" fmla="*/ 1472218 w 2506349"/>
                <a:gd name="connsiteY5" fmla="*/ 2007148 h 3380270"/>
                <a:gd name="connsiteX6" fmla="*/ 1013800 w 2506349"/>
                <a:gd name="connsiteY6" fmla="*/ 2254414 h 3380270"/>
                <a:gd name="connsiteX7" fmla="*/ 491049 w 2506349"/>
                <a:gd name="connsiteY7" fmla="*/ 2559491 h 3380270"/>
                <a:gd name="connsiteX8" fmla="*/ 0 w 2506349"/>
                <a:gd name="connsiteY8" fmla="*/ 3380270 h 3380270"/>
                <a:gd name="connsiteX9" fmla="*/ 311978 w 2506349"/>
                <a:gd name="connsiteY9" fmla="*/ 2241080 h 3380270"/>
                <a:gd name="connsiteX10" fmla="*/ 1053189 w 2506349"/>
                <a:gd name="connsiteY10" fmla="*/ 800597 h 3380270"/>
                <a:gd name="connsiteX11" fmla="*/ 1628471 w 2506349"/>
                <a:gd name="connsiteY11" fmla="*/ 8585 h 3380270"/>
                <a:gd name="connsiteX0" fmla="*/ 1628471 w 2506349"/>
                <a:gd name="connsiteY0" fmla="*/ 8585 h 3402771"/>
                <a:gd name="connsiteX1" fmla="*/ 1952804 w 2506349"/>
                <a:gd name="connsiteY1" fmla="*/ 0 h 3402771"/>
                <a:gd name="connsiteX2" fmla="*/ 2440470 w 2506349"/>
                <a:gd name="connsiteY2" fmla="*/ 398614 h 3402771"/>
                <a:gd name="connsiteX3" fmla="*/ 2498670 w 2506349"/>
                <a:gd name="connsiteY3" fmla="*/ 862661 h 3402771"/>
                <a:gd name="connsiteX4" fmla="*/ 2323998 w 2506349"/>
                <a:gd name="connsiteY4" fmla="*/ 1309535 h 3402771"/>
                <a:gd name="connsiteX5" fmla="*/ 1472218 w 2506349"/>
                <a:gd name="connsiteY5" fmla="*/ 2007148 h 3402771"/>
                <a:gd name="connsiteX6" fmla="*/ 1013800 w 2506349"/>
                <a:gd name="connsiteY6" fmla="*/ 2254414 h 3402771"/>
                <a:gd name="connsiteX7" fmla="*/ 816169 w 2506349"/>
                <a:gd name="connsiteY7" fmla="*/ 3402771 h 3402771"/>
                <a:gd name="connsiteX8" fmla="*/ 0 w 2506349"/>
                <a:gd name="connsiteY8" fmla="*/ 3380270 h 3402771"/>
                <a:gd name="connsiteX9" fmla="*/ 311978 w 2506349"/>
                <a:gd name="connsiteY9" fmla="*/ 2241080 h 3402771"/>
                <a:gd name="connsiteX10" fmla="*/ 1053189 w 2506349"/>
                <a:gd name="connsiteY10" fmla="*/ 800597 h 3402771"/>
                <a:gd name="connsiteX11" fmla="*/ 1628471 w 2506349"/>
                <a:gd name="connsiteY11" fmla="*/ 8585 h 3402771"/>
                <a:gd name="connsiteX0" fmla="*/ 1628471 w 2506349"/>
                <a:gd name="connsiteY0" fmla="*/ 8585 h 3402771"/>
                <a:gd name="connsiteX1" fmla="*/ 1952804 w 2506349"/>
                <a:gd name="connsiteY1" fmla="*/ 0 h 3402771"/>
                <a:gd name="connsiteX2" fmla="*/ 2440470 w 2506349"/>
                <a:gd name="connsiteY2" fmla="*/ 398614 h 3402771"/>
                <a:gd name="connsiteX3" fmla="*/ 2498670 w 2506349"/>
                <a:gd name="connsiteY3" fmla="*/ 862661 h 3402771"/>
                <a:gd name="connsiteX4" fmla="*/ 2323998 w 2506349"/>
                <a:gd name="connsiteY4" fmla="*/ 1309535 h 3402771"/>
                <a:gd name="connsiteX5" fmla="*/ 1472218 w 2506349"/>
                <a:gd name="connsiteY5" fmla="*/ 2007148 h 3402771"/>
                <a:gd name="connsiteX6" fmla="*/ 1440520 w 2506349"/>
                <a:gd name="connsiteY6" fmla="*/ 2955454 h 3402771"/>
                <a:gd name="connsiteX7" fmla="*/ 816169 w 2506349"/>
                <a:gd name="connsiteY7" fmla="*/ 3402771 h 3402771"/>
                <a:gd name="connsiteX8" fmla="*/ 0 w 2506349"/>
                <a:gd name="connsiteY8" fmla="*/ 3380270 h 3402771"/>
                <a:gd name="connsiteX9" fmla="*/ 311978 w 2506349"/>
                <a:gd name="connsiteY9" fmla="*/ 2241080 h 3402771"/>
                <a:gd name="connsiteX10" fmla="*/ 1053189 w 2506349"/>
                <a:gd name="connsiteY10" fmla="*/ 800597 h 3402771"/>
                <a:gd name="connsiteX11" fmla="*/ 1628471 w 2506349"/>
                <a:gd name="connsiteY11" fmla="*/ 8585 h 3402771"/>
                <a:gd name="connsiteX0" fmla="*/ 1628471 w 2506349"/>
                <a:gd name="connsiteY0" fmla="*/ 8585 h 3402771"/>
                <a:gd name="connsiteX1" fmla="*/ 1952804 w 2506349"/>
                <a:gd name="connsiteY1" fmla="*/ 0 h 3402771"/>
                <a:gd name="connsiteX2" fmla="*/ 2440470 w 2506349"/>
                <a:gd name="connsiteY2" fmla="*/ 398614 h 3402771"/>
                <a:gd name="connsiteX3" fmla="*/ 2498670 w 2506349"/>
                <a:gd name="connsiteY3" fmla="*/ 862661 h 3402771"/>
                <a:gd name="connsiteX4" fmla="*/ 2323998 w 2506349"/>
                <a:gd name="connsiteY4" fmla="*/ 1309535 h 3402771"/>
                <a:gd name="connsiteX5" fmla="*/ 2274858 w 2506349"/>
                <a:gd name="connsiteY5" fmla="*/ 2149388 h 3402771"/>
                <a:gd name="connsiteX6" fmla="*/ 1440520 w 2506349"/>
                <a:gd name="connsiteY6" fmla="*/ 2955454 h 3402771"/>
                <a:gd name="connsiteX7" fmla="*/ 816169 w 2506349"/>
                <a:gd name="connsiteY7" fmla="*/ 3402771 h 3402771"/>
                <a:gd name="connsiteX8" fmla="*/ 0 w 2506349"/>
                <a:gd name="connsiteY8" fmla="*/ 3380270 h 3402771"/>
                <a:gd name="connsiteX9" fmla="*/ 311978 w 2506349"/>
                <a:gd name="connsiteY9" fmla="*/ 2241080 h 3402771"/>
                <a:gd name="connsiteX10" fmla="*/ 1053189 w 2506349"/>
                <a:gd name="connsiteY10" fmla="*/ 800597 h 3402771"/>
                <a:gd name="connsiteX11" fmla="*/ 1628471 w 2506349"/>
                <a:gd name="connsiteY11" fmla="*/ 8585 h 3402771"/>
                <a:gd name="connsiteX0" fmla="*/ 1628471 w 2517038"/>
                <a:gd name="connsiteY0" fmla="*/ 8585 h 3402771"/>
                <a:gd name="connsiteX1" fmla="*/ 1952804 w 2517038"/>
                <a:gd name="connsiteY1" fmla="*/ 0 h 3402771"/>
                <a:gd name="connsiteX2" fmla="*/ 2440470 w 2517038"/>
                <a:gd name="connsiteY2" fmla="*/ 398614 h 3402771"/>
                <a:gd name="connsiteX3" fmla="*/ 2498670 w 2517038"/>
                <a:gd name="connsiteY3" fmla="*/ 862661 h 3402771"/>
                <a:gd name="connsiteX4" fmla="*/ 2517038 w 2517038"/>
                <a:gd name="connsiteY4" fmla="*/ 1319695 h 3402771"/>
                <a:gd name="connsiteX5" fmla="*/ 2274858 w 2517038"/>
                <a:gd name="connsiteY5" fmla="*/ 2149388 h 3402771"/>
                <a:gd name="connsiteX6" fmla="*/ 1440520 w 2517038"/>
                <a:gd name="connsiteY6" fmla="*/ 2955454 h 3402771"/>
                <a:gd name="connsiteX7" fmla="*/ 816169 w 2517038"/>
                <a:gd name="connsiteY7" fmla="*/ 3402771 h 3402771"/>
                <a:gd name="connsiteX8" fmla="*/ 0 w 2517038"/>
                <a:gd name="connsiteY8" fmla="*/ 3380270 h 3402771"/>
                <a:gd name="connsiteX9" fmla="*/ 311978 w 2517038"/>
                <a:gd name="connsiteY9" fmla="*/ 2241080 h 3402771"/>
                <a:gd name="connsiteX10" fmla="*/ 1053189 w 2517038"/>
                <a:gd name="connsiteY10" fmla="*/ 800597 h 3402771"/>
                <a:gd name="connsiteX11" fmla="*/ 1628471 w 2517038"/>
                <a:gd name="connsiteY11" fmla="*/ 8585 h 3402771"/>
                <a:gd name="connsiteX0" fmla="*/ 1628471 w 2517038"/>
                <a:gd name="connsiteY0" fmla="*/ 8585 h 3402771"/>
                <a:gd name="connsiteX1" fmla="*/ 1952804 w 2517038"/>
                <a:gd name="connsiteY1" fmla="*/ 0 h 3402771"/>
                <a:gd name="connsiteX2" fmla="*/ 2440470 w 2517038"/>
                <a:gd name="connsiteY2" fmla="*/ 398614 h 3402771"/>
                <a:gd name="connsiteX3" fmla="*/ 2498670 w 2517038"/>
                <a:gd name="connsiteY3" fmla="*/ 862661 h 3402771"/>
                <a:gd name="connsiteX4" fmla="*/ 2517038 w 2517038"/>
                <a:gd name="connsiteY4" fmla="*/ 1319695 h 3402771"/>
                <a:gd name="connsiteX5" fmla="*/ 2396777 w 2517038"/>
                <a:gd name="connsiteY5" fmla="*/ 1722668 h 3402771"/>
                <a:gd name="connsiteX6" fmla="*/ 2274858 w 2517038"/>
                <a:gd name="connsiteY6" fmla="*/ 2149388 h 3402771"/>
                <a:gd name="connsiteX7" fmla="*/ 1440520 w 2517038"/>
                <a:gd name="connsiteY7" fmla="*/ 2955454 h 3402771"/>
                <a:gd name="connsiteX8" fmla="*/ 816169 w 2517038"/>
                <a:gd name="connsiteY8" fmla="*/ 3402771 h 3402771"/>
                <a:gd name="connsiteX9" fmla="*/ 0 w 2517038"/>
                <a:gd name="connsiteY9" fmla="*/ 3380270 h 3402771"/>
                <a:gd name="connsiteX10" fmla="*/ 311978 w 2517038"/>
                <a:gd name="connsiteY10" fmla="*/ 2241080 h 3402771"/>
                <a:gd name="connsiteX11" fmla="*/ 1053189 w 2517038"/>
                <a:gd name="connsiteY11" fmla="*/ 800597 h 3402771"/>
                <a:gd name="connsiteX12" fmla="*/ 1628471 w 2517038"/>
                <a:gd name="connsiteY12" fmla="*/ 8585 h 3402771"/>
                <a:gd name="connsiteX0" fmla="*/ 1628471 w 2517038"/>
                <a:gd name="connsiteY0" fmla="*/ 8585 h 3402771"/>
                <a:gd name="connsiteX1" fmla="*/ 1952804 w 2517038"/>
                <a:gd name="connsiteY1" fmla="*/ 0 h 3402771"/>
                <a:gd name="connsiteX2" fmla="*/ 2440470 w 2517038"/>
                <a:gd name="connsiteY2" fmla="*/ 398614 h 3402771"/>
                <a:gd name="connsiteX3" fmla="*/ 2498670 w 2517038"/>
                <a:gd name="connsiteY3" fmla="*/ 862661 h 3402771"/>
                <a:gd name="connsiteX4" fmla="*/ 2517038 w 2517038"/>
                <a:gd name="connsiteY4" fmla="*/ 1319695 h 3402771"/>
                <a:gd name="connsiteX5" fmla="*/ 2467897 w 2517038"/>
                <a:gd name="connsiteY5" fmla="*/ 1722668 h 3402771"/>
                <a:gd name="connsiteX6" fmla="*/ 2274858 w 2517038"/>
                <a:gd name="connsiteY6" fmla="*/ 2149388 h 3402771"/>
                <a:gd name="connsiteX7" fmla="*/ 1440520 w 2517038"/>
                <a:gd name="connsiteY7" fmla="*/ 2955454 h 3402771"/>
                <a:gd name="connsiteX8" fmla="*/ 816169 w 2517038"/>
                <a:gd name="connsiteY8" fmla="*/ 3402771 h 3402771"/>
                <a:gd name="connsiteX9" fmla="*/ 0 w 2517038"/>
                <a:gd name="connsiteY9" fmla="*/ 3380270 h 3402771"/>
                <a:gd name="connsiteX10" fmla="*/ 311978 w 2517038"/>
                <a:gd name="connsiteY10" fmla="*/ 2241080 h 3402771"/>
                <a:gd name="connsiteX11" fmla="*/ 1053189 w 2517038"/>
                <a:gd name="connsiteY11" fmla="*/ 800597 h 3402771"/>
                <a:gd name="connsiteX12" fmla="*/ 1628471 w 2517038"/>
                <a:gd name="connsiteY12" fmla="*/ 8585 h 3402771"/>
                <a:gd name="connsiteX0" fmla="*/ 1628471 w 2517038"/>
                <a:gd name="connsiteY0" fmla="*/ 8585 h 3393978"/>
                <a:gd name="connsiteX1" fmla="*/ 1952804 w 2517038"/>
                <a:gd name="connsiteY1" fmla="*/ 0 h 3393978"/>
                <a:gd name="connsiteX2" fmla="*/ 2440470 w 2517038"/>
                <a:gd name="connsiteY2" fmla="*/ 398614 h 3393978"/>
                <a:gd name="connsiteX3" fmla="*/ 2498670 w 2517038"/>
                <a:gd name="connsiteY3" fmla="*/ 862661 h 3393978"/>
                <a:gd name="connsiteX4" fmla="*/ 2517038 w 2517038"/>
                <a:gd name="connsiteY4" fmla="*/ 1319695 h 3393978"/>
                <a:gd name="connsiteX5" fmla="*/ 2467897 w 2517038"/>
                <a:gd name="connsiteY5" fmla="*/ 1722668 h 3393978"/>
                <a:gd name="connsiteX6" fmla="*/ 2274858 w 2517038"/>
                <a:gd name="connsiteY6" fmla="*/ 2149388 h 3393978"/>
                <a:gd name="connsiteX7" fmla="*/ 1440520 w 2517038"/>
                <a:gd name="connsiteY7" fmla="*/ 2955454 h 3393978"/>
                <a:gd name="connsiteX8" fmla="*/ 1282162 w 2517038"/>
                <a:gd name="connsiteY8" fmla="*/ 3393978 h 3393978"/>
                <a:gd name="connsiteX9" fmla="*/ 0 w 2517038"/>
                <a:gd name="connsiteY9" fmla="*/ 3380270 h 3393978"/>
                <a:gd name="connsiteX10" fmla="*/ 311978 w 2517038"/>
                <a:gd name="connsiteY10" fmla="*/ 2241080 h 3393978"/>
                <a:gd name="connsiteX11" fmla="*/ 1053189 w 2517038"/>
                <a:gd name="connsiteY11" fmla="*/ 800597 h 3393978"/>
                <a:gd name="connsiteX12" fmla="*/ 1628471 w 2517038"/>
                <a:gd name="connsiteY12" fmla="*/ 8585 h 3393978"/>
                <a:gd name="connsiteX0" fmla="*/ 1628471 w 2517038"/>
                <a:gd name="connsiteY0" fmla="*/ 8585 h 3393978"/>
                <a:gd name="connsiteX1" fmla="*/ 1952804 w 2517038"/>
                <a:gd name="connsiteY1" fmla="*/ 0 h 3393978"/>
                <a:gd name="connsiteX2" fmla="*/ 2440470 w 2517038"/>
                <a:gd name="connsiteY2" fmla="*/ 398614 h 3393978"/>
                <a:gd name="connsiteX3" fmla="*/ 2498670 w 2517038"/>
                <a:gd name="connsiteY3" fmla="*/ 862661 h 3393978"/>
                <a:gd name="connsiteX4" fmla="*/ 2517038 w 2517038"/>
                <a:gd name="connsiteY4" fmla="*/ 1319695 h 3393978"/>
                <a:gd name="connsiteX5" fmla="*/ 2467897 w 2517038"/>
                <a:gd name="connsiteY5" fmla="*/ 1722668 h 3393978"/>
                <a:gd name="connsiteX6" fmla="*/ 2274858 w 2517038"/>
                <a:gd name="connsiteY6" fmla="*/ 2149388 h 3393978"/>
                <a:gd name="connsiteX7" fmla="*/ 1809797 w 2517038"/>
                <a:gd name="connsiteY7" fmla="*/ 2973039 h 3393978"/>
                <a:gd name="connsiteX8" fmla="*/ 1282162 w 2517038"/>
                <a:gd name="connsiteY8" fmla="*/ 3393978 h 3393978"/>
                <a:gd name="connsiteX9" fmla="*/ 0 w 2517038"/>
                <a:gd name="connsiteY9" fmla="*/ 3380270 h 3393978"/>
                <a:gd name="connsiteX10" fmla="*/ 311978 w 2517038"/>
                <a:gd name="connsiteY10" fmla="*/ 2241080 h 3393978"/>
                <a:gd name="connsiteX11" fmla="*/ 1053189 w 2517038"/>
                <a:gd name="connsiteY11" fmla="*/ 800597 h 3393978"/>
                <a:gd name="connsiteX12" fmla="*/ 1628471 w 2517038"/>
                <a:gd name="connsiteY12" fmla="*/ 8585 h 3393978"/>
                <a:gd name="connsiteX0" fmla="*/ 1628471 w 2517038"/>
                <a:gd name="connsiteY0" fmla="*/ 8585 h 3393978"/>
                <a:gd name="connsiteX1" fmla="*/ 1952804 w 2517038"/>
                <a:gd name="connsiteY1" fmla="*/ 0 h 3393978"/>
                <a:gd name="connsiteX2" fmla="*/ 2440470 w 2517038"/>
                <a:gd name="connsiteY2" fmla="*/ 398614 h 3393978"/>
                <a:gd name="connsiteX3" fmla="*/ 2498670 w 2517038"/>
                <a:gd name="connsiteY3" fmla="*/ 862661 h 3393978"/>
                <a:gd name="connsiteX4" fmla="*/ 2517038 w 2517038"/>
                <a:gd name="connsiteY4" fmla="*/ 1319695 h 3393978"/>
                <a:gd name="connsiteX5" fmla="*/ 2467897 w 2517038"/>
                <a:gd name="connsiteY5" fmla="*/ 1722668 h 3393978"/>
                <a:gd name="connsiteX6" fmla="*/ 2433119 w 2517038"/>
                <a:gd name="connsiteY6" fmla="*/ 2123011 h 3393978"/>
                <a:gd name="connsiteX7" fmla="*/ 1809797 w 2517038"/>
                <a:gd name="connsiteY7" fmla="*/ 2973039 h 3393978"/>
                <a:gd name="connsiteX8" fmla="*/ 1282162 w 2517038"/>
                <a:gd name="connsiteY8" fmla="*/ 3393978 h 3393978"/>
                <a:gd name="connsiteX9" fmla="*/ 0 w 2517038"/>
                <a:gd name="connsiteY9" fmla="*/ 3380270 h 3393978"/>
                <a:gd name="connsiteX10" fmla="*/ 311978 w 2517038"/>
                <a:gd name="connsiteY10" fmla="*/ 2241080 h 3393978"/>
                <a:gd name="connsiteX11" fmla="*/ 1053189 w 2517038"/>
                <a:gd name="connsiteY11" fmla="*/ 800597 h 3393978"/>
                <a:gd name="connsiteX12" fmla="*/ 1628471 w 2517038"/>
                <a:gd name="connsiteY12" fmla="*/ 8585 h 3393978"/>
                <a:gd name="connsiteX0" fmla="*/ 1628471 w 2517038"/>
                <a:gd name="connsiteY0" fmla="*/ 8585 h 3393978"/>
                <a:gd name="connsiteX1" fmla="*/ 1952804 w 2517038"/>
                <a:gd name="connsiteY1" fmla="*/ 0 h 3393978"/>
                <a:gd name="connsiteX2" fmla="*/ 2440470 w 2517038"/>
                <a:gd name="connsiteY2" fmla="*/ 398614 h 3393978"/>
                <a:gd name="connsiteX3" fmla="*/ 2498670 w 2517038"/>
                <a:gd name="connsiteY3" fmla="*/ 862661 h 3393978"/>
                <a:gd name="connsiteX4" fmla="*/ 2517038 w 2517038"/>
                <a:gd name="connsiteY4" fmla="*/ 1319695 h 3393978"/>
                <a:gd name="connsiteX5" fmla="*/ 2467897 w 2517038"/>
                <a:gd name="connsiteY5" fmla="*/ 1722668 h 3393978"/>
                <a:gd name="connsiteX6" fmla="*/ 2415534 w 2517038"/>
                <a:gd name="connsiteY6" fmla="*/ 2114219 h 3393978"/>
                <a:gd name="connsiteX7" fmla="*/ 1809797 w 2517038"/>
                <a:gd name="connsiteY7" fmla="*/ 2973039 h 3393978"/>
                <a:gd name="connsiteX8" fmla="*/ 1282162 w 2517038"/>
                <a:gd name="connsiteY8" fmla="*/ 3393978 h 3393978"/>
                <a:gd name="connsiteX9" fmla="*/ 0 w 2517038"/>
                <a:gd name="connsiteY9" fmla="*/ 3380270 h 3393978"/>
                <a:gd name="connsiteX10" fmla="*/ 311978 w 2517038"/>
                <a:gd name="connsiteY10" fmla="*/ 2241080 h 3393978"/>
                <a:gd name="connsiteX11" fmla="*/ 1053189 w 2517038"/>
                <a:gd name="connsiteY11" fmla="*/ 800597 h 3393978"/>
                <a:gd name="connsiteX12" fmla="*/ 1628471 w 2517038"/>
                <a:gd name="connsiteY12" fmla="*/ 8585 h 3393978"/>
                <a:gd name="connsiteX0" fmla="*/ 1628471 w 2517038"/>
                <a:gd name="connsiteY0" fmla="*/ 8585 h 3393978"/>
                <a:gd name="connsiteX1" fmla="*/ 1952804 w 2517038"/>
                <a:gd name="connsiteY1" fmla="*/ 0 h 3393978"/>
                <a:gd name="connsiteX2" fmla="*/ 2440470 w 2517038"/>
                <a:gd name="connsiteY2" fmla="*/ 398614 h 3393978"/>
                <a:gd name="connsiteX3" fmla="*/ 2498670 w 2517038"/>
                <a:gd name="connsiteY3" fmla="*/ 862661 h 3393978"/>
                <a:gd name="connsiteX4" fmla="*/ 2517038 w 2517038"/>
                <a:gd name="connsiteY4" fmla="*/ 1319695 h 3393978"/>
                <a:gd name="connsiteX5" fmla="*/ 2467897 w 2517038"/>
                <a:gd name="connsiteY5" fmla="*/ 1722668 h 3393978"/>
                <a:gd name="connsiteX6" fmla="*/ 2415534 w 2517038"/>
                <a:gd name="connsiteY6" fmla="*/ 2114219 h 3393978"/>
                <a:gd name="connsiteX7" fmla="*/ 2214243 w 2517038"/>
                <a:gd name="connsiteY7" fmla="*/ 2603762 h 3393978"/>
                <a:gd name="connsiteX8" fmla="*/ 1282162 w 2517038"/>
                <a:gd name="connsiteY8" fmla="*/ 3393978 h 3393978"/>
                <a:gd name="connsiteX9" fmla="*/ 0 w 2517038"/>
                <a:gd name="connsiteY9" fmla="*/ 3380270 h 3393978"/>
                <a:gd name="connsiteX10" fmla="*/ 311978 w 2517038"/>
                <a:gd name="connsiteY10" fmla="*/ 2241080 h 3393978"/>
                <a:gd name="connsiteX11" fmla="*/ 1053189 w 2517038"/>
                <a:gd name="connsiteY11" fmla="*/ 800597 h 3393978"/>
                <a:gd name="connsiteX12" fmla="*/ 1628471 w 2517038"/>
                <a:gd name="connsiteY12" fmla="*/ 8585 h 3393978"/>
                <a:gd name="connsiteX0" fmla="*/ 1628471 w 2517038"/>
                <a:gd name="connsiteY0" fmla="*/ 8585 h 3393978"/>
                <a:gd name="connsiteX1" fmla="*/ 1952804 w 2517038"/>
                <a:gd name="connsiteY1" fmla="*/ 0 h 3393978"/>
                <a:gd name="connsiteX2" fmla="*/ 2440470 w 2517038"/>
                <a:gd name="connsiteY2" fmla="*/ 398614 h 3393978"/>
                <a:gd name="connsiteX3" fmla="*/ 2498670 w 2517038"/>
                <a:gd name="connsiteY3" fmla="*/ 862661 h 3393978"/>
                <a:gd name="connsiteX4" fmla="*/ 2517038 w 2517038"/>
                <a:gd name="connsiteY4" fmla="*/ 1319695 h 3393978"/>
                <a:gd name="connsiteX5" fmla="*/ 2467897 w 2517038"/>
                <a:gd name="connsiteY5" fmla="*/ 1722668 h 3393978"/>
                <a:gd name="connsiteX6" fmla="*/ 2397950 w 2517038"/>
                <a:gd name="connsiteY6" fmla="*/ 2158181 h 3393978"/>
                <a:gd name="connsiteX7" fmla="*/ 2214243 w 2517038"/>
                <a:gd name="connsiteY7" fmla="*/ 2603762 h 3393978"/>
                <a:gd name="connsiteX8" fmla="*/ 1282162 w 2517038"/>
                <a:gd name="connsiteY8" fmla="*/ 3393978 h 3393978"/>
                <a:gd name="connsiteX9" fmla="*/ 0 w 2517038"/>
                <a:gd name="connsiteY9" fmla="*/ 3380270 h 3393978"/>
                <a:gd name="connsiteX10" fmla="*/ 311978 w 2517038"/>
                <a:gd name="connsiteY10" fmla="*/ 2241080 h 3393978"/>
                <a:gd name="connsiteX11" fmla="*/ 1053189 w 2517038"/>
                <a:gd name="connsiteY11" fmla="*/ 800597 h 3393978"/>
                <a:gd name="connsiteX12" fmla="*/ 1628471 w 2517038"/>
                <a:gd name="connsiteY12" fmla="*/ 8585 h 3393978"/>
                <a:gd name="connsiteX0" fmla="*/ 1628471 w 2517038"/>
                <a:gd name="connsiteY0" fmla="*/ 8585 h 3385186"/>
                <a:gd name="connsiteX1" fmla="*/ 1952804 w 2517038"/>
                <a:gd name="connsiteY1" fmla="*/ 0 h 3385186"/>
                <a:gd name="connsiteX2" fmla="*/ 2440470 w 2517038"/>
                <a:gd name="connsiteY2" fmla="*/ 398614 h 3385186"/>
                <a:gd name="connsiteX3" fmla="*/ 2498670 w 2517038"/>
                <a:gd name="connsiteY3" fmla="*/ 862661 h 3385186"/>
                <a:gd name="connsiteX4" fmla="*/ 2517038 w 2517038"/>
                <a:gd name="connsiteY4" fmla="*/ 1319695 h 3385186"/>
                <a:gd name="connsiteX5" fmla="*/ 2467897 w 2517038"/>
                <a:gd name="connsiteY5" fmla="*/ 1722668 h 3385186"/>
                <a:gd name="connsiteX6" fmla="*/ 2397950 w 2517038"/>
                <a:gd name="connsiteY6" fmla="*/ 2158181 h 3385186"/>
                <a:gd name="connsiteX7" fmla="*/ 2214243 w 2517038"/>
                <a:gd name="connsiteY7" fmla="*/ 2603762 h 3385186"/>
                <a:gd name="connsiteX8" fmla="*/ 1800908 w 2517038"/>
                <a:gd name="connsiteY8" fmla="*/ 3385186 h 3385186"/>
                <a:gd name="connsiteX9" fmla="*/ 0 w 2517038"/>
                <a:gd name="connsiteY9" fmla="*/ 3380270 h 3385186"/>
                <a:gd name="connsiteX10" fmla="*/ 311978 w 2517038"/>
                <a:gd name="connsiteY10" fmla="*/ 2241080 h 3385186"/>
                <a:gd name="connsiteX11" fmla="*/ 1053189 w 2517038"/>
                <a:gd name="connsiteY11" fmla="*/ 800597 h 3385186"/>
                <a:gd name="connsiteX12" fmla="*/ 1628471 w 2517038"/>
                <a:gd name="connsiteY12" fmla="*/ 8585 h 3385186"/>
                <a:gd name="connsiteX0" fmla="*/ 1628471 w 2517038"/>
                <a:gd name="connsiteY0" fmla="*/ 8585 h 3385186"/>
                <a:gd name="connsiteX1" fmla="*/ 1952804 w 2517038"/>
                <a:gd name="connsiteY1" fmla="*/ 0 h 3385186"/>
                <a:gd name="connsiteX2" fmla="*/ 2440470 w 2517038"/>
                <a:gd name="connsiteY2" fmla="*/ 398614 h 3385186"/>
                <a:gd name="connsiteX3" fmla="*/ 2498670 w 2517038"/>
                <a:gd name="connsiteY3" fmla="*/ 862661 h 3385186"/>
                <a:gd name="connsiteX4" fmla="*/ 2517038 w 2517038"/>
                <a:gd name="connsiteY4" fmla="*/ 1319695 h 3385186"/>
                <a:gd name="connsiteX5" fmla="*/ 2467897 w 2517038"/>
                <a:gd name="connsiteY5" fmla="*/ 1722668 h 3385186"/>
                <a:gd name="connsiteX6" fmla="*/ 2397950 w 2517038"/>
                <a:gd name="connsiteY6" fmla="*/ 2158181 h 3385186"/>
                <a:gd name="connsiteX7" fmla="*/ 2275789 w 2517038"/>
                <a:gd name="connsiteY7" fmla="*/ 2981831 h 3385186"/>
                <a:gd name="connsiteX8" fmla="*/ 1800908 w 2517038"/>
                <a:gd name="connsiteY8" fmla="*/ 3385186 h 3385186"/>
                <a:gd name="connsiteX9" fmla="*/ 0 w 2517038"/>
                <a:gd name="connsiteY9" fmla="*/ 3380270 h 3385186"/>
                <a:gd name="connsiteX10" fmla="*/ 311978 w 2517038"/>
                <a:gd name="connsiteY10" fmla="*/ 2241080 h 3385186"/>
                <a:gd name="connsiteX11" fmla="*/ 1053189 w 2517038"/>
                <a:gd name="connsiteY11" fmla="*/ 800597 h 3385186"/>
                <a:gd name="connsiteX12" fmla="*/ 1628471 w 2517038"/>
                <a:gd name="connsiteY12" fmla="*/ 8585 h 3385186"/>
                <a:gd name="connsiteX0" fmla="*/ 1628471 w 2517038"/>
                <a:gd name="connsiteY0" fmla="*/ 8585 h 3385186"/>
                <a:gd name="connsiteX1" fmla="*/ 1952804 w 2517038"/>
                <a:gd name="connsiteY1" fmla="*/ 0 h 3385186"/>
                <a:gd name="connsiteX2" fmla="*/ 2440470 w 2517038"/>
                <a:gd name="connsiteY2" fmla="*/ 398614 h 3385186"/>
                <a:gd name="connsiteX3" fmla="*/ 2498670 w 2517038"/>
                <a:gd name="connsiteY3" fmla="*/ 862661 h 3385186"/>
                <a:gd name="connsiteX4" fmla="*/ 2517038 w 2517038"/>
                <a:gd name="connsiteY4" fmla="*/ 1319695 h 3385186"/>
                <a:gd name="connsiteX5" fmla="*/ 2467897 w 2517038"/>
                <a:gd name="connsiteY5" fmla="*/ 1722668 h 3385186"/>
                <a:gd name="connsiteX6" fmla="*/ 2433119 w 2517038"/>
                <a:gd name="connsiteY6" fmla="*/ 2158181 h 3385186"/>
                <a:gd name="connsiteX7" fmla="*/ 2275789 w 2517038"/>
                <a:gd name="connsiteY7" fmla="*/ 2981831 h 3385186"/>
                <a:gd name="connsiteX8" fmla="*/ 1800908 w 2517038"/>
                <a:gd name="connsiteY8" fmla="*/ 3385186 h 3385186"/>
                <a:gd name="connsiteX9" fmla="*/ 0 w 2517038"/>
                <a:gd name="connsiteY9" fmla="*/ 3380270 h 3385186"/>
                <a:gd name="connsiteX10" fmla="*/ 311978 w 2517038"/>
                <a:gd name="connsiteY10" fmla="*/ 2241080 h 3385186"/>
                <a:gd name="connsiteX11" fmla="*/ 1053189 w 2517038"/>
                <a:gd name="connsiteY11" fmla="*/ 800597 h 3385186"/>
                <a:gd name="connsiteX12" fmla="*/ 1628471 w 2517038"/>
                <a:gd name="connsiteY12" fmla="*/ 8585 h 3385186"/>
                <a:gd name="connsiteX0" fmla="*/ 1628471 w 2517038"/>
                <a:gd name="connsiteY0" fmla="*/ 8585 h 3380270"/>
                <a:gd name="connsiteX1" fmla="*/ 1952804 w 2517038"/>
                <a:gd name="connsiteY1" fmla="*/ 0 h 3380270"/>
                <a:gd name="connsiteX2" fmla="*/ 2440470 w 2517038"/>
                <a:gd name="connsiteY2" fmla="*/ 398614 h 3380270"/>
                <a:gd name="connsiteX3" fmla="*/ 2498670 w 2517038"/>
                <a:gd name="connsiteY3" fmla="*/ 862661 h 3380270"/>
                <a:gd name="connsiteX4" fmla="*/ 2517038 w 2517038"/>
                <a:gd name="connsiteY4" fmla="*/ 1319695 h 3380270"/>
                <a:gd name="connsiteX5" fmla="*/ 2467897 w 2517038"/>
                <a:gd name="connsiteY5" fmla="*/ 1722668 h 3380270"/>
                <a:gd name="connsiteX6" fmla="*/ 2433119 w 2517038"/>
                <a:gd name="connsiteY6" fmla="*/ 2158181 h 3380270"/>
                <a:gd name="connsiteX7" fmla="*/ 2275789 w 2517038"/>
                <a:gd name="connsiteY7" fmla="*/ 2981831 h 3380270"/>
                <a:gd name="connsiteX8" fmla="*/ 1323388 w 2517038"/>
                <a:gd name="connsiteY8" fmla="*/ 3375026 h 3380270"/>
                <a:gd name="connsiteX9" fmla="*/ 0 w 2517038"/>
                <a:gd name="connsiteY9" fmla="*/ 3380270 h 3380270"/>
                <a:gd name="connsiteX10" fmla="*/ 311978 w 2517038"/>
                <a:gd name="connsiteY10" fmla="*/ 2241080 h 3380270"/>
                <a:gd name="connsiteX11" fmla="*/ 1053189 w 2517038"/>
                <a:gd name="connsiteY11" fmla="*/ 800597 h 3380270"/>
                <a:gd name="connsiteX12" fmla="*/ 1628471 w 2517038"/>
                <a:gd name="connsiteY12" fmla="*/ 8585 h 3380270"/>
                <a:gd name="connsiteX0" fmla="*/ 1628471 w 2517038"/>
                <a:gd name="connsiteY0" fmla="*/ 8585 h 3380270"/>
                <a:gd name="connsiteX1" fmla="*/ 1952804 w 2517038"/>
                <a:gd name="connsiteY1" fmla="*/ 0 h 3380270"/>
                <a:gd name="connsiteX2" fmla="*/ 2440470 w 2517038"/>
                <a:gd name="connsiteY2" fmla="*/ 398614 h 3380270"/>
                <a:gd name="connsiteX3" fmla="*/ 2498670 w 2517038"/>
                <a:gd name="connsiteY3" fmla="*/ 862661 h 3380270"/>
                <a:gd name="connsiteX4" fmla="*/ 2517038 w 2517038"/>
                <a:gd name="connsiteY4" fmla="*/ 1319695 h 3380270"/>
                <a:gd name="connsiteX5" fmla="*/ 2467897 w 2517038"/>
                <a:gd name="connsiteY5" fmla="*/ 1722668 h 3380270"/>
                <a:gd name="connsiteX6" fmla="*/ 2433119 w 2517038"/>
                <a:gd name="connsiteY6" fmla="*/ 2158181 h 3380270"/>
                <a:gd name="connsiteX7" fmla="*/ 2052269 w 2517038"/>
                <a:gd name="connsiteY7" fmla="*/ 2707511 h 3380270"/>
                <a:gd name="connsiteX8" fmla="*/ 1323388 w 2517038"/>
                <a:gd name="connsiteY8" fmla="*/ 3375026 h 3380270"/>
                <a:gd name="connsiteX9" fmla="*/ 0 w 2517038"/>
                <a:gd name="connsiteY9" fmla="*/ 3380270 h 3380270"/>
                <a:gd name="connsiteX10" fmla="*/ 311978 w 2517038"/>
                <a:gd name="connsiteY10" fmla="*/ 2241080 h 3380270"/>
                <a:gd name="connsiteX11" fmla="*/ 1053189 w 2517038"/>
                <a:gd name="connsiteY11" fmla="*/ 800597 h 3380270"/>
                <a:gd name="connsiteX12" fmla="*/ 1628471 w 2517038"/>
                <a:gd name="connsiteY12" fmla="*/ 8585 h 3380270"/>
                <a:gd name="connsiteX0" fmla="*/ 1628471 w 2517038"/>
                <a:gd name="connsiteY0" fmla="*/ 8585 h 3380270"/>
                <a:gd name="connsiteX1" fmla="*/ 1952804 w 2517038"/>
                <a:gd name="connsiteY1" fmla="*/ 0 h 3380270"/>
                <a:gd name="connsiteX2" fmla="*/ 2440470 w 2517038"/>
                <a:gd name="connsiteY2" fmla="*/ 398614 h 3380270"/>
                <a:gd name="connsiteX3" fmla="*/ 2498670 w 2517038"/>
                <a:gd name="connsiteY3" fmla="*/ 862661 h 3380270"/>
                <a:gd name="connsiteX4" fmla="*/ 2517038 w 2517038"/>
                <a:gd name="connsiteY4" fmla="*/ 1319695 h 3380270"/>
                <a:gd name="connsiteX5" fmla="*/ 2467897 w 2517038"/>
                <a:gd name="connsiteY5" fmla="*/ 1722668 h 3380270"/>
                <a:gd name="connsiteX6" fmla="*/ 2301039 w 2517038"/>
                <a:gd name="connsiteY6" fmla="*/ 2483301 h 3380270"/>
                <a:gd name="connsiteX7" fmla="*/ 2052269 w 2517038"/>
                <a:gd name="connsiteY7" fmla="*/ 2707511 h 3380270"/>
                <a:gd name="connsiteX8" fmla="*/ 1323388 w 2517038"/>
                <a:gd name="connsiteY8" fmla="*/ 3375026 h 3380270"/>
                <a:gd name="connsiteX9" fmla="*/ 0 w 2517038"/>
                <a:gd name="connsiteY9" fmla="*/ 3380270 h 3380270"/>
                <a:gd name="connsiteX10" fmla="*/ 311978 w 2517038"/>
                <a:gd name="connsiteY10" fmla="*/ 2241080 h 3380270"/>
                <a:gd name="connsiteX11" fmla="*/ 1053189 w 2517038"/>
                <a:gd name="connsiteY11" fmla="*/ 800597 h 3380270"/>
                <a:gd name="connsiteX12" fmla="*/ 1628471 w 2517038"/>
                <a:gd name="connsiteY12" fmla="*/ 8585 h 3380270"/>
                <a:gd name="connsiteX0" fmla="*/ 1628471 w 2517038"/>
                <a:gd name="connsiteY0" fmla="*/ 8585 h 3380270"/>
                <a:gd name="connsiteX1" fmla="*/ 1952804 w 2517038"/>
                <a:gd name="connsiteY1" fmla="*/ 0 h 3380270"/>
                <a:gd name="connsiteX2" fmla="*/ 2440470 w 2517038"/>
                <a:gd name="connsiteY2" fmla="*/ 398614 h 3380270"/>
                <a:gd name="connsiteX3" fmla="*/ 2498670 w 2517038"/>
                <a:gd name="connsiteY3" fmla="*/ 862661 h 3380270"/>
                <a:gd name="connsiteX4" fmla="*/ 2517038 w 2517038"/>
                <a:gd name="connsiteY4" fmla="*/ 1319695 h 3380270"/>
                <a:gd name="connsiteX5" fmla="*/ 2467897 w 2517038"/>
                <a:gd name="connsiteY5" fmla="*/ 2118908 h 3380270"/>
                <a:gd name="connsiteX6" fmla="*/ 2301039 w 2517038"/>
                <a:gd name="connsiteY6" fmla="*/ 2483301 h 3380270"/>
                <a:gd name="connsiteX7" fmla="*/ 2052269 w 2517038"/>
                <a:gd name="connsiteY7" fmla="*/ 2707511 h 3380270"/>
                <a:gd name="connsiteX8" fmla="*/ 1323388 w 2517038"/>
                <a:gd name="connsiteY8" fmla="*/ 3375026 h 3380270"/>
                <a:gd name="connsiteX9" fmla="*/ 0 w 2517038"/>
                <a:gd name="connsiteY9" fmla="*/ 3380270 h 3380270"/>
                <a:gd name="connsiteX10" fmla="*/ 311978 w 2517038"/>
                <a:gd name="connsiteY10" fmla="*/ 2241080 h 3380270"/>
                <a:gd name="connsiteX11" fmla="*/ 1053189 w 2517038"/>
                <a:gd name="connsiteY11" fmla="*/ 800597 h 3380270"/>
                <a:gd name="connsiteX12" fmla="*/ 1628471 w 2517038"/>
                <a:gd name="connsiteY12" fmla="*/ 8585 h 338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7038" h="3380270">
                  <a:moveTo>
                    <a:pt x="1628471" y="8585"/>
                  </a:moveTo>
                  <a:cubicBezTo>
                    <a:pt x="1811089" y="-7823"/>
                    <a:pt x="1699848" y="42785"/>
                    <a:pt x="1952804" y="0"/>
                  </a:cubicBezTo>
                  <a:cubicBezTo>
                    <a:pt x="2120831" y="208225"/>
                    <a:pt x="2305090" y="256599"/>
                    <a:pt x="2440470" y="398614"/>
                  </a:cubicBezTo>
                  <a:cubicBezTo>
                    <a:pt x="2535970" y="850963"/>
                    <a:pt x="2499885" y="454273"/>
                    <a:pt x="2498670" y="862661"/>
                  </a:cubicBezTo>
                  <a:lnTo>
                    <a:pt x="2517038" y="1319695"/>
                  </a:lnTo>
                  <a:lnTo>
                    <a:pt x="2467897" y="2118908"/>
                  </a:lnTo>
                  <a:lnTo>
                    <a:pt x="2301039" y="2483301"/>
                  </a:lnTo>
                  <a:lnTo>
                    <a:pt x="2052269" y="2707511"/>
                  </a:lnTo>
                  <a:lnTo>
                    <a:pt x="1323388" y="3375026"/>
                  </a:lnTo>
                  <a:lnTo>
                    <a:pt x="0" y="3380270"/>
                  </a:lnTo>
                  <a:lnTo>
                    <a:pt x="311978" y="2241080"/>
                  </a:lnTo>
                  <a:lnTo>
                    <a:pt x="1053189" y="800597"/>
                  </a:lnTo>
                  <a:cubicBezTo>
                    <a:pt x="1228016" y="563686"/>
                    <a:pt x="1453644" y="245496"/>
                    <a:pt x="1628471" y="8585"/>
                  </a:cubicBezTo>
                  <a:close/>
                </a:path>
              </a:pathLst>
            </a:custGeom>
            <a:solidFill>
              <a:srgbClr val="0060BC">
                <a:alpha val="25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B1DB8F-89F3-B40B-E124-BA6F1D7BD5D0}"/>
                </a:ext>
              </a:extLst>
            </p:cNvPr>
            <p:cNvSpPr/>
            <p:nvPr/>
          </p:nvSpPr>
          <p:spPr>
            <a:xfrm>
              <a:off x="4831322" y="1955377"/>
              <a:ext cx="1790137" cy="4308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Can fly here on all days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CD8BCC-A73D-FF58-A4D1-B9ABD7B90D1E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5726391" y="2386264"/>
              <a:ext cx="1404152" cy="142341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36FE1F-B9B4-DB36-FED7-BF91081B502F}"/>
              </a:ext>
            </a:extLst>
          </p:cNvPr>
          <p:cNvGrpSpPr/>
          <p:nvPr/>
        </p:nvGrpSpPr>
        <p:grpSpPr>
          <a:xfrm>
            <a:off x="7657728" y="3846040"/>
            <a:ext cx="2863029" cy="1967113"/>
            <a:chOff x="7657728" y="3846040"/>
            <a:chExt cx="2863029" cy="19671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08D7BD-2C31-6045-A2EB-B30060D6FFD7}"/>
                </a:ext>
              </a:extLst>
            </p:cNvPr>
            <p:cNvSpPr/>
            <p:nvPr/>
          </p:nvSpPr>
          <p:spPr>
            <a:xfrm>
              <a:off x="7657728" y="4471843"/>
              <a:ext cx="599794" cy="1341310"/>
            </a:xfrm>
            <a:custGeom>
              <a:avLst/>
              <a:gdLst>
                <a:gd name="connsiteX0" fmla="*/ 0 w 885825"/>
                <a:gd name="connsiteY0" fmla="*/ 1981200 h 1981200"/>
                <a:gd name="connsiteX1" fmla="*/ 857250 w 885825"/>
                <a:gd name="connsiteY1" fmla="*/ 0 h 1981200"/>
                <a:gd name="connsiteX2" fmla="*/ 885825 w 885825"/>
                <a:gd name="connsiteY2" fmla="*/ 1114425 h 1981200"/>
                <a:gd name="connsiteX3" fmla="*/ 723900 w 885825"/>
                <a:gd name="connsiteY3" fmla="*/ 1323975 h 1981200"/>
                <a:gd name="connsiteX4" fmla="*/ 0 w 885825"/>
                <a:gd name="connsiteY4" fmla="*/ 1981200 h 1981200"/>
                <a:gd name="connsiteX0" fmla="*/ 0 w 885825"/>
                <a:gd name="connsiteY0" fmla="*/ 1876425 h 1876425"/>
                <a:gd name="connsiteX1" fmla="*/ 838200 w 885825"/>
                <a:gd name="connsiteY1" fmla="*/ 0 h 1876425"/>
                <a:gd name="connsiteX2" fmla="*/ 885825 w 885825"/>
                <a:gd name="connsiteY2" fmla="*/ 1009650 h 1876425"/>
                <a:gd name="connsiteX3" fmla="*/ 723900 w 885825"/>
                <a:gd name="connsiteY3" fmla="*/ 1219200 h 1876425"/>
                <a:gd name="connsiteX4" fmla="*/ 0 w 885825"/>
                <a:gd name="connsiteY4" fmla="*/ 1876425 h 1876425"/>
                <a:gd name="connsiteX0" fmla="*/ 0 w 885825"/>
                <a:gd name="connsiteY0" fmla="*/ 1885950 h 1885950"/>
                <a:gd name="connsiteX1" fmla="*/ 876300 w 885825"/>
                <a:gd name="connsiteY1" fmla="*/ 0 h 1885950"/>
                <a:gd name="connsiteX2" fmla="*/ 885825 w 885825"/>
                <a:gd name="connsiteY2" fmla="*/ 1019175 h 1885950"/>
                <a:gd name="connsiteX3" fmla="*/ 723900 w 885825"/>
                <a:gd name="connsiteY3" fmla="*/ 1228725 h 1885950"/>
                <a:gd name="connsiteX4" fmla="*/ 0 w 885825"/>
                <a:gd name="connsiteY4" fmla="*/ 1885950 h 1885950"/>
                <a:gd name="connsiteX0" fmla="*/ 0 w 885825"/>
                <a:gd name="connsiteY0" fmla="*/ 1885950 h 1920488"/>
                <a:gd name="connsiteX1" fmla="*/ 876300 w 885825"/>
                <a:gd name="connsiteY1" fmla="*/ 0 h 1920488"/>
                <a:gd name="connsiteX2" fmla="*/ 885825 w 885825"/>
                <a:gd name="connsiteY2" fmla="*/ 1019175 h 1920488"/>
                <a:gd name="connsiteX3" fmla="*/ 819315 w 885825"/>
                <a:gd name="connsiteY3" fmla="*/ 1920488 h 1920488"/>
                <a:gd name="connsiteX4" fmla="*/ 0 w 885825"/>
                <a:gd name="connsiteY4" fmla="*/ 1885950 h 1920488"/>
                <a:gd name="connsiteX0" fmla="*/ 0 w 925582"/>
                <a:gd name="connsiteY0" fmla="*/ 1933658 h 1933658"/>
                <a:gd name="connsiteX1" fmla="*/ 916057 w 925582"/>
                <a:gd name="connsiteY1" fmla="*/ 0 h 1933658"/>
                <a:gd name="connsiteX2" fmla="*/ 925582 w 925582"/>
                <a:gd name="connsiteY2" fmla="*/ 1019175 h 1933658"/>
                <a:gd name="connsiteX3" fmla="*/ 859072 w 925582"/>
                <a:gd name="connsiteY3" fmla="*/ 1920488 h 1933658"/>
                <a:gd name="connsiteX4" fmla="*/ 0 w 925582"/>
                <a:gd name="connsiteY4" fmla="*/ 1933658 h 1933658"/>
                <a:gd name="connsiteX0" fmla="*/ 0 w 1013046"/>
                <a:gd name="connsiteY0" fmla="*/ 1933658 h 1933658"/>
                <a:gd name="connsiteX1" fmla="*/ 916057 w 1013046"/>
                <a:gd name="connsiteY1" fmla="*/ 0 h 1933658"/>
                <a:gd name="connsiteX2" fmla="*/ 1013046 w 1013046"/>
                <a:gd name="connsiteY2" fmla="*/ 1790452 h 1933658"/>
                <a:gd name="connsiteX3" fmla="*/ 859072 w 1013046"/>
                <a:gd name="connsiteY3" fmla="*/ 1920488 h 1933658"/>
                <a:gd name="connsiteX4" fmla="*/ 0 w 1013046"/>
                <a:gd name="connsiteY4" fmla="*/ 1933658 h 1933658"/>
                <a:gd name="connsiteX0" fmla="*/ 0 w 1013046"/>
                <a:gd name="connsiteY0" fmla="*/ 558082 h 558082"/>
                <a:gd name="connsiteX1" fmla="*/ 987619 w 1013046"/>
                <a:gd name="connsiteY1" fmla="*/ 0 h 558082"/>
                <a:gd name="connsiteX2" fmla="*/ 1013046 w 1013046"/>
                <a:gd name="connsiteY2" fmla="*/ 414876 h 558082"/>
                <a:gd name="connsiteX3" fmla="*/ 859072 w 1013046"/>
                <a:gd name="connsiteY3" fmla="*/ 544912 h 558082"/>
                <a:gd name="connsiteX4" fmla="*/ 0 w 1013046"/>
                <a:gd name="connsiteY4" fmla="*/ 558082 h 558082"/>
                <a:gd name="connsiteX0" fmla="*/ 0 w 1234992"/>
                <a:gd name="connsiteY0" fmla="*/ 558082 h 575392"/>
                <a:gd name="connsiteX1" fmla="*/ 987619 w 1234992"/>
                <a:gd name="connsiteY1" fmla="*/ 0 h 575392"/>
                <a:gd name="connsiteX2" fmla="*/ 1013046 w 1234992"/>
                <a:gd name="connsiteY2" fmla="*/ 414876 h 575392"/>
                <a:gd name="connsiteX3" fmla="*/ 1234992 w 1234992"/>
                <a:gd name="connsiteY3" fmla="*/ 575392 h 575392"/>
                <a:gd name="connsiteX4" fmla="*/ 0 w 1234992"/>
                <a:gd name="connsiteY4" fmla="*/ 558082 h 575392"/>
                <a:gd name="connsiteX0" fmla="*/ 0 w 2308419"/>
                <a:gd name="connsiteY0" fmla="*/ 1360722 h 1378032"/>
                <a:gd name="connsiteX1" fmla="*/ 2308419 w 2308419"/>
                <a:gd name="connsiteY1" fmla="*/ 0 h 1378032"/>
                <a:gd name="connsiteX2" fmla="*/ 1013046 w 2308419"/>
                <a:gd name="connsiteY2" fmla="*/ 1217516 h 1378032"/>
                <a:gd name="connsiteX3" fmla="*/ 1234992 w 2308419"/>
                <a:gd name="connsiteY3" fmla="*/ 1378032 h 1378032"/>
                <a:gd name="connsiteX4" fmla="*/ 0 w 2308419"/>
                <a:gd name="connsiteY4" fmla="*/ 1360722 h 1378032"/>
                <a:gd name="connsiteX0" fmla="*/ 0 w 2308419"/>
                <a:gd name="connsiteY0" fmla="*/ 1360722 h 1378032"/>
                <a:gd name="connsiteX1" fmla="*/ 2308419 w 2308419"/>
                <a:gd name="connsiteY1" fmla="*/ 0 h 1378032"/>
                <a:gd name="connsiteX2" fmla="*/ 2211926 w 2308419"/>
                <a:gd name="connsiteY2" fmla="*/ 841596 h 1378032"/>
                <a:gd name="connsiteX3" fmla="*/ 1234992 w 2308419"/>
                <a:gd name="connsiteY3" fmla="*/ 1378032 h 1378032"/>
                <a:gd name="connsiteX4" fmla="*/ 0 w 2308419"/>
                <a:gd name="connsiteY4" fmla="*/ 1360722 h 1378032"/>
                <a:gd name="connsiteX0" fmla="*/ 0 w 2308419"/>
                <a:gd name="connsiteY0" fmla="*/ 1360722 h 1378032"/>
                <a:gd name="connsiteX1" fmla="*/ 1507871 w 2308419"/>
                <a:gd name="connsiteY1" fmla="*/ 473099 h 1378032"/>
                <a:gd name="connsiteX2" fmla="*/ 2308419 w 2308419"/>
                <a:gd name="connsiteY2" fmla="*/ 0 h 1378032"/>
                <a:gd name="connsiteX3" fmla="*/ 2211926 w 2308419"/>
                <a:gd name="connsiteY3" fmla="*/ 841596 h 1378032"/>
                <a:gd name="connsiteX4" fmla="*/ 1234992 w 2308419"/>
                <a:gd name="connsiteY4" fmla="*/ 1378032 h 1378032"/>
                <a:gd name="connsiteX5" fmla="*/ 0 w 2308419"/>
                <a:gd name="connsiteY5" fmla="*/ 1360722 h 1378032"/>
                <a:gd name="connsiteX0" fmla="*/ 0 w 2308419"/>
                <a:gd name="connsiteY0" fmla="*/ 1360722 h 1378032"/>
                <a:gd name="connsiteX1" fmla="*/ 1477391 w 2308419"/>
                <a:gd name="connsiteY1" fmla="*/ 818539 h 1378032"/>
                <a:gd name="connsiteX2" fmla="*/ 2308419 w 2308419"/>
                <a:gd name="connsiteY2" fmla="*/ 0 h 1378032"/>
                <a:gd name="connsiteX3" fmla="*/ 2211926 w 2308419"/>
                <a:gd name="connsiteY3" fmla="*/ 841596 h 1378032"/>
                <a:gd name="connsiteX4" fmla="*/ 1234992 w 2308419"/>
                <a:gd name="connsiteY4" fmla="*/ 1378032 h 1378032"/>
                <a:gd name="connsiteX5" fmla="*/ 0 w 2308419"/>
                <a:gd name="connsiteY5" fmla="*/ 1360722 h 1378032"/>
                <a:gd name="connsiteX0" fmla="*/ 0 w 2369379"/>
                <a:gd name="connsiteY0" fmla="*/ 1635042 h 1652352"/>
                <a:gd name="connsiteX1" fmla="*/ 1477391 w 2369379"/>
                <a:gd name="connsiteY1" fmla="*/ 1092859 h 1652352"/>
                <a:gd name="connsiteX2" fmla="*/ 2369379 w 2369379"/>
                <a:gd name="connsiteY2" fmla="*/ 0 h 1652352"/>
                <a:gd name="connsiteX3" fmla="*/ 2211926 w 2369379"/>
                <a:gd name="connsiteY3" fmla="*/ 1115916 h 1652352"/>
                <a:gd name="connsiteX4" fmla="*/ 1234992 w 2369379"/>
                <a:gd name="connsiteY4" fmla="*/ 1652352 h 1652352"/>
                <a:gd name="connsiteX5" fmla="*/ 0 w 2369379"/>
                <a:gd name="connsiteY5" fmla="*/ 1635042 h 1652352"/>
                <a:gd name="connsiteX0" fmla="*/ 0 w 2369379"/>
                <a:gd name="connsiteY0" fmla="*/ 1635042 h 1652352"/>
                <a:gd name="connsiteX1" fmla="*/ 1467231 w 2369379"/>
                <a:gd name="connsiteY1" fmla="*/ 1011579 h 1652352"/>
                <a:gd name="connsiteX2" fmla="*/ 2369379 w 2369379"/>
                <a:gd name="connsiteY2" fmla="*/ 0 h 1652352"/>
                <a:gd name="connsiteX3" fmla="*/ 2211926 w 2369379"/>
                <a:gd name="connsiteY3" fmla="*/ 1115916 h 1652352"/>
                <a:gd name="connsiteX4" fmla="*/ 1234992 w 2369379"/>
                <a:gd name="connsiteY4" fmla="*/ 1652352 h 1652352"/>
                <a:gd name="connsiteX5" fmla="*/ 0 w 2369379"/>
                <a:gd name="connsiteY5" fmla="*/ 1635042 h 1652352"/>
                <a:gd name="connsiteX0" fmla="*/ 0 w 2369379"/>
                <a:gd name="connsiteY0" fmla="*/ 1635042 h 1652352"/>
                <a:gd name="connsiteX1" fmla="*/ 1467231 w 2369379"/>
                <a:gd name="connsiteY1" fmla="*/ 1011579 h 1652352"/>
                <a:gd name="connsiteX2" fmla="*/ 2369379 w 2369379"/>
                <a:gd name="connsiteY2" fmla="*/ 0 h 1652352"/>
                <a:gd name="connsiteX3" fmla="*/ 2232246 w 2369379"/>
                <a:gd name="connsiteY3" fmla="*/ 973676 h 1652352"/>
                <a:gd name="connsiteX4" fmla="*/ 1234992 w 2369379"/>
                <a:gd name="connsiteY4" fmla="*/ 1652352 h 1652352"/>
                <a:gd name="connsiteX5" fmla="*/ 0 w 2369379"/>
                <a:gd name="connsiteY5" fmla="*/ 1635042 h 1652352"/>
                <a:gd name="connsiteX0" fmla="*/ 0 w 2369379"/>
                <a:gd name="connsiteY0" fmla="*/ 1635042 h 1662512"/>
                <a:gd name="connsiteX1" fmla="*/ 1467231 w 2369379"/>
                <a:gd name="connsiteY1" fmla="*/ 1011579 h 1662512"/>
                <a:gd name="connsiteX2" fmla="*/ 2369379 w 2369379"/>
                <a:gd name="connsiteY2" fmla="*/ 0 h 1662512"/>
                <a:gd name="connsiteX3" fmla="*/ 2232246 w 2369379"/>
                <a:gd name="connsiteY3" fmla="*/ 973676 h 1662512"/>
                <a:gd name="connsiteX4" fmla="*/ 1153712 w 2369379"/>
                <a:gd name="connsiteY4" fmla="*/ 1662512 h 1662512"/>
                <a:gd name="connsiteX5" fmla="*/ 0 w 2369379"/>
                <a:gd name="connsiteY5" fmla="*/ 1635042 h 1662512"/>
                <a:gd name="connsiteX0" fmla="*/ 0 w 2369379"/>
                <a:gd name="connsiteY0" fmla="*/ 1797602 h 1797602"/>
                <a:gd name="connsiteX1" fmla="*/ 1467231 w 2369379"/>
                <a:gd name="connsiteY1" fmla="*/ 1011579 h 1797602"/>
                <a:gd name="connsiteX2" fmla="*/ 2369379 w 2369379"/>
                <a:gd name="connsiteY2" fmla="*/ 0 h 1797602"/>
                <a:gd name="connsiteX3" fmla="*/ 2232246 w 2369379"/>
                <a:gd name="connsiteY3" fmla="*/ 973676 h 1797602"/>
                <a:gd name="connsiteX4" fmla="*/ 1153712 w 2369379"/>
                <a:gd name="connsiteY4" fmla="*/ 1662512 h 1797602"/>
                <a:gd name="connsiteX5" fmla="*/ 0 w 2369379"/>
                <a:gd name="connsiteY5" fmla="*/ 1797602 h 1797602"/>
                <a:gd name="connsiteX0" fmla="*/ 126448 w 2495827"/>
                <a:gd name="connsiteY0" fmla="*/ 1797602 h 2302592"/>
                <a:gd name="connsiteX1" fmla="*/ 1593679 w 2495827"/>
                <a:gd name="connsiteY1" fmla="*/ 1011579 h 2302592"/>
                <a:gd name="connsiteX2" fmla="*/ 2495827 w 2495827"/>
                <a:gd name="connsiteY2" fmla="*/ 0 h 2302592"/>
                <a:gd name="connsiteX3" fmla="*/ 2358694 w 2495827"/>
                <a:gd name="connsiteY3" fmla="*/ 973676 h 2302592"/>
                <a:gd name="connsiteX4" fmla="*/ 0 w 2495827"/>
                <a:gd name="connsiteY4" fmla="*/ 2302592 h 2302592"/>
                <a:gd name="connsiteX5" fmla="*/ 126448 w 2495827"/>
                <a:gd name="connsiteY5" fmla="*/ 1797602 h 2302592"/>
                <a:gd name="connsiteX0" fmla="*/ 126448 w 2495827"/>
                <a:gd name="connsiteY0" fmla="*/ 1797602 h 2302592"/>
                <a:gd name="connsiteX1" fmla="*/ 1593679 w 2495827"/>
                <a:gd name="connsiteY1" fmla="*/ 1011579 h 2302592"/>
                <a:gd name="connsiteX2" fmla="*/ 2495827 w 2495827"/>
                <a:gd name="connsiteY2" fmla="*/ 0 h 2302592"/>
                <a:gd name="connsiteX3" fmla="*/ 2277414 w 2495827"/>
                <a:gd name="connsiteY3" fmla="*/ 861916 h 2302592"/>
                <a:gd name="connsiteX4" fmla="*/ 0 w 2495827"/>
                <a:gd name="connsiteY4" fmla="*/ 2302592 h 2302592"/>
                <a:gd name="connsiteX5" fmla="*/ 126448 w 2495827"/>
                <a:gd name="connsiteY5" fmla="*/ 1797602 h 2302592"/>
                <a:gd name="connsiteX0" fmla="*/ 126448 w 2495827"/>
                <a:gd name="connsiteY0" fmla="*/ 1797602 h 2302592"/>
                <a:gd name="connsiteX1" fmla="*/ 1593679 w 2495827"/>
                <a:gd name="connsiteY1" fmla="*/ 1011579 h 2302592"/>
                <a:gd name="connsiteX2" fmla="*/ 2495827 w 2495827"/>
                <a:gd name="connsiteY2" fmla="*/ 0 h 2302592"/>
                <a:gd name="connsiteX3" fmla="*/ 2277414 w 2495827"/>
                <a:gd name="connsiteY3" fmla="*/ 861916 h 2302592"/>
                <a:gd name="connsiteX4" fmla="*/ 1664446 w 2495827"/>
                <a:gd name="connsiteY4" fmla="*/ 1238533 h 2302592"/>
                <a:gd name="connsiteX5" fmla="*/ 0 w 2495827"/>
                <a:gd name="connsiteY5" fmla="*/ 2302592 h 2302592"/>
                <a:gd name="connsiteX6" fmla="*/ 126448 w 2495827"/>
                <a:gd name="connsiteY6" fmla="*/ 1797602 h 2302592"/>
                <a:gd name="connsiteX0" fmla="*/ 126448 w 2495827"/>
                <a:gd name="connsiteY0" fmla="*/ 1797602 h 2302592"/>
                <a:gd name="connsiteX1" fmla="*/ 1593679 w 2495827"/>
                <a:gd name="connsiteY1" fmla="*/ 1011579 h 2302592"/>
                <a:gd name="connsiteX2" fmla="*/ 2495827 w 2495827"/>
                <a:gd name="connsiteY2" fmla="*/ 0 h 2302592"/>
                <a:gd name="connsiteX3" fmla="*/ 2277414 w 2495827"/>
                <a:gd name="connsiteY3" fmla="*/ 861916 h 2302592"/>
                <a:gd name="connsiteX4" fmla="*/ 1400286 w 2495827"/>
                <a:gd name="connsiteY4" fmla="*/ 1512853 h 2302592"/>
                <a:gd name="connsiteX5" fmla="*/ 0 w 2495827"/>
                <a:gd name="connsiteY5" fmla="*/ 2302592 h 2302592"/>
                <a:gd name="connsiteX6" fmla="*/ 126448 w 2495827"/>
                <a:gd name="connsiteY6" fmla="*/ 1797602 h 2302592"/>
                <a:gd name="connsiteX0" fmla="*/ 126448 w 2495827"/>
                <a:gd name="connsiteY0" fmla="*/ 1797602 h 2302592"/>
                <a:gd name="connsiteX1" fmla="*/ 1593679 w 2495827"/>
                <a:gd name="connsiteY1" fmla="*/ 1011579 h 2302592"/>
                <a:gd name="connsiteX2" fmla="*/ 2152126 w 2495827"/>
                <a:gd name="connsiteY2" fmla="*/ 415573 h 2302592"/>
                <a:gd name="connsiteX3" fmla="*/ 2495827 w 2495827"/>
                <a:gd name="connsiteY3" fmla="*/ 0 h 2302592"/>
                <a:gd name="connsiteX4" fmla="*/ 2277414 w 2495827"/>
                <a:gd name="connsiteY4" fmla="*/ 861916 h 2302592"/>
                <a:gd name="connsiteX5" fmla="*/ 1400286 w 2495827"/>
                <a:gd name="connsiteY5" fmla="*/ 1512853 h 2302592"/>
                <a:gd name="connsiteX6" fmla="*/ 0 w 2495827"/>
                <a:gd name="connsiteY6" fmla="*/ 2302592 h 2302592"/>
                <a:gd name="connsiteX7" fmla="*/ 126448 w 2495827"/>
                <a:gd name="connsiteY7" fmla="*/ 1797602 h 2302592"/>
                <a:gd name="connsiteX0" fmla="*/ 126448 w 2495827"/>
                <a:gd name="connsiteY0" fmla="*/ 1797602 h 2302592"/>
                <a:gd name="connsiteX1" fmla="*/ 1593679 w 2495827"/>
                <a:gd name="connsiteY1" fmla="*/ 1011579 h 2302592"/>
                <a:gd name="connsiteX2" fmla="*/ 2243566 w 2495827"/>
                <a:gd name="connsiteY2" fmla="*/ 425733 h 2302592"/>
                <a:gd name="connsiteX3" fmla="*/ 2495827 w 2495827"/>
                <a:gd name="connsiteY3" fmla="*/ 0 h 2302592"/>
                <a:gd name="connsiteX4" fmla="*/ 2277414 w 2495827"/>
                <a:gd name="connsiteY4" fmla="*/ 861916 h 2302592"/>
                <a:gd name="connsiteX5" fmla="*/ 1400286 w 2495827"/>
                <a:gd name="connsiteY5" fmla="*/ 1512853 h 2302592"/>
                <a:gd name="connsiteX6" fmla="*/ 0 w 2495827"/>
                <a:gd name="connsiteY6" fmla="*/ 2302592 h 2302592"/>
                <a:gd name="connsiteX7" fmla="*/ 126448 w 2495827"/>
                <a:gd name="connsiteY7" fmla="*/ 1797602 h 2302592"/>
                <a:gd name="connsiteX0" fmla="*/ 126448 w 2495827"/>
                <a:gd name="connsiteY0" fmla="*/ 1797602 h 2302592"/>
                <a:gd name="connsiteX1" fmla="*/ 1593679 w 2495827"/>
                <a:gd name="connsiteY1" fmla="*/ 1011579 h 2302592"/>
                <a:gd name="connsiteX2" fmla="*/ 2243566 w 2495827"/>
                <a:gd name="connsiteY2" fmla="*/ 425733 h 2302592"/>
                <a:gd name="connsiteX3" fmla="*/ 2495827 w 2495827"/>
                <a:gd name="connsiteY3" fmla="*/ 0 h 2302592"/>
                <a:gd name="connsiteX4" fmla="*/ 2368854 w 2495827"/>
                <a:gd name="connsiteY4" fmla="*/ 1451196 h 2302592"/>
                <a:gd name="connsiteX5" fmla="*/ 1400286 w 2495827"/>
                <a:gd name="connsiteY5" fmla="*/ 1512853 h 2302592"/>
                <a:gd name="connsiteX6" fmla="*/ 0 w 2495827"/>
                <a:gd name="connsiteY6" fmla="*/ 2302592 h 2302592"/>
                <a:gd name="connsiteX7" fmla="*/ 126448 w 2495827"/>
                <a:gd name="connsiteY7" fmla="*/ 1797602 h 2302592"/>
                <a:gd name="connsiteX0" fmla="*/ 126448 w 2495827"/>
                <a:gd name="connsiteY0" fmla="*/ 1797602 h 2488213"/>
                <a:gd name="connsiteX1" fmla="*/ 1593679 w 2495827"/>
                <a:gd name="connsiteY1" fmla="*/ 1011579 h 2488213"/>
                <a:gd name="connsiteX2" fmla="*/ 2243566 w 2495827"/>
                <a:gd name="connsiteY2" fmla="*/ 425733 h 2488213"/>
                <a:gd name="connsiteX3" fmla="*/ 2495827 w 2495827"/>
                <a:gd name="connsiteY3" fmla="*/ 0 h 2488213"/>
                <a:gd name="connsiteX4" fmla="*/ 2368854 w 2495827"/>
                <a:gd name="connsiteY4" fmla="*/ 1451196 h 2488213"/>
                <a:gd name="connsiteX5" fmla="*/ 2213086 w 2495827"/>
                <a:gd name="connsiteY5" fmla="*/ 2488213 h 2488213"/>
                <a:gd name="connsiteX6" fmla="*/ 0 w 2495827"/>
                <a:gd name="connsiteY6" fmla="*/ 2302592 h 2488213"/>
                <a:gd name="connsiteX7" fmla="*/ 126448 w 2495827"/>
                <a:gd name="connsiteY7" fmla="*/ 1797602 h 2488213"/>
                <a:gd name="connsiteX0" fmla="*/ 0 w 2369379"/>
                <a:gd name="connsiteY0" fmla="*/ 1797602 h 2515952"/>
                <a:gd name="connsiteX1" fmla="*/ 1467231 w 2369379"/>
                <a:gd name="connsiteY1" fmla="*/ 1011579 h 2515952"/>
                <a:gd name="connsiteX2" fmla="*/ 2117118 w 2369379"/>
                <a:gd name="connsiteY2" fmla="*/ 425733 h 2515952"/>
                <a:gd name="connsiteX3" fmla="*/ 2369379 w 2369379"/>
                <a:gd name="connsiteY3" fmla="*/ 0 h 2515952"/>
                <a:gd name="connsiteX4" fmla="*/ 2242406 w 2369379"/>
                <a:gd name="connsiteY4" fmla="*/ 1451196 h 2515952"/>
                <a:gd name="connsiteX5" fmla="*/ 2086638 w 2369379"/>
                <a:gd name="connsiteY5" fmla="*/ 2488213 h 2515952"/>
                <a:gd name="connsiteX6" fmla="*/ 605072 w 2369379"/>
                <a:gd name="connsiteY6" fmla="*/ 2515952 h 2515952"/>
                <a:gd name="connsiteX7" fmla="*/ 0 w 2369379"/>
                <a:gd name="connsiteY7" fmla="*/ 1797602 h 2515952"/>
                <a:gd name="connsiteX0" fmla="*/ 644608 w 1764307"/>
                <a:gd name="connsiteY0" fmla="*/ 2061762 h 2515952"/>
                <a:gd name="connsiteX1" fmla="*/ 862159 w 1764307"/>
                <a:gd name="connsiteY1" fmla="*/ 1011579 h 2515952"/>
                <a:gd name="connsiteX2" fmla="*/ 1512046 w 1764307"/>
                <a:gd name="connsiteY2" fmla="*/ 425733 h 2515952"/>
                <a:gd name="connsiteX3" fmla="*/ 1764307 w 1764307"/>
                <a:gd name="connsiteY3" fmla="*/ 0 h 2515952"/>
                <a:gd name="connsiteX4" fmla="*/ 1637334 w 1764307"/>
                <a:gd name="connsiteY4" fmla="*/ 1451196 h 2515952"/>
                <a:gd name="connsiteX5" fmla="*/ 1481566 w 1764307"/>
                <a:gd name="connsiteY5" fmla="*/ 2488213 h 2515952"/>
                <a:gd name="connsiteX6" fmla="*/ 0 w 1764307"/>
                <a:gd name="connsiteY6" fmla="*/ 2515952 h 2515952"/>
                <a:gd name="connsiteX7" fmla="*/ 644608 w 1764307"/>
                <a:gd name="connsiteY7" fmla="*/ 2061762 h 2515952"/>
                <a:gd name="connsiteX0" fmla="*/ 644608 w 1764307"/>
                <a:gd name="connsiteY0" fmla="*/ 2061762 h 2515952"/>
                <a:gd name="connsiteX1" fmla="*/ 1197439 w 1764307"/>
                <a:gd name="connsiteY1" fmla="*/ 1550059 h 2515952"/>
                <a:gd name="connsiteX2" fmla="*/ 1512046 w 1764307"/>
                <a:gd name="connsiteY2" fmla="*/ 425733 h 2515952"/>
                <a:gd name="connsiteX3" fmla="*/ 1764307 w 1764307"/>
                <a:gd name="connsiteY3" fmla="*/ 0 h 2515952"/>
                <a:gd name="connsiteX4" fmla="*/ 1637334 w 1764307"/>
                <a:gd name="connsiteY4" fmla="*/ 1451196 h 2515952"/>
                <a:gd name="connsiteX5" fmla="*/ 1481566 w 1764307"/>
                <a:gd name="connsiteY5" fmla="*/ 2488213 h 2515952"/>
                <a:gd name="connsiteX6" fmla="*/ 0 w 1764307"/>
                <a:gd name="connsiteY6" fmla="*/ 2515952 h 2515952"/>
                <a:gd name="connsiteX7" fmla="*/ 644608 w 1764307"/>
                <a:gd name="connsiteY7" fmla="*/ 2061762 h 2515952"/>
                <a:gd name="connsiteX0" fmla="*/ 644608 w 1764307"/>
                <a:gd name="connsiteY0" fmla="*/ 2061762 h 2515952"/>
                <a:gd name="connsiteX1" fmla="*/ 1197439 w 1764307"/>
                <a:gd name="connsiteY1" fmla="*/ 1550059 h 2515952"/>
                <a:gd name="connsiteX2" fmla="*/ 1593326 w 1764307"/>
                <a:gd name="connsiteY2" fmla="*/ 1025173 h 2515952"/>
                <a:gd name="connsiteX3" fmla="*/ 1764307 w 1764307"/>
                <a:gd name="connsiteY3" fmla="*/ 0 h 2515952"/>
                <a:gd name="connsiteX4" fmla="*/ 1637334 w 1764307"/>
                <a:gd name="connsiteY4" fmla="*/ 1451196 h 2515952"/>
                <a:gd name="connsiteX5" fmla="*/ 1481566 w 1764307"/>
                <a:gd name="connsiteY5" fmla="*/ 2488213 h 2515952"/>
                <a:gd name="connsiteX6" fmla="*/ 0 w 1764307"/>
                <a:gd name="connsiteY6" fmla="*/ 2515952 h 2515952"/>
                <a:gd name="connsiteX7" fmla="*/ 644608 w 1764307"/>
                <a:gd name="connsiteY7" fmla="*/ 2061762 h 2515952"/>
                <a:gd name="connsiteX0" fmla="*/ 644608 w 1637334"/>
                <a:gd name="connsiteY0" fmla="*/ 1036589 h 1490779"/>
                <a:gd name="connsiteX1" fmla="*/ 1197439 w 1637334"/>
                <a:gd name="connsiteY1" fmla="*/ 524886 h 1490779"/>
                <a:gd name="connsiteX2" fmla="*/ 1593326 w 1637334"/>
                <a:gd name="connsiteY2" fmla="*/ 0 h 1490779"/>
                <a:gd name="connsiteX3" fmla="*/ 1637334 w 1637334"/>
                <a:gd name="connsiteY3" fmla="*/ 426023 h 1490779"/>
                <a:gd name="connsiteX4" fmla="*/ 1481566 w 1637334"/>
                <a:gd name="connsiteY4" fmla="*/ 1463040 h 1490779"/>
                <a:gd name="connsiteX5" fmla="*/ 0 w 1637334"/>
                <a:gd name="connsiteY5" fmla="*/ 1490779 h 1490779"/>
                <a:gd name="connsiteX6" fmla="*/ 644608 w 1637334"/>
                <a:gd name="connsiteY6" fmla="*/ 1036589 h 1490779"/>
                <a:gd name="connsiteX0" fmla="*/ 169823 w 1162549"/>
                <a:gd name="connsiteY0" fmla="*/ 1036589 h 1463040"/>
                <a:gd name="connsiteX1" fmla="*/ 722654 w 1162549"/>
                <a:gd name="connsiteY1" fmla="*/ 524886 h 1463040"/>
                <a:gd name="connsiteX2" fmla="*/ 1118541 w 1162549"/>
                <a:gd name="connsiteY2" fmla="*/ 0 h 1463040"/>
                <a:gd name="connsiteX3" fmla="*/ 1162549 w 1162549"/>
                <a:gd name="connsiteY3" fmla="*/ 426023 h 1463040"/>
                <a:gd name="connsiteX4" fmla="*/ 1006781 w 1162549"/>
                <a:gd name="connsiteY4" fmla="*/ 1463040 h 1463040"/>
                <a:gd name="connsiteX5" fmla="*/ 0 w 1162549"/>
                <a:gd name="connsiteY5" fmla="*/ 1455610 h 1463040"/>
                <a:gd name="connsiteX6" fmla="*/ 169823 w 1162549"/>
                <a:gd name="connsiteY6" fmla="*/ 1036589 h 1463040"/>
                <a:gd name="connsiteX0" fmla="*/ 451177 w 1162549"/>
                <a:gd name="connsiteY0" fmla="*/ 1089343 h 1463040"/>
                <a:gd name="connsiteX1" fmla="*/ 722654 w 1162549"/>
                <a:gd name="connsiteY1" fmla="*/ 524886 h 1463040"/>
                <a:gd name="connsiteX2" fmla="*/ 1118541 w 1162549"/>
                <a:gd name="connsiteY2" fmla="*/ 0 h 1463040"/>
                <a:gd name="connsiteX3" fmla="*/ 1162549 w 1162549"/>
                <a:gd name="connsiteY3" fmla="*/ 426023 h 1463040"/>
                <a:gd name="connsiteX4" fmla="*/ 1006781 w 1162549"/>
                <a:gd name="connsiteY4" fmla="*/ 1463040 h 1463040"/>
                <a:gd name="connsiteX5" fmla="*/ 0 w 1162549"/>
                <a:gd name="connsiteY5" fmla="*/ 1455610 h 1463040"/>
                <a:gd name="connsiteX6" fmla="*/ 451177 w 1162549"/>
                <a:gd name="connsiteY6" fmla="*/ 1089343 h 1463040"/>
                <a:gd name="connsiteX0" fmla="*/ 451177 w 1162549"/>
                <a:gd name="connsiteY0" fmla="*/ 1089343 h 1463040"/>
                <a:gd name="connsiteX1" fmla="*/ 836954 w 1162549"/>
                <a:gd name="connsiteY1" fmla="*/ 762278 h 1463040"/>
                <a:gd name="connsiteX2" fmla="*/ 1118541 w 1162549"/>
                <a:gd name="connsiteY2" fmla="*/ 0 h 1463040"/>
                <a:gd name="connsiteX3" fmla="*/ 1162549 w 1162549"/>
                <a:gd name="connsiteY3" fmla="*/ 426023 h 1463040"/>
                <a:gd name="connsiteX4" fmla="*/ 1006781 w 1162549"/>
                <a:gd name="connsiteY4" fmla="*/ 1463040 h 1463040"/>
                <a:gd name="connsiteX5" fmla="*/ 0 w 1162549"/>
                <a:gd name="connsiteY5" fmla="*/ 1455610 h 1463040"/>
                <a:gd name="connsiteX6" fmla="*/ 451177 w 1162549"/>
                <a:gd name="connsiteY6" fmla="*/ 1089343 h 1463040"/>
                <a:gd name="connsiteX0" fmla="*/ 451177 w 1188879"/>
                <a:gd name="connsiteY0" fmla="*/ 904704 h 1278401"/>
                <a:gd name="connsiteX1" fmla="*/ 836954 w 1188879"/>
                <a:gd name="connsiteY1" fmla="*/ 577639 h 1278401"/>
                <a:gd name="connsiteX2" fmla="*/ 1188879 w 1188879"/>
                <a:gd name="connsiteY2" fmla="*/ 0 h 1278401"/>
                <a:gd name="connsiteX3" fmla="*/ 1162549 w 1188879"/>
                <a:gd name="connsiteY3" fmla="*/ 241384 h 1278401"/>
                <a:gd name="connsiteX4" fmla="*/ 1006781 w 1188879"/>
                <a:gd name="connsiteY4" fmla="*/ 1278401 h 1278401"/>
                <a:gd name="connsiteX5" fmla="*/ 0 w 1188879"/>
                <a:gd name="connsiteY5" fmla="*/ 1270971 h 1278401"/>
                <a:gd name="connsiteX6" fmla="*/ 451177 w 1188879"/>
                <a:gd name="connsiteY6" fmla="*/ 904704 h 1278401"/>
                <a:gd name="connsiteX0" fmla="*/ 0 w 737702"/>
                <a:gd name="connsiteY0" fmla="*/ 904704 h 1341310"/>
                <a:gd name="connsiteX1" fmla="*/ 385777 w 737702"/>
                <a:gd name="connsiteY1" fmla="*/ 577639 h 1341310"/>
                <a:gd name="connsiteX2" fmla="*/ 737702 w 737702"/>
                <a:gd name="connsiteY2" fmla="*/ 0 h 1341310"/>
                <a:gd name="connsiteX3" fmla="*/ 711372 w 737702"/>
                <a:gd name="connsiteY3" fmla="*/ 241384 h 1341310"/>
                <a:gd name="connsiteX4" fmla="*/ 555604 w 737702"/>
                <a:gd name="connsiteY4" fmla="*/ 1278401 h 1341310"/>
                <a:gd name="connsiteX5" fmla="*/ 137908 w 737702"/>
                <a:gd name="connsiteY5" fmla="*/ 1341310 h 1341310"/>
                <a:gd name="connsiteX6" fmla="*/ 0 w 737702"/>
                <a:gd name="connsiteY6" fmla="*/ 904704 h 1341310"/>
                <a:gd name="connsiteX0" fmla="*/ 275330 w 599794"/>
                <a:gd name="connsiteY0" fmla="*/ 975043 h 1341310"/>
                <a:gd name="connsiteX1" fmla="*/ 247869 w 599794"/>
                <a:gd name="connsiteY1" fmla="*/ 577639 h 1341310"/>
                <a:gd name="connsiteX2" fmla="*/ 599794 w 599794"/>
                <a:gd name="connsiteY2" fmla="*/ 0 h 1341310"/>
                <a:gd name="connsiteX3" fmla="*/ 573464 w 599794"/>
                <a:gd name="connsiteY3" fmla="*/ 241384 h 1341310"/>
                <a:gd name="connsiteX4" fmla="*/ 417696 w 599794"/>
                <a:gd name="connsiteY4" fmla="*/ 1278401 h 1341310"/>
                <a:gd name="connsiteX5" fmla="*/ 0 w 599794"/>
                <a:gd name="connsiteY5" fmla="*/ 1341310 h 1341310"/>
                <a:gd name="connsiteX6" fmla="*/ 275330 w 599794"/>
                <a:gd name="connsiteY6" fmla="*/ 975043 h 1341310"/>
                <a:gd name="connsiteX0" fmla="*/ 275330 w 599794"/>
                <a:gd name="connsiteY0" fmla="*/ 975043 h 1341310"/>
                <a:gd name="connsiteX1" fmla="*/ 476469 w 599794"/>
                <a:gd name="connsiteY1" fmla="*/ 586432 h 1341310"/>
                <a:gd name="connsiteX2" fmla="*/ 599794 w 599794"/>
                <a:gd name="connsiteY2" fmla="*/ 0 h 1341310"/>
                <a:gd name="connsiteX3" fmla="*/ 573464 w 599794"/>
                <a:gd name="connsiteY3" fmla="*/ 241384 h 1341310"/>
                <a:gd name="connsiteX4" fmla="*/ 417696 w 599794"/>
                <a:gd name="connsiteY4" fmla="*/ 1278401 h 1341310"/>
                <a:gd name="connsiteX5" fmla="*/ 0 w 599794"/>
                <a:gd name="connsiteY5" fmla="*/ 1341310 h 1341310"/>
                <a:gd name="connsiteX6" fmla="*/ 275330 w 599794"/>
                <a:gd name="connsiteY6" fmla="*/ 975043 h 134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794" h="1341310">
                  <a:moveTo>
                    <a:pt x="275330" y="975043"/>
                  </a:moveTo>
                  <a:lnTo>
                    <a:pt x="476469" y="586432"/>
                  </a:lnTo>
                  <a:lnTo>
                    <a:pt x="599794" y="0"/>
                  </a:lnTo>
                  <a:lnTo>
                    <a:pt x="573464" y="241384"/>
                  </a:lnTo>
                  <a:lnTo>
                    <a:pt x="417696" y="1278401"/>
                  </a:lnTo>
                  <a:lnTo>
                    <a:pt x="0" y="1341310"/>
                  </a:lnTo>
                  <a:lnTo>
                    <a:pt x="275330" y="975043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E7AD4A-4575-3985-53A2-7B64C4F20D7C}"/>
                </a:ext>
              </a:extLst>
            </p:cNvPr>
            <p:cNvSpPr/>
            <p:nvPr/>
          </p:nvSpPr>
          <p:spPr>
            <a:xfrm>
              <a:off x="9197841" y="3846040"/>
              <a:ext cx="1322916" cy="4308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Can fly here on most days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D6AB8DD-3698-209B-8831-A107899583F1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7963442" y="4061484"/>
              <a:ext cx="1234399" cy="157239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AF517A-3FBB-3505-FDE6-762B795085C8}"/>
              </a:ext>
            </a:extLst>
          </p:cNvPr>
          <p:cNvGrpSpPr/>
          <p:nvPr/>
        </p:nvGrpSpPr>
        <p:grpSpPr>
          <a:xfrm>
            <a:off x="7094014" y="3239720"/>
            <a:ext cx="2838198" cy="2501885"/>
            <a:chOff x="7094014" y="3239720"/>
            <a:chExt cx="2838198" cy="250188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9A7838-1C7B-A178-A0C4-3C72BF0CFAE6}"/>
                </a:ext>
              </a:extLst>
            </p:cNvPr>
            <p:cNvSpPr/>
            <p:nvPr/>
          </p:nvSpPr>
          <p:spPr>
            <a:xfrm>
              <a:off x="7094014" y="4508201"/>
              <a:ext cx="1132639" cy="1233404"/>
            </a:xfrm>
            <a:custGeom>
              <a:avLst/>
              <a:gdLst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495300 w 2638425"/>
                <a:gd name="connsiteY6" fmla="*/ 2114550 h 4229100"/>
                <a:gd name="connsiteX7" fmla="*/ 1019175 w 2638425"/>
                <a:gd name="connsiteY7" fmla="*/ 676275 h 4229100"/>
                <a:gd name="connsiteX8" fmla="*/ 1295400 w 2638425"/>
                <a:gd name="connsiteY8" fmla="*/ 0 h 4229100"/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368079 w 2638425"/>
                <a:gd name="connsiteY6" fmla="*/ 2130452 h 4229100"/>
                <a:gd name="connsiteX7" fmla="*/ 1019175 w 2638425"/>
                <a:gd name="connsiteY7" fmla="*/ 676275 h 4229100"/>
                <a:gd name="connsiteX8" fmla="*/ 1295400 w 2638425"/>
                <a:gd name="connsiteY8" fmla="*/ 0 h 4229100"/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240858 w 2638425"/>
                <a:gd name="connsiteY6" fmla="*/ 2663190 h 4229100"/>
                <a:gd name="connsiteX7" fmla="*/ 1019175 w 2638425"/>
                <a:gd name="connsiteY7" fmla="*/ 676275 h 4229100"/>
                <a:gd name="connsiteX8" fmla="*/ 1295400 w 2638425"/>
                <a:gd name="connsiteY8" fmla="*/ 0 h 4229100"/>
                <a:gd name="connsiteX0" fmla="*/ 1295400 w 2638425"/>
                <a:gd name="connsiteY0" fmla="*/ 0 h 4229100"/>
                <a:gd name="connsiteX1" fmla="*/ 2638425 w 2638425"/>
                <a:gd name="connsiteY1" fmla="*/ 9525 h 4229100"/>
                <a:gd name="connsiteX2" fmla="*/ 2314575 w 2638425"/>
                <a:gd name="connsiteY2" fmla="*/ 1438275 h 4229100"/>
                <a:gd name="connsiteX3" fmla="*/ 1666875 w 2638425"/>
                <a:gd name="connsiteY3" fmla="*/ 2886075 h 4229100"/>
                <a:gd name="connsiteX4" fmla="*/ 1162050 w 2638425"/>
                <a:gd name="connsiteY4" fmla="*/ 3533775 h 4229100"/>
                <a:gd name="connsiteX5" fmla="*/ 0 w 2638425"/>
                <a:gd name="connsiteY5" fmla="*/ 4229100 h 4229100"/>
                <a:gd name="connsiteX6" fmla="*/ 240858 w 2638425"/>
                <a:gd name="connsiteY6" fmla="*/ 2663190 h 4229100"/>
                <a:gd name="connsiteX7" fmla="*/ 860149 w 2638425"/>
                <a:gd name="connsiteY7" fmla="*/ 668324 h 4229100"/>
                <a:gd name="connsiteX8" fmla="*/ 1295400 w 2638425"/>
                <a:gd name="connsiteY8" fmla="*/ 0 h 4229100"/>
                <a:gd name="connsiteX0" fmla="*/ 1112520 w 2638425"/>
                <a:gd name="connsiteY0" fmla="*/ 101793 h 4219575"/>
                <a:gd name="connsiteX1" fmla="*/ 2638425 w 2638425"/>
                <a:gd name="connsiteY1" fmla="*/ 0 h 4219575"/>
                <a:gd name="connsiteX2" fmla="*/ 2314575 w 2638425"/>
                <a:gd name="connsiteY2" fmla="*/ 1428750 h 4219575"/>
                <a:gd name="connsiteX3" fmla="*/ 1666875 w 2638425"/>
                <a:gd name="connsiteY3" fmla="*/ 2876550 h 4219575"/>
                <a:gd name="connsiteX4" fmla="*/ 1162050 w 2638425"/>
                <a:gd name="connsiteY4" fmla="*/ 3524250 h 4219575"/>
                <a:gd name="connsiteX5" fmla="*/ 0 w 2638425"/>
                <a:gd name="connsiteY5" fmla="*/ 4219575 h 4219575"/>
                <a:gd name="connsiteX6" fmla="*/ 240858 w 2638425"/>
                <a:gd name="connsiteY6" fmla="*/ 2653665 h 4219575"/>
                <a:gd name="connsiteX7" fmla="*/ 860149 w 2638425"/>
                <a:gd name="connsiteY7" fmla="*/ 658799 h 4219575"/>
                <a:gd name="connsiteX8" fmla="*/ 1112520 w 2638425"/>
                <a:gd name="connsiteY8" fmla="*/ 101793 h 4219575"/>
                <a:gd name="connsiteX0" fmla="*/ 1112520 w 2757695"/>
                <a:gd name="connsiteY0" fmla="*/ 0 h 4117782"/>
                <a:gd name="connsiteX1" fmla="*/ 2757695 w 2757695"/>
                <a:gd name="connsiteY1" fmla="*/ 1574 h 4117782"/>
                <a:gd name="connsiteX2" fmla="*/ 2314575 w 2757695"/>
                <a:gd name="connsiteY2" fmla="*/ 1326957 h 4117782"/>
                <a:gd name="connsiteX3" fmla="*/ 1666875 w 2757695"/>
                <a:gd name="connsiteY3" fmla="*/ 2774757 h 4117782"/>
                <a:gd name="connsiteX4" fmla="*/ 1162050 w 2757695"/>
                <a:gd name="connsiteY4" fmla="*/ 3422457 h 4117782"/>
                <a:gd name="connsiteX5" fmla="*/ 0 w 2757695"/>
                <a:gd name="connsiteY5" fmla="*/ 4117782 h 4117782"/>
                <a:gd name="connsiteX6" fmla="*/ 240858 w 2757695"/>
                <a:gd name="connsiteY6" fmla="*/ 2551872 h 4117782"/>
                <a:gd name="connsiteX7" fmla="*/ 860149 w 2757695"/>
                <a:gd name="connsiteY7" fmla="*/ 557006 h 4117782"/>
                <a:gd name="connsiteX8" fmla="*/ 1112520 w 2757695"/>
                <a:gd name="connsiteY8" fmla="*/ 0 h 4117782"/>
                <a:gd name="connsiteX0" fmla="*/ 1112520 w 2757695"/>
                <a:gd name="connsiteY0" fmla="*/ 0 h 4117782"/>
                <a:gd name="connsiteX1" fmla="*/ 2757695 w 2757695"/>
                <a:gd name="connsiteY1" fmla="*/ 1574 h 4117782"/>
                <a:gd name="connsiteX2" fmla="*/ 2529260 w 2757695"/>
                <a:gd name="connsiteY2" fmla="*/ 1374665 h 4117782"/>
                <a:gd name="connsiteX3" fmla="*/ 1666875 w 2757695"/>
                <a:gd name="connsiteY3" fmla="*/ 2774757 h 4117782"/>
                <a:gd name="connsiteX4" fmla="*/ 1162050 w 2757695"/>
                <a:gd name="connsiteY4" fmla="*/ 3422457 h 4117782"/>
                <a:gd name="connsiteX5" fmla="*/ 0 w 2757695"/>
                <a:gd name="connsiteY5" fmla="*/ 4117782 h 4117782"/>
                <a:gd name="connsiteX6" fmla="*/ 240858 w 2757695"/>
                <a:gd name="connsiteY6" fmla="*/ 2551872 h 4117782"/>
                <a:gd name="connsiteX7" fmla="*/ 860149 w 2757695"/>
                <a:gd name="connsiteY7" fmla="*/ 557006 h 4117782"/>
                <a:gd name="connsiteX8" fmla="*/ 1112520 w 2757695"/>
                <a:gd name="connsiteY8" fmla="*/ 0 h 4117782"/>
                <a:gd name="connsiteX0" fmla="*/ 1112520 w 2757695"/>
                <a:gd name="connsiteY0" fmla="*/ 0 h 4117782"/>
                <a:gd name="connsiteX1" fmla="*/ 2757695 w 2757695"/>
                <a:gd name="connsiteY1" fmla="*/ 1574 h 4117782"/>
                <a:gd name="connsiteX2" fmla="*/ 2529260 w 2757695"/>
                <a:gd name="connsiteY2" fmla="*/ 1374665 h 4117782"/>
                <a:gd name="connsiteX3" fmla="*/ 2159856 w 2757695"/>
                <a:gd name="connsiteY3" fmla="*/ 2472608 h 4117782"/>
                <a:gd name="connsiteX4" fmla="*/ 1162050 w 2757695"/>
                <a:gd name="connsiteY4" fmla="*/ 3422457 h 4117782"/>
                <a:gd name="connsiteX5" fmla="*/ 0 w 2757695"/>
                <a:gd name="connsiteY5" fmla="*/ 4117782 h 4117782"/>
                <a:gd name="connsiteX6" fmla="*/ 240858 w 2757695"/>
                <a:gd name="connsiteY6" fmla="*/ 2551872 h 4117782"/>
                <a:gd name="connsiteX7" fmla="*/ 860149 w 2757695"/>
                <a:gd name="connsiteY7" fmla="*/ 557006 h 4117782"/>
                <a:gd name="connsiteX8" fmla="*/ 1112520 w 2757695"/>
                <a:gd name="connsiteY8" fmla="*/ 0 h 4117782"/>
                <a:gd name="connsiteX0" fmla="*/ 1112520 w 2757695"/>
                <a:gd name="connsiteY0" fmla="*/ 0 h 4130123"/>
                <a:gd name="connsiteX1" fmla="*/ 2757695 w 2757695"/>
                <a:gd name="connsiteY1" fmla="*/ 1574 h 4130123"/>
                <a:gd name="connsiteX2" fmla="*/ 2529260 w 2757695"/>
                <a:gd name="connsiteY2" fmla="*/ 1374665 h 4130123"/>
                <a:gd name="connsiteX3" fmla="*/ 2159856 w 2757695"/>
                <a:gd name="connsiteY3" fmla="*/ 2472608 h 4130123"/>
                <a:gd name="connsiteX4" fmla="*/ 358969 w 2757695"/>
                <a:gd name="connsiteY4" fmla="*/ 4130123 h 4130123"/>
                <a:gd name="connsiteX5" fmla="*/ 0 w 2757695"/>
                <a:gd name="connsiteY5" fmla="*/ 4117782 h 4130123"/>
                <a:gd name="connsiteX6" fmla="*/ 240858 w 2757695"/>
                <a:gd name="connsiteY6" fmla="*/ 2551872 h 4130123"/>
                <a:gd name="connsiteX7" fmla="*/ 860149 w 2757695"/>
                <a:gd name="connsiteY7" fmla="*/ 557006 h 4130123"/>
                <a:gd name="connsiteX8" fmla="*/ 1112520 w 2757695"/>
                <a:gd name="connsiteY8" fmla="*/ 0 h 4130123"/>
                <a:gd name="connsiteX0" fmla="*/ 1112520 w 2757695"/>
                <a:gd name="connsiteY0" fmla="*/ 0 h 4130123"/>
                <a:gd name="connsiteX1" fmla="*/ 2757695 w 2757695"/>
                <a:gd name="connsiteY1" fmla="*/ 1574 h 4130123"/>
                <a:gd name="connsiteX2" fmla="*/ 2529260 w 2757695"/>
                <a:gd name="connsiteY2" fmla="*/ 1374665 h 4130123"/>
                <a:gd name="connsiteX3" fmla="*/ 2159856 w 2757695"/>
                <a:gd name="connsiteY3" fmla="*/ 2472608 h 4130123"/>
                <a:gd name="connsiteX4" fmla="*/ 2030242 w 2757695"/>
                <a:gd name="connsiteY4" fmla="*/ 2575809 h 4130123"/>
                <a:gd name="connsiteX5" fmla="*/ 358969 w 2757695"/>
                <a:gd name="connsiteY5" fmla="*/ 4130123 h 4130123"/>
                <a:gd name="connsiteX6" fmla="*/ 0 w 2757695"/>
                <a:gd name="connsiteY6" fmla="*/ 4117782 h 4130123"/>
                <a:gd name="connsiteX7" fmla="*/ 240858 w 2757695"/>
                <a:gd name="connsiteY7" fmla="*/ 2551872 h 4130123"/>
                <a:gd name="connsiteX8" fmla="*/ 860149 w 2757695"/>
                <a:gd name="connsiteY8" fmla="*/ 557006 h 4130123"/>
                <a:gd name="connsiteX9" fmla="*/ 1112520 w 2757695"/>
                <a:gd name="connsiteY9" fmla="*/ 0 h 4130123"/>
                <a:gd name="connsiteX0" fmla="*/ 1112520 w 2757695"/>
                <a:gd name="connsiteY0" fmla="*/ 0 h 4130123"/>
                <a:gd name="connsiteX1" fmla="*/ 2757695 w 2757695"/>
                <a:gd name="connsiteY1" fmla="*/ 1574 h 4130123"/>
                <a:gd name="connsiteX2" fmla="*/ 2529260 w 2757695"/>
                <a:gd name="connsiteY2" fmla="*/ 1374665 h 4130123"/>
                <a:gd name="connsiteX3" fmla="*/ 2159856 w 2757695"/>
                <a:gd name="connsiteY3" fmla="*/ 2472608 h 4130123"/>
                <a:gd name="connsiteX4" fmla="*/ 1489553 w 2757695"/>
                <a:gd name="connsiteY4" fmla="*/ 3442501 h 4130123"/>
                <a:gd name="connsiteX5" fmla="*/ 358969 w 2757695"/>
                <a:gd name="connsiteY5" fmla="*/ 4130123 h 4130123"/>
                <a:gd name="connsiteX6" fmla="*/ 0 w 2757695"/>
                <a:gd name="connsiteY6" fmla="*/ 4117782 h 4130123"/>
                <a:gd name="connsiteX7" fmla="*/ 240858 w 2757695"/>
                <a:gd name="connsiteY7" fmla="*/ 2551872 h 4130123"/>
                <a:gd name="connsiteX8" fmla="*/ 860149 w 2757695"/>
                <a:gd name="connsiteY8" fmla="*/ 557006 h 4130123"/>
                <a:gd name="connsiteX9" fmla="*/ 1112520 w 2757695"/>
                <a:gd name="connsiteY9" fmla="*/ 0 h 4130123"/>
                <a:gd name="connsiteX0" fmla="*/ 937591 w 2757695"/>
                <a:gd name="connsiteY0" fmla="*/ 348283 h 4128549"/>
                <a:gd name="connsiteX1" fmla="*/ 2757695 w 2757695"/>
                <a:gd name="connsiteY1" fmla="*/ 0 h 4128549"/>
                <a:gd name="connsiteX2" fmla="*/ 2529260 w 2757695"/>
                <a:gd name="connsiteY2" fmla="*/ 1373091 h 4128549"/>
                <a:gd name="connsiteX3" fmla="*/ 2159856 w 2757695"/>
                <a:gd name="connsiteY3" fmla="*/ 2471034 h 4128549"/>
                <a:gd name="connsiteX4" fmla="*/ 1489553 w 2757695"/>
                <a:gd name="connsiteY4" fmla="*/ 3440927 h 4128549"/>
                <a:gd name="connsiteX5" fmla="*/ 358969 w 2757695"/>
                <a:gd name="connsiteY5" fmla="*/ 4128549 h 4128549"/>
                <a:gd name="connsiteX6" fmla="*/ 0 w 2757695"/>
                <a:gd name="connsiteY6" fmla="*/ 4116208 h 4128549"/>
                <a:gd name="connsiteX7" fmla="*/ 240858 w 2757695"/>
                <a:gd name="connsiteY7" fmla="*/ 2550298 h 4128549"/>
                <a:gd name="connsiteX8" fmla="*/ 860149 w 2757695"/>
                <a:gd name="connsiteY8" fmla="*/ 555432 h 4128549"/>
                <a:gd name="connsiteX9" fmla="*/ 937591 w 2757695"/>
                <a:gd name="connsiteY9" fmla="*/ 348283 h 4128549"/>
                <a:gd name="connsiteX0" fmla="*/ 937591 w 2757695"/>
                <a:gd name="connsiteY0" fmla="*/ 348283 h 4128549"/>
                <a:gd name="connsiteX1" fmla="*/ 2757695 w 2757695"/>
                <a:gd name="connsiteY1" fmla="*/ 0 h 4128549"/>
                <a:gd name="connsiteX2" fmla="*/ 2529260 w 2757695"/>
                <a:gd name="connsiteY2" fmla="*/ 1373091 h 4128549"/>
                <a:gd name="connsiteX3" fmla="*/ 2159856 w 2757695"/>
                <a:gd name="connsiteY3" fmla="*/ 2471034 h 4128549"/>
                <a:gd name="connsiteX4" fmla="*/ 1489553 w 2757695"/>
                <a:gd name="connsiteY4" fmla="*/ 3440927 h 4128549"/>
                <a:gd name="connsiteX5" fmla="*/ 358969 w 2757695"/>
                <a:gd name="connsiteY5" fmla="*/ 4128549 h 4128549"/>
                <a:gd name="connsiteX6" fmla="*/ 0 w 2757695"/>
                <a:gd name="connsiteY6" fmla="*/ 4116208 h 4128549"/>
                <a:gd name="connsiteX7" fmla="*/ 240858 w 2757695"/>
                <a:gd name="connsiteY7" fmla="*/ 2550298 h 4128549"/>
                <a:gd name="connsiteX8" fmla="*/ 494389 w 2757695"/>
                <a:gd name="connsiteY8" fmla="*/ 1485735 h 4128549"/>
                <a:gd name="connsiteX9" fmla="*/ 937591 w 2757695"/>
                <a:gd name="connsiteY9" fmla="*/ 348283 h 4128549"/>
                <a:gd name="connsiteX0" fmla="*/ 937591 w 2529260"/>
                <a:gd name="connsiteY0" fmla="*/ 0 h 3780266"/>
                <a:gd name="connsiteX1" fmla="*/ 1517292 w 2529260"/>
                <a:gd name="connsiteY1" fmla="*/ 1575 h 3780266"/>
                <a:gd name="connsiteX2" fmla="*/ 2529260 w 2529260"/>
                <a:gd name="connsiteY2" fmla="*/ 1024808 h 3780266"/>
                <a:gd name="connsiteX3" fmla="*/ 2159856 w 2529260"/>
                <a:gd name="connsiteY3" fmla="*/ 2122751 h 3780266"/>
                <a:gd name="connsiteX4" fmla="*/ 1489553 w 2529260"/>
                <a:gd name="connsiteY4" fmla="*/ 3092644 h 3780266"/>
                <a:gd name="connsiteX5" fmla="*/ 358969 w 2529260"/>
                <a:gd name="connsiteY5" fmla="*/ 3780266 h 3780266"/>
                <a:gd name="connsiteX6" fmla="*/ 0 w 2529260"/>
                <a:gd name="connsiteY6" fmla="*/ 3767925 h 3780266"/>
                <a:gd name="connsiteX7" fmla="*/ 240858 w 2529260"/>
                <a:gd name="connsiteY7" fmla="*/ 2202015 h 3780266"/>
                <a:gd name="connsiteX8" fmla="*/ 494389 w 2529260"/>
                <a:gd name="connsiteY8" fmla="*/ 1137452 h 3780266"/>
                <a:gd name="connsiteX9" fmla="*/ 937591 w 2529260"/>
                <a:gd name="connsiteY9" fmla="*/ 0 h 3780266"/>
                <a:gd name="connsiteX0" fmla="*/ 937591 w 2159856"/>
                <a:gd name="connsiteY0" fmla="*/ 0 h 3780266"/>
                <a:gd name="connsiteX1" fmla="*/ 1517292 w 2159856"/>
                <a:gd name="connsiteY1" fmla="*/ 1575 h 3780266"/>
                <a:gd name="connsiteX2" fmla="*/ 1638714 w 2159856"/>
                <a:gd name="connsiteY2" fmla="*/ 563632 h 3780266"/>
                <a:gd name="connsiteX3" fmla="*/ 2159856 w 2159856"/>
                <a:gd name="connsiteY3" fmla="*/ 2122751 h 3780266"/>
                <a:gd name="connsiteX4" fmla="*/ 1489553 w 2159856"/>
                <a:gd name="connsiteY4" fmla="*/ 3092644 h 3780266"/>
                <a:gd name="connsiteX5" fmla="*/ 358969 w 2159856"/>
                <a:gd name="connsiteY5" fmla="*/ 3780266 h 3780266"/>
                <a:gd name="connsiteX6" fmla="*/ 0 w 2159856"/>
                <a:gd name="connsiteY6" fmla="*/ 3767925 h 3780266"/>
                <a:gd name="connsiteX7" fmla="*/ 240858 w 2159856"/>
                <a:gd name="connsiteY7" fmla="*/ 2202015 h 3780266"/>
                <a:gd name="connsiteX8" fmla="*/ 494389 w 2159856"/>
                <a:gd name="connsiteY8" fmla="*/ 1137452 h 3780266"/>
                <a:gd name="connsiteX9" fmla="*/ 937591 w 2159856"/>
                <a:gd name="connsiteY9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489553 w 1638714"/>
                <a:gd name="connsiteY4" fmla="*/ 3092644 h 3780266"/>
                <a:gd name="connsiteX5" fmla="*/ 358969 w 1638714"/>
                <a:gd name="connsiteY5" fmla="*/ 3780266 h 3780266"/>
                <a:gd name="connsiteX6" fmla="*/ 0 w 1638714"/>
                <a:gd name="connsiteY6" fmla="*/ 3767925 h 3780266"/>
                <a:gd name="connsiteX7" fmla="*/ 240858 w 1638714"/>
                <a:gd name="connsiteY7" fmla="*/ 2202015 h 3780266"/>
                <a:gd name="connsiteX8" fmla="*/ 494389 w 1638714"/>
                <a:gd name="connsiteY8" fmla="*/ 1137452 h 3780266"/>
                <a:gd name="connsiteX9" fmla="*/ 937591 w 1638714"/>
                <a:gd name="connsiteY9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521358 w 1638714"/>
                <a:gd name="connsiteY4" fmla="*/ 3068790 h 3780266"/>
                <a:gd name="connsiteX5" fmla="*/ 358969 w 1638714"/>
                <a:gd name="connsiteY5" fmla="*/ 3780266 h 3780266"/>
                <a:gd name="connsiteX6" fmla="*/ 0 w 1638714"/>
                <a:gd name="connsiteY6" fmla="*/ 3767925 h 3780266"/>
                <a:gd name="connsiteX7" fmla="*/ 240858 w 1638714"/>
                <a:gd name="connsiteY7" fmla="*/ 2202015 h 3780266"/>
                <a:gd name="connsiteX8" fmla="*/ 494389 w 1638714"/>
                <a:gd name="connsiteY8" fmla="*/ 1137452 h 3780266"/>
                <a:gd name="connsiteX9" fmla="*/ 937591 w 1638714"/>
                <a:gd name="connsiteY9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521358 w 1638714"/>
                <a:gd name="connsiteY4" fmla="*/ 3068790 h 3780266"/>
                <a:gd name="connsiteX5" fmla="*/ 1028377 w 1638714"/>
                <a:gd name="connsiteY5" fmla="*/ 3362988 h 3780266"/>
                <a:gd name="connsiteX6" fmla="*/ 358969 w 1638714"/>
                <a:gd name="connsiteY6" fmla="*/ 3780266 h 3780266"/>
                <a:gd name="connsiteX7" fmla="*/ 0 w 1638714"/>
                <a:gd name="connsiteY7" fmla="*/ 3767925 h 3780266"/>
                <a:gd name="connsiteX8" fmla="*/ 240858 w 1638714"/>
                <a:gd name="connsiteY8" fmla="*/ 2202015 h 3780266"/>
                <a:gd name="connsiteX9" fmla="*/ 494389 w 1638714"/>
                <a:gd name="connsiteY9" fmla="*/ 1137452 h 3780266"/>
                <a:gd name="connsiteX10" fmla="*/ 937591 w 1638714"/>
                <a:gd name="connsiteY10" fmla="*/ 0 h 3780266"/>
                <a:gd name="connsiteX0" fmla="*/ 937591 w 1638714"/>
                <a:gd name="connsiteY0" fmla="*/ 0 h 3780266"/>
                <a:gd name="connsiteX1" fmla="*/ 1517292 w 1638714"/>
                <a:gd name="connsiteY1" fmla="*/ 1575 h 3780266"/>
                <a:gd name="connsiteX2" fmla="*/ 1638714 w 1638714"/>
                <a:gd name="connsiteY2" fmla="*/ 563632 h 3780266"/>
                <a:gd name="connsiteX3" fmla="*/ 1635070 w 1638714"/>
                <a:gd name="connsiteY3" fmla="*/ 1788796 h 3780266"/>
                <a:gd name="connsiteX4" fmla="*/ 1521358 w 1638714"/>
                <a:gd name="connsiteY4" fmla="*/ 3068790 h 3780266"/>
                <a:gd name="connsiteX5" fmla="*/ 1044280 w 1638714"/>
                <a:gd name="connsiteY5" fmla="*/ 3434549 h 3780266"/>
                <a:gd name="connsiteX6" fmla="*/ 358969 w 1638714"/>
                <a:gd name="connsiteY6" fmla="*/ 3780266 h 3780266"/>
                <a:gd name="connsiteX7" fmla="*/ 0 w 1638714"/>
                <a:gd name="connsiteY7" fmla="*/ 3767925 h 3780266"/>
                <a:gd name="connsiteX8" fmla="*/ 240858 w 1638714"/>
                <a:gd name="connsiteY8" fmla="*/ 2202015 h 3780266"/>
                <a:gd name="connsiteX9" fmla="*/ 494389 w 1638714"/>
                <a:gd name="connsiteY9" fmla="*/ 1137452 h 3780266"/>
                <a:gd name="connsiteX10" fmla="*/ 937591 w 1638714"/>
                <a:gd name="connsiteY10" fmla="*/ 0 h 3780266"/>
                <a:gd name="connsiteX0" fmla="*/ 937591 w 1678470"/>
                <a:gd name="connsiteY0" fmla="*/ 0 h 3780266"/>
                <a:gd name="connsiteX1" fmla="*/ 1517292 w 1678470"/>
                <a:gd name="connsiteY1" fmla="*/ 1575 h 3780266"/>
                <a:gd name="connsiteX2" fmla="*/ 1678470 w 1678470"/>
                <a:gd name="connsiteY2" fmla="*/ 969149 h 3780266"/>
                <a:gd name="connsiteX3" fmla="*/ 1635070 w 1678470"/>
                <a:gd name="connsiteY3" fmla="*/ 1788796 h 3780266"/>
                <a:gd name="connsiteX4" fmla="*/ 1521358 w 1678470"/>
                <a:gd name="connsiteY4" fmla="*/ 3068790 h 3780266"/>
                <a:gd name="connsiteX5" fmla="*/ 1044280 w 1678470"/>
                <a:gd name="connsiteY5" fmla="*/ 3434549 h 3780266"/>
                <a:gd name="connsiteX6" fmla="*/ 358969 w 1678470"/>
                <a:gd name="connsiteY6" fmla="*/ 3780266 h 3780266"/>
                <a:gd name="connsiteX7" fmla="*/ 0 w 1678470"/>
                <a:gd name="connsiteY7" fmla="*/ 3767925 h 3780266"/>
                <a:gd name="connsiteX8" fmla="*/ 240858 w 1678470"/>
                <a:gd name="connsiteY8" fmla="*/ 2202015 h 3780266"/>
                <a:gd name="connsiteX9" fmla="*/ 494389 w 1678470"/>
                <a:gd name="connsiteY9" fmla="*/ 1137452 h 3780266"/>
                <a:gd name="connsiteX10" fmla="*/ 937591 w 1678470"/>
                <a:gd name="connsiteY10" fmla="*/ 0 h 3780266"/>
                <a:gd name="connsiteX0" fmla="*/ 937591 w 1678470"/>
                <a:gd name="connsiteY0" fmla="*/ 0 h 3780266"/>
                <a:gd name="connsiteX1" fmla="*/ 1517292 w 1678470"/>
                <a:gd name="connsiteY1" fmla="*/ 1575 h 3780266"/>
                <a:gd name="connsiteX2" fmla="*/ 1678470 w 1678470"/>
                <a:gd name="connsiteY2" fmla="*/ 969149 h 3780266"/>
                <a:gd name="connsiteX3" fmla="*/ 1635070 w 1678470"/>
                <a:gd name="connsiteY3" fmla="*/ 1788796 h 3780266"/>
                <a:gd name="connsiteX4" fmla="*/ 1521358 w 1678470"/>
                <a:gd name="connsiteY4" fmla="*/ 3068790 h 3780266"/>
                <a:gd name="connsiteX5" fmla="*/ 1044280 w 1678470"/>
                <a:gd name="connsiteY5" fmla="*/ 3434549 h 3780266"/>
                <a:gd name="connsiteX6" fmla="*/ 358969 w 1678470"/>
                <a:gd name="connsiteY6" fmla="*/ 3780266 h 3780266"/>
                <a:gd name="connsiteX7" fmla="*/ 0 w 1678470"/>
                <a:gd name="connsiteY7" fmla="*/ 3767925 h 3780266"/>
                <a:gd name="connsiteX8" fmla="*/ 240858 w 1678470"/>
                <a:gd name="connsiteY8" fmla="*/ 2202015 h 3780266"/>
                <a:gd name="connsiteX9" fmla="*/ 494389 w 1678470"/>
                <a:gd name="connsiteY9" fmla="*/ 1137452 h 3780266"/>
                <a:gd name="connsiteX10" fmla="*/ 937591 w 1678470"/>
                <a:gd name="connsiteY10" fmla="*/ 0 h 3780266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261178 w 1698790"/>
                <a:gd name="connsiteY8" fmla="*/ 2202015 h 3859365"/>
                <a:gd name="connsiteX9" fmla="*/ 514709 w 1698790"/>
                <a:gd name="connsiteY9" fmla="*/ 1137452 h 3859365"/>
                <a:gd name="connsiteX10" fmla="*/ 957911 w 1698790"/>
                <a:gd name="connsiteY10" fmla="*/ 0 h 3859365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647258 w 1698790"/>
                <a:gd name="connsiteY8" fmla="*/ 1907375 h 3859365"/>
                <a:gd name="connsiteX9" fmla="*/ 514709 w 1698790"/>
                <a:gd name="connsiteY9" fmla="*/ 1137452 h 3859365"/>
                <a:gd name="connsiteX10" fmla="*/ 957911 w 1698790"/>
                <a:gd name="connsiteY10" fmla="*/ 0 h 3859365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311978 w 1698790"/>
                <a:gd name="connsiteY8" fmla="*/ 2720175 h 3859365"/>
                <a:gd name="connsiteX9" fmla="*/ 514709 w 1698790"/>
                <a:gd name="connsiteY9" fmla="*/ 1137452 h 3859365"/>
                <a:gd name="connsiteX10" fmla="*/ 957911 w 1698790"/>
                <a:gd name="connsiteY10" fmla="*/ 0 h 3859365"/>
                <a:gd name="connsiteX0" fmla="*/ 957911 w 1698790"/>
                <a:gd name="connsiteY0" fmla="*/ 0 h 3859365"/>
                <a:gd name="connsiteX1" fmla="*/ 1537612 w 1698790"/>
                <a:gd name="connsiteY1" fmla="*/ 1575 h 3859365"/>
                <a:gd name="connsiteX2" fmla="*/ 1698790 w 1698790"/>
                <a:gd name="connsiteY2" fmla="*/ 969149 h 3859365"/>
                <a:gd name="connsiteX3" fmla="*/ 1655390 w 1698790"/>
                <a:gd name="connsiteY3" fmla="*/ 1788796 h 3859365"/>
                <a:gd name="connsiteX4" fmla="*/ 1541678 w 1698790"/>
                <a:gd name="connsiteY4" fmla="*/ 3068790 h 3859365"/>
                <a:gd name="connsiteX5" fmla="*/ 1064600 w 1698790"/>
                <a:gd name="connsiteY5" fmla="*/ 3434549 h 3859365"/>
                <a:gd name="connsiteX6" fmla="*/ 379289 w 1698790"/>
                <a:gd name="connsiteY6" fmla="*/ 3780266 h 3859365"/>
                <a:gd name="connsiteX7" fmla="*/ 0 w 1698790"/>
                <a:gd name="connsiteY7" fmla="*/ 3859365 h 3859365"/>
                <a:gd name="connsiteX8" fmla="*/ 311978 w 1698790"/>
                <a:gd name="connsiteY8" fmla="*/ 2720175 h 3859365"/>
                <a:gd name="connsiteX9" fmla="*/ 1053189 w 1698790"/>
                <a:gd name="connsiteY9" fmla="*/ 1279692 h 3859365"/>
                <a:gd name="connsiteX10" fmla="*/ 957911 w 1698790"/>
                <a:gd name="connsiteY10" fmla="*/ 0 h 3859365"/>
                <a:gd name="connsiteX0" fmla="*/ 1577671 w 1698790"/>
                <a:gd name="connsiteY0" fmla="*/ 567385 h 3857790"/>
                <a:gd name="connsiteX1" fmla="*/ 1537612 w 1698790"/>
                <a:gd name="connsiteY1" fmla="*/ 0 h 3857790"/>
                <a:gd name="connsiteX2" fmla="*/ 1698790 w 1698790"/>
                <a:gd name="connsiteY2" fmla="*/ 967574 h 3857790"/>
                <a:gd name="connsiteX3" fmla="*/ 1655390 w 1698790"/>
                <a:gd name="connsiteY3" fmla="*/ 1787221 h 3857790"/>
                <a:gd name="connsiteX4" fmla="*/ 1541678 w 1698790"/>
                <a:gd name="connsiteY4" fmla="*/ 3067215 h 3857790"/>
                <a:gd name="connsiteX5" fmla="*/ 1064600 w 1698790"/>
                <a:gd name="connsiteY5" fmla="*/ 3432974 h 3857790"/>
                <a:gd name="connsiteX6" fmla="*/ 379289 w 1698790"/>
                <a:gd name="connsiteY6" fmla="*/ 3778691 h 3857790"/>
                <a:gd name="connsiteX7" fmla="*/ 0 w 1698790"/>
                <a:gd name="connsiteY7" fmla="*/ 3857790 h 3857790"/>
                <a:gd name="connsiteX8" fmla="*/ 311978 w 1698790"/>
                <a:gd name="connsiteY8" fmla="*/ 2718600 h 3857790"/>
                <a:gd name="connsiteX9" fmla="*/ 1053189 w 1698790"/>
                <a:gd name="connsiteY9" fmla="*/ 1278117 h 3857790"/>
                <a:gd name="connsiteX10" fmla="*/ 1577671 w 1698790"/>
                <a:gd name="connsiteY10" fmla="*/ 567385 h 3857790"/>
                <a:gd name="connsiteX0" fmla="*/ 1577671 w 2120763"/>
                <a:gd name="connsiteY0" fmla="*/ 49225 h 3339630"/>
                <a:gd name="connsiteX1" fmla="*/ 2116732 w 2120763"/>
                <a:gd name="connsiteY1" fmla="*/ 0 h 3339630"/>
                <a:gd name="connsiteX2" fmla="*/ 1698790 w 2120763"/>
                <a:gd name="connsiteY2" fmla="*/ 449414 h 3339630"/>
                <a:gd name="connsiteX3" fmla="*/ 1655390 w 2120763"/>
                <a:gd name="connsiteY3" fmla="*/ 1269061 h 3339630"/>
                <a:gd name="connsiteX4" fmla="*/ 1541678 w 2120763"/>
                <a:gd name="connsiteY4" fmla="*/ 2549055 h 3339630"/>
                <a:gd name="connsiteX5" fmla="*/ 1064600 w 2120763"/>
                <a:gd name="connsiteY5" fmla="*/ 2914814 h 3339630"/>
                <a:gd name="connsiteX6" fmla="*/ 379289 w 2120763"/>
                <a:gd name="connsiteY6" fmla="*/ 3260531 h 3339630"/>
                <a:gd name="connsiteX7" fmla="*/ 0 w 2120763"/>
                <a:gd name="connsiteY7" fmla="*/ 3339630 h 3339630"/>
                <a:gd name="connsiteX8" fmla="*/ 311978 w 2120763"/>
                <a:gd name="connsiteY8" fmla="*/ 2200440 h 3339630"/>
                <a:gd name="connsiteX9" fmla="*/ 1053189 w 2120763"/>
                <a:gd name="connsiteY9" fmla="*/ 759957 h 3339630"/>
                <a:gd name="connsiteX10" fmla="*/ 1577671 w 2120763"/>
                <a:gd name="connsiteY10" fmla="*/ 49225 h 3339630"/>
                <a:gd name="connsiteX0" fmla="*/ 1577671 w 2440470"/>
                <a:gd name="connsiteY0" fmla="*/ 49225 h 3339630"/>
                <a:gd name="connsiteX1" fmla="*/ 2116732 w 2440470"/>
                <a:gd name="connsiteY1" fmla="*/ 0 h 3339630"/>
                <a:gd name="connsiteX2" fmla="*/ 2440470 w 2440470"/>
                <a:gd name="connsiteY2" fmla="*/ 357974 h 3339630"/>
                <a:gd name="connsiteX3" fmla="*/ 1655390 w 2440470"/>
                <a:gd name="connsiteY3" fmla="*/ 1269061 h 3339630"/>
                <a:gd name="connsiteX4" fmla="*/ 1541678 w 2440470"/>
                <a:gd name="connsiteY4" fmla="*/ 2549055 h 3339630"/>
                <a:gd name="connsiteX5" fmla="*/ 1064600 w 2440470"/>
                <a:gd name="connsiteY5" fmla="*/ 2914814 h 3339630"/>
                <a:gd name="connsiteX6" fmla="*/ 379289 w 2440470"/>
                <a:gd name="connsiteY6" fmla="*/ 3260531 h 3339630"/>
                <a:gd name="connsiteX7" fmla="*/ 0 w 2440470"/>
                <a:gd name="connsiteY7" fmla="*/ 3339630 h 3339630"/>
                <a:gd name="connsiteX8" fmla="*/ 311978 w 2440470"/>
                <a:gd name="connsiteY8" fmla="*/ 2200440 h 3339630"/>
                <a:gd name="connsiteX9" fmla="*/ 1053189 w 2440470"/>
                <a:gd name="connsiteY9" fmla="*/ 759957 h 3339630"/>
                <a:gd name="connsiteX10" fmla="*/ 1577671 w 2440470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1541678 w 2498688"/>
                <a:gd name="connsiteY4" fmla="*/ 2549055 h 3339630"/>
                <a:gd name="connsiteX5" fmla="*/ 1064600 w 2498688"/>
                <a:gd name="connsiteY5" fmla="*/ 291481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354478 w 2498688"/>
                <a:gd name="connsiteY4" fmla="*/ 2549055 h 3339630"/>
                <a:gd name="connsiteX5" fmla="*/ 1064600 w 2498688"/>
                <a:gd name="connsiteY5" fmla="*/ 291481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354478 w 2498688"/>
                <a:gd name="connsiteY4" fmla="*/ 2549055 h 3339630"/>
                <a:gd name="connsiteX5" fmla="*/ 1369400 w 2498688"/>
                <a:gd name="connsiteY5" fmla="*/ 288433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466238 w 2498688"/>
                <a:gd name="connsiteY4" fmla="*/ 2000415 h 3339630"/>
                <a:gd name="connsiteX5" fmla="*/ 1369400 w 2498688"/>
                <a:gd name="connsiteY5" fmla="*/ 288433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39630"/>
                <a:gd name="connsiteX1" fmla="*/ 2116732 w 2498688"/>
                <a:gd name="connsiteY1" fmla="*/ 0 h 3339630"/>
                <a:gd name="connsiteX2" fmla="*/ 2440470 w 2498688"/>
                <a:gd name="connsiteY2" fmla="*/ 357974 h 3339630"/>
                <a:gd name="connsiteX3" fmla="*/ 2498670 w 2498688"/>
                <a:gd name="connsiteY3" fmla="*/ 1441781 h 3339630"/>
                <a:gd name="connsiteX4" fmla="*/ 2466238 w 2498688"/>
                <a:gd name="connsiteY4" fmla="*/ 2000415 h 3339630"/>
                <a:gd name="connsiteX5" fmla="*/ 1531960 w 2498688"/>
                <a:gd name="connsiteY5" fmla="*/ 2813214 h 3339630"/>
                <a:gd name="connsiteX6" fmla="*/ 379289 w 2498688"/>
                <a:gd name="connsiteY6" fmla="*/ 3260531 h 3339630"/>
                <a:gd name="connsiteX7" fmla="*/ 0 w 2498688"/>
                <a:gd name="connsiteY7" fmla="*/ 3339630 h 3339630"/>
                <a:gd name="connsiteX8" fmla="*/ 311978 w 2498688"/>
                <a:gd name="connsiteY8" fmla="*/ 2200440 h 3339630"/>
                <a:gd name="connsiteX9" fmla="*/ 1053189 w 2498688"/>
                <a:gd name="connsiteY9" fmla="*/ 759957 h 3339630"/>
                <a:gd name="connsiteX10" fmla="*/ 1577671 w 2498688"/>
                <a:gd name="connsiteY10" fmla="*/ 49225 h 3339630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531960 w 2498688"/>
                <a:gd name="connsiteY5" fmla="*/ 2813214 h 3351971"/>
                <a:gd name="connsiteX6" fmla="*/ 84649 w 2498688"/>
                <a:gd name="connsiteY6" fmla="*/ 3351971 h 3351971"/>
                <a:gd name="connsiteX7" fmla="*/ 0 w 2498688"/>
                <a:gd name="connsiteY7" fmla="*/ 3339630 h 3351971"/>
                <a:gd name="connsiteX8" fmla="*/ 311978 w 2498688"/>
                <a:gd name="connsiteY8" fmla="*/ 2200440 h 3351971"/>
                <a:gd name="connsiteX9" fmla="*/ 1053189 w 2498688"/>
                <a:gd name="connsiteY9" fmla="*/ 759957 h 3351971"/>
                <a:gd name="connsiteX10" fmla="*/ 1577671 w 2498688"/>
                <a:gd name="connsiteY10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237320 w 2498688"/>
                <a:gd name="connsiteY5" fmla="*/ 2945294 h 3351971"/>
                <a:gd name="connsiteX6" fmla="*/ 84649 w 2498688"/>
                <a:gd name="connsiteY6" fmla="*/ 3351971 h 3351971"/>
                <a:gd name="connsiteX7" fmla="*/ 0 w 2498688"/>
                <a:gd name="connsiteY7" fmla="*/ 3339630 h 3351971"/>
                <a:gd name="connsiteX8" fmla="*/ 311978 w 2498688"/>
                <a:gd name="connsiteY8" fmla="*/ 2200440 h 3351971"/>
                <a:gd name="connsiteX9" fmla="*/ 1053189 w 2498688"/>
                <a:gd name="connsiteY9" fmla="*/ 759957 h 3351971"/>
                <a:gd name="connsiteX10" fmla="*/ 1577671 w 2498688"/>
                <a:gd name="connsiteY10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858298 w 2498688"/>
                <a:gd name="connsiteY5" fmla="*/ 245418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66238 w 2498688"/>
                <a:gd name="connsiteY4" fmla="*/ 2000415 h 3351971"/>
                <a:gd name="connsiteX5" fmla="*/ 1878618 w 2498688"/>
                <a:gd name="connsiteY5" fmla="*/ 2576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878618 w 2498688"/>
                <a:gd name="connsiteY5" fmla="*/ 2576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16732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498688"/>
                <a:gd name="connsiteY0" fmla="*/ 49225 h 3351971"/>
                <a:gd name="connsiteX1" fmla="*/ 2125524 w 2498688"/>
                <a:gd name="connsiteY1" fmla="*/ 0 h 3351971"/>
                <a:gd name="connsiteX2" fmla="*/ 2440470 w 2498688"/>
                <a:gd name="connsiteY2" fmla="*/ 357974 h 3351971"/>
                <a:gd name="connsiteX3" fmla="*/ 2498670 w 2498688"/>
                <a:gd name="connsiteY3" fmla="*/ 1441781 h 3351971"/>
                <a:gd name="connsiteX4" fmla="*/ 2476398 w 2498688"/>
                <a:gd name="connsiteY4" fmla="*/ 1776895 h 3351971"/>
                <a:gd name="connsiteX5" fmla="*/ 1949738 w 2498688"/>
                <a:gd name="connsiteY5" fmla="*/ 2322108 h 3351971"/>
                <a:gd name="connsiteX6" fmla="*/ 1237320 w 2498688"/>
                <a:gd name="connsiteY6" fmla="*/ 2945294 h 3351971"/>
                <a:gd name="connsiteX7" fmla="*/ 84649 w 2498688"/>
                <a:gd name="connsiteY7" fmla="*/ 3351971 h 3351971"/>
                <a:gd name="connsiteX8" fmla="*/ 0 w 2498688"/>
                <a:gd name="connsiteY8" fmla="*/ 3339630 h 3351971"/>
                <a:gd name="connsiteX9" fmla="*/ 311978 w 2498688"/>
                <a:gd name="connsiteY9" fmla="*/ 2200440 h 3351971"/>
                <a:gd name="connsiteX10" fmla="*/ 1053189 w 2498688"/>
                <a:gd name="connsiteY10" fmla="*/ 759957 h 3351971"/>
                <a:gd name="connsiteX11" fmla="*/ 1577671 w 2498688"/>
                <a:gd name="connsiteY11" fmla="*/ 49225 h 3351971"/>
                <a:gd name="connsiteX0" fmla="*/ 1577671 w 2506349"/>
                <a:gd name="connsiteY0" fmla="*/ 49225 h 3351971"/>
                <a:gd name="connsiteX1" fmla="*/ 2125524 w 2506349"/>
                <a:gd name="connsiteY1" fmla="*/ 0 h 3351971"/>
                <a:gd name="connsiteX2" fmla="*/ 2440470 w 2506349"/>
                <a:gd name="connsiteY2" fmla="*/ 357974 h 3351971"/>
                <a:gd name="connsiteX3" fmla="*/ 2498670 w 2506349"/>
                <a:gd name="connsiteY3" fmla="*/ 1441781 h 3351971"/>
                <a:gd name="connsiteX4" fmla="*/ 2476398 w 2506349"/>
                <a:gd name="connsiteY4" fmla="*/ 1776895 h 3351971"/>
                <a:gd name="connsiteX5" fmla="*/ 1949738 w 2506349"/>
                <a:gd name="connsiteY5" fmla="*/ 2322108 h 3351971"/>
                <a:gd name="connsiteX6" fmla="*/ 1237320 w 2506349"/>
                <a:gd name="connsiteY6" fmla="*/ 2945294 h 3351971"/>
                <a:gd name="connsiteX7" fmla="*/ 84649 w 2506349"/>
                <a:gd name="connsiteY7" fmla="*/ 3351971 h 3351971"/>
                <a:gd name="connsiteX8" fmla="*/ 0 w 2506349"/>
                <a:gd name="connsiteY8" fmla="*/ 3339630 h 3351971"/>
                <a:gd name="connsiteX9" fmla="*/ 311978 w 2506349"/>
                <a:gd name="connsiteY9" fmla="*/ 2200440 h 3351971"/>
                <a:gd name="connsiteX10" fmla="*/ 1053189 w 2506349"/>
                <a:gd name="connsiteY10" fmla="*/ 759957 h 3351971"/>
                <a:gd name="connsiteX11" fmla="*/ 1577671 w 2506349"/>
                <a:gd name="connsiteY11" fmla="*/ 49225 h 3351971"/>
                <a:gd name="connsiteX0" fmla="*/ 1628471 w 2506349"/>
                <a:gd name="connsiteY0" fmla="*/ 1999 h 3386025"/>
                <a:gd name="connsiteX1" fmla="*/ 2125524 w 2506349"/>
                <a:gd name="connsiteY1" fmla="*/ 34054 h 3386025"/>
                <a:gd name="connsiteX2" fmla="*/ 2440470 w 2506349"/>
                <a:gd name="connsiteY2" fmla="*/ 392028 h 3386025"/>
                <a:gd name="connsiteX3" fmla="*/ 2498670 w 2506349"/>
                <a:gd name="connsiteY3" fmla="*/ 1475835 h 3386025"/>
                <a:gd name="connsiteX4" fmla="*/ 2476398 w 2506349"/>
                <a:gd name="connsiteY4" fmla="*/ 1810949 h 3386025"/>
                <a:gd name="connsiteX5" fmla="*/ 1949738 w 2506349"/>
                <a:gd name="connsiteY5" fmla="*/ 2356162 h 3386025"/>
                <a:gd name="connsiteX6" fmla="*/ 1237320 w 2506349"/>
                <a:gd name="connsiteY6" fmla="*/ 2979348 h 3386025"/>
                <a:gd name="connsiteX7" fmla="*/ 84649 w 2506349"/>
                <a:gd name="connsiteY7" fmla="*/ 3386025 h 3386025"/>
                <a:gd name="connsiteX8" fmla="*/ 0 w 2506349"/>
                <a:gd name="connsiteY8" fmla="*/ 3373684 h 3386025"/>
                <a:gd name="connsiteX9" fmla="*/ 311978 w 2506349"/>
                <a:gd name="connsiteY9" fmla="*/ 2234494 h 3386025"/>
                <a:gd name="connsiteX10" fmla="*/ 1053189 w 2506349"/>
                <a:gd name="connsiteY10" fmla="*/ 794011 h 3386025"/>
                <a:gd name="connsiteX11" fmla="*/ 1628471 w 2506349"/>
                <a:gd name="connsiteY11" fmla="*/ 1999 h 3386025"/>
                <a:gd name="connsiteX0" fmla="*/ 1628471 w 2506349"/>
                <a:gd name="connsiteY0" fmla="*/ 8585 h 3392611"/>
                <a:gd name="connsiteX1" fmla="*/ 1952804 w 2506349"/>
                <a:gd name="connsiteY1" fmla="*/ 0 h 3392611"/>
                <a:gd name="connsiteX2" fmla="*/ 2440470 w 2506349"/>
                <a:gd name="connsiteY2" fmla="*/ 398614 h 3392611"/>
                <a:gd name="connsiteX3" fmla="*/ 2498670 w 2506349"/>
                <a:gd name="connsiteY3" fmla="*/ 1482421 h 3392611"/>
                <a:gd name="connsiteX4" fmla="*/ 2476398 w 2506349"/>
                <a:gd name="connsiteY4" fmla="*/ 1817535 h 3392611"/>
                <a:gd name="connsiteX5" fmla="*/ 1949738 w 2506349"/>
                <a:gd name="connsiteY5" fmla="*/ 2362748 h 3392611"/>
                <a:gd name="connsiteX6" fmla="*/ 1237320 w 2506349"/>
                <a:gd name="connsiteY6" fmla="*/ 2985934 h 3392611"/>
                <a:gd name="connsiteX7" fmla="*/ 84649 w 2506349"/>
                <a:gd name="connsiteY7" fmla="*/ 3392611 h 3392611"/>
                <a:gd name="connsiteX8" fmla="*/ 0 w 2506349"/>
                <a:gd name="connsiteY8" fmla="*/ 3380270 h 3392611"/>
                <a:gd name="connsiteX9" fmla="*/ 311978 w 2506349"/>
                <a:gd name="connsiteY9" fmla="*/ 2241080 h 3392611"/>
                <a:gd name="connsiteX10" fmla="*/ 1053189 w 2506349"/>
                <a:gd name="connsiteY10" fmla="*/ 800597 h 3392611"/>
                <a:gd name="connsiteX11" fmla="*/ 1628471 w 2506349"/>
                <a:gd name="connsiteY11" fmla="*/ 8585 h 3392611"/>
                <a:gd name="connsiteX0" fmla="*/ 1628471 w 2476398"/>
                <a:gd name="connsiteY0" fmla="*/ 8585 h 3392611"/>
                <a:gd name="connsiteX1" fmla="*/ 1952804 w 2476398"/>
                <a:gd name="connsiteY1" fmla="*/ 0 h 3392611"/>
                <a:gd name="connsiteX2" fmla="*/ 2440470 w 2476398"/>
                <a:gd name="connsiteY2" fmla="*/ 398614 h 3392611"/>
                <a:gd name="connsiteX3" fmla="*/ 2346270 w 2476398"/>
                <a:gd name="connsiteY3" fmla="*/ 1319861 h 3392611"/>
                <a:gd name="connsiteX4" fmla="*/ 2476398 w 2476398"/>
                <a:gd name="connsiteY4" fmla="*/ 1817535 h 3392611"/>
                <a:gd name="connsiteX5" fmla="*/ 1949738 w 2476398"/>
                <a:gd name="connsiteY5" fmla="*/ 2362748 h 3392611"/>
                <a:gd name="connsiteX6" fmla="*/ 1237320 w 2476398"/>
                <a:gd name="connsiteY6" fmla="*/ 2985934 h 3392611"/>
                <a:gd name="connsiteX7" fmla="*/ 84649 w 2476398"/>
                <a:gd name="connsiteY7" fmla="*/ 3392611 h 3392611"/>
                <a:gd name="connsiteX8" fmla="*/ 0 w 2476398"/>
                <a:gd name="connsiteY8" fmla="*/ 3380270 h 3392611"/>
                <a:gd name="connsiteX9" fmla="*/ 311978 w 2476398"/>
                <a:gd name="connsiteY9" fmla="*/ 2241080 h 3392611"/>
                <a:gd name="connsiteX10" fmla="*/ 1053189 w 2476398"/>
                <a:gd name="connsiteY10" fmla="*/ 800597 h 3392611"/>
                <a:gd name="connsiteX11" fmla="*/ 1628471 w 2476398"/>
                <a:gd name="connsiteY11" fmla="*/ 8585 h 3392611"/>
                <a:gd name="connsiteX0" fmla="*/ 1628471 w 2467464"/>
                <a:gd name="connsiteY0" fmla="*/ 8585 h 3392611"/>
                <a:gd name="connsiteX1" fmla="*/ 1952804 w 2467464"/>
                <a:gd name="connsiteY1" fmla="*/ 0 h 3392611"/>
                <a:gd name="connsiteX2" fmla="*/ 2440470 w 2467464"/>
                <a:gd name="connsiteY2" fmla="*/ 398614 h 3392611"/>
                <a:gd name="connsiteX3" fmla="*/ 2346270 w 2467464"/>
                <a:gd name="connsiteY3" fmla="*/ 1319861 h 3392611"/>
                <a:gd name="connsiteX4" fmla="*/ 1998878 w 2467464"/>
                <a:gd name="connsiteY4" fmla="*/ 1553375 h 3392611"/>
                <a:gd name="connsiteX5" fmla="*/ 1949738 w 2467464"/>
                <a:gd name="connsiteY5" fmla="*/ 2362748 h 3392611"/>
                <a:gd name="connsiteX6" fmla="*/ 1237320 w 2467464"/>
                <a:gd name="connsiteY6" fmla="*/ 2985934 h 3392611"/>
                <a:gd name="connsiteX7" fmla="*/ 84649 w 2467464"/>
                <a:gd name="connsiteY7" fmla="*/ 3392611 h 3392611"/>
                <a:gd name="connsiteX8" fmla="*/ 0 w 2467464"/>
                <a:gd name="connsiteY8" fmla="*/ 3380270 h 3392611"/>
                <a:gd name="connsiteX9" fmla="*/ 311978 w 2467464"/>
                <a:gd name="connsiteY9" fmla="*/ 2241080 h 3392611"/>
                <a:gd name="connsiteX10" fmla="*/ 1053189 w 2467464"/>
                <a:gd name="connsiteY10" fmla="*/ 800597 h 3392611"/>
                <a:gd name="connsiteX11" fmla="*/ 1628471 w 2467464"/>
                <a:gd name="connsiteY11" fmla="*/ 8585 h 3392611"/>
                <a:gd name="connsiteX0" fmla="*/ 1628471 w 2467464"/>
                <a:gd name="connsiteY0" fmla="*/ 8585 h 3392611"/>
                <a:gd name="connsiteX1" fmla="*/ 1952804 w 2467464"/>
                <a:gd name="connsiteY1" fmla="*/ 0 h 3392611"/>
                <a:gd name="connsiteX2" fmla="*/ 2440470 w 2467464"/>
                <a:gd name="connsiteY2" fmla="*/ 398614 h 3392611"/>
                <a:gd name="connsiteX3" fmla="*/ 2346270 w 2467464"/>
                <a:gd name="connsiteY3" fmla="*/ 1319861 h 3392611"/>
                <a:gd name="connsiteX4" fmla="*/ 1998878 w 2467464"/>
                <a:gd name="connsiteY4" fmla="*/ 1553375 h 3392611"/>
                <a:gd name="connsiteX5" fmla="*/ 1472218 w 2467464"/>
                <a:gd name="connsiteY5" fmla="*/ 2007148 h 3392611"/>
                <a:gd name="connsiteX6" fmla="*/ 1237320 w 2467464"/>
                <a:gd name="connsiteY6" fmla="*/ 2985934 h 3392611"/>
                <a:gd name="connsiteX7" fmla="*/ 84649 w 2467464"/>
                <a:gd name="connsiteY7" fmla="*/ 3392611 h 3392611"/>
                <a:gd name="connsiteX8" fmla="*/ 0 w 2467464"/>
                <a:gd name="connsiteY8" fmla="*/ 3380270 h 3392611"/>
                <a:gd name="connsiteX9" fmla="*/ 311978 w 2467464"/>
                <a:gd name="connsiteY9" fmla="*/ 2241080 h 3392611"/>
                <a:gd name="connsiteX10" fmla="*/ 1053189 w 2467464"/>
                <a:gd name="connsiteY10" fmla="*/ 800597 h 3392611"/>
                <a:gd name="connsiteX11" fmla="*/ 1628471 w 2467464"/>
                <a:gd name="connsiteY11" fmla="*/ 8585 h 3392611"/>
                <a:gd name="connsiteX0" fmla="*/ 1628471 w 2467464"/>
                <a:gd name="connsiteY0" fmla="*/ 8585 h 3392611"/>
                <a:gd name="connsiteX1" fmla="*/ 1952804 w 2467464"/>
                <a:gd name="connsiteY1" fmla="*/ 0 h 3392611"/>
                <a:gd name="connsiteX2" fmla="*/ 2440470 w 2467464"/>
                <a:gd name="connsiteY2" fmla="*/ 398614 h 3392611"/>
                <a:gd name="connsiteX3" fmla="*/ 2346270 w 2467464"/>
                <a:gd name="connsiteY3" fmla="*/ 1319861 h 3392611"/>
                <a:gd name="connsiteX4" fmla="*/ 1998878 w 2467464"/>
                <a:gd name="connsiteY4" fmla="*/ 1553375 h 3392611"/>
                <a:gd name="connsiteX5" fmla="*/ 1472218 w 2467464"/>
                <a:gd name="connsiteY5" fmla="*/ 2007148 h 3392611"/>
                <a:gd name="connsiteX6" fmla="*/ 1013800 w 2467464"/>
                <a:gd name="connsiteY6" fmla="*/ 2254414 h 3392611"/>
                <a:gd name="connsiteX7" fmla="*/ 84649 w 2467464"/>
                <a:gd name="connsiteY7" fmla="*/ 3392611 h 3392611"/>
                <a:gd name="connsiteX8" fmla="*/ 0 w 2467464"/>
                <a:gd name="connsiteY8" fmla="*/ 3380270 h 3392611"/>
                <a:gd name="connsiteX9" fmla="*/ 311978 w 2467464"/>
                <a:gd name="connsiteY9" fmla="*/ 2241080 h 3392611"/>
                <a:gd name="connsiteX10" fmla="*/ 1053189 w 2467464"/>
                <a:gd name="connsiteY10" fmla="*/ 800597 h 3392611"/>
                <a:gd name="connsiteX11" fmla="*/ 1628471 w 2467464"/>
                <a:gd name="connsiteY11" fmla="*/ 8585 h 3392611"/>
                <a:gd name="connsiteX0" fmla="*/ 1628471 w 2467464"/>
                <a:gd name="connsiteY0" fmla="*/ 8585 h 3380270"/>
                <a:gd name="connsiteX1" fmla="*/ 1952804 w 2467464"/>
                <a:gd name="connsiteY1" fmla="*/ 0 h 3380270"/>
                <a:gd name="connsiteX2" fmla="*/ 2440470 w 2467464"/>
                <a:gd name="connsiteY2" fmla="*/ 398614 h 3380270"/>
                <a:gd name="connsiteX3" fmla="*/ 2346270 w 2467464"/>
                <a:gd name="connsiteY3" fmla="*/ 1319861 h 3380270"/>
                <a:gd name="connsiteX4" fmla="*/ 1998878 w 2467464"/>
                <a:gd name="connsiteY4" fmla="*/ 1553375 h 3380270"/>
                <a:gd name="connsiteX5" fmla="*/ 1472218 w 2467464"/>
                <a:gd name="connsiteY5" fmla="*/ 2007148 h 3380270"/>
                <a:gd name="connsiteX6" fmla="*/ 1013800 w 2467464"/>
                <a:gd name="connsiteY6" fmla="*/ 2254414 h 3380270"/>
                <a:gd name="connsiteX7" fmla="*/ 592649 w 2467464"/>
                <a:gd name="connsiteY7" fmla="*/ 2468051 h 3380270"/>
                <a:gd name="connsiteX8" fmla="*/ 0 w 2467464"/>
                <a:gd name="connsiteY8" fmla="*/ 3380270 h 3380270"/>
                <a:gd name="connsiteX9" fmla="*/ 311978 w 2467464"/>
                <a:gd name="connsiteY9" fmla="*/ 2241080 h 3380270"/>
                <a:gd name="connsiteX10" fmla="*/ 1053189 w 2467464"/>
                <a:gd name="connsiteY10" fmla="*/ 800597 h 3380270"/>
                <a:gd name="connsiteX11" fmla="*/ 1628471 w 2467464"/>
                <a:gd name="connsiteY11" fmla="*/ 8585 h 3380270"/>
                <a:gd name="connsiteX0" fmla="*/ 1333831 w 2172824"/>
                <a:gd name="connsiteY0" fmla="*/ 8585 h 2608110"/>
                <a:gd name="connsiteX1" fmla="*/ 1658164 w 2172824"/>
                <a:gd name="connsiteY1" fmla="*/ 0 h 2608110"/>
                <a:gd name="connsiteX2" fmla="*/ 2145830 w 2172824"/>
                <a:gd name="connsiteY2" fmla="*/ 398614 h 2608110"/>
                <a:gd name="connsiteX3" fmla="*/ 2051630 w 2172824"/>
                <a:gd name="connsiteY3" fmla="*/ 1319861 h 2608110"/>
                <a:gd name="connsiteX4" fmla="*/ 1704238 w 2172824"/>
                <a:gd name="connsiteY4" fmla="*/ 1553375 h 2608110"/>
                <a:gd name="connsiteX5" fmla="*/ 1177578 w 2172824"/>
                <a:gd name="connsiteY5" fmla="*/ 2007148 h 2608110"/>
                <a:gd name="connsiteX6" fmla="*/ 719160 w 2172824"/>
                <a:gd name="connsiteY6" fmla="*/ 2254414 h 2608110"/>
                <a:gd name="connsiteX7" fmla="*/ 298009 w 2172824"/>
                <a:gd name="connsiteY7" fmla="*/ 2468051 h 2608110"/>
                <a:gd name="connsiteX8" fmla="*/ 0 w 2172824"/>
                <a:gd name="connsiteY8" fmla="*/ 2608110 h 2608110"/>
                <a:gd name="connsiteX9" fmla="*/ 17338 w 2172824"/>
                <a:gd name="connsiteY9" fmla="*/ 2241080 h 2608110"/>
                <a:gd name="connsiteX10" fmla="*/ 758549 w 2172824"/>
                <a:gd name="connsiteY10" fmla="*/ 800597 h 2608110"/>
                <a:gd name="connsiteX11" fmla="*/ 1333831 w 2172824"/>
                <a:gd name="connsiteY11" fmla="*/ 8585 h 2608110"/>
                <a:gd name="connsiteX0" fmla="*/ 1333831 w 2172824"/>
                <a:gd name="connsiteY0" fmla="*/ 8585 h 2608110"/>
                <a:gd name="connsiteX1" fmla="*/ 1658164 w 2172824"/>
                <a:gd name="connsiteY1" fmla="*/ 0 h 2608110"/>
                <a:gd name="connsiteX2" fmla="*/ 2145830 w 2172824"/>
                <a:gd name="connsiteY2" fmla="*/ 398614 h 2608110"/>
                <a:gd name="connsiteX3" fmla="*/ 2051630 w 2172824"/>
                <a:gd name="connsiteY3" fmla="*/ 1319861 h 2608110"/>
                <a:gd name="connsiteX4" fmla="*/ 1704238 w 2172824"/>
                <a:gd name="connsiteY4" fmla="*/ 1553375 h 2608110"/>
                <a:gd name="connsiteX5" fmla="*/ 1177578 w 2172824"/>
                <a:gd name="connsiteY5" fmla="*/ 2007148 h 2608110"/>
                <a:gd name="connsiteX6" fmla="*/ 719160 w 2172824"/>
                <a:gd name="connsiteY6" fmla="*/ 2254414 h 2608110"/>
                <a:gd name="connsiteX7" fmla="*/ 267529 w 2172824"/>
                <a:gd name="connsiteY7" fmla="*/ 2478211 h 2608110"/>
                <a:gd name="connsiteX8" fmla="*/ 0 w 2172824"/>
                <a:gd name="connsiteY8" fmla="*/ 2608110 h 2608110"/>
                <a:gd name="connsiteX9" fmla="*/ 17338 w 2172824"/>
                <a:gd name="connsiteY9" fmla="*/ 2241080 h 2608110"/>
                <a:gd name="connsiteX10" fmla="*/ 758549 w 2172824"/>
                <a:gd name="connsiteY10" fmla="*/ 800597 h 2608110"/>
                <a:gd name="connsiteX11" fmla="*/ 1333831 w 2172824"/>
                <a:gd name="connsiteY11" fmla="*/ 8585 h 2608110"/>
                <a:gd name="connsiteX0" fmla="*/ 1425271 w 2264264"/>
                <a:gd name="connsiteY0" fmla="*/ 8585 h 2618270"/>
                <a:gd name="connsiteX1" fmla="*/ 1749604 w 2264264"/>
                <a:gd name="connsiteY1" fmla="*/ 0 h 2618270"/>
                <a:gd name="connsiteX2" fmla="*/ 2237270 w 2264264"/>
                <a:gd name="connsiteY2" fmla="*/ 398614 h 2618270"/>
                <a:gd name="connsiteX3" fmla="*/ 2143070 w 2264264"/>
                <a:gd name="connsiteY3" fmla="*/ 1319861 h 2618270"/>
                <a:gd name="connsiteX4" fmla="*/ 1795678 w 2264264"/>
                <a:gd name="connsiteY4" fmla="*/ 1553375 h 2618270"/>
                <a:gd name="connsiteX5" fmla="*/ 1269018 w 2264264"/>
                <a:gd name="connsiteY5" fmla="*/ 2007148 h 2618270"/>
                <a:gd name="connsiteX6" fmla="*/ 810600 w 2264264"/>
                <a:gd name="connsiteY6" fmla="*/ 2254414 h 2618270"/>
                <a:gd name="connsiteX7" fmla="*/ 358969 w 2264264"/>
                <a:gd name="connsiteY7" fmla="*/ 2478211 h 2618270"/>
                <a:gd name="connsiteX8" fmla="*/ 0 w 2264264"/>
                <a:gd name="connsiteY8" fmla="*/ 2618270 h 2618270"/>
                <a:gd name="connsiteX9" fmla="*/ 108778 w 2264264"/>
                <a:gd name="connsiteY9" fmla="*/ 2241080 h 2618270"/>
                <a:gd name="connsiteX10" fmla="*/ 849989 w 2264264"/>
                <a:gd name="connsiteY10" fmla="*/ 800597 h 2618270"/>
                <a:gd name="connsiteX11" fmla="*/ 1425271 w 2264264"/>
                <a:gd name="connsiteY11" fmla="*/ 8585 h 2618270"/>
                <a:gd name="connsiteX0" fmla="*/ 1425271 w 2303149"/>
                <a:gd name="connsiteY0" fmla="*/ 8585 h 2618270"/>
                <a:gd name="connsiteX1" fmla="*/ 1749604 w 2303149"/>
                <a:gd name="connsiteY1" fmla="*/ 0 h 2618270"/>
                <a:gd name="connsiteX2" fmla="*/ 2237270 w 2303149"/>
                <a:gd name="connsiteY2" fmla="*/ 398614 h 2618270"/>
                <a:gd name="connsiteX3" fmla="*/ 2295470 w 2303149"/>
                <a:gd name="connsiteY3" fmla="*/ 862661 h 2618270"/>
                <a:gd name="connsiteX4" fmla="*/ 1795678 w 2303149"/>
                <a:gd name="connsiteY4" fmla="*/ 1553375 h 2618270"/>
                <a:gd name="connsiteX5" fmla="*/ 1269018 w 2303149"/>
                <a:gd name="connsiteY5" fmla="*/ 2007148 h 2618270"/>
                <a:gd name="connsiteX6" fmla="*/ 810600 w 2303149"/>
                <a:gd name="connsiteY6" fmla="*/ 2254414 h 2618270"/>
                <a:gd name="connsiteX7" fmla="*/ 358969 w 2303149"/>
                <a:gd name="connsiteY7" fmla="*/ 2478211 h 2618270"/>
                <a:gd name="connsiteX8" fmla="*/ 0 w 2303149"/>
                <a:gd name="connsiteY8" fmla="*/ 2618270 h 2618270"/>
                <a:gd name="connsiteX9" fmla="*/ 108778 w 2303149"/>
                <a:gd name="connsiteY9" fmla="*/ 2241080 h 2618270"/>
                <a:gd name="connsiteX10" fmla="*/ 849989 w 2303149"/>
                <a:gd name="connsiteY10" fmla="*/ 800597 h 2618270"/>
                <a:gd name="connsiteX11" fmla="*/ 1425271 w 2303149"/>
                <a:gd name="connsiteY11" fmla="*/ 8585 h 2618270"/>
                <a:gd name="connsiteX0" fmla="*/ 1425271 w 2303149"/>
                <a:gd name="connsiteY0" fmla="*/ 8585 h 2618270"/>
                <a:gd name="connsiteX1" fmla="*/ 1749604 w 2303149"/>
                <a:gd name="connsiteY1" fmla="*/ 0 h 2618270"/>
                <a:gd name="connsiteX2" fmla="*/ 2237270 w 2303149"/>
                <a:gd name="connsiteY2" fmla="*/ 398614 h 2618270"/>
                <a:gd name="connsiteX3" fmla="*/ 2295470 w 2303149"/>
                <a:gd name="connsiteY3" fmla="*/ 862661 h 2618270"/>
                <a:gd name="connsiteX4" fmla="*/ 2120798 w 2303149"/>
                <a:gd name="connsiteY4" fmla="*/ 1309535 h 2618270"/>
                <a:gd name="connsiteX5" fmla="*/ 1269018 w 2303149"/>
                <a:gd name="connsiteY5" fmla="*/ 2007148 h 2618270"/>
                <a:gd name="connsiteX6" fmla="*/ 810600 w 2303149"/>
                <a:gd name="connsiteY6" fmla="*/ 2254414 h 2618270"/>
                <a:gd name="connsiteX7" fmla="*/ 358969 w 2303149"/>
                <a:gd name="connsiteY7" fmla="*/ 2478211 h 2618270"/>
                <a:gd name="connsiteX8" fmla="*/ 0 w 2303149"/>
                <a:gd name="connsiteY8" fmla="*/ 2618270 h 2618270"/>
                <a:gd name="connsiteX9" fmla="*/ 108778 w 2303149"/>
                <a:gd name="connsiteY9" fmla="*/ 2241080 h 2618270"/>
                <a:gd name="connsiteX10" fmla="*/ 849989 w 2303149"/>
                <a:gd name="connsiteY10" fmla="*/ 800597 h 2618270"/>
                <a:gd name="connsiteX11" fmla="*/ 1425271 w 2303149"/>
                <a:gd name="connsiteY11" fmla="*/ 8585 h 2618270"/>
                <a:gd name="connsiteX0" fmla="*/ 1425271 w 2303149"/>
                <a:gd name="connsiteY0" fmla="*/ 8585 h 2618270"/>
                <a:gd name="connsiteX1" fmla="*/ 1749604 w 2303149"/>
                <a:gd name="connsiteY1" fmla="*/ 0 h 2618270"/>
                <a:gd name="connsiteX2" fmla="*/ 2237270 w 2303149"/>
                <a:gd name="connsiteY2" fmla="*/ 398614 h 2618270"/>
                <a:gd name="connsiteX3" fmla="*/ 2295470 w 2303149"/>
                <a:gd name="connsiteY3" fmla="*/ 862661 h 2618270"/>
                <a:gd name="connsiteX4" fmla="*/ 2120798 w 2303149"/>
                <a:gd name="connsiteY4" fmla="*/ 1309535 h 2618270"/>
                <a:gd name="connsiteX5" fmla="*/ 1269018 w 2303149"/>
                <a:gd name="connsiteY5" fmla="*/ 2007148 h 2618270"/>
                <a:gd name="connsiteX6" fmla="*/ 810600 w 2303149"/>
                <a:gd name="connsiteY6" fmla="*/ 2254414 h 2618270"/>
                <a:gd name="connsiteX7" fmla="*/ 287849 w 2303149"/>
                <a:gd name="connsiteY7" fmla="*/ 2559491 h 2618270"/>
                <a:gd name="connsiteX8" fmla="*/ 0 w 2303149"/>
                <a:gd name="connsiteY8" fmla="*/ 2618270 h 2618270"/>
                <a:gd name="connsiteX9" fmla="*/ 108778 w 2303149"/>
                <a:gd name="connsiteY9" fmla="*/ 2241080 h 2618270"/>
                <a:gd name="connsiteX10" fmla="*/ 849989 w 2303149"/>
                <a:gd name="connsiteY10" fmla="*/ 800597 h 2618270"/>
                <a:gd name="connsiteX11" fmla="*/ 1425271 w 2303149"/>
                <a:gd name="connsiteY11" fmla="*/ 8585 h 2618270"/>
                <a:gd name="connsiteX0" fmla="*/ 1628471 w 2506349"/>
                <a:gd name="connsiteY0" fmla="*/ 8585 h 3380270"/>
                <a:gd name="connsiteX1" fmla="*/ 1952804 w 2506349"/>
                <a:gd name="connsiteY1" fmla="*/ 0 h 3380270"/>
                <a:gd name="connsiteX2" fmla="*/ 2440470 w 2506349"/>
                <a:gd name="connsiteY2" fmla="*/ 398614 h 3380270"/>
                <a:gd name="connsiteX3" fmla="*/ 2498670 w 2506349"/>
                <a:gd name="connsiteY3" fmla="*/ 862661 h 3380270"/>
                <a:gd name="connsiteX4" fmla="*/ 2323998 w 2506349"/>
                <a:gd name="connsiteY4" fmla="*/ 1309535 h 3380270"/>
                <a:gd name="connsiteX5" fmla="*/ 1472218 w 2506349"/>
                <a:gd name="connsiteY5" fmla="*/ 2007148 h 3380270"/>
                <a:gd name="connsiteX6" fmla="*/ 1013800 w 2506349"/>
                <a:gd name="connsiteY6" fmla="*/ 2254414 h 3380270"/>
                <a:gd name="connsiteX7" fmla="*/ 491049 w 2506349"/>
                <a:gd name="connsiteY7" fmla="*/ 2559491 h 3380270"/>
                <a:gd name="connsiteX8" fmla="*/ 0 w 2506349"/>
                <a:gd name="connsiteY8" fmla="*/ 3380270 h 3380270"/>
                <a:gd name="connsiteX9" fmla="*/ 311978 w 2506349"/>
                <a:gd name="connsiteY9" fmla="*/ 2241080 h 3380270"/>
                <a:gd name="connsiteX10" fmla="*/ 1053189 w 2506349"/>
                <a:gd name="connsiteY10" fmla="*/ 800597 h 3380270"/>
                <a:gd name="connsiteX11" fmla="*/ 1628471 w 2506349"/>
                <a:gd name="connsiteY11" fmla="*/ 8585 h 3380270"/>
                <a:gd name="connsiteX0" fmla="*/ 1628471 w 2506349"/>
                <a:gd name="connsiteY0" fmla="*/ 8585 h 3402771"/>
                <a:gd name="connsiteX1" fmla="*/ 1952804 w 2506349"/>
                <a:gd name="connsiteY1" fmla="*/ 0 h 3402771"/>
                <a:gd name="connsiteX2" fmla="*/ 2440470 w 2506349"/>
                <a:gd name="connsiteY2" fmla="*/ 398614 h 3402771"/>
                <a:gd name="connsiteX3" fmla="*/ 2498670 w 2506349"/>
                <a:gd name="connsiteY3" fmla="*/ 862661 h 3402771"/>
                <a:gd name="connsiteX4" fmla="*/ 2323998 w 2506349"/>
                <a:gd name="connsiteY4" fmla="*/ 1309535 h 3402771"/>
                <a:gd name="connsiteX5" fmla="*/ 1472218 w 2506349"/>
                <a:gd name="connsiteY5" fmla="*/ 2007148 h 3402771"/>
                <a:gd name="connsiteX6" fmla="*/ 1013800 w 2506349"/>
                <a:gd name="connsiteY6" fmla="*/ 2254414 h 3402771"/>
                <a:gd name="connsiteX7" fmla="*/ 816169 w 2506349"/>
                <a:gd name="connsiteY7" fmla="*/ 3402771 h 3402771"/>
                <a:gd name="connsiteX8" fmla="*/ 0 w 2506349"/>
                <a:gd name="connsiteY8" fmla="*/ 3380270 h 3402771"/>
                <a:gd name="connsiteX9" fmla="*/ 311978 w 2506349"/>
                <a:gd name="connsiteY9" fmla="*/ 2241080 h 3402771"/>
                <a:gd name="connsiteX10" fmla="*/ 1053189 w 2506349"/>
                <a:gd name="connsiteY10" fmla="*/ 800597 h 3402771"/>
                <a:gd name="connsiteX11" fmla="*/ 1628471 w 2506349"/>
                <a:gd name="connsiteY11" fmla="*/ 8585 h 3402771"/>
                <a:gd name="connsiteX0" fmla="*/ 1628471 w 2506349"/>
                <a:gd name="connsiteY0" fmla="*/ 8585 h 3402771"/>
                <a:gd name="connsiteX1" fmla="*/ 1952804 w 2506349"/>
                <a:gd name="connsiteY1" fmla="*/ 0 h 3402771"/>
                <a:gd name="connsiteX2" fmla="*/ 2440470 w 2506349"/>
                <a:gd name="connsiteY2" fmla="*/ 398614 h 3402771"/>
                <a:gd name="connsiteX3" fmla="*/ 2498670 w 2506349"/>
                <a:gd name="connsiteY3" fmla="*/ 862661 h 3402771"/>
                <a:gd name="connsiteX4" fmla="*/ 2323998 w 2506349"/>
                <a:gd name="connsiteY4" fmla="*/ 1309535 h 3402771"/>
                <a:gd name="connsiteX5" fmla="*/ 1472218 w 2506349"/>
                <a:gd name="connsiteY5" fmla="*/ 2007148 h 3402771"/>
                <a:gd name="connsiteX6" fmla="*/ 1440520 w 2506349"/>
                <a:gd name="connsiteY6" fmla="*/ 2955454 h 3402771"/>
                <a:gd name="connsiteX7" fmla="*/ 816169 w 2506349"/>
                <a:gd name="connsiteY7" fmla="*/ 3402771 h 3402771"/>
                <a:gd name="connsiteX8" fmla="*/ 0 w 2506349"/>
                <a:gd name="connsiteY8" fmla="*/ 3380270 h 3402771"/>
                <a:gd name="connsiteX9" fmla="*/ 311978 w 2506349"/>
                <a:gd name="connsiteY9" fmla="*/ 2241080 h 3402771"/>
                <a:gd name="connsiteX10" fmla="*/ 1053189 w 2506349"/>
                <a:gd name="connsiteY10" fmla="*/ 800597 h 3402771"/>
                <a:gd name="connsiteX11" fmla="*/ 1628471 w 2506349"/>
                <a:gd name="connsiteY11" fmla="*/ 8585 h 3402771"/>
                <a:gd name="connsiteX0" fmla="*/ 1628471 w 2506349"/>
                <a:gd name="connsiteY0" fmla="*/ 8585 h 3402771"/>
                <a:gd name="connsiteX1" fmla="*/ 1952804 w 2506349"/>
                <a:gd name="connsiteY1" fmla="*/ 0 h 3402771"/>
                <a:gd name="connsiteX2" fmla="*/ 2440470 w 2506349"/>
                <a:gd name="connsiteY2" fmla="*/ 398614 h 3402771"/>
                <a:gd name="connsiteX3" fmla="*/ 2498670 w 2506349"/>
                <a:gd name="connsiteY3" fmla="*/ 862661 h 3402771"/>
                <a:gd name="connsiteX4" fmla="*/ 2323998 w 2506349"/>
                <a:gd name="connsiteY4" fmla="*/ 1309535 h 3402771"/>
                <a:gd name="connsiteX5" fmla="*/ 2274858 w 2506349"/>
                <a:gd name="connsiteY5" fmla="*/ 2149388 h 3402771"/>
                <a:gd name="connsiteX6" fmla="*/ 1440520 w 2506349"/>
                <a:gd name="connsiteY6" fmla="*/ 2955454 h 3402771"/>
                <a:gd name="connsiteX7" fmla="*/ 816169 w 2506349"/>
                <a:gd name="connsiteY7" fmla="*/ 3402771 h 3402771"/>
                <a:gd name="connsiteX8" fmla="*/ 0 w 2506349"/>
                <a:gd name="connsiteY8" fmla="*/ 3380270 h 3402771"/>
                <a:gd name="connsiteX9" fmla="*/ 311978 w 2506349"/>
                <a:gd name="connsiteY9" fmla="*/ 2241080 h 3402771"/>
                <a:gd name="connsiteX10" fmla="*/ 1053189 w 2506349"/>
                <a:gd name="connsiteY10" fmla="*/ 800597 h 3402771"/>
                <a:gd name="connsiteX11" fmla="*/ 1628471 w 2506349"/>
                <a:gd name="connsiteY11" fmla="*/ 8585 h 3402771"/>
                <a:gd name="connsiteX0" fmla="*/ 1628471 w 2517038"/>
                <a:gd name="connsiteY0" fmla="*/ 8585 h 3402771"/>
                <a:gd name="connsiteX1" fmla="*/ 1952804 w 2517038"/>
                <a:gd name="connsiteY1" fmla="*/ 0 h 3402771"/>
                <a:gd name="connsiteX2" fmla="*/ 2440470 w 2517038"/>
                <a:gd name="connsiteY2" fmla="*/ 398614 h 3402771"/>
                <a:gd name="connsiteX3" fmla="*/ 2498670 w 2517038"/>
                <a:gd name="connsiteY3" fmla="*/ 862661 h 3402771"/>
                <a:gd name="connsiteX4" fmla="*/ 2517038 w 2517038"/>
                <a:gd name="connsiteY4" fmla="*/ 1319695 h 3402771"/>
                <a:gd name="connsiteX5" fmla="*/ 2274858 w 2517038"/>
                <a:gd name="connsiteY5" fmla="*/ 2149388 h 3402771"/>
                <a:gd name="connsiteX6" fmla="*/ 1440520 w 2517038"/>
                <a:gd name="connsiteY6" fmla="*/ 2955454 h 3402771"/>
                <a:gd name="connsiteX7" fmla="*/ 816169 w 2517038"/>
                <a:gd name="connsiteY7" fmla="*/ 3402771 h 3402771"/>
                <a:gd name="connsiteX8" fmla="*/ 0 w 2517038"/>
                <a:gd name="connsiteY8" fmla="*/ 3380270 h 3402771"/>
                <a:gd name="connsiteX9" fmla="*/ 311978 w 2517038"/>
                <a:gd name="connsiteY9" fmla="*/ 2241080 h 3402771"/>
                <a:gd name="connsiteX10" fmla="*/ 1053189 w 2517038"/>
                <a:gd name="connsiteY10" fmla="*/ 800597 h 3402771"/>
                <a:gd name="connsiteX11" fmla="*/ 1628471 w 2517038"/>
                <a:gd name="connsiteY11" fmla="*/ 8585 h 3402771"/>
                <a:gd name="connsiteX0" fmla="*/ 1628471 w 2517038"/>
                <a:gd name="connsiteY0" fmla="*/ 8585 h 3402771"/>
                <a:gd name="connsiteX1" fmla="*/ 1952804 w 2517038"/>
                <a:gd name="connsiteY1" fmla="*/ 0 h 3402771"/>
                <a:gd name="connsiteX2" fmla="*/ 2440470 w 2517038"/>
                <a:gd name="connsiteY2" fmla="*/ 398614 h 3402771"/>
                <a:gd name="connsiteX3" fmla="*/ 2498670 w 2517038"/>
                <a:gd name="connsiteY3" fmla="*/ 862661 h 3402771"/>
                <a:gd name="connsiteX4" fmla="*/ 2517038 w 2517038"/>
                <a:gd name="connsiteY4" fmla="*/ 1319695 h 3402771"/>
                <a:gd name="connsiteX5" fmla="*/ 2396777 w 2517038"/>
                <a:gd name="connsiteY5" fmla="*/ 1722668 h 3402771"/>
                <a:gd name="connsiteX6" fmla="*/ 2274858 w 2517038"/>
                <a:gd name="connsiteY6" fmla="*/ 2149388 h 3402771"/>
                <a:gd name="connsiteX7" fmla="*/ 1440520 w 2517038"/>
                <a:gd name="connsiteY7" fmla="*/ 2955454 h 3402771"/>
                <a:gd name="connsiteX8" fmla="*/ 816169 w 2517038"/>
                <a:gd name="connsiteY8" fmla="*/ 3402771 h 3402771"/>
                <a:gd name="connsiteX9" fmla="*/ 0 w 2517038"/>
                <a:gd name="connsiteY9" fmla="*/ 3380270 h 3402771"/>
                <a:gd name="connsiteX10" fmla="*/ 311978 w 2517038"/>
                <a:gd name="connsiteY10" fmla="*/ 2241080 h 3402771"/>
                <a:gd name="connsiteX11" fmla="*/ 1053189 w 2517038"/>
                <a:gd name="connsiteY11" fmla="*/ 800597 h 3402771"/>
                <a:gd name="connsiteX12" fmla="*/ 1628471 w 2517038"/>
                <a:gd name="connsiteY12" fmla="*/ 8585 h 3402771"/>
                <a:gd name="connsiteX0" fmla="*/ 1628471 w 2517038"/>
                <a:gd name="connsiteY0" fmla="*/ 8585 h 3402771"/>
                <a:gd name="connsiteX1" fmla="*/ 1952804 w 2517038"/>
                <a:gd name="connsiteY1" fmla="*/ 0 h 3402771"/>
                <a:gd name="connsiteX2" fmla="*/ 2440470 w 2517038"/>
                <a:gd name="connsiteY2" fmla="*/ 398614 h 3402771"/>
                <a:gd name="connsiteX3" fmla="*/ 2498670 w 2517038"/>
                <a:gd name="connsiteY3" fmla="*/ 862661 h 3402771"/>
                <a:gd name="connsiteX4" fmla="*/ 2517038 w 2517038"/>
                <a:gd name="connsiteY4" fmla="*/ 1319695 h 3402771"/>
                <a:gd name="connsiteX5" fmla="*/ 2467897 w 2517038"/>
                <a:gd name="connsiteY5" fmla="*/ 1722668 h 3402771"/>
                <a:gd name="connsiteX6" fmla="*/ 2274858 w 2517038"/>
                <a:gd name="connsiteY6" fmla="*/ 2149388 h 3402771"/>
                <a:gd name="connsiteX7" fmla="*/ 1440520 w 2517038"/>
                <a:gd name="connsiteY7" fmla="*/ 2955454 h 3402771"/>
                <a:gd name="connsiteX8" fmla="*/ 816169 w 2517038"/>
                <a:gd name="connsiteY8" fmla="*/ 3402771 h 3402771"/>
                <a:gd name="connsiteX9" fmla="*/ 0 w 2517038"/>
                <a:gd name="connsiteY9" fmla="*/ 3380270 h 3402771"/>
                <a:gd name="connsiteX10" fmla="*/ 311978 w 2517038"/>
                <a:gd name="connsiteY10" fmla="*/ 2241080 h 3402771"/>
                <a:gd name="connsiteX11" fmla="*/ 1053189 w 2517038"/>
                <a:gd name="connsiteY11" fmla="*/ 800597 h 3402771"/>
                <a:gd name="connsiteX12" fmla="*/ 1628471 w 2517038"/>
                <a:gd name="connsiteY12" fmla="*/ 8585 h 3402771"/>
                <a:gd name="connsiteX0" fmla="*/ 1628471 w 2517038"/>
                <a:gd name="connsiteY0" fmla="*/ 8585 h 3393978"/>
                <a:gd name="connsiteX1" fmla="*/ 1952804 w 2517038"/>
                <a:gd name="connsiteY1" fmla="*/ 0 h 3393978"/>
                <a:gd name="connsiteX2" fmla="*/ 2440470 w 2517038"/>
                <a:gd name="connsiteY2" fmla="*/ 398614 h 3393978"/>
                <a:gd name="connsiteX3" fmla="*/ 2498670 w 2517038"/>
                <a:gd name="connsiteY3" fmla="*/ 862661 h 3393978"/>
                <a:gd name="connsiteX4" fmla="*/ 2517038 w 2517038"/>
                <a:gd name="connsiteY4" fmla="*/ 1319695 h 3393978"/>
                <a:gd name="connsiteX5" fmla="*/ 2467897 w 2517038"/>
                <a:gd name="connsiteY5" fmla="*/ 1722668 h 3393978"/>
                <a:gd name="connsiteX6" fmla="*/ 2274858 w 2517038"/>
                <a:gd name="connsiteY6" fmla="*/ 2149388 h 3393978"/>
                <a:gd name="connsiteX7" fmla="*/ 1440520 w 2517038"/>
                <a:gd name="connsiteY7" fmla="*/ 2955454 h 3393978"/>
                <a:gd name="connsiteX8" fmla="*/ 1282162 w 2517038"/>
                <a:gd name="connsiteY8" fmla="*/ 3393978 h 3393978"/>
                <a:gd name="connsiteX9" fmla="*/ 0 w 2517038"/>
                <a:gd name="connsiteY9" fmla="*/ 3380270 h 3393978"/>
                <a:gd name="connsiteX10" fmla="*/ 311978 w 2517038"/>
                <a:gd name="connsiteY10" fmla="*/ 2241080 h 3393978"/>
                <a:gd name="connsiteX11" fmla="*/ 1053189 w 2517038"/>
                <a:gd name="connsiteY11" fmla="*/ 800597 h 3393978"/>
                <a:gd name="connsiteX12" fmla="*/ 1628471 w 2517038"/>
                <a:gd name="connsiteY12" fmla="*/ 8585 h 3393978"/>
                <a:gd name="connsiteX0" fmla="*/ 1628471 w 2517038"/>
                <a:gd name="connsiteY0" fmla="*/ 8585 h 3393978"/>
                <a:gd name="connsiteX1" fmla="*/ 1952804 w 2517038"/>
                <a:gd name="connsiteY1" fmla="*/ 0 h 3393978"/>
                <a:gd name="connsiteX2" fmla="*/ 2440470 w 2517038"/>
                <a:gd name="connsiteY2" fmla="*/ 398614 h 3393978"/>
                <a:gd name="connsiteX3" fmla="*/ 2498670 w 2517038"/>
                <a:gd name="connsiteY3" fmla="*/ 862661 h 3393978"/>
                <a:gd name="connsiteX4" fmla="*/ 2517038 w 2517038"/>
                <a:gd name="connsiteY4" fmla="*/ 1319695 h 3393978"/>
                <a:gd name="connsiteX5" fmla="*/ 2467897 w 2517038"/>
                <a:gd name="connsiteY5" fmla="*/ 1722668 h 3393978"/>
                <a:gd name="connsiteX6" fmla="*/ 2274858 w 2517038"/>
                <a:gd name="connsiteY6" fmla="*/ 2149388 h 3393978"/>
                <a:gd name="connsiteX7" fmla="*/ 1809797 w 2517038"/>
                <a:gd name="connsiteY7" fmla="*/ 2973039 h 3393978"/>
                <a:gd name="connsiteX8" fmla="*/ 1282162 w 2517038"/>
                <a:gd name="connsiteY8" fmla="*/ 3393978 h 3393978"/>
                <a:gd name="connsiteX9" fmla="*/ 0 w 2517038"/>
                <a:gd name="connsiteY9" fmla="*/ 3380270 h 3393978"/>
                <a:gd name="connsiteX10" fmla="*/ 311978 w 2517038"/>
                <a:gd name="connsiteY10" fmla="*/ 2241080 h 3393978"/>
                <a:gd name="connsiteX11" fmla="*/ 1053189 w 2517038"/>
                <a:gd name="connsiteY11" fmla="*/ 800597 h 3393978"/>
                <a:gd name="connsiteX12" fmla="*/ 1628471 w 2517038"/>
                <a:gd name="connsiteY12" fmla="*/ 8585 h 3393978"/>
                <a:gd name="connsiteX0" fmla="*/ 1628471 w 2517038"/>
                <a:gd name="connsiteY0" fmla="*/ 8585 h 3393978"/>
                <a:gd name="connsiteX1" fmla="*/ 1952804 w 2517038"/>
                <a:gd name="connsiteY1" fmla="*/ 0 h 3393978"/>
                <a:gd name="connsiteX2" fmla="*/ 2440470 w 2517038"/>
                <a:gd name="connsiteY2" fmla="*/ 398614 h 3393978"/>
                <a:gd name="connsiteX3" fmla="*/ 2498670 w 2517038"/>
                <a:gd name="connsiteY3" fmla="*/ 862661 h 3393978"/>
                <a:gd name="connsiteX4" fmla="*/ 2517038 w 2517038"/>
                <a:gd name="connsiteY4" fmla="*/ 1319695 h 3393978"/>
                <a:gd name="connsiteX5" fmla="*/ 2467897 w 2517038"/>
                <a:gd name="connsiteY5" fmla="*/ 1722668 h 3393978"/>
                <a:gd name="connsiteX6" fmla="*/ 2433119 w 2517038"/>
                <a:gd name="connsiteY6" fmla="*/ 2123011 h 3393978"/>
                <a:gd name="connsiteX7" fmla="*/ 1809797 w 2517038"/>
                <a:gd name="connsiteY7" fmla="*/ 2973039 h 3393978"/>
                <a:gd name="connsiteX8" fmla="*/ 1282162 w 2517038"/>
                <a:gd name="connsiteY8" fmla="*/ 3393978 h 3393978"/>
                <a:gd name="connsiteX9" fmla="*/ 0 w 2517038"/>
                <a:gd name="connsiteY9" fmla="*/ 3380270 h 3393978"/>
                <a:gd name="connsiteX10" fmla="*/ 311978 w 2517038"/>
                <a:gd name="connsiteY10" fmla="*/ 2241080 h 3393978"/>
                <a:gd name="connsiteX11" fmla="*/ 1053189 w 2517038"/>
                <a:gd name="connsiteY11" fmla="*/ 800597 h 3393978"/>
                <a:gd name="connsiteX12" fmla="*/ 1628471 w 2517038"/>
                <a:gd name="connsiteY12" fmla="*/ 8585 h 3393978"/>
                <a:gd name="connsiteX0" fmla="*/ 1628471 w 2517038"/>
                <a:gd name="connsiteY0" fmla="*/ 8585 h 3393978"/>
                <a:gd name="connsiteX1" fmla="*/ 1952804 w 2517038"/>
                <a:gd name="connsiteY1" fmla="*/ 0 h 3393978"/>
                <a:gd name="connsiteX2" fmla="*/ 2440470 w 2517038"/>
                <a:gd name="connsiteY2" fmla="*/ 398614 h 3393978"/>
                <a:gd name="connsiteX3" fmla="*/ 2498670 w 2517038"/>
                <a:gd name="connsiteY3" fmla="*/ 862661 h 3393978"/>
                <a:gd name="connsiteX4" fmla="*/ 2517038 w 2517038"/>
                <a:gd name="connsiteY4" fmla="*/ 1319695 h 3393978"/>
                <a:gd name="connsiteX5" fmla="*/ 2467897 w 2517038"/>
                <a:gd name="connsiteY5" fmla="*/ 1722668 h 3393978"/>
                <a:gd name="connsiteX6" fmla="*/ 2415534 w 2517038"/>
                <a:gd name="connsiteY6" fmla="*/ 2114219 h 3393978"/>
                <a:gd name="connsiteX7" fmla="*/ 1809797 w 2517038"/>
                <a:gd name="connsiteY7" fmla="*/ 2973039 h 3393978"/>
                <a:gd name="connsiteX8" fmla="*/ 1282162 w 2517038"/>
                <a:gd name="connsiteY8" fmla="*/ 3393978 h 3393978"/>
                <a:gd name="connsiteX9" fmla="*/ 0 w 2517038"/>
                <a:gd name="connsiteY9" fmla="*/ 3380270 h 3393978"/>
                <a:gd name="connsiteX10" fmla="*/ 311978 w 2517038"/>
                <a:gd name="connsiteY10" fmla="*/ 2241080 h 3393978"/>
                <a:gd name="connsiteX11" fmla="*/ 1053189 w 2517038"/>
                <a:gd name="connsiteY11" fmla="*/ 800597 h 3393978"/>
                <a:gd name="connsiteX12" fmla="*/ 1628471 w 2517038"/>
                <a:gd name="connsiteY12" fmla="*/ 8585 h 3393978"/>
                <a:gd name="connsiteX0" fmla="*/ 1628471 w 2517038"/>
                <a:gd name="connsiteY0" fmla="*/ 8585 h 3393978"/>
                <a:gd name="connsiteX1" fmla="*/ 1952804 w 2517038"/>
                <a:gd name="connsiteY1" fmla="*/ 0 h 3393978"/>
                <a:gd name="connsiteX2" fmla="*/ 2440470 w 2517038"/>
                <a:gd name="connsiteY2" fmla="*/ 398614 h 3393978"/>
                <a:gd name="connsiteX3" fmla="*/ 2498670 w 2517038"/>
                <a:gd name="connsiteY3" fmla="*/ 862661 h 3393978"/>
                <a:gd name="connsiteX4" fmla="*/ 2517038 w 2517038"/>
                <a:gd name="connsiteY4" fmla="*/ 1319695 h 3393978"/>
                <a:gd name="connsiteX5" fmla="*/ 2467897 w 2517038"/>
                <a:gd name="connsiteY5" fmla="*/ 1722668 h 3393978"/>
                <a:gd name="connsiteX6" fmla="*/ 2415534 w 2517038"/>
                <a:gd name="connsiteY6" fmla="*/ 2114219 h 3393978"/>
                <a:gd name="connsiteX7" fmla="*/ 2214243 w 2517038"/>
                <a:gd name="connsiteY7" fmla="*/ 2603762 h 3393978"/>
                <a:gd name="connsiteX8" fmla="*/ 1282162 w 2517038"/>
                <a:gd name="connsiteY8" fmla="*/ 3393978 h 3393978"/>
                <a:gd name="connsiteX9" fmla="*/ 0 w 2517038"/>
                <a:gd name="connsiteY9" fmla="*/ 3380270 h 3393978"/>
                <a:gd name="connsiteX10" fmla="*/ 311978 w 2517038"/>
                <a:gd name="connsiteY10" fmla="*/ 2241080 h 3393978"/>
                <a:gd name="connsiteX11" fmla="*/ 1053189 w 2517038"/>
                <a:gd name="connsiteY11" fmla="*/ 800597 h 3393978"/>
                <a:gd name="connsiteX12" fmla="*/ 1628471 w 2517038"/>
                <a:gd name="connsiteY12" fmla="*/ 8585 h 3393978"/>
                <a:gd name="connsiteX0" fmla="*/ 1628471 w 2517038"/>
                <a:gd name="connsiteY0" fmla="*/ 8585 h 3393978"/>
                <a:gd name="connsiteX1" fmla="*/ 1952804 w 2517038"/>
                <a:gd name="connsiteY1" fmla="*/ 0 h 3393978"/>
                <a:gd name="connsiteX2" fmla="*/ 2440470 w 2517038"/>
                <a:gd name="connsiteY2" fmla="*/ 398614 h 3393978"/>
                <a:gd name="connsiteX3" fmla="*/ 2498670 w 2517038"/>
                <a:gd name="connsiteY3" fmla="*/ 862661 h 3393978"/>
                <a:gd name="connsiteX4" fmla="*/ 2517038 w 2517038"/>
                <a:gd name="connsiteY4" fmla="*/ 1319695 h 3393978"/>
                <a:gd name="connsiteX5" fmla="*/ 2467897 w 2517038"/>
                <a:gd name="connsiteY5" fmla="*/ 1722668 h 3393978"/>
                <a:gd name="connsiteX6" fmla="*/ 2397950 w 2517038"/>
                <a:gd name="connsiteY6" fmla="*/ 2158181 h 3393978"/>
                <a:gd name="connsiteX7" fmla="*/ 2214243 w 2517038"/>
                <a:gd name="connsiteY7" fmla="*/ 2603762 h 3393978"/>
                <a:gd name="connsiteX8" fmla="*/ 1282162 w 2517038"/>
                <a:gd name="connsiteY8" fmla="*/ 3393978 h 3393978"/>
                <a:gd name="connsiteX9" fmla="*/ 0 w 2517038"/>
                <a:gd name="connsiteY9" fmla="*/ 3380270 h 3393978"/>
                <a:gd name="connsiteX10" fmla="*/ 311978 w 2517038"/>
                <a:gd name="connsiteY10" fmla="*/ 2241080 h 3393978"/>
                <a:gd name="connsiteX11" fmla="*/ 1053189 w 2517038"/>
                <a:gd name="connsiteY11" fmla="*/ 800597 h 3393978"/>
                <a:gd name="connsiteX12" fmla="*/ 1628471 w 2517038"/>
                <a:gd name="connsiteY12" fmla="*/ 8585 h 3393978"/>
                <a:gd name="connsiteX0" fmla="*/ 1628471 w 2517038"/>
                <a:gd name="connsiteY0" fmla="*/ 8585 h 3385186"/>
                <a:gd name="connsiteX1" fmla="*/ 1952804 w 2517038"/>
                <a:gd name="connsiteY1" fmla="*/ 0 h 3385186"/>
                <a:gd name="connsiteX2" fmla="*/ 2440470 w 2517038"/>
                <a:gd name="connsiteY2" fmla="*/ 398614 h 3385186"/>
                <a:gd name="connsiteX3" fmla="*/ 2498670 w 2517038"/>
                <a:gd name="connsiteY3" fmla="*/ 862661 h 3385186"/>
                <a:gd name="connsiteX4" fmla="*/ 2517038 w 2517038"/>
                <a:gd name="connsiteY4" fmla="*/ 1319695 h 3385186"/>
                <a:gd name="connsiteX5" fmla="*/ 2467897 w 2517038"/>
                <a:gd name="connsiteY5" fmla="*/ 1722668 h 3385186"/>
                <a:gd name="connsiteX6" fmla="*/ 2397950 w 2517038"/>
                <a:gd name="connsiteY6" fmla="*/ 2158181 h 3385186"/>
                <a:gd name="connsiteX7" fmla="*/ 2214243 w 2517038"/>
                <a:gd name="connsiteY7" fmla="*/ 2603762 h 3385186"/>
                <a:gd name="connsiteX8" fmla="*/ 1800908 w 2517038"/>
                <a:gd name="connsiteY8" fmla="*/ 3385186 h 3385186"/>
                <a:gd name="connsiteX9" fmla="*/ 0 w 2517038"/>
                <a:gd name="connsiteY9" fmla="*/ 3380270 h 3385186"/>
                <a:gd name="connsiteX10" fmla="*/ 311978 w 2517038"/>
                <a:gd name="connsiteY10" fmla="*/ 2241080 h 3385186"/>
                <a:gd name="connsiteX11" fmla="*/ 1053189 w 2517038"/>
                <a:gd name="connsiteY11" fmla="*/ 800597 h 3385186"/>
                <a:gd name="connsiteX12" fmla="*/ 1628471 w 2517038"/>
                <a:gd name="connsiteY12" fmla="*/ 8585 h 3385186"/>
                <a:gd name="connsiteX0" fmla="*/ 1628471 w 2517038"/>
                <a:gd name="connsiteY0" fmla="*/ 8585 h 3385186"/>
                <a:gd name="connsiteX1" fmla="*/ 1952804 w 2517038"/>
                <a:gd name="connsiteY1" fmla="*/ 0 h 3385186"/>
                <a:gd name="connsiteX2" fmla="*/ 2440470 w 2517038"/>
                <a:gd name="connsiteY2" fmla="*/ 398614 h 3385186"/>
                <a:gd name="connsiteX3" fmla="*/ 2498670 w 2517038"/>
                <a:gd name="connsiteY3" fmla="*/ 862661 h 3385186"/>
                <a:gd name="connsiteX4" fmla="*/ 2517038 w 2517038"/>
                <a:gd name="connsiteY4" fmla="*/ 1319695 h 3385186"/>
                <a:gd name="connsiteX5" fmla="*/ 2467897 w 2517038"/>
                <a:gd name="connsiteY5" fmla="*/ 1722668 h 3385186"/>
                <a:gd name="connsiteX6" fmla="*/ 2397950 w 2517038"/>
                <a:gd name="connsiteY6" fmla="*/ 2158181 h 3385186"/>
                <a:gd name="connsiteX7" fmla="*/ 2275789 w 2517038"/>
                <a:gd name="connsiteY7" fmla="*/ 2981831 h 3385186"/>
                <a:gd name="connsiteX8" fmla="*/ 1800908 w 2517038"/>
                <a:gd name="connsiteY8" fmla="*/ 3385186 h 3385186"/>
                <a:gd name="connsiteX9" fmla="*/ 0 w 2517038"/>
                <a:gd name="connsiteY9" fmla="*/ 3380270 h 3385186"/>
                <a:gd name="connsiteX10" fmla="*/ 311978 w 2517038"/>
                <a:gd name="connsiteY10" fmla="*/ 2241080 h 3385186"/>
                <a:gd name="connsiteX11" fmla="*/ 1053189 w 2517038"/>
                <a:gd name="connsiteY11" fmla="*/ 800597 h 3385186"/>
                <a:gd name="connsiteX12" fmla="*/ 1628471 w 2517038"/>
                <a:gd name="connsiteY12" fmla="*/ 8585 h 3385186"/>
                <a:gd name="connsiteX0" fmla="*/ 1628471 w 2517038"/>
                <a:gd name="connsiteY0" fmla="*/ 8585 h 3385186"/>
                <a:gd name="connsiteX1" fmla="*/ 1952804 w 2517038"/>
                <a:gd name="connsiteY1" fmla="*/ 0 h 3385186"/>
                <a:gd name="connsiteX2" fmla="*/ 2440470 w 2517038"/>
                <a:gd name="connsiteY2" fmla="*/ 398614 h 3385186"/>
                <a:gd name="connsiteX3" fmla="*/ 2498670 w 2517038"/>
                <a:gd name="connsiteY3" fmla="*/ 862661 h 3385186"/>
                <a:gd name="connsiteX4" fmla="*/ 2517038 w 2517038"/>
                <a:gd name="connsiteY4" fmla="*/ 1319695 h 3385186"/>
                <a:gd name="connsiteX5" fmla="*/ 2467897 w 2517038"/>
                <a:gd name="connsiteY5" fmla="*/ 1722668 h 3385186"/>
                <a:gd name="connsiteX6" fmla="*/ 2433119 w 2517038"/>
                <a:gd name="connsiteY6" fmla="*/ 2158181 h 3385186"/>
                <a:gd name="connsiteX7" fmla="*/ 2275789 w 2517038"/>
                <a:gd name="connsiteY7" fmla="*/ 2981831 h 3385186"/>
                <a:gd name="connsiteX8" fmla="*/ 1800908 w 2517038"/>
                <a:gd name="connsiteY8" fmla="*/ 3385186 h 3385186"/>
                <a:gd name="connsiteX9" fmla="*/ 0 w 2517038"/>
                <a:gd name="connsiteY9" fmla="*/ 3380270 h 3385186"/>
                <a:gd name="connsiteX10" fmla="*/ 311978 w 2517038"/>
                <a:gd name="connsiteY10" fmla="*/ 2241080 h 3385186"/>
                <a:gd name="connsiteX11" fmla="*/ 1053189 w 2517038"/>
                <a:gd name="connsiteY11" fmla="*/ 800597 h 3385186"/>
                <a:gd name="connsiteX12" fmla="*/ 1628471 w 2517038"/>
                <a:gd name="connsiteY12" fmla="*/ 8585 h 3385186"/>
                <a:gd name="connsiteX0" fmla="*/ 1316493 w 2205060"/>
                <a:gd name="connsiteY0" fmla="*/ 8585 h 3385186"/>
                <a:gd name="connsiteX1" fmla="*/ 1640826 w 2205060"/>
                <a:gd name="connsiteY1" fmla="*/ 0 h 3385186"/>
                <a:gd name="connsiteX2" fmla="*/ 2128492 w 2205060"/>
                <a:gd name="connsiteY2" fmla="*/ 398614 h 3385186"/>
                <a:gd name="connsiteX3" fmla="*/ 2186692 w 2205060"/>
                <a:gd name="connsiteY3" fmla="*/ 862661 h 3385186"/>
                <a:gd name="connsiteX4" fmla="*/ 2205060 w 2205060"/>
                <a:gd name="connsiteY4" fmla="*/ 1319695 h 3385186"/>
                <a:gd name="connsiteX5" fmla="*/ 2155919 w 2205060"/>
                <a:gd name="connsiteY5" fmla="*/ 1722668 h 3385186"/>
                <a:gd name="connsiteX6" fmla="*/ 2121141 w 2205060"/>
                <a:gd name="connsiteY6" fmla="*/ 2158181 h 3385186"/>
                <a:gd name="connsiteX7" fmla="*/ 1963811 w 2205060"/>
                <a:gd name="connsiteY7" fmla="*/ 2981831 h 3385186"/>
                <a:gd name="connsiteX8" fmla="*/ 1488930 w 2205060"/>
                <a:gd name="connsiteY8" fmla="*/ 3385186 h 3385186"/>
                <a:gd name="connsiteX9" fmla="*/ 988502 w 2205060"/>
                <a:gd name="connsiteY9" fmla="*/ 3380270 h 3385186"/>
                <a:gd name="connsiteX10" fmla="*/ 0 w 2205060"/>
                <a:gd name="connsiteY10" fmla="*/ 2241080 h 3385186"/>
                <a:gd name="connsiteX11" fmla="*/ 741211 w 2205060"/>
                <a:gd name="connsiteY11" fmla="*/ 800597 h 3385186"/>
                <a:gd name="connsiteX12" fmla="*/ 1316493 w 2205060"/>
                <a:gd name="connsiteY12" fmla="*/ 8585 h 3385186"/>
                <a:gd name="connsiteX0" fmla="*/ 575282 w 1463849"/>
                <a:gd name="connsiteY0" fmla="*/ 8585 h 3385186"/>
                <a:gd name="connsiteX1" fmla="*/ 899615 w 1463849"/>
                <a:gd name="connsiteY1" fmla="*/ 0 h 3385186"/>
                <a:gd name="connsiteX2" fmla="*/ 1387281 w 1463849"/>
                <a:gd name="connsiteY2" fmla="*/ 398614 h 3385186"/>
                <a:gd name="connsiteX3" fmla="*/ 1445481 w 1463849"/>
                <a:gd name="connsiteY3" fmla="*/ 862661 h 3385186"/>
                <a:gd name="connsiteX4" fmla="*/ 1463849 w 1463849"/>
                <a:gd name="connsiteY4" fmla="*/ 1319695 h 3385186"/>
                <a:gd name="connsiteX5" fmla="*/ 1414708 w 1463849"/>
                <a:gd name="connsiteY5" fmla="*/ 1722668 h 3385186"/>
                <a:gd name="connsiteX6" fmla="*/ 1379930 w 1463849"/>
                <a:gd name="connsiteY6" fmla="*/ 2158181 h 3385186"/>
                <a:gd name="connsiteX7" fmla="*/ 1222600 w 1463849"/>
                <a:gd name="connsiteY7" fmla="*/ 2981831 h 3385186"/>
                <a:gd name="connsiteX8" fmla="*/ 747719 w 1463849"/>
                <a:gd name="connsiteY8" fmla="*/ 3385186 h 3385186"/>
                <a:gd name="connsiteX9" fmla="*/ 247291 w 1463849"/>
                <a:gd name="connsiteY9" fmla="*/ 3380270 h 3385186"/>
                <a:gd name="connsiteX10" fmla="*/ 731989 w 1463849"/>
                <a:gd name="connsiteY10" fmla="*/ 2982760 h 3385186"/>
                <a:gd name="connsiteX11" fmla="*/ 0 w 1463849"/>
                <a:gd name="connsiteY11" fmla="*/ 800597 h 3385186"/>
                <a:gd name="connsiteX12" fmla="*/ 575282 w 1463849"/>
                <a:gd name="connsiteY12" fmla="*/ 8585 h 3385186"/>
                <a:gd name="connsiteX0" fmla="*/ 327991 w 1216558"/>
                <a:gd name="connsiteY0" fmla="*/ 8585 h 3385186"/>
                <a:gd name="connsiteX1" fmla="*/ 652324 w 1216558"/>
                <a:gd name="connsiteY1" fmla="*/ 0 h 3385186"/>
                <a:gd name="connsiteX2" fmla="*/ 1139990 w 1216558"/>
                <a:gd name="connsiteY2" fmla="*/ 398614 h 3385186"/>
                <a:gd name="connsiteX3" fmla="*/ 1198190 w 1216558"/>
                <a:gd name="connsiteY3" fmla="*/ 862661 h 3385186"/>
                <a:gd name="connsiteX4" fmla="*/ 1216558 w 1216558"/>
                <a:gd name="connsiteY4" fmla="*/ 1319695 h 3385186"/>
                <a:gd name="connsiteX5" fmla="*/ 1167417 w 1216558"/>
                <a:gd name="connsiteY5" fmla="*/ 1722668 h 3385186"/>
                <a:gd name="connsiteX6" fmla="*/ 1132639 w 1216558"/>
                <a:gd name="connsiteY6" fmla="*/ 2158181 h 3385186"/>
                <a:gd name="connsiteX7" fmla="*/ 975309 w 1216558"/>
                <a:gd name="connsiteY7" fmla="*/ 2981831 h 3385186"/>
                <a:gd name="connsiteX8" fmla="*/ 500428 w 1216558"/>
                <a:gd name="connsiteY8" fmla="*/ 3385186 h 3385186"/>
                <a:gd name="connsiteX9" fmla="*/ 0 w 1216558"/>
                <a:gd name="connsiteY9" fmla="*/ 3380270 h 3385186"/>
                <a:gd name="connsiteX10" fmla="*/ 484698 w 1216558"/>
                <a:gd name="connsiteY10" fmla="*/ 2982760 h 3385186"/>
                <a:gd name="connsiteX11" fmla="*/ 870309 w 1216558"/>
                <a:gd name="connsiteY11" fmla="*/ 2619237 h 3385186"/>
                <a:gd name="connsiteX12" fmla="*/ 327991 w 1216558"/>
                <a:gd name="connsiteY12" fmla="*/ 8585 h 3385186"/>
                <a:gd name="connsiteX0" fmla="*/ 870309 w 1216558"/>
                <a:gd name="connsiteY0" fmla="*/ 2619237 h 3385186"/>
                <a:gd name="connsiteX1" fmla="*/ 652324 w 1216558"/>
                <a:gd name="connsiteY1" fmla="*/ 0 h 3385186"/>
                <a:gd name="connsiteX2" fmla="*/ 1139990 w 1216558"/>
                <a:gd name="connsiteY2" fmla="*/ 398614 h 3385186"/>
                <a:gd name="connsiteX3" fmla="*/ 1198190 w 1216558"/>
                <a:gd name="connsiteY3" fmla="*/ 862661 h 3385186"/>
                <a:gd name="connsiteX4" fmla="*/ 1216558 w 1216558"/>
                <a:gd name="connsiteY4" fmla="*/ 1319695 h 3385186"/>
                <a:gd name="connsiteX5" fmla="*/ 1167417 w 1216558"/>
                <a:gd name="connsiteY5" fmla="*/ 1722668 h 3385186"/>
                <a:gd name="connsiteX6" fmla="*/ 1132639 w 1216558"/>
                <a:gd name="connsiteY6" fmla="*/ 2158181 h 3385186"/>
                <a:gd name="connsiteX7" fmla="*/ 975309 w 1216558"/>
                <a:gd name="connsiteY7" fmla="*/ 2981831 h 3385186"/>
                <a:gd name="connsiteX8" fmla="*/ 500428 w 1216558"/>
                <a:gd name="connsiteY8" fmla="*/ 3385186 h 3385186"/>
                <a:gd name="connsiteX9" fmla="*/ 0 w 1216558"/>
                <a:gd name="connsiteY9" fmla="*/ 3380270 h 3385186"/>
                <a:gd name="connsiteX10" fmla="*/ 484698 w 1216558"/>
                <a:gd name="connsiteY10" fmla="*/ 2982760 h 3385186"/>
                <a:gd name="connsiteX11" fmla="*/ 870309 w 1216558"/>
                <a:gd name="connsiteY11" fmla="*/ 2619237 h 3385186"/>
                <a:gd name="connsiteX0" fmla="*/ 870309 w 1216558"/>
                <a:gd name="connsiteY0" fmla="*/ 2220623 h 2986572"/>
                <a:gd name="connsiteX1" fmla="*/ 1139990 w 1216558"/>
                <a:gd name="connsiteY1" fmla="*/ 0 h 2986572"/>
                <a:gd name="connsiteX2" fmla="*/ 1198190 w 1216558"/>
                <a:gd name="connsiteY2" fmla="*/ 464047 h 2986572"/>
                <a:gd name="connsiteX3" fmla="*/ 1216558 w 1216558"/>
                <a:gd name="connsiteY3" fmla="*/ 921081 h 2986572"/>
                <a:gd name="connsiteX4" fmla="*/ 1167417 w 1216558"/>
                <a:gd name="connsiteY4" fmla="*/ 1324054 h 2986572"/>
                <a:gd name="connsiteX5" fmla="*/ 1132639 w 1216558"/>
                <a:gd name="connsiteY5" fmla="*/ 1759567 h 2986572"/>
                <a:gd name="connsiteX6" fmla="*/ 975309 w 1216558"/>
                <a:gd name="connsiteY6" fmla="*/ 2583217 h 2986572"/>
                <a:gd name="connsiteX7" fmla="*/ 500428 w 1216558"/>
                <a:gd name="connsiteY7" fmla="*/ 2986572 h 2986572"/>
                <a:gd name="connsiteX8" fmla="*/ 0 w 1216558"/>
                <a:gd name="connsiteY8" fmla="*/ 2981656 h 2986572"/>
                <a:gd name="connsiteX9" fmla="*/ 484698 w 1216558"/>
                <a:gd name="connsiteY9" fmla="*/ 2584146 h 2986572"/>
                <a:gd name="connsiteX10" fmla="*/ 870309 w 1216558"/>
                <a:gd name="connsiteY10" fmla="*/ 2220623 h 2986572"/>
                <a:gd name="connsiteX0" fmla="*/ 870309 w 1216558"/>
                <a:gd name="connsiteY0" fmla="*/ 1756576 h 2522525"/>
                <a:gd name="connsiteX1" fmla="*/ 1198190 w 1216558"/>
                <a:gd name="connsiteY1" fmla="*/ 0 h 2522525"/>
                <a:gd name="connsiteX2" fmla="*/ 1216558 w 1216558"/>
                <a:gd name="connsiteY2" fmla="*/ 457034 h 2522525"/>
                <a:gd name="connsiteX3" fmla="*/ 1167417 w 1216558"/>
                <a:gd name="connsiteY3" fmla="*/ 860007 h 2522525"/>
                <a:gd name="connsiteX4" fmla="*/ 1132639 w 1216558"/>
                <a:gd name="connsiteY4" fmla="*/ 1295520 h 2522525"/>
                <a:gd name="connsiteX5" fmla="*/ 975309 w 1216558"/>
                <a:gd name="connsiteY5" fmla="*/ 2119170 h 2522525"/>
                <a:gd name="connsiteX6" fmla="*/ 500428 w 1216558"/>
                <a:gd name="connsiteY6" fmla="*/ 2522525 h 2522525"/>
                <a:gd name="connsiteX7" fmla="*/ 0 w 1216558"/>
                <a:gd name="connsiteY7" fmla="*/ 2517609 h 2522525"/>
                <a:gd name="connsiteX8" fmla="*/ 484698 w 1216558"/>
                <a:gd name="connsiteY8" fmla="*/ 2120099 h 2522525"/>
                <a:gd name="connsiteX9" fmla="*/ 870309 w 1216558"/>
                <a:gd name="connsiteY9" fmla="*/ 1756576 h 2522525"/>
                <a:gd name="connsiteX0" fmla="*/ 870309 w 1216558"/>
                <a:gd name="connsiteY0" fmla="*/ 1299542 h 2065491"/>
                <a:gd name="connsiteX1" fmla="*/ 1216558 w 1216558"/>
                <a:gd name="connsiteY1" fmla="*/ 0 h 2065491"/>
                <a:gd name="connsiteX2" fmla="*/ 1167417 w 1216558"/>
                <a:gd name="connsiteY2" fmla="*/ 402973 h 2065491"/>
                <a:gd name="connsiteX3" fmla="*/ 1132639 w 1216558"/>
                <a:gd name="connsiteY3" fmla="*/ 838486 h 2065491"/>
                <a:gd name="connsiteX4" fmla="*/ 975309 w 1216558"/>
                <a:gd name="connsiteY4" fmla="*/ 1662136 h 2065491"/>
                <a:gd name="connsiteX5" fmla="*/ 500428 w 1216558"/>
                <a:gd name="connsiteY5" fmla="*/ 2065491 h 2065491"/>
                <a:gd name="connsiteX6" fmla="*/ 0 w 1216558"/>
                <a:gd name="connsiteY6" fmla="*/ 2060575 h 2065491"/>
                <a:gd name="connsiteX7" fmla="*/ 484698 w 1216558"/>
                <a:gd name="connsiteY7" fmla="*/ 1663065 h 2065491"/>
                <a:gd name="connsiteX8" fmla="*/ 870309 w 1216558"/>
                <a:gd name="connsiteY8" fmla="*/ 1299542 h 2065491"/>
                <a:gd name="connsiteX0" fmla="*/ 870309 w 1167417"/>
                <a:gd name="connsiteY0" fmla="*/ 896569 h 1662518"/>
                <a:gd name="connsiteX1" fmla="*/ 1167417 w 1167417"/>
                <a:gd name="connsiteY1" fmla="*/ 0 h 1662518"/>
                <a:gd name="connsiteX2" fmla="*/ 1132639 w 1167417"/>
                <a:gd name="connsiteY2" fmla="*/ 435513 h 1662518"/>
                <a:gd name="connsiteX3" fmla="*/ 975309 w 1167417"/>
                <a:gd name="connsiteY3" fmla="*/ 1259163 h 1662518"/>
                <a:gd name="connsiteX4" fmla="*/ 500428 w 1167417"/>
                <a:gd name="connsiteY4" fmla="*/ 1662518 h 1662518"/>
                <a:gd name="connsiteX5" fmla="*/ 0 w 1167417"/>
                <a:gd name="connsiteY5" fmla="*/ 1657602 h 1662518"/>
                <a:gd name="connsiteX6" fmla="*/ 484698 w 1167417"/>
                <a:gd name="connsiteY6" fmla="*/ 1260092 h 1662518"/>
                <a:gd name="connsiteX7" fmla="*/ 870309 w 1167417"/>
                <a:gd name="connsiteY7" fmla="*/ 896569 h 1662518"/>
                <a:gd name="connsiteX0" fmla="*/ 870309 w 1197897"/>
                <a:gd name="connsiteY0" fmla="*/ 896569 h 1662518"/>
                <a:gd name="connsiteX1" fmla="*/ 1197897 w 1197897"/>
                <a:gd name="connsiteY1" fmla="*/ 0 h 1662518"/>
                <a:gd name="connsiteX2" fmla="*/ 1132639 w 1197897"/>
                <a:gd name="connsiteY2" fmla="*/ 435513 h 1662518"/>
                <a:gd name="connsiteX3" fmla="*/ 975309 w 1197897"/>
                <a:gd name="connsiteY3" fmla="*/ 1259163 h 1662518"/>
                <a:gd name="connsiteX4" fmla="*/ 500428 w 1197897"/>
                <a:gd name="connsiteY4" fmla="*/ 1662518 h 1662518"/>
                <a:gd name="connsiteX5" fmla="*/ 0 w 1197897"/>
                <a:gd name="connsiteY5" fmla="*/ 1657602 h 1662518"/>
                <a:gd name="connsiteX6" fmla="*/ 484698 w 1197897"/>
                <a:gd name="connsiteY6" fmla="*/ 1260092 h 1662518"/>
                <a:gd name="connsiteX7" fmla="*/ 870309 w 1197897"/>
                <a:gd name="connsiteY7" fmla="*/ 896569 h 1662518"/>
                <a:gd name="connsiteX0" fmla="*/ 870309 w 1132639"/>
                <a:gd name="connsiteY0" fmla="*/ 467455 h 1233404"/>
                <a:gd name="connsiteX1" fmla="*/ 1132639 w 1132639"/>
                <a:gd name="connsiteY1" fmla="*/ 6399 h 1233404"/>
                <a:gd name="connsiteX2" fmla="*/ 975309 w 1132639"/>
                <a:gd name="connsiteY2" fmla="*/ 830049 h 1233404"/>
                <a:gd name="connsiteX3" fmla="*/ 500428 w 1132639"/>
                <a:gd name="connsiteY3" fmla="*/ 1233404 h 1233404"/>
                <a:gd name="connsiteX4" fmla="*/ 0 w 1132639"/>
                <a:gd name="connsiteY4" fmla="*/ 1228488 h 1233404"/>
                <a:gd name="connsiteX5" fmla="*/ 484698 w 1132639"/>
                <a:gd name="connsiteY5" fmla="*/ 830978 h 1233404"/>
                <a:gd name="connsiteX6" fmla="*/ 870309 w 1132639"/>
                <a:gd name="connsiteY6" fmla="*/ 467455 h 123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2639" h="1233404">
                  <a:moveTo>
                    <a:pt x="870309" y="467455"/>
                  </a:moveTo>
                  <a:cubicBezTo>
                    <a:pt x="978299" y="330025"/>
                    <a:pt x="1115139" y="-54033"/>
                    <a:pt x="1132639" y="6399"/>
                  </a:cubicBezTo>
                  <a:lnTo>
                    <a:pt x="975309" y="830049"/>
                  </a:lnTo>
                  <a:lnTo>
                    <a:pt x="500428" y="1233404"/>
                  </a:lnTo>
                  <a:lnTo>
                    <a:pt x="0" y="1228488"/>
                  </a:lnTo>
                  <a:lnTo>
                    <a:pt x="484698" y="830978"/>
                  </a:lnTo>
                  <a:lnTo>
                    <a:pt x="870309" y="467455"/>
                  </a:lnTo>
                  <a:close/>
                </a:path>
              </a:pathLst>
            </a:custGeom>
            <a:solidFill>
              <a:srgbClr val="00B050">
                <a:alpha val="25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EF2D538-0E76-2B31-16BF-7A75B8DC14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9808" y="3670607"/>
              <a:ext cx="1348033" cy="160154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28830B-2E4A-0C3C-5495-49A1ECB5FEEA}"/>
                </a:ext>
              </a:extLst>
            </p:cNvPr>
            <p:cNvSpPr/>
            <p:nvPr/>
          </p:nvSpPr>
          <p:spPr>
            <a:xfrm>
              <a:off x="8536926" y="3239720"/>
              <a:ext cx="1395286" cy="4308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Can fly here on more days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F31019B-DD52-7E05-83D4-26B85BDC3469}"/>
              </a:ext>
            </a:extLst>
          </p:cNvPr>
          <p:cNvSpPr txBox="1"/>
          <p:nvPr/>
        </p:nvSpPr>
        <p:spPr>
          <a:xfrm>
            <a:off x="389754" y="2463339"/>
            <a:ext cx="2926216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TEC based ECS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176W Q</a:t>
            </a:r>
            <a:r>
              <a:rPr lang="en-US" baseline="-25000" dirty="0">
                <a:solidFill>
                  <a:srgbClr val="333399"/>
                </a:solidFill>
                <a:latin typeface="+mj-lt"/>
              </a:rPr>
              <a:t>max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42C T</a:t>
            </a:r>
            <a:r>
              <a:rPr lang="en-US" baseline="-25000" dirty="0">
                <a:solidFill>
                  <a:srgbClr val="333399"/>
                </a:solidFill>
                <a:latin typeface="+mj-lt"/>
              </a:rPr>
              <a:t>max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Insulated pod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Greatly expanded envelope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Greater complexity</a:t>
            </a:r>
            <a:endParaRPr lang="en-US" baseline="-2500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E56F8EC5-0FF7-41CA-BD45-2018D9D1133B}"/>
              </a:ext>
            </a:extLst>
          </p:cNvPr>
          <p:cNvSpPr txBox="1">
            <a:spLocks/>
          </p:cNvSpPr>
          <p:nvPr/>
        </p:nvSpPr>
        <p:spPr>
          <a:xfrm>
            <a:off x="797591" y="426853"/>
            <a:ext cx="10710098" cy="2613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cap="all" spc="3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C53EA7-F989-AC8F-D735-D160D0AF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Bay Heat Transfer – Insulated / Non-insulated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574AB-D2DB-B0D1-A2AD-76E24A8B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48AEFE5-05DC-7BE7-58D4-33556EAF1F54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12EC4BB-2234-1947-39D6-6AF39BFC6B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60130" y="928919"/>
            <a:ext cx="7382607" cy="5359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7D018-3A89-CDAC-4633-1F947B0DD402}"/>
              </a:ext>
            </a:extLst>
          </p:cNvPr>
          <p:cNvSpPr txBox="1"/>
          <p:nvPr/>
        </p:nvSpPr>
        <p:spPr>
          <a:xfrm>
            <a:off x="8335107" y="1993000"/>
            <a:ext cx="3396762" cy="3170099"/>
          </a:xfrm>
          <a:prstGeom prst="rect">
            <a:avLst/>
          </a:prstGeom>
          <a:noFill/>
          <a:ln w="38100"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Insulated and non-insulated pod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200LFM internal flow rate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Insulation greatly reduces required heating on cold day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  <a:latin typeface="+mj-lt"/>
              </a:rPr>
              <a:t>A 10CFM leak will add 100-500W of required heating on a cold day!</a:t>
            </a:r>
          </a:p>
        </p:txBody>
      </p:sp>
    </p:spTree>
    <p:extLst>
      <p:ext uri="{BB962C8B-B14F-4D97-AF65-F5344CB8AC3E}">
        <p14:creationId xmlns:p14="http://schemas.microsoft.com/office/powerpoint/2010/main" val="128181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E56F8EC5-0FF7-41CA-BD45-2018D9D1133B}"/>
              </a:ext>
            </a:extLst>
          </p:cNvPr>
          <p:cNvSpPr txBox="1">
            <a:spLocks/>
          </p:cNvSpPr>
          <p:nvPr/>
        </p:nvSpPr>
        <p:spPr>
          <a:xfrm>
            <a:off x="797591" y="426853"/>
            <a:ext cx="10710098" cy="2613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cap="all" spc="3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C53EA7-F989-AC8F-D735-D160D0AF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</p:spPr>
        <p:txBody>
          <a:bodyPr/>
          <a:lstStyle/>
          <a:p>
            <a:r>
              <a:rPr lang="en-US" dirty="0"/>
              <a:t>Sensor Bay Sensor Bay Heat Transfer – Comments (1/2)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A29C17-DED7-9276-6A7C-09C1B5F3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10200"/>
          </a:xfrm>
        </p:spPr>
        <p:txBody>
          <a:bodyPr>
            <a:normAutofit/>
          </a:bodyPr>
          <a:lstStyle/>
          <a:p>
            <a:r>
              <a:rPr lang="en-US" dirty="0"/>
              <a:t>Cooling a sealed sensor bay presents many challenges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Sensors may have a more limited temperature range than electronics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Sealed means direct ram air cooling not possible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Even small amounts of leakage can cause 100’s of watts of heat loss at cold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Cooling options are highly dependent on aircraft flight envelope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Lower altitude (&lt;10kft) / higher speeds (&gt;0.6Mach) will dramatically increase heat load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Internal bay fans can be used to stir up the air and promote heat transfer</a:t>
            </a:r>
          </a:p>
          <a:p>
            <a:r>
              <a:rPr lang="en-US" dirty="0"/>
              <a:t>Some levers that can be pulled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Accept a more limited temperature-altitude environment 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Low altitude airspeed limit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More robust components 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Limited duty cycle / high speed dashes only at low altitude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574AB-D2DB-B0D1-A2AD-76E24A8B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304800"/>
          </a:xfrm>
        </p:spPr>
        <p:txBody>
          <a:bodyPr/>
          <a:lstStyle/>
          <a:p>
            <a:fld id="{07165E6F-54ED-4977-A15E-D44BE7238A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7BED5B2-B9F1-0E38-B6FE-2CBD70670D01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47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E56F8EC5-0FF7-41CA-BD45-2018D9D1133B}"/>
              </a:ext>
            </a:extLst>
          </p:cNvPr>
          <p:cNvSpPr txBox="1">
            <a:spLocks/>
          </p:cNvSpPr>
          <p:nvPr/>
        </p:nvSpPr>
        <p:spPr>
          <a:xfrm>
            <a:off x="797591" y="426853"/>
            <a:ext cx="10710098" cy="2613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cap="all" spc="3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C53EA7-F989-AC8F-D735-D160D0AF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Bay Sensor Bay Heat Transfer – Comments (2/2)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A29C17-DED7-9276-6A7C-09C1B5F3F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 panose="05050102010706020507" pitchFamily="18" charset="2"/>
              </a:rPr>
              <a:t>Decision to include insulation or not will depend on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How leak tight the bay can be made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The power dissipation of the sensor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The available cooling options from the platform (or ECS)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Required envelope</a:t>
            </a:r>
          </a:p>
          <a:p>
            <a:r>
              <a:rPr lang="en-US" dirty="0">
                <a:sym typeface="Symbol" panose="05050102010706020507" pitchFamily="18" charset="2"/>
              </a:rPr>
              <a:t>Typically, the bay will run colder than expected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Insulation may not be required, but more aircraft power may be</a:t>
            </a:r>
          </a:p>
          <a:p>
            <a:r>
              <a:rPr lang="en-US" dirty="0">
                <a:sym typeface="Symbol" panose="05050102010706020507" pitchFamily="18" charset="2"/>
              </a:rPr>
              <a:t>Ground operations will require a further level of analysis 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Is preconditioning required for operation, and over what period of time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What ground resources will be available – cooling carts, controlled hangar?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Will the pod be exposed to direct sunlight</a:t>
            </a:r>
          </a:p>
          <a:p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574AB-D2DB-B0D1-A2AD-76E24A8B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E0E3CB5-6375-F54D-6A93-69929FBBABF3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536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29A08-ACBE-029A-32AB-008DAD2C1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6BEB8B-7994-F583-DD17-B84FD38E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</p:spPr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1A12F9-A012-0E88-B315-1F7D3C26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10200"/>
          </a:xfrm>
        </p:spPr>
        <p:txBody>
          <a:bodyPr>
            <a:normAutofit/>
          </a:bodyPr>
          <a:lstStyle/>
          <a:p>
            <a:r>
              <a:rPr lang="en-US" dirty="0"/>
              <a:t>Smaller, lower-cost / lower performance platforms will be more relevant in the future </a:t>
            </a:r>
          </a:p>
          <a:p>
            <a:r>
              <a:rPr lang="en-US" dirty="0"/>
              <a:t>Large complex electronics pods with vapor cycle machine ECSs will become less relevant</a:t>
            </a:r>
          </a:p>
          <a:p>
            <a:r>
              <a:rPr lang="en-US" dirty="0"/>
              <a:t>Thermal management of future sensor systems in the low altitude / high transonic Mach regime will present severe challenges</a:t>
            </a:r>
          </a:p>
          <a:p>
            <a:r>
              <a:rPr lang="en-US" dirty="0"/>
              <a:t>Intent of this presentation was to:</a:t>
            </a:r>
          </a:p>
          <a:p>
            <a:pPr lvl="1"/>
            <a:r>
              <a:rPr lang="en-US" dirty="0"/>
              <a:t>Demonstrate a method for understanding the flight envelope and its thermal implications over in the temperature-altitude environment</a:t>
            </a:r>
          </a:p>
          <a:p>
            <a:pPr lvl="1"/>
            <a:r>
              <a:rPr lang="en-US" dirty="0"/>
              <a:t>Start to map out possible thermal management options</a:t>
            </a:r>
          </a:p>
          <a:p>
            <a:pPr lvl="1"/>
            <a:r>
              <a:rPr lang="en-US" dirty="0"/>
              <a:t>Leverage existing capabilities to develop a notional cooling system design for a high-power density system operating at low altitude / high transonic Mach numbers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0E62E-0C09-8F57-482A-7E0DD43F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304800"/>
          </a:xfrm>
        </p:spPr>
        <p:txBody>
          <a:bodyPr/>
          <a:lstStyle/>
          <a:p>
            <a:fld id="{07165E6F-54ED-4977-A15E-D44BE7238A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93D71B5-4196-2258-D596-3CE0691A43EF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994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02F88-19BA-A790-9ACA-36AC1268C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721CAE-981E-7387-5870-38D01286B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</p:spPr>
        <p:txBody>
          <a:bodyPr/>
          <a:lstStyle/>
          <a:p>
            <a:r>
              <a:rPr lang="en-US" dirty="0"/>
              <a:t>Reference Slides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F052D-9409-528B-8719-704C45D9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304800"/>
          </a:xfrm>
        </p:spPr>
        <p:txBody>
          <a:bodyPr/>
          <a:lstStyle/>
          <a:p>
            <a:fld id="{07165E6F-54ED-4977-A15E-D44BE7238A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446F23-0838-E41C-0464-4488A961EEE2}"/>
              </a:ext>
            </a:extLst>
          </p:cNvPr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37AC34F-69DD-099B-980D-38299232968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40D7191-2095-5090-9A54-D0D9302483E9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02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D796C7-1018-8042-B034-2EA95460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1FB3D-CE1D-CF4B-AF90-C51FD7A46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Airborne Electro-optical and Infrared (EO/IR) pods and bays are used extensively in sensing, national security, and surveillance applications</a:t>
            </a:r>
          </a:p>
          <a:p>
            <a:pPr lvl="1"/>
            <a:r>
              <a:rPr lang="en-US" dirty="0"/>
              <a:t>Literally and figuratively, the environment in which they are operated is changing</a:t>
            </a:r>
          </a:p>
          <a:p>
            <a:r>
              <a:rPr lang="en-US" dirty="0"/>
              <a:t>A wider variety of platforms, greater power dissipations, variations in Concepts of Operations (CONOPS), and the need for faster design cycles</a:t>
            </a:r>
          </a:p>
          <a:p>
            <a:pPr lvl="1"/>
            <a:r>
              <a:rPr lang="en-US" dirty="0"/>
              <a:t>These factors drive the need for prompt conceptual development of the thermal management system early in the proposal / design period</a:t>
            </a:r>
          </a:p>
          <a:p>
            <a:r>
              <a:rPr lang="en-US" dirty="0"/>
              <a:t>Selection of available thermal options frequently depends on limited available platform information, ambiguous requirements, and competing design goals</a:t>
            </a:r>
          </a:p>
          <a:p>
            <a:r>
              <a:rPr lang="en-US" dirty="0"/>
              <a:t>This presentation will demonstrate approaches to thermal modeling and design of EO/IR pods and bays that will permit rapid evaluation of design options while in the proposal and preliminary design stages</a:t>
            </a:r>
          </a:p>
          <a:p>
            <a:pPr lvl="1"/>
            <a:r>
              <a:rPr lang="en-US" dirty="0"/>
              <a:t>Using basic flight mechanics, thermodynamics, reduced order modeling methods, and knowledge of </a:t>
            </a:r>
            <a:r>
              <a:rPr lang="en-US"/>
              <a:t>applicable environments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7C49C-E984-429D-A5DF-D168C620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12945" y="64901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7EFF9C2-84F4-5A11-690F-E8172D33BBD0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2978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DA135AB-5FF3-3075-2BEA-367B681D1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711" y="3732044"/>
            <a:ext cx="4105275" cy="20478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8D796C7-1018-8042-B034-2EA95460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Thermal Ratings for Equipment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1FB3D-CE1D-CF4B-AF90-C51FD7A46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22115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From ANSI/VITA 47.0-2019, Construction, Safety, and Quality for Plug-In Modules Standard</a:t>
            </a:r>
          </a:p>
          <a:p>
            <a:r>
              <a:rPr lang="en-US" dirty="0"/>
              <a:t>Module Interface temperature (e.g., card edge, not component / chip temperature)</a:t>
            </a:r>
          </a:p>
          <a:p>
            <a:pPr lvl="1"/>
            <a:r>
              <a:rPr lang="en-US" dirty="0"/>
              <a:t>VITA: VMEbus International Trade Association (standards group for electronics)</a:t>
            </a:r>
          </a:p>
          <a:p>
            <a:pPr lvl="1"/>
            <a:r>
              <a:rPr lang="en-US" dirty="0"/>
              <a:t>Air temperatures are for sea level pressure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30D1-44A0-43AD-B343-940E64C6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43E889-EB0A-B31C-0213-9ADD0ECDF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84" y="4198769"/>
            <a:ext cx="4857750" cy="15906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B7CCCC-72EE-5C22-0025-04BCADB37930}"/>
              </a:ext>
            </a:extLst>
          </p:cNvPr>
          <p:cNvSpPr/>
          <p:nvPr/>
        </p:nvSpPr>
        <p:spPr>
          <a:xfrm>
            <a:off x="10368329" y="4912816"/>
            <a:ext cx="971550" cy="246221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“Rugged”</a:t>
            </a:r>
            <a:endParaRPr lang="en-US" sz="1600" dirty="0">
              <a:latin typeface="+mj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97B8A9-D5BC-5A75-B88E-F38762D7E4BF}"/>
              </a:ext>
            </a:extLst>
          </p:cNvPr>
          <p:cNvCxnSpPr>
            <a:cxnSpLocks/>
          </p:cNvCxnSpPr>
          <p:nvPr/>
        </p:nvCxnSpPr>
        <p:spPr>
          <a:xfrm>
            <a:off x="2413658" y="3182404"/>
            <a:ext cx="2534213" cy="1311197"/>
          </a:xfrm>
          <a:prstGeom prst="straightConnector1">
            <a:avLst/>
          </a:prstGeom>
          <a:ln w="38100">
            <a:noFil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5949DCC-AF8F-602D-7926-6DCCED947728}"/>
              </a:ext>
            </a:extLst>
          </p:cNvPr>
          <p:cNvSpPr/>
          <p:nvPr/>
        </p:nvSpPr>
        <p:spPr>
          <a:xfrm>
            <a:off x="10312400" y="5517765"/>
            <a:ext cx="1290810" cy="49244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“Extended Rugged”</a:t>
            </a:r>
            <a:endParaRPr lang="en-US" sz="16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1DE60-1620-D0F7-A2A0-5357E62CCF9F}"/>
              </a:ext>
            </a:extLst>
          </p:cNvPr>
          <p:cNvSpPr/>
          <p:nvPr/>
        </p:nvSpPr>
        <p:spPr>
          <a:xfrm>
            <a:off x="2280590" y="3826520"/>
            <a:ext cx="2162738" cy="27699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+mj-lt"/>
              </a:rPr>
              <a:t>Conduction Cooled </a:t>
            </a:r>
            <a:endParaRPr lang="en-US" sz="1800" b="1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8AAF03-2082-22C4-234A-85CA637683CE}"/>
              </a:ext>
            </a:extLst>
          </p:cNvPr>
          <p:cNvSpPr/>
          <p:nvPr/>
        </p:nvSpPr>
        <p:spPr>
          <a:xfrm>
            <a:off x="6934411" y="3421530"/>
            <a:ext cx="2221932" cy="27699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+mj-lt"/>
              </a:rPr>
              <a:t>Forced Air Cooled </a:t>
            </a:r>
            <a:endParaRPr lang="en-US" sz="1800" b="1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22C1A-879C-B7A2-7BC1-7F0BA9E088E2}"/>
              </a:ext>
            </a:extLst>
          </p:cNvPr>
          <p:cNvSpPr/>
          <p:nvPr/>
        </p:nvSpPr>
        <p:spPr>
          <a:xfrm>
            <a:off x="852121" y="5111339"/>
            <a:ext cx="9289267" cy="341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03611E-3A49-CEE7-C579-3D8D04E1F5E9}"/>
              </a:ext>
            </a:extLst>
          </p:cNvPr>
          <p:cNvSpPr/>
          <p:nvPr/>
        </p:nvSpPr>
        <p:spPr>
          <a:xfrm>
            <a:off x="852121" y="5454218"/>
            <a:ext cx="9289267" cy="341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82BE76-E480-A0C8-A412-17C63638802C}"/>
              </a:ext>
            </a:extLst>
          </p:cNvPr>
          <p:cNvCxnSpPr>
            <a:cxnSpLocks/>
            <a:stCxn id="9" idx="1"/>
            <a:endCxn id="17" idx="3"/>
          </p:cNvCxnSpPr>
          <p:nvPr/>
        </p:nvCxnSpPr>
        <p:spPr bwMode="auto">
          <a:xfrm flipH="1">
            <a:off x="10141388" y="5035927"/>
            <a:ext cx="226941" cy="2462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73F8D2-4A0C-4758-2A01-21498EB96FCE}"/>
              </a:ext>
            </a:extLst>
          </p:cNvPr>
          <p:cNvCxnSpPr>
            <a:cxnSpLocks/>
            <a:endCxn id="20" idx="3"/>
          </p:cNvCxnSpPr>
          <p:nvPr/>
        </p:nvCxnSpPr>
        <p:spPr bwMode="auto">
          <a:xfrm flipH="1" flipV="1">
            <a:off x="10141388" y="5625034"/>
            <a:ext cx="321458" cy="1644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1658665" y="6590365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C7A705B-332B-4324-E985-32BE0A39336C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4296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90E285-CBBE-B0B0-57F1-5E0F5143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Bay Internal Temperature Limit (Typical)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4643D-D658-051C-EC12-E1033484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2080306"/>
          </a:xfrm>
        </p:spPr>
        <p:txBody>
          <a:bodyPr/>
          <a:lstStyle/>
          <a:p>
            <a:r>
              <a:rPr lang="en-US" dirty="0"/>
              <a:t>Table below shows the ambient cooling air temperature, pressure, and density over altitude per MIL-HDBK-5400</a:t>
            </a:r>
          </a:p>
          <a:p>
            <a:r>
              <a:rPr lang="en-US" dirty="0"/>
              <a:t>Density ratio </a:t>
            </a:r>
            <a:r>
              <a:rPr lang="en-US" dirty="0">
                <a:sym typeface="Symbol" panose="05050102010706020507" pitchFamily="18" charset="2"/>
              </a:rPr>
              <a:t> </a:t>
            </a:r>
            <a:r>
              <a:rPr lang="en-US" dirty="0"/>
              <a:t>is a measure of how much cooling air is available at altitude</a:t>
            </a:r>
          </a:p>
          <a:p>
            <a:pPr lvl="1"/>
            <a:r>
              <a:rPr lang="en-US" dirty="0"/>
              <a:t>Many heat transfer / temperature rise relationships correlate to the inverse of the sqrt of the density ratio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4F5783-5CBF-04AC-23B2-62135AF7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61DD8-FF67-216F-4616-7A0CDA839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09" y="3177979"/>
            <a:ext cx="7312685" cy="2776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99BE68-555E-1BCE-84E1-C42C760841AF}"/>
              </a:ext>
            </a:extLst>
          </p:cNvPr>
          <p:cNvSpPr/>
          <p:nvPr/>
        </p:nvSpPr>
        <p:spPr>
          <a:xfrm>
            <a:off x="8845548" y="4554494"/>
            <a:ext cx="851308" cy="1433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3C609-938E-C8B4-9D79-3D41EFBDFFE7}"/>
              </a:ext>
            </a:extLst>
          </p:cNvPr>
          <p:cNvSpPr/>
          <p:nvPr/>
        </p:nvSpPr>
        <p:spPr>
          <a:xfrm>
            <a:off x="4638411" y="6162660"/>
            <a:ext cx="3667431" cy="24622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+mj-lt"/>
              </a:rPr>
              <a:t>Measure of relative temperature rise</a:t>
            </a:r>
            <a:endParaRPr lang="en-US" sz="1600" dirty="0">
              <a:latin typeface="+mj-l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9E7C5F-DA01-71B4-A7C0-B360B66B7187}"/>
              </a:ext>
            </a:extLst>
          </p:cNvPr>
          <p:cNvCxnSpPr>
            <a:cxnSpLocks/>
          </p:cNvCxnSpPr>
          <p:nvPr/>
        </p:nvCxnSpPr>
        <p:spPr>
          <a:xfrm flipV="1">
            <a:off x="8305842" y="5987839"/>
            <a:ext cx="539706" cy="1832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58081" y="6597878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E3C7954-8CEF-C353-40DB-FA783E6923BE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1342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4D05E-5383-CF22-883B-A9D8D482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Modes –the design space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5EC085-F29D-4B10-9363-4197FD66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85" y="815340"/>
            <a:ext cx="10972800" cy="388086"/>
          </a:xfrm>
        </p:spPr>
        <p:txBody>
          <a:bodyPr/>
          <a:lstStyle/>
          <a:p>
            <a:r>
              <a:rPr lang="en-US" dirty="0"/>
              <a:t>Optimal cooling mode(s) can be selected based on critical regime of flight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30D1-44A0-43AD-B343-940E64C6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DAC78-611A-4EB3-75E0-EF84C4F99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71626"/>
              </p:ext>
            </p:extLst>
          </p:nvPr>
        </p:nvGraphicFramePr>
        <p:xfrm>
          <a:off x="609600" y="1285951"/>
          <a:ext cx="10972800" cy="4667098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1055234232"/>
                    </a:ext>
                  </a:extLst>
                </a:gridCol>
                <a:gridCol w="2672080">
                  <a:extLst>
                    <a:ext uri="{9D8B030D-6E8A-4147-A177-3AD203B41FA5}">
                      <a16:colId xmlns:a16="http://schemas.microsoft.com/office/drawing/2014/main" val="1911292746"/>
                    </a:ext>
                  </a:extLst>
                </a:gridCol>
                <a:gridCol w="2357120">
                  <a:extLst>
                    <a:ext uri="{9D8B030D-6E8A-4147-A177-3AD203B41FA5}">
                      <a16:colId xmlns:a16="http://schemas.microsoft.com/office/drawing/2014/main" val="1716422545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1047979671"/>
                    </a:ext>
                  </a:extLst>
                </a:gridCol>
                <a:gridCol w="3328416">
                  <a:extLst>
                    <a:ext uri="{9D8B030D-6E8A-4147-A177-3AD203B41FA5}">
                      <a16:colId xmlns:a16="http://schemas.microsoft.com/office/drawing/2014/main" val="469947744"/>
                    </a:ext>
                  </a:extLst>
                </a:gridCol>
              </a:tblGrid>
              <a:tr h="424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Cooling Option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Advantages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Disadvantages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Maturity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 / Applicability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295259"/>
                  </a:ext>
                </a:extLst>
              </a:tr>
              <a:tr h="636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Vapor Cycle Machine (ECS)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 cooling - can cool below ram air temp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Expensive, heavy, custom, not reliable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Complexity, size and cost a problem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037539"/>
                  </a:ext>
                </a:extLst>
              </a:tr>
              <a:tr h="636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Thermo-Electric Coolers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 cooling - can cool below ram air temp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Mechanically simple, but not efficient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For use preconditioning before flight or for higher Mach / lower altitude flight, particularly useful for EO sensor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503690"/>
                  </a:ext>
                </a:extLst>
              </a:tr>
              <a:tr h="636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 air cooling (with optimized heat sinks / heat exchangers)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Always available in flight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available on ground, too hot at higher Mach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/ medium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Could be used for sealed electronics boxes where condensation not an issue, not for sensor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020774"/>
                  </a:ext>
                </a:extLst>
              </a:tr>
              <a:tr h="424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 cooling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Effective at cooling higher power electronics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Mechanically complex, multiple components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Complexity, size and cost a problem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32589"/>
                  </a:ext>
                </a:extLst>
              </a:tr>
              <a:tr h="636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Heat pipe (oscillating or otherwise)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 move heat over large distance at small temperature difference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/ low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May be needed for high power components / boxes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268120"/>
                  </a:ext>
                </a:extLst>
              </a:tr>
              <a:tr h="424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Phase Change Materials (PCMs)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 remove / store heat using material latent heat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Only for transient events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For use preconditioning before flight or for high-speed dashes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1253"/>
                  </a:ext>
                </a:extLst>
              </a:tr>
              <a:tr h="424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Thermal Interface Materials (TIMs)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Reduce temperature rise at interfaces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/ medium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Will need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89755"/>
                  </a:ext>
                </a:extLst>
              </a:tr>
              <a:tr h="424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Extended ruggedized components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Greater flexibility in environment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Greater expense / reduced availability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/ medium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effectLst/>
                          <a:latin typeface="Arial" panose="020B0604020202020204" pitchFamily="34" charset="0"/>
                        </a:rPr>
                        <a:t>For regimes of flight where +71C interface isn't sufficient, use +85C rated modules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47392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E98D448-4DC2-225F-9E47-E9E76A9EA88B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1917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8BEE5-CD44-0A93-2B49-864EED890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D343-54F6-4631-1432-CF12A95D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Results for Aerodynamic Parameters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F44BBBD-DC10-D279-F0B9-2972A20D32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92518" y="914400"/>
            <a:ext cx="4218963" cy="5410200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1B5BF9A-1E32-5B42-E40E-E8DEC868F6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925848" y="914400"/>
            <a:ext cx="3928303" cy="54102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23E21-3C17-B5A9-D58F-0E9A4A15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6380B-A154-8172-35DC-A5BDC8F9035A}"/>
              </a:ext>
            </a:extLst>
          </p:cNvPr>
          <p:cNvSpPr txBox="1"/>
          <p:nvPr/>
        </p:nvSpPr>
        <p:spPr>
          <a:xfrm>
            <a:off x="9464460" y="1838034"/>
            <a:ext cx="25400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333399"/>
                </a:solidFill>
                <a:latin typeface="+mj-lt"/>
              </a:rPr>
              <a:t>Plots from Nicolai, “Fundamentals of Aircraft Design”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1F210-68F8-69AF-CCCF-17EF5F84F5C9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8968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F2871FA-8A93-771D-3BC5-3840892D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Material Properties for ROM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5C90AA-D100-5C91-C58C-AC14F04D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32579D-956E-8B8B-6991-64F2403A8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26625"/>
              </p:ext>
            </p:extLst>
          </p:nvPr>
        </p:nvGraphicFramePr>
        <p:xfrm>
          <a:off x="684213" y="1652068"/>
          <a:ext cx="10821987" cy="3203483"/>
        </p:xfrm>
        <a:graphic>
          <a:graphicData uri="http://schemas.openxmlformats.org/drawingml/2006/table">
            <a:tbl>
              <a:tblPr/>
              <a:tblGrid>
                <a:gridCol w="3461537">
                  <a:extLst>
                    <a:ext uri="{9D8B030D-6E8A-4147-A177-3AD203B41FA5}">
                      <a16:colId xmlns:a16="http://schemas.microsoft.com/office/drawing/2014/main" val="3000948981"/>
                    </a:ext>
                  </a:extLst>
                </a:gridCol>
                <a:gridCol w="937239">
                  <a:extLst>
                    <a:ext uri="{9D8B030D-6E8A-4147-A177-3AD203B41FA5}">
                      <a16:colId xmlns:a16="http://schemas.microsoft.com/office/drawing/2014/main" val="3286451578"/>
                    </a:ext>
                  </a:extLst>
                </a:gridCol>
                <a:gridCol w="1124687">
                  <a:extLst>
                    <a:ext uri="{9D8B030D-6E8A-4147-A177-3AD203B41FA5}">
                      <a16:colId xmlns:a16="http://schemas.microsoft.com/office/drawing/2014/main" val="2221191452"/>
                    </a:ext>
                  </a:extLst>
                </a:gridCol>
                <a:gridCol w="924743">
                  <a:extLst>
                    <a:ext uri="{9D8B030D-6E8A-4147-A177-3AD203B41FA5}">
                      <a16:colId xmlns:a16="http://schemas.microsoft.com/office/drawing/2014/main" val="1501037548"/>
                    </a:ext>
                  </a:extLst>
                </a:gridCol>
                <a:gridCol w="799777">
                  <a:extLst>
                    <a:ext uri="{9D8B030D-6E8A-4147-A177-3AD203B41FA5}">
                      <a16:colId xmlns:a16="http://schemas.microsoft.com/office/drawing/2014/main" val="2920320033"/>
                    </a:ext>
                  </a:extLst>
                </a:gridCol>
                <a:gridCol w="799777">
                  <a:extLst>
                    <a:ext uri="{9D8B030D-6E8A-4147-A177-3AD203B41FA5}">
                      <a16:colId xmlns:a16="http://schemas.microsoft.com/office/drawing/2014/main" val="1650351167"/>
                    </a:ext>
                  </a:extLst>
                </a:gridCol>
                <a:gridCol w="799777">
                  <a:extLst>
                    <a:ext uri="{9D8B030D-6E8A-4147-A177-3AD203B41FA5}">
                      <a16:colId xmlns:a16="http://schemas.microsoft.com/office/drawing/2014/main" val="3010336219"/>
                    </a:ext>
                  </a:extLst>
                </a:gridCol>
                <a:gridCol w="1974450">
                  <a:extLst>
                    <a:ext uri="{9D8B030D-6E8A-4147-A177-3AD203B41FA5}">
                      <a16:colId xmlns:a16="http://schemas.microsoft.com/office/drawing/2014/main" val="2180546006"/>
                    </a:ext>
                  </a:extLst>
                </a:gridCol>
              </a:tblGrid>
              <a:tr h="909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Material - Solid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Specific Heat C</a:t>
                      </a:r>
                      <a:r>
                        <a:rPr lang="en-US" sz="1800" b="1" i="0" u="none" strike="noStrike" baseline="-25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Density</a:t>
                      </a:r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Symbol" panose="05050102010706020507" pitchFamily="18" charset="2"/>
                        </a:rPr>
                        <a:t> r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Conductivity, 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98150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kJ/kg°C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BTU/lb °R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kg/m</a:t>
                      </a:r>
                      <a:r>
                        <a:rPr lang="en-US" sz="1800" b="1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lb/in</a:t>
                      </a:r>
                      <a:r>
                        <a:rPr lang="en-US" sz="1800" b="1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W/m°C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BTU/hr/ft °R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28354"/>
                  </a:ext>
                </a:extLst>
              </a:tr>
              <a:tr h="284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Aluminum 2024-T3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MMPDS-17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614873"/>
                  </a:ext>
                </a:extLst>
              </a:tr>
              <a:tr h="577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 Fiber Epoxy (Cytec T300 3 k/977-2 PW)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Joven et al, 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09033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Foam Insulation (Divinycell H160)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567933"/>
                  </a:ext>
                </a:extLst>
              </a:tr>
              <a:tr h="2924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Cleartran (Zinc Sulfide)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Rohm and Haas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63834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FB95A2B-A776-4BCB-5D5B-B719151E39C9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9711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3C217D-21BB-E1BB-1042-659D5D941454}"/>
              </a:ext>
            </a:extLst>
          </p:cNvPr>
          <p:cNvGrpSpPr/>
          <p:nvPr/>
        </p:nvGrpSpPr>
        <p:grpSpPr>
          <a:xfrm>
            <a:off x="647580" y="999042"/>
            <a:ext cx="8277107" cy="5126615"/>
            <a:chOff x="900538" y="999042"/>
            <a:chExt cx="8277107" cy="512661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Content Placeholder 4">
                  <a:extLst>
                    <a:ext uri="{FF2B5EF4-FFF2-40B4-BE49-F238E27FC236}">
                      <a16:creationId xmlns:a16="http://schemas.microsoft.com/office/drawing/2014/main" id="{C19E513B-0419-B9AB-0FCC-9DBCC0468529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744819482"/>
                    </p:ext>
                  </p:extLst>
                </p:nvPr>
              </p:nvGraphicFramePr>
              <p:xfrm>
                <a:off x="900538" y="999042"/>
                <a:ext cx="8229600" cy="5069118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164592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64592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645920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645920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645920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</a:tblGrid>
                    <a:tr h="426162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2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400">
                                <a:solidFill>
                                  <a:schemeClr val="tx1"/>
                                </a:solidFill>
                              </a:rPr>
                              <a:t>Advection</a:t>
                            </a: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400" dirty="0">
                                <a:solidFill>
                                  <a:schemeClr val="tx1"/>
                                </a:solidFill>
                              </a:rPr>
                              <a:t>Conduction</a:t>
                            </a: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400">
                                <a:solidFill>
                                  <a:schemeClr val="tx1"/>
                                </a:solidFill>
                              </a:rPr>
                              <a:t>Convection</a:t>
                            </a: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400" dirty="0">
                                <a:solidFill>
                                  <a:schemeClr val="tx1"/>
                                </a:solidFill>
                              </a:rPr>
                              <a:t>Radiation</a:t>
                            </a: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2474485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chemeClr val="tx1"/>
                                </a:solidFill>
                              </a:rPr>
                              <a:t>q=Heat transferred</a:t>
                            </a:r>
                          </a:p>
                          <a:p>
                            <a:pPr algn="ctr"/>
                            <a14:m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oMath>
                            </a14:m>
                            <a:r>
                              <a:rPr lang="en-US" sz="1200" dirty="0">
                                <a:solidFill>
                                  <a:schemeClr val="tx1"/>
                                </a:solidFill>
                              </a:rPr>
                              <a:t>T=Temperature change</a:t>
                            </a:r>
                          </a:p>
                          <a:p>
                            <a:pPr algn="ctr"/>
                            <a14:m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acc>
                              </m:oMath>
                            </a14:m>
                            <a:r>
                              <a:rPr lang="en-US" sz="1200" dirty="0">
                                <a:solidFill>
                                  <a:schemeClr val="tx1"/>
                                </a:solidFill>
                              </a:rPr>
                              <a:t>=Mass</a:t>
                            </a:r>
                            <a:r>
                              <a:rPr lang="en-US" sz="1200" baseline="0" dirty="0">
                                <a:solidFill>
                                  <a:schemeClr val="tx1"/>
                                </a:solidFill>
                              </a:rPr>
                              <a:t> flow</a:t>
                            </a:r>
                          </a:p>
                          <a:p>
                            <a:pPr algn="ctr"/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a14:m>
                            <a:r>
                              <a:rPr lang="en-US" sz="1200" baseline="0" dirty="0">
                                <a:solidFill>
                                  <a:schemeClr val="tx1"/>
                                </a:solidFill>
                              </a:rPr>
                              <a:t>=Specific heat</a:t>
                            </a:r>
                          </a:p>
                          <a:p>
                            <a:pPr algn="ctr"/>
                            <a:r>
                              <a:rPr lang="en-US" sz="1200" baseline="0" dirty="0">
                                <a:solidFill>
                                  <a:schemeClr val="tx1"/>
                                </a:solidFill>
                              </a:rPr>
                              <a:t>K=Conductivity</a:t>
                            </a:r>
                          </a:p>
                          <a:p>
                            <a:pPr algn="ctr"/>
                            <a:r>
                              <a:rPr lang="en-US" sz="1200" baseline="0" dirty="0">
                                <a:solidFill>
                                  <a:schemeClr val="tx1"/>
                                </a:solidFill>
                              </a:rPr>
                              <a:t>h=Film coefficient</a:t>
                            </a:r>
                          </a:p>
                          <a:p>
                            <a:pPr algn="ctr"/>
                            <a:r>
                              <a:rPr lang="en-US" sz="1200" baseline="0" dirty="0">
                                <a:solidFill>
                                  <a:schemeClr val="tx1"/>
                                </a:solidFill>
                              </a:rPr>
                              <a:t>A=Area</a:t>
                            </a:r>
                          </a:p>
                          <a:p>
                            <a:pPr algn="ctr"/>
                            <a:r>
                              <a:rPr lang="en-US" sz="1200" baseline="0" dirty="0">
                                <a:solidFill>
                                  <a:schemeClr val="tx1"/>
                                </a:solidFill>
                              </a:rPr>
                              <a:t>L=Length</a:t>
                            </a:r>
                          </a:p>
                          <a:p>
                            <a:pPr algn="ctr"/>
                            <a:r>
                              <a:rPr lang="el-GR" sz="1200" baseline="0" dirty="0">
                                <a:solidFill>
                                  <a:schemeClr val="tx1"/>
                                </a:solidFill>
                              </a:rPr>
                              <a:t>ε</a:t>
                            </a:r>
                            <a:r>
                              <a:rPr lang="en-US" sz="1200" baseline="0" dirty="0">
                                <a:solidFill>
                                  <a:schemeClr val="tx1"/>
                                </a:solidFill>
                              </a:rPr>
                              <a:t>=emissivity</a:t>
                            </a:r>
                          </a:p>
                          <a:p>
                            <a:pPr algn="ctr"/>
                            <a14:m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oMath>
                            </a14:m>
                            <a:r>
                              <a:rPr lang="en-US" sz="1200" baseline="0" dirty="0">
                                <a:solidFill>
                                  <a:schemeClr val="tx1"/>
                                </a:solidFill>
                              </a:rPr>
                              <a:t>=Stefan-Boltzmann constant</a:t>
                            </a:r>
                          </a:p>
                          <a:p>
                            <a:pPr algn="ctr"/>
                            <a:r>
                              <a:rPr lang="en-US" sz="1200" baseline="0" dirty="0">
                                <a:solidFill>
                                  <a:schemeClr val="tx1"/>
                                </a:solidFill>
                              </a:rPr>
                              <a:t>F=view factor</a:t>
                            </a:r>
                            <a:endParaRPr lang="en-US" sz="12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188450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400" dirty="0">
                                <a:solidFill>
                                  <a:schemeClr val="tx1"/>
                                </a:solidFill>
                              </a:rPr>
                              <a:t>HEAT TRANSFERRED (W):</a:t>
                            </a: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971465">
                      <a:tc>
                        <a:txBody>
                          <a:bodyPr/>
                          <a:lstStyle/>
                          <a:p>
                            <a:pPr marL="0" marR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1400" dirty="0">
                                <a:solidFill>
                                  <a:schemeClr val="tx1"/>
                                </a:solidFill>
                              </a:rPr>
                              <a:t>CONDUCTANCE K (W/°C):</a:t>
                            </a:r>
                          </a:p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Content Placeholder 4">
                  <a:extLst>
                    <a:ext uri="{FF2B5EF4-FFF2-40B4-BE49-F238E27FC236}">
                      <a16:creationId xmlns:a16="http://schemas.microsoft.com/office/drawing/2014/main" id="{C19E513B-0419-B9AB-0FCC-9DBCC0468529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744819482"/>
                    </p:ext>
                  </p:extLst>
                </p:nvPr>
              </p:nvGraphicFramePr>
              <p:xfrm>
                <a:off x="900538" y="999042"/>
                <a:ext cx="8229600" cy="5069118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164592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64592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645920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645920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645920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</a:tblGrid>
                    <a:tr h="426162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2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400">
                                <a:solidFill>
                                  <a:schemeClr val="tx1"/>
                                </a:solidFill>
                              </a:rPr>
                              <a:t>Advection</a:t>
                            </a: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400" dirty="0">
                                <a:solidFill>
                                  <a:schemeClr val="tx1"/>
                                </a:solidFill>
                              </a:rPr>
                              <a:t>Conduction</a:t>
                            </a: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400">
                                <a:solidFill>
                                  <a:schemeClr val="tx1"/>
                                </a:solidFill>
                              </a:rPr>
                              <a:t>Convection</a:t>
                            </a: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400" dirty="0">
                                <a:solidFill>
                                  <a:schemeClr val="tx1"/>
                                </a:solidFill>
                              </a:rPr>
                              <a:t>Radiation</a:t>
                            </a: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2483041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4"/>
                            <a:stretch>
                              <a:fillRect l="-370" t="-17402" r="-401111" b="-875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188450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400" dirty="0">
                                <a:solidFill>
                                  <a:schemeClr val="tx1"/>
                                </a:solidFill>
                              </a:rPr>
                              <a:t>HEAT TRANSFERRED (W):</a:t>
                            </a: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971465">
                      <a:tc>
                        <a:txBody>
                          <a:bodyPr/>
                          <a:lstStyle/>
                          <a:p>
                            <a:pPr marL="0" marR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1400" dirty="0">
                                <a:solidFill>
                                  <a:schemeClr val="tx1"/>
                                </a:solidFill>
                              </a:rPr>
                              <a:t>CONDUCTANCE K (W/°C):</a:t>
                            </a:r>
                          </a:p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400" dirty="0">
                              <a:solidFill>
                                <a:schemeClr val="tx1"/>
                              </a:solidFill>
                            </a:endParaRPr>
                          </a:p>
                        </a:txBody>
                        <a:tcPr anchor="ctr"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C81BBF9F-5D00-BCEE-4D57-36A06ED373AB}"/>
                </a:ext>
              </a:extLst>
            </p:cNvPr>
            <p:cNvSpPr/>
            <p:nvPr/>
          </p:nvSpPr>
          <p:spPr>
            <a:xfrm rot="13525157">
              <a:off x="6397022" y="2355553"/>
              <a:ext cx="668915" cy="1064917"/>
            </a:xfrm>
            <a:prstGeom prst="cube">
              <a:avLst>
                <a:gd name="adj" fmla="val 8124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6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A25C211-CB80-D94B-6772-314AAE34A51D}"/>
                </a:ext>
              </a:extLst>
            </p:cNvPr>
            <p:cNvCxnSpPr/>
            <p:nvPr/>
          </p:nvCxnSpPr>
          <p:spPr>
            <a:xfrm>
              <a:off x="4511770" y="3716513"/>
              <a:ext cx="964394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D2A7E5C-3BCF-F610-2F26-938C2BFAA925}"/>
                </a:ext>
              </a:extLst>
            </p:cNvPr>
            <p:cNvCxnSpPr/>
            <p:nvPr/>
          </p:nvCxnSpPr>
          <p:spPr>
            <a:xfrm flipV="1">
              <a:off x="4522388" y="3386575"/>
              <a:ext cx="0" cy="47010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2245880-FC7A-CA16-C7EC-DDA0D172D7A6}"/>
                </a:ext>
              </a:extLst>
            </p:cNvPr>
            <p:cNvCxnSpPr/>
            <p:nvPr/>
          </p:nvCxnSpPr>
          <p:spPr>
            <a:xfrm flipH="1" flipV="1">
              <a:off x="5476164" y="3386575"/>
              <a:ext cx="2960" cy="47010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8AF6C7-AC44-C75A-0883-8AB3669A75C4}"/>
                </a:ext>
              </a:extLst>
            </p:cNvPr>
            <p:cNvSpPr txBox="1"/>
            <p:nvPr/>
          </p:nvSpPr>
          <p:spPr>
            <a:xfrm>
              <a:off x="4877521" y="3549051"/>
              <a:ext cx="2600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743FD471-6A03-E262-F974-9C4788A77A35}"/>
                </a:ext>
              </a:extLst>
            </p:cNvPr>
            <p:cNvSpPr/>
            <p:nvPr/>
          </p:nvSpPr>
          <p:spPr>
            <a:xfrm>
              <a:off x="4511770" y="2674910"/>
              <a:ext cx="1115959" cy="608029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6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0419538-0C9C-B3DD-DFE6-B1C4ECB7045F}"/>
                    </a:ext>
                  </a:extLst>
                </p:cNvPr>
                <p:cNvSpPr txBox="1"/>
                <p:nvPr/>
              </p:nvSpPr>
              <p:spPr>
                <a:xfrm>
                  <a:off x="4484352" y="4105095"/>
                  <a:ext cx="1188723" cy="55823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𝑘𝐴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𝐿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0419538-0C9C-B3DD-DFE6-B1C4ECB70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352" y="4105095"/>
                  <a:ext cx="1188723" cy="5582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C7E0D1A-E2BD-DCB9-5837-77C9C23CD4D0}"/>
                    </a:ext>
                  </a:extLst>
                </p:cNvPr>
                <p:cNvSpPr txBox="1"/>
                <p:nvPr/>
              </p:nvSpPr>
              <p:spPr>
                <a:xfrm>
                  <a:off x="4889048" y="5306375"/>
                  <a:ext cx="521681" cy="55823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𝑘𝐴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𝐿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C7E0D1A-E2BD-DCB9-5837-77C9C23CD4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9048" y="5306375"/>
                  <a:ext cx="521681" cy="5582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7BB389-E9DA-E59F-276B-1CD1DC1CAE86}"/>
                </a:ext>
              </a:extLst>
            </p:cNvPr>
            <p:cNvSpPr txBox="1"/>
            <p:nvPr/>
          </p:nvSpPr>
          <p:spPr>
            <a:xfrm>
              <a:off x="5556536" y="3368267"/>
              <a:ext cx="2888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3080D1F-2EC3-BE9C-80FB-5FEC18729DB4}"/>
                </a:ext>
              </a:extLst>
            </p:cNvPr>
            <p:cNvCxnSpPr/>
            <p:nvPr/>
          </p:nvCxnSpPr>
          <p:spPr>
            <a:xfrm>
              <a:off x="5556009" y="2983606"/>
              <a:ext cx="118063" cy="38466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37D7700-D177-A756-7AEA-F2AF16B1C4CB}"/>
                </a:ext>
              </a:extLst>
            </p:cNvPr>
            <p:cNvCxnSpPr>
              <a:endCxn id="20" idx="1"/>
            </p:cNvCxnSpPr>
            <p:nvPr/>
          </p:nvCxnSpPr>
          <p:spPr>
            <a:xfrm>
              <a:off x="4802438" y="2503092"/>
              <a:ext cx="60712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C6F057-E047-BF24-B0B5-FBD39932F833}"/>
                </a:ext>
              </a:extLst>
            </p:cNvPr>
            <p:cNvSpPr/>
            <p:nvPr/>
          </p:nvSpPr>
          <p:spPr>
            <a:xfrm>
              <a:off x="4341088" y="2328965"/>
              <a:ext cx="3626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T</a:t>
              </a:r>
              <a:r>
                <a:rPr lang="en-US" sz="1400" baseline="-25000">
                  <a:solidFill>
                    <a:srgbClr val="FF0000"/>
                  </a:solidFill>
                </a:rPr>
                <a:t>hi</a:t>
              </a:r>
              <a:endParaRPr lang="en-US" sz="14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34E62C-3CF3-0033-2BDC-E5C02AEF87FB}"/>
                </a:ext>
              </a:extLst>
            </p:cNvPr>
            <p:cNvSpPr/>
            <p:nvPr/>
          </p:nvSpPr>
          <p:spPr>
            <a:xfrm>
              <a:off x="5409560" y="2349203"/>
              <a:ext cx="3626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T</a:t>
              </a:r>
              <a:r>
                <a:rPr lang="en-US" sz="1400" baseline="-25000">
                  <a:solidFill>
                    <a:srgbClr val="FF0000"/>
                  </a:solidFill>
                </a:rPr>
                <a:t>lo</a:t>
              </a:r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CAD15B-B1B3-D228-3E10-FF9A2446829B}"/>
                    </a:ext>
                  </a:extLst>
                </p:cNvPr>
                <p:cNvSpPr txBox="1"/>
                <p:nvPr/>
              </p:nvSpPr>
              <p:spPr>
                <a:xfrm>
                  <a:off x="2686768" y="4181844"/>
                  <a:ext cx="1470211" cy="35753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̇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𝑚</m:t>
                            </m:r>
                          </m:e>
                        </m:acc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CAD15B-B1B3-D228-3E10-FF9A244682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6768" y="4181844"/>
                  <a:ext cx="1470211" cy="3575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013437B-A222-E539-7175-186BF2F3195F}"/>
                    </a:ext>
                  </a:extLst>
                </p:cNvPr>
                <p:cNvSpPr txBox="1"/>
                <p:nvPr/>
              </p:nvSpPr>
              <p:spPr>
                <a:xfrm>
                  <a:off x="6103119" y="4237892"/>
                  <a:ext cx="1154547" cy="33855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/>
                          </a:rPr>
                          <m:t>h𝐴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013437B-A222-E539-7175-186BF2F31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119" y="4237892"/>
                  <a:ext cx="1154547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3448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165E0B-8FB6-3A1E-7760-99F57D2928C8}"/>
                    </a:ext>
                  </a:extLst>
                </p:cNvPr>
                <p:cNvSpPr txBox="1"/>
                <p:nvPr/>
              </p:nvSpPr>
              <p:spPr>
                <a:xfrm>
                  <a:off x="3103626" y="5227956"/>
                  <a:ext cx="636494" cy="35753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𝑚</m:t>
                            </m:r>
                          </m:e>
                        </m:acc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165E0B-8FB6-3A1E-7760-99F57D2928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3626" y="5227956"/>
                  <a:ext cx="636494" cy="357534"/>
                </a:xfrm>
                <a:prstGeom prst="rect">
                  <a:avLst/>
                </a:prstGeom>
                <a:blipFill>
                  <a:blip r:embed="rId9"/>
                  <a:stretch>
                    <a:fillRect b="-1667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5E1525-591B-CD58-E1A3-F40B5F18DBF8}"/>
                </a:ext>
              </a:extLst>
            </p:cNvPr>
            <p:cNvSpPr txBox="1"/>
            <p:nvPr/>
          </p:nvSpPr>
          <p:spPr>
            <a:xfrm>
              <a:off x="2824382" y="5617094"/>
              <a:ext cx="11520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Not bilateral!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26C517-A540-FBA9-BA83-8D3A2A3132D7}"/>
                    </a:ext>
                  </a:extLst>
                </p:cNvPr>
                <p:cNvSpPr txBox="1"/>
                <p:nvPr/>
              </p:nvSpPr>
              <p:spPr>
                <a:xfrm>
                  <a:off x="6451639" y="5416213"/>
                  <a:ext cx="521681" cy="33855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h𝐴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26C517-A540-FBA9-BA83-8D3A2A3132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1639" y="5416213"/>
                  <a:ext cx="521681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99FB9C-9C2F-4B66-2B54-CD4FB47800C2}"/>
                </a:ext>
              </a:extLst>
            </p:cNvPr>
            <p:cNvSpPr txBox="1"/>
            <p:nvPr/>
          </p:nvSpPr>
          <p:spPr>
            <a:xfrm>
              <a:off x="7119563" y="3071134"/>
              <a:ext cx="2888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A215D46-4555-794D-CE09-B87F7482278E}"/>
                </a:ext>
              </a:extLst>
            </p:cNvPr>
            <p:cNvCxnSpPr/>
            <p:nvPr/>
          </p:nvCxnSpPr>
          <p:spPr>
            <a:xfrm>
              <a:off x="6964516" y="2794882"/>
              <a:ext cx="284346" cy="310112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6751BE2-2D04-D460-B9A4-8B5F453CA550}"/>
                </a:ext>
              </a:extLst>
            </p:cNvPr>
            <p:cNvCxnSpPr/>
            <p:nvPr/>
          </p:nvCxnSpPr>
          <p:spPr>
            <a:xfrm flipV="1">
              <a:off x="6713012" y="1927626"/>
              <a:ext cx="2457" cy="634953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D63F27-9F81-2A33-75C1-36B1F338CB6B}"/>
                </a:ext>
              </a:extLst>
            </p:cNvPr>
            <p:cNvSpPr txBox="1"/>
            <p:nvPr/>
          </p:nvSpPr>
          <p:spPr>
            <a:xfrm>
              <a:off x="6759585" y="2016510"/>
              <a:ext cx="2792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q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913C028-E333-27EA-B8A4-F1AB4EAF88CF}"/>
                </a:ext>
              </a:extLst>
            </p:cNvPr>
            <p:cNvSpPr/>
            <p:nvPr/>
          </p:nvSpPr>
          <p:spPr>
            <a:xfrm>
              <a:off x="6111718" y="2293482"/>
              <a:ext cx="4469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T</a:t>
              </a:r>
              <a:r>
                <a:rPr lang="en-US" sz="1400" baseline="-25000" dirty="0">
                  <a:solidFill>
                    <a:srgbClr val="FF0000"/>
                  </a:solidFill>
                </a:rPr>
                <a:t>surf</a:t>
              </a:r>
              <a:endParaRPr lang="en-US" sz="14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95CEE1-FC6B-1EA7-6FA5-42B9894977CE}"/>
                </a:ext>
              </a:extLst>
            </p:cNvPr>
            <p:cNvSpPr/>
            <p:nvPr/>
          </p:nvSpPr>
          <p:spPr>
            <a:xfrm>
              <a:off x="6243134" y="1619849"/>
              <a:ext cx="4892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T</a:t>
              </a:r>
              <a:r>
                <a:rPr lang="en-US" sz="1400" baseline="-25000">
                  <a:solidFill>
                    <a:srgbClr val="FF0000"/>
                  </a:solidFill>
                </a:rPr>
                <a:t>fluid</a:t>
              </a:r>
              <a:endParaRPr lang="en-US" sz="14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736C937-5453-7011-71F8-0FA76B372E87}"/>
                </a:ext>
              </a:extLst>
            </p:cNvPr>
            <p:cNvSpPr/>
            <p:nvPr/>
          </p:nvSpPr>
          <p:spPr>
            <a:xfrm>
              <a:off x="4884115" y="1919797"/>
              <a:ext cx="4138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1400" dirty="0">
                  <a:solidFill>
                    <a:srgbClr val="FF0000"/>
                  </a:solidFill>
                </a:rPr>
                <a:t>Δ</a:t>
              </a:r>
              <a:r>
                <a:rPr lang="en-US" sz="1400" dirty="0">
                  <a:solidFill>
                    <a:srgbClr val="FF0000"/>
                  </a:solidFill>
                </a:rPr>
                <a:t>T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q</a:t>
              </a:r>
              <a:endParaRPr lang="en-US" sz="1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50C92E-2816-AE94-C9D0-9520142839CD}"/>
                </a:ext>
              </a:extLst>
            </p:cNvPr>
            <p:cNvSpPr txBox="1"/>
            <p:nvPr/>
          </p:nvSpPr>
          <p:spPr>
            <a:xfrm>
              <a:off x="4865052" y="2876780"/>
              <a:ext cx="32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10CADB-4513-E565-69A1-4622F9E64046}"/>
                </a:ext>
              </a:extLst>
            </p:cNvPr>
            <p:cNvSpPr txBox="1"/>
            <p:nvPr/>
          </p:nvSpPr>
          <p:spPr>
            <a:xfrm>
              <a:off x="6606135" y="2691746"/>
              <a:ext cx="25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5FFF7E8-E8F6-4CE5-01C3-914A89E54A43}"/>
                </a:ext>
              </a:extLst>
            </p:cNvPr>
            <p:cNvSpPr/>
            <p:nvPr/>
          </p:nvSpPr>
          <p:spPr>
            <a:xfrm>
              <a:off x="6184880" y="1997469"/>
              <a:ext cx="3738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1400">
                  <a:solidFill>
                    <a:srgbClr val="FF0000"/>
                  </a:solidFill>
                </a:rPr>
                <a:t>Δ</a:t>
              </a:r>
              <a:r>
                <a:rPr lang="en-US" sz="1400">
                  <a:solidFill>
                    <a:srgbClr val="FF0000"/>
                  </a:solidFill>
                </a:rPr>
                <a:t>T</a:t>
              </a:r>
              <a:endParaRPr lang="en-US" sz="14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BFC1BDF-655F-5BDE-BAA4-1F605A624D33}"/>
                </a:ext>
              </a:extLst>
            </p:cNvPr>
            <p:cNvGrpSpPr/>
            <p:nvPr/>
          </p:nvGrpSpPr>
          <p:grpSpPr>
            <a:xfrm>
              <a:off x="5974169" y="2718682"/>
              <a:ext cx="398940" cy="152400"/>
              <a:chOff x="2332124" y="2647347"/>
              <a:chExt cx="762020" cy="304800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045C6A56-C746-AEE0-1EBA-3BAFD796E75C}"/>
                  </a:ext>
                </a:extLst>
              </p:cNvPr>
              <p:cNvCxnSpPr/>
              <p:nvPr/>
            </p:nvCxnSpPr>
            <p:spPr>
              <a:xfrm>
                <a:off x="2636944" y="2647347"/>
                <a:ext cx="4572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3AAB99B0-AC38-CB59-E0A4-A8C243780333}"/>
                  </a:ext>
                </a:extLst>
              </p:cNvPr>
              <p:cNvCxnSpPr/>
              <p:nvPr/>
            </p:nvCxnSpPr>
            <p:spPr>
              <a:xfrm>
                <a:off x="2466604" y="2799747"/>
                <a:ext cx="4572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00CB3F0-A557-3351-CEFF-C23B52E3AE7D}"/>
                  </a:ext>
                </a:extLst>
              </p:cNvPr>
              <p:cNvCxnSpPr/>
              <p:nvPr/>
            </p:nvCxnSpPr>
            <p:spPr>
              <a:xfrm>
                <a:off x="2332124" y="2952147"/>
                <a:ext cx="4572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Flowchart: Direct Access Storage 39">
              <a:extLst>
                <a:ext uri="{FF2B5EF4-FFF2-40B4-BE49-F238E27FC236}">
                  <a16:creationId xmlns:a16="http://schemas.microsoft.com/office/drawing/2014/main" id="{C0F09A4D-759E-EAF0-25AA-4EA0823B1577}"/>
                </a:ext>
              </a:extLst>
            </p:cNvPr>
            <p:cNvSpPr/>
            <p:nvPr/>
          </p:nvSpPr>
          <p:spPr>
            <a:xfrm>
              <a:off x="2683223" y="2691746"/>
              <a:ext cx="1111623" cy="491867"/>
            </a:xfrm>
            <a:prstGeom prst="flowChartMagneticDrum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60BC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547E654-7C4D-94F6-5B41-4FAD4164E992}"/>
                </a:ext>
              </a:extLst>
            </p:cNvPr>
            <p:cNvCxnSpPr/>
            <p:nvPr/>
          </p:nvCxnSpPr>
          <p:spPr>
            <a:xfrm>
              <a:off x="3660113" y="2924486"/>
              <a:ext cx="316316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410E21-B3A0-043F-3569-65C5CC17FD20}"/>
                </a:ext>
              </a:extLst>
            </p:cNvPr>
            <p:cNvSpPr/>
            <p:nvPr/>
          </p:nvSpPr>
          <p:spPr>
            <a:xfrm>
              <a:off x="2674559" y="3303540"/>
              <a:ext cx="3815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T</a:t>
              </a:r>
              <a:r>
                <a:rPr lang="en-US" sz="1400" baseline="-25000" dirty="0">
                  <a:solidFill>
                    <a:srgbClr val="FF0000"/>
                  </a:solidFill>
                </a:rPr>
                <a:t>in</a:t>
              </a:r>
              <a:endParaRPr lang="en-US" sz="14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58F1819-78C0-AFC5-FF62-03A396A997C9}"/>
                </a:ext>
              </a:extLst>
            </p:cNvPr>
            <p:cNvSpPr/>
            <p:nvPr/>
          </p:nvSpPr>
          <p:spPr>
            <a:xfrm>
              <a:off x="3743031" y="3323778"/>
              <a:ext cx="4421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T</a:t>
              </a:r>
              <a:r>
                <a:rPr lang="en-US" sz="1400" baseline="-25000" dirty="0">
                  <a:solidFill>
                    <a:srgbClr val="FF0000"/>
                  </a:solidFill>
                </a:rPr>
                <a:t>out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EB6B43A-1070-0DB8-BDF6-F089B3FC983A}"/>
                    </a:ext>
                  </a:extLst>
                </p:cNvPr>
                <p:cNvSpPr txBox="1"/>
                <p:nvPr/>
              </p:nvSpPr>
              <p:spPr>
                <a:xfrm>
                  <a:off x="3794846" y="2549297"/>
                  <a:ext cx="31376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𝑚</m:t>
                            </m:r>
                          </m:e>
                        </m:acc>
                      </m:oMath>
                    </m:oMathPara>
                  </a14:m>
                  <a:endParaRPr lang="en-US" sz="140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EB6B43A-1070-0DB8-BDF6-F089B3FC98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846" y="2549297"/>
                  <a:ext cx="313765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9663BBE-B9D8-2C21-4CFD-A05E57FC4CE9}"/>
                </a:ext>
              </a:extLst>
            </p:cNvPr>
            <p:cNvCxnSpPr/>
            <p:nvPr/>
          </p:nvCxnSpPr>
          <p:spPr>
            <a:xfrm>
              <a:off x="3280882" y="1976615"/>
              <a:ext cx="0" cy="62368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DFFCC14-80C7-BBD7-9E5C-5A3FB70CCDF4}"/>
                </a:ext>
              </a:extLst>
            </p:cNvPr>
            <p:cNvSpPr txBox="1"/>
            <p:nvPr/>
          </p:nvSpPr>
          <p:spPr>
            <a:xfrm>
              <a:off x="3147355" y="1806616"/>
              <a:ext cx="2792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q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B1F86B-8CAC-6D2B-D58C-92973ED5305B}"/>
                </a:ext>
              </a:extLst>
            </p:cNvPr>
            <p:cNvSpPr/>
            <p:nvPr/>
          </p:nvSpPr>
          <p:spPr>
            <a:xfrm>
              <a:off x="3213495" y="3335209"/>
              <a:ext cx="3738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1400" dirty="0">
                  <a:solidFill>
                    <a:srgbClr val="FF0000"/>
                  </a:solidFill>
                </a:rPr>
                <a:t>Δ</a:t>
              </a:r>
              <a:r>
                <a:rPr lang="en-US" sz="1400" dirty="0">
                  <a:solidFill>
                    <a:srgbClr val="FF0000"/>
                  </a:solidFill>
                </a:rPr>
                <a:t>T</a:t>
              </a:r>
              <a:endParaRPr lang="en-US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9CBF269-A1D6-7F4E-29CF-AC96499CAC3D}"/>
                </a:ext>
              </a:extLst>
            </p:cNvPr>
            <p:cNvSpPr txBox="1"/>
            <p:nvPr/>
          </p:nvSpPr>
          <p:spPr>
            <a:xfrm>
              <a:off x="1162616" y="5602437"/>
              <a:ext cx="1197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Resistance R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= 1/K (</a:t>
              </a:r>
              <a:r>
                <a:rPr lang="en-US" sz="1400" spc="-900" dirty="0">
                  <a:solidFill>
                    <a:srgbClr val="FF0000"/>
                  </a:solidFill>
                </a:rPr>
                <a:t>°</a:t>
              </a:r>
              <a:r>
                <a:rPr lang="en-US" sz="1400" dirty="0">
                  <a:solidFill>
                    <a:srgbClr val="FF0000"/>
                  </a:solidFill>
                </a:rPr>
                <a:t>C/W)</a:t>
              </a:r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30AD296F-09BF-86B3-D60B-E0D1F911D5A4}"/>
                </a:ext>
              </a:extLst>
            </p:cNvPr>
            <p:cNvSpPr/>
            <p:nvPr/>
          </p:nvSpPr>
          <p:spPr>
            <a:xfrm rot="14685586">
              <a:off x="8154700" y="1418195"/>
              <a:ext cx="536595" cy="1139088"/>
            </a:xfrm>
            <a:prstGeom prst="cube">
              <a:avLst>
                <a:gd name="adj" fmla="val 7524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6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3F62ECAB-13A9-3CF4-92ED-CD0B2C405303}"/>
                </a:ext>
              </a:extLst>
            </p:cNvPr>
            <p:cNvSpPr/>
            <p:nvPr/>
          </p:nvSpPr>
          <p:spPr>
            <a:xfrm rot="13724852">
              <a:off x="8229730" y="3149047"/>
              <a:ext cx="309950" cy="397062"/>
            </a:xfrm>
            <a:prstGeom prst="cube">
              <a:avLst>
                <a:gd name="adj" fmla="val 7524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6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A3ADB80-89C5-59DA-3546-69275CEE5764}"/>
                </a:ext>
              </a:extLst>
            </p:cNvPr>
            <p:cNvSpPr/>
            <p:nvPr/>
          </p:nvSpPr>
          <p:spPr>
            <a:xfrm>
              <a:off x="7667737" y="1449412"/>
              <a:ext cx="33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T</a:t>
              </a:r>
              <a:r>
                <a:rPr lang="en-US" sz="1400" baseline="-25000">
                  <a:solidFill>
                    <a:srgbClr val="FF0000"/>
                  </a:solidFill>
                </a:rPr>
                <a:t>2</a:t>
              </a:r>
              <a:endParaRPr lang="en-US" sz="14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A468574-BD59-759B-6CBE-D7DF33D39BEC}"/>
                </a:ext>
              </a:extLst>
            </p:cNvPr>
            <p:cNvSpPr/>
            <p:nvPr/>
          </p:nvSpPr>
          <p:spPr>
            <a:xfrm>
              <a:off x="7830028" y="3556611"/>
              <a:ext cx="33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T</a:t>
              </a:r>
              <a:r>
                <a:rPr lang="en-US" sz="1400" baseline="-25000">
                  <a:solidFill>
                    <a:srgbClr val="FF0000"/>
                  </a:solidFill>
                </a:rPr>
                <a:t>1</a:t>
              </a:r>
              <a:endParaRPr lang="en-US" sz="140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1B2CC38-27F1-7CBC-123E-A0D008403275}"/>
                </a:ext>
              </a:extLst>
            </p:cNvPr>
            <p:cNvCxnSpPr/>
            <p:nvPr/>
          </p:nvCxnSpPr>
          <p:spPr>
            <a:xfrm flipH="1" flipV="1">
              <a:off x="8352828" y="2390391"/>
              <a:ext cx="1" cy="78554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8E6EFA5-CC4C-D322-A10E-AF1A3BFB5521}"/>
                </a:ext>
              </a:extLst>
            </p:cNvPr>
            <p:cNvSpPr txBox="1"/>
            <p:nvPr/>
          </p:nvSpPr>
          <p:spPr>
            <a:xfrm>
              <a:off x="8427176" y="2609405"/>
              <a:ext cx="2792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q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4CBABB7-3ABA-FB39-9FE1-F8C08BC32265}"/>
                </a:ext>
              </a:extLst>
            </p:cNvPr>
            <p:cNvSpPr/>
            <p:nvPr/>
          </p:nvSpPr>
          <p:spPr>
            <a:xfrm>
              <a:off x="8163774" y="3521154"/>
              <a:ext cx="3273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>
                  <a:solidFill>
                    <a:srgbClr val="FF0000"/>
                  </a:solidFill>
                </a:rPr>
                <a:t>ε</a:t>
              </a:r>
              <a:r>
                <a:rPr lang="en-US" sz="1400" baseline="-25000">
                  <a:solidFill>
                    <a:srgbClr val="FF0000"/>
                  </a:solidFill>
                </a:rPr>
                <a:t>1</a:t>
              </a:r>
              <a:endParaRPr lang="en-US" sz="14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FFAEDC-74EE-A806-0BDB-1D662949B501}"/>
                </a:ext>
              </a:extLst>
            </p:cNvPr>
            <p:cNvSpPr/>
            <p:nvPr/>
          </p:nvSpPr>
          <p:spPr>
            <a:xfrm>
              <a:off x="8024726" y="1443828"/>
              <a:ext cx="3273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>
                  <a:solidFill>
                    <a:srgbClr val="FF0000"/>
                  </a:solidFill>
                </a:rPr>
                <a:t>ε</a:t>
              </a:r>
              <a:r>
                <a:rPr lang="en-US" sz="1400" baseline="-25000">
                  <a:solidFill>
                    <a:srgbClr val="FF0000"/>
                  </a:solidFill>
                </a:rPr>
                <a:t>2</a:t>
              </a:r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2D5D305-3100-AAED-6113-F64D6BA609EB}"/>
                    </a:ext>
                  </a:extLst>
                </p:cNvPr>
                <p:cNvSpPr txBox="1"/>
                <p:nvPr/>
              </p:nvSpPr>
              <p:spPr>
                <a:xfrm>
                  <a:off x="7812782" y="3997796"/>
                  <a:ext cx="1143518" cy="46307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200" b="0" i="1" smtClean="0">
                            <a:latin typeface="Cambria Math"/>
                          </a:rPr>
                          <m:t>=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𝜎𝜖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oMath>
                    </m:oMathPara>
                  </a14:m>
                  <a:endParaRPr lang="en-US" sz="1200" b="0" i="1" dirty="0">
                    <a:latin typeface="Cambria Math"/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sup>
                        </m:sSubSup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200" b="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1200" b="0" i="1"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sup>
                        </m:sSubSup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sz="12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2D5D305-3100-AAED-6113-F64D6BA609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2782" y="3997796"/>
                  <a:ext cx="1143518" cy="463075"/>
                </a:xfrm>
                <a:prstGeom prst="rect">
                  <a:avLst/>
                </a:prstGeom>
                <a:blipFill>
                  <a:blip r:embed="rId12"/>
                  <a:stretch>
                    <a:fillRect b="-3846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3EBCE5E-6853-E96A-E3DA-F6910CA104A6}"/>
                </a:ext>
              </a:extLst>
            </p:cNvPr>
            <p:cNvSpPr/>
            <p:nvPr/>
          </p:nvSpPr>
          <p:spPr>
            <a:xfrm>
              <a:off x="8491108" y="3526139"/>
              <a:ext cx="3609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f</a:t>
              </a:r>
              <a:r>
                <a:rPr lang="en-US" sz="1400" baseline="-25000">
                  <a:solidFill>
                    <a:srgbClr val="FF0000"/>
                  </a:solidFill>
                </a:rPr>
                <a:t>12</a:t>
              </a:r>
              <a:endParaRPr lang="en-US" sz="1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10408FA-BC8E-96CC-92C2-FE43D2DDFA84}"/>
                </a:ext>
              </a:extLst>
            </p:cNvPr>
            <p:cNvSpPr/>
            <p:nvPr/>
          </p:nvSpPr>
          <p:spPr>
            <a:xfrm>
              <a:off x="8762426" y="3533601"/>
              <a:ext cx="3497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</a:t>
              </a:r>
              <a:r>
                <a:rPr lang="en-US" sz="1400" baseline="-25000">
                  <a:solidFill>
                    <a:srgbClr val="FF0000"/>
                  </a:solidFill>
                </a:rPr>
                <a:t>1</a:t>
              </a:r>
              <a:endParaRPr lang="en-US" sz="14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263B785-2174-F41B-761A-11FFAD706260}"/>
                </a:ext>
              </a:extLst>
            </p:cNvPr>
            <p:cNvSpPr/>
            <p:nvPr/>
          </p:nvSpPr>
          <p:spPr>
            <a:xfrm>
              <a:off x="8816649" y="1478998"/>
              <a:ext cx="3609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f</a:t>
              </a:r>
              <a:r>
                <a:rPr lang="en-US" sz="1400" baseline="-25000">
                  <a:solidFill>
                    <a:srgbClr val="FF0000"/>
                  </a:solidFill>
                </a:rPr>
                <a:t>21</a:t>
              </a:r>
              <a:endParaRPr lang="en-US" sz="14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19EEBAD-8624-D54E-C6DA-8E5281F5CA7F}"/>
                </a:ext>
              </a:extLst>
            </p:cNvPr>
            <p:cNvSpPr/>
            <p:nvPr/>
          </p:nvSpPr>
          <p:spPr>
            <a:xfrm>
              <a:off x="8504679" y="1458773"/>
              <a:ext cx="3497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</a:t>
              </a:r>
              <a:r>
                <a:rPr lang="en-US" sz="1400" baseline="-25000">
                  <a:solidFill>
                    <a:srgbClr val="FF0000"/>
                  </a:solidFill>
                </a:rPr>
                <a:t>2</a:t>
              </a:r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73121D5-DBD3-354E-40A1-EE20B7392790}"/>
                    </a:ext>
                  </a:extLst>
                </p:cNvPr>
                <p:cNvSpPr txBox="1"/>
                <p:nvPr/>
              </p:nvSpPr>
              <p:spPr>
                <a:xfrm>
                  <a:off x="7588754" y="4663325"/>
                  <a:ext cx="1541384" cy="30745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≈4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b="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200" b="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1200" b="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200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200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𝑎𝑣𝑔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200" b="0" i="1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73121D5-DBD3-354E-40A1-EE20B73927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754" y="4663325"/>
                  <a:ext cx="1541384" cy="30745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C6A823-5E06-0E13-5DDD-F756514876F1}"/>
                </a:ext>
              </a:extLst>
            </p:cNvPr>
            <p:cNvSpPr/>
            <p:nvPr/>
          </p:nvSpPr>
          <p:spPr>
            <a:xfrm>
              <a:off x="7814573" y="2569003"/>
              <a:ext cx="3738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1400">
                  <a:solidFill>
                    <a:srgbClr val="FF0000"/>
                  </a:solidFill>
                </a:rPr>
                <a:t>Δ</a:t>
              </a:r>
              <a:r>
                <a:rPr lang="en-US" sz="1400">
                  <a:solidFill>
                    <a:srgbClr val="FF0000"/>
                  </a:solidFill>
                </a:rPr>
                <a:t>T</a:t>
              </a:r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EAD1463-BD61-2C33-9BA1-CCCD615D0954}"/>
                    </a:ext>
                  </a:extLst>
                </p:cNvPr>
                <p:cNvSpPr txBox="1"/>
                <p:nvPr/>
              </p:nvSpPr>
              <p:spPr>
                <a:xfrm>
                  <a:off x="7818901" y="5347987"/>
                  <a:ext cx="1067857" cy="30745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1200" b="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200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200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𝑎𝑣𝑔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200" b="0" i="1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EAD1463-BD61-2C33-9BA1-CCCD615D0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901" y="5347987"/>
                  <a:ext cx="1067857" cy="30745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2C92616-B7E5-6BAC-C2B8-5067140676BA}"/>
                </a:ext>
              </a:extLst>
            </p:cNvPr>
            <p:cNvSpPr/>
            <p:nvPr/>
          </p:nvSpPr>
          <p:spPr>
            <a:xfrm>
              <a:off x="3533925" y="2794882"/>
              <a:ext cx="184211" cy="288519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01F62AA-798A-07D3-CEAC-61863B52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Modes of Heat transfer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62D83E-173D-5595-794B-AFB641E3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FB3A1A-3C1F-94A2-C0D1-5C8A9BA796B3}"/>
              </a:ext>
            </a:extLst>
          </p:cNvPr>
          <p:cNvSpPr txBox="1"/>
          <p:nvPr/>
        </p:nvSpPr>
        <p:spPr>
          <a:xfrm rot="10800000" flipV="1">
            <a:off x="9043505" y="1900593"/>
            <a:ext cx="2845913" cy="3046988"/>
          </a:xfrm>
          <a:prstGeom prst="rect">
            <a:avLst/>
          </a:prstGeom>
          <a:noFill/>
          <a:ln w="38100"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99"/>
                </a:solidFill>
                <a:latin typeface="+mj-lt"/>
              </a:rPr>
              <a:t>Convection is critical mode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99"/>
                </a:solidFill>
                <a:latin typeface="+mj-lt"/>
              </a:rPr>
              <a:t>Conduction relevant for pod skins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99"/>
                </a:solidFill>
                <a:latin typeface="+mj-lt"/>
              </a:rPr>
              <a:t>Advection relevant for leakage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99"/>
                </a:solidFill>
                <a:latin typeface="+mj-lt"/>
              </a:rPr>
              <a:t>Radiation relevant on-ground mainly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99"/>
                </a:solidFill>
                <a:latin typeface="+mj-lt"/>
              </a:rPr>
              <a:t>Other mode to consider: contact resistance (temperature rise across a clamped surface)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1687618-F1F2-A6F7-1634-B2DFD089E71F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4717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Thermal Networks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19BE66B-6531-1065-7E76-80F3401A8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Thermal network analysis is an extremely powerful tool for analyzing thermal problems with multiple heat paths and heat dissipation sources </a:t>
            </a:r>
          </a:p>
          <a:p>
            <a:r>
              <a:rPr lang="en-US" dirty="0">
                <a:solidFill>
                  <a:srgbClr val="333399"/>
                </a:solidFill>
              </a:rPr>
              <a:t>Computer based modeling programs such as SINDA are network analysis programs and create a complex series of conductors based on geometry </a:t>
            </a:r>
          </a:p>
          <a:p>
            <a:r>
              <a:rPr lang="en-US" dirty="0">
                <a:solidFill>
                  <a:srgbClr val="333399"/>
                </a:solidFill>
              </a:rPr>
              <a:t>Excel works well t</a:t>
            </a:r>
            <a:r>
              <a:rPr lang="en-US" dirty="0"/>
              <a:t>oo…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0797F-2DA1-6711-7C87-118E227D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013" y="3094796"/>
            <a:ext cx="5410563" cy="28488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A04B09A-EC42-503C-1B41-0E0680F4FAB5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624935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E56F8EC5-0FF7-41CA-BD45-2018D9D1133B}"/>
              </a:ext>
            </a:extLst>
          </p:cNvPr>
          <p:cNvSpPr txBox="1">
            <a:spLocks/>
          </p:cNvSpPr>
          <p:nvPr/>
        </p:nvSpPr>
        <p:spPr>
          <a:xfrm>
            <a:off x="797591" y="426853"/>
            <a:ext cx="10710098" cy="2613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cap="all" spc="3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C53EA7-F989-AC8F-D735-D160D0AF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</p:spPr>
        <p:txBody>
          <a:bodyPr/>
          <a:lstStyle/>
          <a:p>
            <a:r>
              <a:rPr lang="en-US" dirty="0"/>
              <a:t>Ram Air Cooling - Comments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A29C17-DED7-9276-6A7C-09C1B5F3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10200"/>
          </a:xfrm>
        </p:spPr>
        <p:txBody>
          <a:bodyPr>
            <a:normAutofit fontScale="92500"/>
          </a:bodyPr>
          <a:lstStyle/>
          <a:p>
            <a:r>
              <a:rPr lang="en-US" dirty="0"/>
              <a:t>Venting electronics bays to ambient / ram conditions may be sufficient to provide cooling to electronics boxes (not sensors!) above ~15Kft, with limitations and risks</a:t>
            </a:r>
          </a:p>
          <a:p>
            <a:r>
              <a:rPr lang="en-US" dirty="0">
                <a:sym typeface="Symbol" panose="05050102010706020507" pitchFamily="18" charset="2"/>
              </a:rPr>
              <a:t>Limitations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Doesn’t provide any cooling on ground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On extremely cold days, bay temperature may drop to below -40</a:t>
            </a:r>
            <a:r>
              <a:rPr lang="en-US" spc="-1200" dirty="0">
                <a:sym typeface="Symbol" panose="05050102010706020507" pitchFamily="18" charset="2"/>
              </a:rPr>
              <a:t>°</a:t>
            </a:r>
            <a:r>
              <a:rPr lang="en-US" dirty="0">
                <a:sym typeface="Symbol" panose="05050102010706020507" pitchFamily="18" charset="2"/>
              </a:rPr>
              <a:t>C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Applies to air cooled equipment – high power equipment may need dedicated ram flow (not venting) or liquid coolant</a:t>
            </a:r>
          </a:p>
          <a:p>
            <a:r>
              <a:rPr lang="en-US" dirty="0">
                <a:sym typeface="Symbol" panose="05050102010706020507" pitchFamily="18" charset="2"/>
              </a:rPr>
              <a:t>Risks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Water / contaminant ingress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Condensation: on descent from altitude to a warm airport, it will rain in the bay</a:t>
            </a:r>
          </a:p>
          <a:p>
            <a:r>
              <a:rPr lang="en-US" dirty="0">
                <a:sym typeface="Symbol" panose="05050102010706020507" pitchFamily="18" charset="2"/>
              </a:rPr>
              <a:t>Mitigations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Ram air gate to seal bay at cold combined with heaters may be required to maintain bay temperature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All electronics must be at least rugged / industrial grade, and withstand condensing humidity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Drain holes / baffles / guides may be required to direct condensation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574AB-D2DB-B0D1-A2AD-76E24A8B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304800"/>
          </a:xfrm>
        </p:spPr>
        <p:txBody>
          <a:bodyPr/>
          <a:lstStyle/>
          <a:p>
            <a:fld id="{07165E6F-54ED-4977-A15E-D44BE7238A6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67BBD91-2DFE-534A-2608-6DB17DC2FE08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562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5E465-9CA6-3572-85D7-32960D957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68A1A9AB-580F-EB3B-AADB-69869A6DA748}"/>
              </a:ext>
            </a:extLst>
          </p:cNvPr>
          <p:cNvSpPr txBox="1">
            <a:spLocks/>
          </p:cNvSpPr>
          <p:nvPr/>
        </p:nvSpPr>
        <p:spPr>
          <a:xfrm>
            <a:off x="797591" y="426853"/>
            <a:ext cx="10710098" cy="2613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cap="all" spc="3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39B7EA-F8D5-4711-A4B9-4AD19FBA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(and Heating) a Sensor Bay – Assumptions (1/2)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223F96-4DBC-3565-B6B9-8D635697F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Ø18” x 36” long bay – approximate size of small drop tank</a:t>
            </a:r>
          </a:p>
          <a:p>
            <a:pPr lvl="1"/>
            <a:r>
              <a:rPr lang="en-US" dirty="0"/>
              <a:t>Max EO/IR sensor power dissipation for this volume would be approximately 100W</a:t>
            </a:r>
          </a:p>
          <a:p>
            <a:r>
              <a:rPr lang="en-US" dirty="0"/>
              <a:t>Simple model of sealed electronics bay with window</a:t>
            </a:r>
          </a:p>
          <a:p>
            <a:pPr lvl="1"/>
            <a:r>
              <a:rPr lang="en-US" dirty="0"/>
              <a:t>Ignore end caps and aircraft attachment</a:t>
            </a:r>
          </a:p>
          <a:p>
            <a:pPr lvl="1"/>
            <a:r>
              <a:rPr lang="en-US" dirty="0"/>
              <a:t>Skin temperature is at adiabatic wall temperature (recovery temperature)</a:t>
            </a:r>
          </a:p>
          <a:p>
            <a:r>
              <a:rPr lang="en-US" dirty="0"/>
              <a:t>Use estimated TA-50 Mach / flight envelope</a:t>
            </a:r>
          </a:p>
          <a:p>
            <a:pPr lvl="1"/>
            <a:r>
              <a:rPr lang="en-US" dirty="0"/>
              <a:t>Investigate envelope restrictions at lower altitude due to high recovery temperature</a:t>
            </a:r>
          </a:p>
          <a:p>
            <a:r>
              <a:rPr lang="en-US" dirty="0"/>
              <a:t>Fix bay temperature to MIL5400CL1 (hot day), 0</a:t>
            </a:r>
            <a:r>
              <a:rPr lang="en-US" spc="-1500" dirty="0"/>
              <a:t>°</a:t>
            </a:r>
            <a:r>
              <a:rPr lang="en-US" dirty="0"/>
              <a:t>C (cold day)</a:t>
            </a:r>
          </a:p>
          <a:p>
            <a:pPr lvl="1"/>
            <a:r>
              <a:rPr lang="en-US" dirty="0"/>
              <a:t>Corresponds to more sensitive electronics / sensor </a:t>
            </a:r>
          </a:p>
          <a:p>
            <a:r>
              <a:rPr lang="en-US" dirty="0"/>
              <a:t>Assume 0.1” thick composite pod / bay with 0.6W/m*K conductivity</a:t>
            </a:r>
          </a:p>
          <a:p>
            <a:pPr lvl="1"/>
            <a:r>
              <a:rPr lang="en-US" dirty="0"/>
              <a:t>Run cases with 1.00” thick Divinycell insulation with 0.04W/m*K conductivity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19456" lvl="1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8B365E-5718-57EE-59A1-AD217A4E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2FC3F90-2645-6976-D987-527EB812487C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396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E56F8EC5-0FF7-41CA-BD45-2018D9D1133B}"/>
              </a:ext>
            </a:extLst>
          </p:cNvPr>
          <p:cNvSpPr txBox="1">
            <a:spLocks/>
          </p:cNvSpPr>
          <p:nvPr/>
        </p:nvSpPr>
        <p:spPr>
          <a:xfrm>
            <a:off x="797591" y="426853"/>
            <a:ext cx="10710098" cy="2613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cap="all" spc="3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C53EA7-F989-AC8F-D735-D160D0AF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(and Heating) a Sensor Bay – Assumptions (2/2)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A29C17-DED7-9276-6A7C-09C1B5F3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5608"/>
            <a:ext cx="10972800" cy="5410200"/>
          </a:xfrm>
        </p:spPr>
        <p:txBody>
          <a:bodyPr>
            <a:normAutofit/>
          </a:bodyPr>
          <a:lstStyle/>
          <a:p>
            <a:r>
              <a:rPr lang="en-US" dirty="0"/>
              <a:t>Cleartran window 0.5in thick and 200in</a:t>
            </a:r>
            <a:r>
              <a:rPr lang="en-US" baseline="30000" dirty="0"/>
              <a:t>2</a:t>
            </a:r>
            <a:r>
              <a:rPr lang="en-US" dirty="0"/>
              <a:t> area</a:t>
            </a:r>
          </a:p>
          <a:p>
            <a:pPr lvl="1"/>
            <a:r>
              <a:rPr lang="en-US" dirty="0"/>
              <a:t>Cleartran conductivity 27.2W/m*K</a:t>
            </a:r>
          </a:p>
          <a:p>
            <a:r>
              <a:rPr lang="en-US" dirty="0"/>
              <a:t>Assume internal convection film coefficient per WADC correlation</a:t>
            </a:r>
          </a:p>
          <a:p>
            <a:pPr lvl="1"/>
            <a:r>
              <a:rPr lang="en-US" dirty="0"/>
              <a:t>Experiment with various internal flow rates, from 0CFM to 200CFM</a:t>
            </a:r>
          </a:p>
          <a:p>
            <a:r>
              <a:rPr lang="en-US" dirty="0"/>
              <a:t>Typically, a sensor bay would be sealed, to prevent ingress of moisture that could lead to condensation on optics</a:t>
            </a:r>
          </a:p>
          <a:p>
            <a:pPr lvl="1"/>
            <a:r>
              <a:rPr lang="en-US" dirty="0"/>
              <a:t>This means a pressure relief valve and desiccant system is required</a:t>
            </a:r>
          </a:p>
          <a:p>
            <a:pPr lvl="1"/>
            <a:r>
              <a:rPr lang="en-US" dirty="0"/>
              <a:t>Initially assume no leakage, then assess impact of leakage</a:t>
            </a:r>
          </a:p>
          <a:p>
            <a:r>
              <a:rPr lang="en-US" dirty="0"/>
              <a:t>Fix q</a:t>
            </a:r>
            <a:r>
              <a:rPr lang="en-US" baseline="-25000" dirty="0"/>
              <a:t>bay</a:t>
            </a:r>
            <a:r>
              <a:rPr lang="en-US" dirty="0"/>
              <a:t> =100W for </a:t>
            </a:r>
            <a:r>
              <a:rPr lang="en-US" u="sng" dirty="0"/>
              <a:t>hot</a:t>
            </a:r>
            <a:r>
              <a:rPr lang="en-US" dirty="0"/>
              <a:t> cases and solve for Mach</a:t>
            </a:r>
          </a:p>
          <a:p>
            <a:r>
              <a:rPr lang="en-US" dirty="0"/>
              <a:t>Solve for q</a:t>
            </a:r>
            <a:r>
              <a:rPr lang="en-US" baseline="-25000" dirty="0"/>
              <a:t>bay</a:t>
            </a:r>
            <a:r>
              <a:rPr lang="en-US" dirty="0"/>
              <a:t> for </a:t>
            </a:r>
            <a:r>
              <a:rPr lang="en-US" u="sng" dirty="0"/>
              <a:t>cold</a:t>
            </a:r>
            <a:r>
              <a:rPr lang="en-US" dirty="0"/>
              <a:t> cases (to determine required heating)</a:t>
            </a:r>
          </a:p>
          <a:p>
            <a:r>
              <a:rPr lang="en-US" dirty="0"/>
              <a:t>Implement active cooling using TEC assembly</a:t>
            </a:r>
          </a:p>
          <a:p>
            <a:pPr lvl="1"/>
            <a:r>
              <a:rPr lang="en-US" dirty="0"/>
              <a:t>176W max Q / 42C max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T</a:t>
            </a:r>
          </a:p>
          <a:p>
            <a:pPr lvl="1"/>
            <a:r>
              <a:rPr lang="en-US" dirty="0"/>
              <a:t>Would require external ram scoop / HX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574AB-D2DB-B0D1-A2AD-76E24A8B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31233" y="6553200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8F5A3C4-F4D5-544D-C9A0-2D8FFFB353F2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037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D796C7-1018-8042-B034-2EA95460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</p:spPr>
        <p:txBody>
          <a:bodyPr/>
          <a:lstStyle/>
          <a:p>
            <a:r>
              <a:rPr lang="en-US" dirty="0"/>
              <a:t>Current State: Fast Jet Electronics Pods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1FB3D-CE1D-CF4B-AF90-C51FD7A46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914400"/>
            <a:ext cx="5548313" cy="5410200"/>
          </a:xfrm>
        </p:spPr>
        <p:txBody>
          <a:bodyPr>
            <a:normAutofit/>
          </a:bodyPr>
          <a:lstStyle/>
          <a:p>
            <a:r>
              <a:rPr lang="en-US" dirty="0"/>
              <a:t>DB110 / MS110 sensor pods made by Intelligent Sensing in Westford, MA</a:t>
            </a:r>
          </a:p>
          <a:p>
            <a:pPr lvl="1"/>
            <a:r>
              <a:rPr lang="en-US" dirty="0"/>
              <a:t>Flying on fast jet platforms (F15, F16)</a:t>
            </a:r>
          </a:p>
          <a:p>
            <a:pPr lvl="1"/>
            <a:r>
              <a:rPr lang="en-US" dirty="0"/>
              <a:t>15’ long, 2000lb</a:t>
            </a:r>
          </a:p>
          <a:p>
            <a:r>
              <a:rPr lang="en-US" dirty="0"/>
              <a:t>Thermal Management </a:t>
            </a:r>
          </a:p>
          <a:p>
            <a:pPr lvl="1"/>
            <a:r>
              <a:rPr lang="en-US" dirty="0"/>
              <a:t>Vapor Cycle Machines / ECS (active refrigeration)</a:t>
            </a:r>
          </a:p>
          <a:p>
            <a:pPr lvl="1"/>
            <a:r>
              <a:rPr lang="en-US" dirty="0"/>
              <a:t>ECS: Environmental Control System</a:t>
            </a:r>
          </a:p>
          <a:p>
            <a:pPr lvl="1"/>
            <a:r>
              <a:rPr lang="en-US" dirty="0"/>
              <a:t>Liquid cooling system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5EC085-F29D-4B10-9363-4197FD667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5410200"/>
          </a:xfrm>
        </p:spPr>
        <p:txBody>
          <a:bodyPr/>
          <a:lstStyle/>
          <a:p>
            <a:r>
              <a:rPr lang="en-US" dirty="0"/>
              <a:t>Thermal system capable of preconditioning and cooling at high speed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30D1-44A0-43AD-B343-940E64C6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304800"/>
          </a:xfrm>
        </p:spPr>
        <p:txBody>
          <a:bodyPr/>
          <a:lstStyle/>
          <a:p>
            <a:fld id="{07165E6F-54ED-4977-A15E-D44BE7238A6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01B186-ED59-DFE3-8246-BDFFB8BB9283}"/>
              </a:ext>
            </a:extLst>
          </p:cNvPr>
          <p:cNvGrpSpPr/>
          <p:nvPr/>
        </p:nvGrpSpPr>
        <p:grpSpPr>
          <a:xfrm>
            <a:off x="5735984" y="1832487"/>
            <a:ext cx="6201989" cy="3890515"/>
            <a:chOff x="5735984" y="1832487"/>
            <a:chExt cx="6201989" cy="38905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CF0C5B-3FF0-0862-DF3B-28284966E1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35984" y="1832487"/>
              <a:ext cx="6201989" cy="3890515"/>
              <a:chOff x="4525733" y="1304084"/>
              <a:chExt cx="7600651" cy="476789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CDCE618-7440-1DBA-4DAC-A847909D1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4627" y="1304084"/>
                <a:ext cx="3065757" cy="1724821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826A560-0BB5-AA9A-20DA-2892871A8D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25733" y="3937001"/>
                <a:ext cx="7600651" cy="2134980"/>
              </a:xfrm>
              <a:prstGeom prst="rect">
                <a:avLst/>
              </a:prstGeom>
            </p:spPr>
          </p:pic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67625F5C-7B10-D6E3-1FD5-3A77F9F0224A}"/>
                  </a:ext>
                </a:extLst>
              </p:cNvPr>
              <p:cNvCxnSpPr/>
              <p:nvPr/>
            </p:nvCxnSpPr>
            <p:spPr>
              <a:xfrm flipH="1">
                <a:off x="8148709" y="2526131"/>
                <a:ext cx="842892" cy="152093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858ADD8-57D5-C082-03C3-0643B5A66E4C}"/>
                  </a:ext>
                </a:extLst>
              </p:cNvPr>
              <p:cNvSpPr/>
              <p:nvPr/>
            </p:nvSpPr>
            <p:spPr>
              <a:xfrm rot="1153464">
                <a:off x="8660342" y="2158150"/>
                <a:ext cx="1134533" cy="43277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D5EFB-5770-D480-AFA6-9DCD22A630E5}"/>
                </a:ext>
              </a:extLst>
            </p:cNvPr>
            <p:cNvSpPr/>
            <p:nvPr/>
          </p:nvSpPr>
          <p:spPr>
            <a:xfrm>
              <a:off x="5986464" y="4081463"/>
              <a:ext cx="442913" cy="273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D455E6-01C1-F144-CEEE-3611EC0B03C8}"/>
                </a:ext>
              </a:extLst>
            </p:cNvPr>
            <p:cNvSpPr/>
            <p:nvPr/>
          </p:nvSpPr>
          <p:spPr>
            <a:xfrm>
              <a:off x="5844065" y="4354743"/>
              <a:ext cx="442913" cy="376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C110B5-8E44-8512-7AC1-38594BB54E59}"/>
                </a:ext>
              </a:extLst>
            </p:cNvPr>
            <p:cNvSpPr/>
            <p:nvPr/>
          </p:nvSpPr>
          <p:spPr>
            <a:xfrm>
              <a:off x="8434388" y="5063043"/>
              <a:ext cx="945661" cy="561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6398CC-B3BE-4ED1-C9E4-3B21E4EBCD04}"/>
                </a:ext>
              </a:extLst>
            </p:cNvPr>
            <p:cNvSpPr/>
            <p:nvPr/>
          </p:nvSpPr>
          <p:spPr>
            <a:xfrm>
              <a:off x="10666023" y="5189328"/>
              <a:ext cx="1073540" cy="3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485CDF-A332-1F66-140B-07A7DAD48959}"/>
                </a:ext>
              </a:extLst>
            </p:cNvPr>
            <p:cNvSpPr/>
            <p:nvPr/>
          </p:nvSpPr>
          <p:spPr>
            <a:xfrm>
              <a:off x="11091868" y="4745148"/>
              <a:ext cx="538164" cy="458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6592EE-17F4-5484-0B97-92BF8258BDB2}"/>
                </a:ext>
              </a:extLst>
            </p:cNvPr>
            <p:cNvSpPr/>
            <p:nvPr/>
          </p:nvSpPr>
          <p:spPr>
            <a:xfrm>
              <a:off x="6105143" y="5262770"/>
              <a:ext cx="1233870" cy="376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F18C69-AC2E-EF95-B2B4-456FC558B32A}"/>
                </a:ext>
              </a:extLst>
            </p:cNvPr>
            <p:cNvSpPr/>
            <p:nvPr/>
          </p:nvSpPr>
          <p:spPr>
            <a:xfrm>
              <a:off x="6157913" y="4990596"/>
              <a:ext cx="488183" cy="376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8396EF-FE26-B72B-8528-382D291451E0}"/>
                </a:ext>
              </a:extLst>
            </p:cNvPr>
            <p:cNvSpPr/>
            <p:nvPr/>
          </p:nvSpPr>
          <p:spPr>
            <a:xfrm>
              <a:off x="9486266" y="5317976"/>
              <a:ext cx="1073540" cy="3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41A3A0-BAFC-0D7D-CF0A-B28111A6FFE0}"/>
                </a:ext>
              </a:extLst>
            </p:cNvPr>
            <p:cNvSpPr/>
            <p:nvPr/>
          </p:nvSpPr>
          <p:spPr>
            <a:xfrm>
              <a:off x="7369739" y="5307312"/>
              <a:ext cx="1073540" cy="3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0B7152B-4123-4BCE-9265-CCA5EE2E808B}"/>
              </a:ext>
            </a:extLst>
          </p:cNvPr>
          <p:cNvSpPr txBox="1"/>
          <p:nvPr/>
        </p:nvSpPr>
        <p:spPr>
          <a:xfrm>
            <a:off x="6402494" y="5116608"/>
            <a:ext cx="14702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ECS – liquid chiller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DD5EFD-4EE1-9F7D-7F60-A6A1480BE4FC}"/>
              </a:ext>
            </a:extLst>
          </p:cNvPr>
          <p:cNvSpPr txBox="1"/>
          <p:nvPr/>
        </p:nvSpPr>
        <p:spPr>
          <a:xfrm>
            <a:off x="9876292" y="5026889"/>
            <a:ext cx="16337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ECS – air conditioner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136787-54E4-07DA-2B4F-97539E83E997}"/>
              </a:ext>
            </a:extLst>
          </p:cNvPr>
          <p:cNvSpPr txBox="1"/>
          <p:nvPr/>
        </p:nvSpPr>
        <p:spPr>
          <a:xfrm>
            <a:off x="8935849" y="3647563"/>
            <a:ext cx="11433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Sensor bay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A68205-5C1C-5B82-E062-A2DA6877B8A0}"/>
              </a:ext>
            </a:extLst>
          </p:cNvPr>
          <p:cNvSpPr txBox="1"/>
          <p:nvPr/>
        </p:nvSpPr>
        <p:spPr>
          <a:xfrm>
            <a:off x="6093950" y="3599489"/>
            <a:ext cx="16401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Liquid cooled chassis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3CA454-AD35-142B-682C-72BC4E9AAD06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9037353" y="3924562"/>
            <a:ext cx="470160" cy="7156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FC6D3C-C9A4-C700-8C4D-DE361BC53A84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6914047" y="3876488"/>
            <a:ext cx="526653" cy="9352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0EF9E18-EC43-4C2C-E9F8-C03615A088BA}"/>
              </a:ext>
            </a:extLst>
          </p:cNvPr>
          <p:cNvSpPr txBox="1"/>
          <p:nvPr/>
        </p:nvSpPr>
        <p:spPr>
          <a:xfrm>
            <a:off x="6965980" y="3026826"/>
            <a:ext cx="17667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Hybrid liquid / air cooled chassis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3D12CEC-7C8E-3A2F-E079-D69AC333E344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7775924" y="3488491"/>
            <a:ext cx="73438" cy="8662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4C65060-9B24-CB8D-EBC6-A78295ECF357}"/>
              </a:ext>
            </a:extLst>
          </p:cNvPr>
          <p:cNvSpPr txBox="1"/>
          <p:nvPr/>
        </p:nvSpPr>
        <p:spPr>
          <a:xfrm>
            <a:off x="10082354" y="3323486"/>
            <a:ext cx="1143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Conduction cooled chassis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4B83E7C-4590-36E8-2647-E7B6C6017262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10654018" y="3969817"/>
            <a:ext cx="270592" cy="5729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EA6ACBF-ABD8-3A95-673B-EB605FD90861}"/>
              </a:ext>
            </a:extLst>
          </p:cNvPr>
          <p:cNvSpPr txBox="1"/>
          <p:nvPr/>
        </p:nvSpPr>
        <p:spPr>
          <a:xfrm>
            <a:off x="7444835" y="5352335"/>
            <a:ext cx="11433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Window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1F91CD-D40C-82E9-6395-344490A251EE}"/>
              </a:ext>
            </a:extLst>
          </p:cNvPr>
          <p:cNvCxnSpPr>
            <a:cxnSpLocks/>
          </p:cNvCxnSpPr>
          <p:nvPr/>
        </p:nvCxnSpPr>
        <p:spPr>
          <a:xfrm flipV="1">
            <a:off x="8167017" y="5075120"/>
            <a:ext cx="200341" cy="2915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15E7758-4186-78FD-C614-D7450AA95921}"/>
              </a:ext>
            </a:extLst>
          </p:cNvPr>
          <p:cNvSpPr txBox="1"/>
          <p:nvPr/>
        </p:nvSpPr>
        <p:spPr>
          <a:xfrm>
            <a:off x="4923915" y="5876890"/>
            <a:ext cx="2213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photos, models &amp; graphs used by permission of Raytheon</a:t>
            </a:r>
            <a:endParaRPr lang="en-US" sz="1000" dirty="0">
              <a:latin typeface="Aptos" panose="020B00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8D403C-FFBB-6C86-EF55-B7C6A8091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7116" y="5624511"/>
            <a:ext cx="1811339" cy="8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9CF7FD6-34E7-A516-C145-8E8AFF76A098}"/>
              </a:ext>
            </a:extLst>
          </p:cNvPr>
          <p:cNvSpPr txBox="1"/>
          <p:nvPr/>
        </p:nvSpPr>
        <p:spPr>
          <a:xfrm>
            <a:off x="10082729" y="5541249"/>
            <a:ext cx="14674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Air cooled sensor 340W / 346lb (internal)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B0F24E0-6DE3-46B5-7DB1-42C3B80CE3E1}"/>
              </a:ext>
            </a:extLst>
          </p:cNvPr>
          <p:cNvCxnSpPr>
            <a:cxnSpLocks/>
          </p:cNvCxnSpPr>
          <p:nvPr/>
        </p:nvCxnSpPr>
        <p:spPr>
          <a:xfrm flipH="1" flipV="1">
            <a:off x="9016474" y="4872397"/>
            <a:ext cx="114219" cy="6365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558081" y="64901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618A8-EEBF-ADEE-8647-CF400A4205F0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36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9E1A7-295E-8BF8-65DA-0A0ED1743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133E7D-4D3C-EA09-06C4-37FF6EBD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Bay Heat Transfer – Internal Flow Rate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0D488C6-E489-5F30-76F2-9425FB952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99" y="914400"/>
            <a:ext cx="5496169" cy="5410200"/>
          </a:xfrm>
        </p:spPr>
        <p:txBody>
          <a:bodyPr/>
          <a:lstStyle/>
          <a:p>
            <a:r>
              <a:rPr lang="en-US" dirty="0"/>
              <a:t>Non-insulated pod</a:t>
            </a:r>
          </a:p>
          <a:p>
            <a:r>
              <a:rPr lang="en-US" dirty="0"/>
              <a:t>Variable internal flow rate</a:t>
            </a:r>
          </a:p>
          <a:p>
            <a:r>
              <a:rPr lang="en-US" dirty="0"/>
              <a:t>Combined heating (cooling)  / sensor power required on a hot day is between -300 to -500W at low altitude and 150 to 280W at high altitude</a:t>
            </a:r>
          </a:p>
          <a:p>
            <a:r>
              <a:rPr lang="en-US" dirty="0"/>
              <a:t>Active cooling required up to approx. 20kft even for a very low power sensor (&lt;50W)</a:t>
            </a:r>
          </a:p>
          <a:p>
            <a:r>
              <a:rPr lang="en-US" dirty="0"/>
              <a:t>Assume 200fpm internal bay flow rate for further modeling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DE78C7-8BA3-6489-FFF4-7D26C134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D7C3BCF-A8C2-1748-44D8-5B036DE1045D}"/>
              </a:ext>
            </a:extLst>
          </p:cNvPr>
          <p:cNvSpPr txBox="1">
            <a:spLocks/>
          </p:cNvSpPr>
          <p:nvPr/>
        </p:nvSpPr>
        <p:spPr>
          <a:xfrm>
            <a:off x="797591" y="426853"/>
            <a:ext cx="10710098" cy="2613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cap="all" spc="3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9A409F7-60E9-7E02-AEBA-709D85BB8441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1CCC5E-EF05-D22E-0D26-6CA534A41A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09600" y="1665522"/>
            <a:ext cx="5384800" cy="39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6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8CC77-C754-A9FC-51E5-35823CF8F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E3B564-A9F7-9575-B333-EAA872CA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 / IR Imaging Systems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EA158B4-197E-6E81-65A6-7850B8851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5624146" cy="5498644"/>
          </a:xfrm>
        </p:spPr>
        <p:txBody>
          <a:bodyPr/>
          <a:lstStyle/>
          <a:p>
            <a:r>
              <a:rPr lang="en-US" sz="2000" dirty="0"/>
              <a:t>Airborne EO/IR pods are used extensively for reconnaissance</a:t>
            </a:r>
          </a:p>
          <a:p>
            <a:r>
              <a:rPr lang="en-US" sz="2000" dirty="0"/>
              <a:t>Electro-Optical (EO) sensors sense visible light</a:t>
            </a:r>
          </a:p>
          <a:p>
            <a:pPr lvl="1"/>
            <a:r>
              <a:rPr lang="en-US" sz="1800" dirty="0"/>
              <a:t>Dark current “noise” increases with temperature for EO sensors – thermal management critical </a:t>
            </a:r>
          </a:p>
          <a:p>
            <a:r>
              <a:rPr lang="en-US" sz="2000" dirty="0"/>
              <a:t>Infrared (IR) sensors sense light in the Infrared range</a:t>
            </a:r>
          </a:p>
          <a:p>
            <a:pPr lvl="1"/>
            <a:r>
              <a:rPr lang="en-US" sz="1800" dirty="0"/>
              <a:t>Includes reflected light (SWIR) and thermal energy (MWIR, LWIR)</a:t>
            </a:r>
          </a:p>
          <a:p>
            <a:pPr lvl="1"/>
            <a:r>
              <a:rPr lang="en-US" sz="1800" dirty="0"/>
              <a:t>Some IR sensors need cryogenic cooling (can be a thermal management challenge)</a:t>
            </a:r>
          </a:p>
          <a:p>
            <a:pPr lvl="1"/>
            <a:r>
              <a:rPr lang="en-US" sz="1800" dirty="0"/>
              <a:t>Others IR sensors are uncooled but perform better at lower ambient temperatures </a:t>
            </a:r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20438-5834-0119-7D31-D8A38896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27C13-10C6-862D-F5A4-DBEAB2723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2907" y="840726"/>
            <a:ext cx="3598985" cy="1936023"/>
          </a:xfrm>
          <a:prstGeom prst="rect">
            <a:avLst/>
          </a:prstGeom>
        </p:spPr>
      </p:pic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725D6BB3-5482-92DF-2971-D5697A2AA186}"/>
              </a:ext>
            </a:extLst>
          </p:cNvPr>
          <p:cNvSpPr txBox="1">
            <a:spLocks/>
          </p:cNvSpPr>
          <p:nvPr/>
        </p:nvSpPr>
        <p:spPr>
          <a:xfrm>
            <a:off x="6438901" y="2789449"/>
            <a:ext cx="5007745" cy="26796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1126"/>
              </a:buClr>
              <a:buSzPct val="75000"/>
              <a:buFont typeface="Arial" panose="020B0604020202020204" pitchFamily="34" charset="0"/>
              <a:buChar char="•"/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Reference: Gabriel C. Birch, Bryana L. Woo, “Counter Unmanned Aerial Systems Testing: Evaluation of VIS, SWIR, MWIR, and LWIR passive imagers”, SANDIA REPORT: SAND2017-0921, January 2017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55223" y="6515100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B6983F3-23DD-2E2B-CC5B-44A3FA5BCC48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42F76B-3AC0-D8E2-29F6-45D2CC2FC337}"/>
              </a:ext>
            </a:extLst>
          </p:cNvPr>
          <p:cNvGrpSpPr/>
          <p:nvPr/>
        </p:nvGrpSpPr>
        <p:grpSpPr>
          <a:xfrm>
            <a:off x="6965462" y="3164005"/>
            <a:ext cx="4397130" cy="2818100"/>
            <a:chOff x="7113953" y="2977197"/>
            <a:chExt cx="4397130" cy="2818100"/>
          </a:xfrm>
        </p:grpSpPr>
        <p:pic>
          <p:nvPicPr>
            <p:cNvPr id="8" name="Content Placeholder 14">
              <a:extLst>
                <a:ext uri="{FF2B5EF4-FFF2-40B4-BE49-F238E27FC236}">
                  <a16:creationId xmlns:a16="http://schemas.microsoft.com/office/drawing/2014/main" id="{5BE446B6-E5D3-FD11-326F-F9C8E6048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7113953" y="2977197"/>
              <a:ext cx="2971800" cy="175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1ACF8F-FEDA-7D2E-8AC7-E3C05DF8E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39283" y="4062035"/>
              <a:ext cx="2971800" cy="1733262"/>
            </a:xfrm>
            <a:prstGeom prst="rect">
              <a:avLst/>
            </a:prstGeom>
          </p:spPr>
        </p:pic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AC44BDD-CB83-E961-F6CB-9A379139C551}"/>
              </a:ext>
            </a:extLst>
          </p:cNvPr>
          <p:cNvSpPr txBox="1">
            <a:spLocks/>
          </p:cNvSpPr>
          <p:nvPr/>
        </p:nvSpPr>
        <p:spPr>
          <a:xfrm>
            <a:off x="1722837" y="5915237"/>
            <a:ext cx="5880100" cy="54514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cs typeface="DIN-Light"/>
              </a:rPr>
              <a:t>All images publicly available from RTX at:</a:t>
            </a:r>
          </a:p>
          <a:p>
            <a:r>
              <a:rPr lang="en-US" sz="800" dirty="0">
                <a:cs typeface="DIN-Light"/>
              </a:rPr>
              <a:t>https://prd-sc102-cdn.rtx.com/raytheon/-/media/ray/m/ms-110-mq9-data-sheet.pdf?rev=59670987ce6e422e9439f8b6b33a2d19&amp;hash=4D4109C8BC2AE5783DC61DD7142A036E</a:t>
            </a:r>
            <a:endParaRPr lang="en-US" sz="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99FB45-1555-1D30-E748-4CACACF9DFE7}"/>
              </a:ext>
            </a:extLst>
          </p:cNvPr>
          <p:cNvSpPr txBox="1"/>
          <p:nvPr/>
        </p:nvSpPr>
        <p:spPr>
          <a:xfrm>
            <a:off x="8534400" y="5978974"/>
            <a:ext cx="2213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photos, models &amp; graphs used by permission of Raytheon</a:t>
            </a:r>
            <a:endParaRPr lang="en-US" sz="1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2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6C380-3E40-FC78-480F-DCC379974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BC8CDE-B6F5-4D2C-75FF-EA3BE46D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State Platforms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0D9-B8AF-C488-7FE1-A5291B8D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5279923" cy="5112255"/>
          </a:xfrm>
        </p:spPr>
        <p:txBody>
          <a:bodyPr>
            <a:normAutofit/>
          </a:bodyPr>
          <a:lstStyle/>
          <a:p>
            <a:r>
              <a:rPr lang="en-US" sz="2400" dirty="0"/>
              <a:t>Lower performance, lower cost, possibly “attritable”</a:t>
            </a:r>
          </a:p>
          <a:p>
            <a:pPr lvl="1"/>
            <a:r>
              <a:rPr lang="en-US" dirty="0"/>
              <a:t>Kratos XQ-58A</a:t>
            </a:r>
          </a:p>
          <a:p>
            <a:pPr lvl="1"/>
            <a:r>
              <a:rPr lang="en-US" dirty="0"/>
              <a:t>TA-50 Golden Eagle </a:t>
            </a:r>
          </a:p>
          <a:p>
            <a:pPr lvl="1"/>
            <a:r>
              <a:rPr lang="en-US" dirty="0"/>
              <a:t>L-39 Albatros</a:t>
            </a:r>
          </a:p>
          <a:p>
            <a:r>
              <a:rPr lang="en-US" sz="2400" dirty="0"/>
              <a:t>Smaller external store capability</a:t>
            </a:r>
          </a:p>
          <a:p>
            <a:pPr lvl="1"/>
            <a:r>
              <a:rPr lang="en-US" dirty="0"/>
              <a:t>Diameter of 15”-18” vs. 27”-33”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C834F-81C0-FEEA-AECF-A790A705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77F4DF-C52E-A108-A2A7-12ADB7283C34}"/>
              </a:ext>
            </a:extLst>
          </p:cNvPr>
          <p:cNvGrpSpPr/>
          <p:nvPr/>
        </p:nvGrpSpPr>
        <p:grpSpPr>
          <a:xfrm>
            <a:off x="6005703" y="1065090"/>
            <a:ext cx="5057394" cy="2141765"/>
            <a:chOff x="1211026" y="3829413"/>
            <a:chExt cx="5057394" cy="21417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350903-D1A2-0DF6-3893-985BB8306372}"/>
                </a:ext>
              </a:extLst>
            </p:cNvPr>
            <p:cNvSpPr txBox="1"/>
            <p:nvPr/>
          </p:nvSpPr>
          <p:spPr>
            <a:xfrm>
              <a:off x="1211026" y="5740346"/>
              <a:ext cx="505739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0" i="0" dirty="0">
                  <a:solidFill>
                    <a:srgbClr val="1C2347"/>
                  </a:solidFill>
                  <a:effectLst/>
                  <a:latin typeface="Oswald"/>
                </a:rPr>
                <a:t>Air Force photo by Senior Airman Joshua Hoskins</a:t>
              </a:r>
              <a:endParaRPr lang="en-US" sz="9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A32997-E038-948F-75C2-78A38F6A3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7386" y="3829413"/>
              <a:ext cx="4885511" cy="1828800"/>
            </a:xfrm>
            <a:prstGeom prst="rect">
              <a:avLst/>
            </a:prstGeom>
          </p:spPr>
        </p:pic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B25C29FC-D9CC-8B63-F880-A07387701601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31C03F-7C20-05A9-79C0-A57323822647}"/>
              </a:ext>
            </a:extLst>
          </p:cNvPr>
          <p:cNvGrpSpPr/>
          <p:nvPr/>
        </p:nvGrpSpPr>
        <p:grpSpPr>
          <a:xfrm>
            <a:off x="1556968" y="3828714"/>
            <a:ext cx="3427904" cy="2059632"/>
            <a:chOff x="1493966" y="3987969"/>
            <a:chExt cx="3427904" cy="20596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0687DC-8162-4C8D-ADF4-96D52BC5FCF6}"/>
                </a:ext>
              </a:extLst>
            </p:cNvPr>
            <p:cNvSpPr txBox="1"/>
            <p:nvPr/>
          </p:nvSpPr>
          <p:spPr>
            <a:xfrm>
              <a:off x="1493966" y="5816769"/>
              <a:ext cx="342790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900" dirty="0"/>
            </a:p>
          </p:txBody>
        </p:sp>
        <p:pic>
          <p:nvPicPr>
            <p:cNvPr id="21" name="Content Placeholder 5">
              <a:extLst>
                <a:ext uri="{FF2B5EF4-FFF2-40B4-BE49-F238E27FC236}">
                  <a16:creationId xmlns:a16="http://schemas.microsoft.com/office/drawing/2014/main" id="{12F5844D-634C-70D1-E387-3A548554D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739542" y="3987969"/>
              <a:ext cx="3020038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80CDC1-DC26-534F-277B-BC91BEB7B462}"/>
              </a:ext>
            </a:extLst>
          </p:cNvPr>
          <p:cNvGrpSpPr/>
          <p:nvPr/>
        </p:nvGrpSpPr>
        <p:grpSpPr>
          <a:xfrm>
            <a:off x="6832495" y="3288988"/>
            <a:ext cx="3585533" cy="2632319"/>
            <a:chOff x="7082467" y="3295685"/>
            <a:chExt cx="3585533" cy="26323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6B4294-35E4-4283-4288-27E667A9230B}"/>
                </a:ext>
              </a:extLst>
            </p:cNvPr>
            <p:cNvSpPr txBox="1"/>
            <p:nvPr/>
          </p:nvSpPr>
          <p:spPr>
            <a:xfrm>
              <a:off x="7207128" y="5697172"/>
              <a:ext cx="342790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900" dirty="0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A19B87F4-D5B1-5D8F-9380-886C1209D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467" y="3295685"/>
              <a:ext cx="3585533" cy="2390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270EDE2-54E7-02DC-87C2-521444C933DD}"/>
              </a:ext>
            </a:extLst>
          </p:cNvPr>
          <p:cNvSpPr txBox="1"/>
          <p:nvPr/>
        </p:nvSpPr>
        <p:spPr>
          <a:xfrm>
            <a:off x="759401" y="5657514"/>
            <a:ext cx="11029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Photo by ROKAF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02373" y="5626736"/>
            <a:ext cx="40564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u="sng" dirty="0">
                <a:hlinkClick r:id="rId7"/>
              </a:rPr>
              <a:t>File:Light Combat FA-50 Fighting Eagle.jpg - Wikimedia Commons</a:t>
            </a:r>
            <a:endParaRPr lang="en-US" sz="1100" b="0" u="sng" dirty="0"/>
          </a:p>
        </p:txBody>
      </p:sp>
      <p:sp>
        <p:nvSpPr>
          <p:cNvPr id="17" name="Rectangle 16"/>
          <p:cNvSpPr/>
          <p:nvPr/>
        </p:nvSpPr>
        <p:spPr>
          <a:xfrm>
            <a:off x="759401" y="5803311"/>
            <a:ext cx="3122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u="sng" dirty="0">
                <a:hlinkClick r:id="rId8"/>
              </a:rPr>
              <a:t>Deed - Attribution 2.0 Generic - Creative Commons</a:t>
            </a:r>
            <a:endParaRPr lang="en-US" sz="1100" b="0" u="sng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70EDE2-54E7-02DC-87C2-521444C933DD}"/>
              </a:ext>
            </a:extLst>
          </p:cNvPr>
          <p:cNvSpPr txBox="1"/>
          <p:nvPr/>
        </p:nvSpPr>
        <p:spPr>
          <a:xfrm>
            <a:off x="6451365" y="5681817"/>
            <a:ext cx="434779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By Ronnie Macdonald from Chelmsford and </a:t>
            </a:r>
            <a:r>
              <a:rPr lang="en-US" sz="900" dirty="0" err="1"/>
              <a:t>Largs</a:t>
            </a:r>
            <a:r>
              <a:rPr lang="en-US" sz="900" dirty="0"/>
              <a:t>, United Kingdom</a:t>
            </a:r>
          </a:p>
          <a:p>
            <a:r>
              <a:rPr lang="en-US" sz="900" dirty="0">
                <a:hlinkClick r:id="rId9"/>
              </a:rPr>
              <a:t>https://commons.wikimedia.org/wiki/File:Aero_Vodochody_L-39C_Albatros_04_(14708086935).jpg</a:t>
            </a:r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24" name="Rectangle 23"/>
          <p:cNvSpPr/>
          <p:nvPr/>
        </p:nvSpPr>
        <p:spPr>
          <a:xfrm>
            <a:off x="7246448" y="6090073"/>
            <a:ext cx="3122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u="sng" dirty="0">
                <a:hlinkClick r:id="rId8"/>
              </a:rPr>
              <a:t>Deed - Attribution 2.0 Generic - Creative Commons</a:t>
            </a:r>
            <a:endParaRPr lang="en-US" sz="1100" b="0" u="sng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</p:spTree>
    <p:extLst>
      <p:ext uri="{BB962C8B-B14F-4D97-AF65-F5344CB8AC3E}">
        <p14:creationId xmlns:p14="http://schemas.microsoft.com/office/powerpoint/2010/main" val="234113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7FA039-E2A8-B25F-49EA-AC18330000DE}"/>
              </a:ext>
            </a:extLst>
          </p:cNvPr>
          <p:cNvGrpSpPr/>
          <p:nvPr/>
        </p:nvGrpSpPr>
        <p:grpSpPr>
          <a:xfrm>
            <a:off x="694944" y="1357772"/>
            <a:ext cx="5383034" cy="4388150"/>
            <a:chOff x="2194560" y="1412282"/>
            <a:chExt cx="5383034" cy="43881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1D225B-B74C-B8A8-E1B7-573DFF95F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4560" y="1412282"/>
              <a:ext cx="5383034" cy="438815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2EA2EC-EEB7-39D1-C7B6-49D2F37D9A6C}"/>
                </a:ext>
              </a:extLst>
            </p:cNvPr>
            <p:cNvSpPr/>
            <p:nvPr/>
          </p:nvSpPr>
          <p:spPr>
            <a:xfrm>
              <a:off x="4065935" y="2291380"/>
              <a:ext cx="439271" cy="228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7937CB-6D06-40EE-F039-852101955035}"/>
                </a:ext>
              </a:extLst>
            </p:cNvPr>
            <p:cNvSpPr/>
            <p:nvPr/>
          </p:nvSpPr>
          <p:spPr>
            <a:xfrm>
              <a:off x="6161893" y="5062396"/>
              <a:ext cx="439271" cy="228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9EB638-3587-263E-87D1-D5AE0640007B}"/>
                </a:ext>
              </a:extLst>
            </p:cNvPr>
            <p:cNvSpPr/>
            <p:nvPr/>
          </p:nvSpPr>
          <p:spPr>
            <a:xfrm>
              <a:off x="3145124" y="1989092"/>
              <a:ext cx="105298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+20C / 50Kft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45A574-C753-942C-B05D-E053416CCEB0}"/>
                </a:ext>
              </a:extLst>
            </p:cNvPr>
            <p:cNvSpPr/>
            <p:nvPr/>
          </p:nvSpPr>
          <p:spPr>
            <a:xfrm>
              <a:off x="5052162" y="4846952"/>
              <a:ext cx="105298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+55C / 0Kft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4AD35C7-B794-454B-D74E-ED696C18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</p:spPr>
        <p:txBody>
          <a:bodyPr/>
          <a:lstStyle/>
          <a:p>
            <a:r>
              <a:rPr lang="en-US" dirty="0"/>
              <a:t>Bay Internal Temperature Limit - Typical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214D3-70F2-C9F2-43B7-4D576D3D8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2" y="914400"/>
            <a:ext cx="5251938" cy="5410200"/>
          </a:xfrm>
        </p:spPr>
        <p:txBody>
          <a:bodyPr/>
          <a:lstStyle/>
          <a:p>
            <a:r>
              <a:rPr lang="en-US" dirty="0"/>
              <a:t>Airborne electronics typically operate with internal bay air supply temperature per MIL5400</a:t>
            </a:r>
          </a:p>
          <a:p>
            <a:pPr lvl="1"/>
            <a:r>
              <a:rPr lang="en-US" dirty="0"/>
              <a:t>0kft: +55</a:t>
            </a:r>
            <a:r>
              <a:rPr lang="en-US" spc="-1200" dirty="0"/>
              <a:t> ° </a:t>
            </a:r>
            <a:r>
              <a:rPr lang="en-US" dirty="0"/>
              <a:t>C</a:t>
            </a:r>
          </a:p>
          <a:p>
            <a:pPr lvl="1"/>
            <a:r>
              <a:rPr lang="en-US" dirty="0"/>
              <a:t>50kft: +20</a:t>
            </a:r>
            <a:r>
              <a:rPr lang="en-US" spc="-1200" dirty="0"/>
              <a:t>°</a:t>
            </a:r>
            <a:r>
              <a:rPr lang="en-US" dirty="0"/>
              <a:t>C</a:t>
            </a:r>
          </a:p>
          <a:p>
            <a:pPr lvl="1"/>
            <a:r>
              <a:rPr lang="en-US" dirty="0"/>
              <a:t>Derated over altitude due to reduced air density</a:t>
            </a:r>
          </a:p>
          <a:p>
            <a:r>
              <a:rPr lang="en-US" dirty="0"/>
              <a:t>Equipment thermal ratings exceeded by highest ram temperatures require “active cooling”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18DB04-9730-2E3E-508A-17995A52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304800"/>
          </a:xfrm>
        </p:spPr>
        <p:txBody>
          <a:bodyPr/>
          <a:lstStyle/>
          <a:p>
            <a:fld id="{07165E6F-54ED-4977-A15E-D44BE7238A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E584E-E453-02DC-8FDF-217805D0BAED}"/>
              </a:ext>
            </a:extLst>
          </p:cNvPr>
          <p:cNvSpPr/>
          <p:nvPr/>
        </p:nvSpPr>
        <p:spPr>
          <a:xfrm>
            <a:off x="1552745" y="5461227"/>
            <a:ext cx="3667431" cy="1846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/>
              <a:t>Temperature (degC)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7355" y="64901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BF91770-7AB8-AE88-9DB4-AEC923512E7E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4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7903D-C228-2BEE-DD12-0AAB4082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186633-D71C-320C-7942-6A8B1564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External Thermal Environments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E354D-E96A-7ABB-6ABC-29D30E69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FF1ABA5-E3D2-5ACC-1E62-4B50A1A87374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0402" y="6515100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-1" y="6515100"/>
            <a:ext cx="12192000" cy="304800"/>
          </a:xfrm>
        </p:spPr>
        <p:txBody>
          <a:bodyPr/>
          <a:lstStyle/>
          <a:p>
            <a:r>
              <a:rPr lang="en-US" dirty="0"/>
              <a:t>Raytheon Company - Approved for Public Disclosure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986869-A4C9-8BE7-566B-CAA2A39AD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10240" y="857250"/>
            <a:ext cx="7448825" cy="54102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918E4D-6299-387C-4B37-C7B1FF0D2522}"/>
              </a:ext>
            </a:extLst>
          </p:cNvPr>
          <p:cNvSpPr txBox="1">
            <a:spLocks/>
          </p:cNvSpPr>
          <p:nvPr/>
        </p:nvSpPr>
        <p:spPr bwMode="auto">
          <a:xfrm>
            <a:off x="609599" y="914400"/>
            <a:ext cx="312713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MIL-HDBK-310 1% Hot Day</a:t>
            </a:r>
          </a:p>
          <a:p>
            <a:pPr lvl="1"/>
            <a:r>
              <a:rPr lang="en-US" b="0" kern="1200" dirty="0"/>
              <a:t>+49</a:t>
            </a:r>
            <a:r>
              <a:rPr lang="en-US" b="0" kern="1200" spc="-1500" dirty="0"/>
              <a:t>°</a:t>
            </a:r>
            <a:r>
              <a:rPr lang="en-US" b="0" kern="1200" dirty="0"/>
              <a:t>C on the ground</a:t>
            </a:r>
          </a:p>
          <a:p>
            <a:r>
              <a:rPr lang="en-US" b="0" kern="0" dirty="0"/>
              <a:t>MIL-HDBK-310 10% Cold Day</a:t>
            </a:r>
          </a:p>
          <a:p>
            <a:pPr lvl="1"/>
            <a:r>
              <a:rPr lang="en-US" b="0" kern="0" dirty="0"/>
              <a:t>-54</a:t>
            </a:r>
            <a:r>
              <a:rPr lang="en-US" b="0" kern="1200" spc="-1500" dirty="0"/>
              <a:t> ° </a:t>
            </a:r>
            <a:r>
              <a:rPr lang="en-US" b="0" kern="0" dirty="0"/>
              <a:t>C on the ground</a:t>
            </a:r>
          </a:p>
          <a:p>
            <a:r>
              <a:rPr lang="en-US" b="0" kern="0" dirty="0">
                <a:solidFill>
                  <a:srgbClr val="333399"/>
                </a:solidFill>
              </a:rPr>
              <a:t>Ram temperature</a:t>
            </a:r>
            <a:endParaRPr lang="en-US" b="0" kern="0" dirty="0"/>
          </a:p>
          <a:p>
            <a:pPr lvl="1"/>
            <a:r>
              <a:rPr lang="en-US" b="0" kern="0" dirty="0"/>
              <a:t>T</a:t>
            </a:r>
            <a:r>
              <a:rPr lang="en-US" b="0" kern="0" baseline="-25000" dirty="0"/>
              <a:t>ram</a:t>
            </a:r>
            <a:r>
              <a:rPr lang="en-US" b="0" kern="0" dirty="0"/>
              <a:t>=T</a:t>
            </a:r>
            <a:r>
              <a:rPr lang="en-US" b="0" kern="0" baseline="-25000" dirty="0"/>
              <a:t>amb</a:t>
            </a:r>
            <a:r>
              <a:rPr lang="en-US" b="0" kern="0" dirty="0"/>
              <a:t>*(1+0.20*M</a:t>
            </a:r>
            <a:r>
              <a:rPr lang="en-US" b="0" kern="0" baseline="30000" dirty="0"/>
              <a:t>2</a:t>
            </a:r>
            <a:r>
              <a:rPr lang="en-US" b="0" kern="0" dirty="0"/>
              <a:t>)</a:t>
            </a:r>
          </a:p>
          <a:p>
            <a:r>
              <a:rPr lang="en-US" b="0" kern="0" dirty="0">
                <a:solidFill>
                  <a:srgbClr val="333399"/>
                </a:solidFill>
              </a:rPr>
              <a:t>Recovery temperature</a:t>
            </a:r>
          </a:p>
          <a:p>
            <a:pPr lvl="1"/>
            <a:r>
              <a:rPr lang="en-US" b="0" kern="0" dirty="0"/>
              <a:t>T</a:t>
            </a:r>
            <a:r>
              <a:rPr lang="en-US" b="0" kern="0" baseline="-25000" dirty="0"/>
              <a:t>rec</a:t>
            </a:r>
            <a:r>
              <a:rPr lang="en-US" b="0" kern="0" dirty="0"/>
              <a:t>=T</a:t>
            </a:r>
            <a:r>
              <a:rPr lang="en-US" b="0" kern="0" baseline="-25000" dirty="0"/>
              <a:t>amb</a:t>
            </a:r>
            <a:r>
              <a:rPr lang="en-US" b="0" kern="0" dirty="0"/>
              <a:t>*(1+0.18*M</a:t>
            </a:r>
            <a:r>
              <a:rPr lang="en-US" b="0" kern="0" baseline="30000" dirty="0"/>
              <a:t>2</a:t>
            </a:r>
            <a:r>
              <a:rPr lang="en-US" b="0" kern="0" dirty="0"/>
              <a:t>)</a:t>
            </a:r>
          </a:p>
          <a:p>
            <a:r>
              <a:rPr lang="en-US" b="0" kern="0" dirty="0"/>
              <a:t>Air at ram / recovery </a:t>
            </a:r>
            <a:r>
              <a:rPr lang="en-US" b="0" kern="0" dirty="0">
                <a:solidFill>
                  <a:srgbClr val="333399"/>
                </a:solidFill>
              </a:rPr>
              <a:t>temperature</a:t>
            </a:r>
            <a:r>
              <a:rPr lang="en-US" b="0" kern="0" dirty="0"/>
              <a:t> is the “ultimate heat sink” for our equipment – very hot even at high subsonic speed</a:t>
            </a:r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97730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6C380-3E40-FC78-480F-DCC379974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BC8CDE-B6F5-4D2C-75FF-EA3BE46D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Mechanics / Envelope - determine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B33C5F99-72B8-04C3-3F28-BDE5C5431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258" y="914400"/>
            <a:ext cx="4798142" cy="5410200"/>
          </a:xfrm>
        </p:spPr>
        <p:txBody>
          <a:bodyPr>
            <a:noAutofit/>
          </a:bodyPr>
          <a:lstStyle/>
          <a:p>
            <a:r>
              <a:rPr lang="en-US" sz="1600" dirty="0"/>
              <a:t>Determine operating envelope for a platform using available performance information and equations of flight mechanics</a:t>
            </a:r>
          </a:p>
          <a:p>
            <a:pPr lvl="1"/>
            <a:r>
              <a:rPr lang="en-US" sz="1400" dirty="0"/>
              <a:t>In absence of complete platform information from airframer</a:t>
            </a:r>
          </a:p>
          <a:p>
            <a:r>
              <a:rPr lang="en-US" sz="1600" dirty="0"/>
              <a:t>Need following data to start with</a:t>
            </a:r>
          </a:p>
          <a:p>
            <a:pPr lvl="1"/>
            <a:r>
              <a:rPr lang="en-US" sz="1400" dirty="0"/>
              <a:t>Wing area S and span l</a:t>
            </a:r>
          </a:p>
          <a:p>
            <a:pPr lvl="2"/>
            <a:r>
              <a:rPr lang="en-US" sz="1200" dirty="0"/>
              <a:t>Aspect ratio AR = l</a:t>
            </a:r>
            <a:r>
              <a:rPr lang="en-US" sz="1200" baseline="30000" dirty="0"/>
              <a:t>2</a:t>
            </a:r>
            <a:r>
              <a:rPr lang="en-US" sz="1200" dirty="0"/>
              <a:t>/S</a:t>
            </a:r>
          </a:p>
          <a:p>
            <a:pPr lvl="1"/>
            <a:r>
              <a:rPr lang="en-US" sz="1400" dirty="0"/>
              <a:t>Sea level thrust T or power P</a:t>
            </a:r>
          </a:p>
          <a:p>
            <a:pPr lvl="1"/>
            <a:r>
              <a:rPr lang="en-US" sz="1400" dirty="0"/>
              <a:t>Max level flight speed V for a given altitude and weight</a:t>
            </a:r>
          </a:p>
          <a:p>
            <a:r>
              <a:rPr lang="en-US" sz="1600" dirty="0"/>
              <a:t>Assume thrust or power scale by density ratio over altitude</a:t>
            </a:r>
          </a:p>
          <a:p>
            <a:pPr lvl="1"/>
            <a:r>
              <a:rPr lang="en-US" sz="1400" dirty="0"/>
              <a:t>For propeller aircraft use T = P*V</a:t>
            </a:r>
          </a:p>
          <a:p>
            <a:r>
              <a:rPr lang="en-US" sz="1600" dirty="0"/>
              <a:t>Assume induced drag factor K=1/(</a:t>
            </a:r>
            <a:r>
              <a:rPr lang="en-US" sz="1600" dirty="0">
                <a:sym typeface="Symbol" panose="05050102010706020507" pitchFamily="18" charset="2"/>
              </a:rPr>
              <a:t>*AR*0.8)</a:t>
            </a:r>
            <a:endParaRPr lang="en-US" sz="1600" dirty="0"/>
          </a:p>
          <a:p>
            <a:r>
              <a:rPr lang="en-US" sz="1600" dirty="0"/>
              <a:t>Determine zero lift drag coefficient C</a:t>
            </a:r>
            <a:r>
              <a:rPr lang="en-US" sz="1600" baseline="-25000" dirty="0"/>
              <a:t>D0</a:t>
            </a:r>
            <a:r>
              <a:rPr lang="en-US" sz="1600" dirty="0"/>
              <a:t> from preceding</a:t>
            </a:r>
          </a:p>
          <a:p>
            <a:r>
              <a:rPr lang="en-US" sz="1600" dirty="0"/>
              <a:t>Knowing C</a:t>
            </a:r>
            <a:r>
              <a:rPr lang="en-US" sz="1600" baseline="-25000" dirty="0"/>
              <a:t>D0</a:t>
            </a:r>
            <a:r>
              <a:rPr lang="en-US" sz="1600" dirty="0"/>
              <a:t> and K, determine high and low speed C</a:t>
            </a:r>
            <a:r>
              <a:rPr lang="en-US" sz="1600" baseline="-25000" dirty="0"/>
              <a:t>L</a:t>
            </a:r>
            <a:r>
              <a:rPr lang="en-US" sz="1600" dirty="0"/>
              <a:t> over altitude</a:t>
            </a:r>
          </a:p>
          <a:p>
            <a:r>
              <a:rPr lang="en-US" sz="1600" dirty="0"/>
              <a:t>Finally, calculate V and Mach for entire flight envelope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C834F-81C0-FEEA-AECF-A790A705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350903-D1A2-0DF6-3893-985BB8306372}"/>
              </a:ext>
            </a:extLst>
          </p:cNvPr>
          <p:cNvSpPr txBox="1"/>
          <p:nvPr/>
        </p:nvSpPr>
        <p:spPr>
          <a:xfrm>
            <a:off x="694944" y="4299331"/>
            <a:ext cx="242991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1C2347"/>
                </a:solidFill>
                <a:effectLst/>
                <a:latin typeface="Oswald"/>
              </a:rPr>
              <a:t>Graphic from NASA Glenn Flight Research Center</a:t>
            </a:r>
            <a:endParaRPr lang="en-US" sz="9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5A373B-536E-70EC-0F43-69CFE7B0A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54" y="1646316"/>
            <a:ext cx="5459647" cy="259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8EBFCF-2E29-920D-2279-67DEE67B7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479" y="2847975"/>
            <a:ext cx="1743075" cy="581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9C83DE-F535-0AF1-F767-F77808F4B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195" y="994391"/>
            <a:ext cx="1819275" cy="6762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7783E2-A903-578B-126D-C2CC260B74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2649" y="3732756"/>
            <a:ext cx="580445" cy="2305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EDA5F0-BB23-612C-4898-5CA9273145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2649" y="3989330"/>
            <a:ext cx="556591" cy="230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5A55250-3E08-A928-B5A3-8328343273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2019" y="4701338"/>
            <a:ext cx="2828925" cy="6858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082969E-105B-F214-E8F3-D2C668CE8512}"/>
              </a:ext>
            </a:extLst>
          </p:cNvPr>
          <p:cNvSpPr/>
          <p:nvPr/>
        </p:nvSpPr>
        <p:spPr>
          <a:xfrm>
            <a:off x="4245346" y="4630659"/>
            <a:ext cx="2255884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j-lt"/>
              </a:rPr>
              <a:t>Determine lift coefficient for high-speed side of envelope </a:t>
            </a:r>
            <a:endParaRPr lang="en-US" sz="1400" dirty="0">
              <a:latin typeface="+mj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30AB455-CE3A-207F-160E-522EFD2799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4970" y="5414163"/>
            <a:ext cx="1038225" cy="6477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76A1166-05B9-F450-6D71-7FB4DFA18AFA}"/>
              </a:ext>
            </a:extLst>
          </p:cNvPr>
          <p:cNvSpPr/>
          <p:nvPr/>
        </p:nvSpPr>
        <p:spPr>
          <a:xfrm>
            <a:off x="2509777" y="5526535"/>
            <a:ext cx="3914876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j-lt"/>
              </a:rPr>
              <a:t>Determine lift coefficient for low-speed side of envelope, corresponding to maximum endurance </a:t>
            </a:r>
            <a:endParaRPr lang="en-US" sz="1400" dirty="0">
              <a:latin typeface="+mj-lt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3853274-6F36-7D66-94ED-4D95D0386E32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0649" y="6642556"/>
            <a:ext cx="2177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F4E79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©2025 Raytheon Company. All rights reserved.</a:t>
            </a:r>
            <a:endParaRPr lang="en-US" sz="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</p:spTree>
    <p:extLst>
      <p:ext uri="{BB962C8B-B14F-4D97-AF65-F5344CB8AC3E}">
        <p14:creationId xmlns:p14="http://schemas.microsoft.com/office/powerpoint/2010/main" val="89086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85C5B-F568-BF71-6C08-2C56AE5CA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4CEF-31D5-29D4-1212-8B5AFDC68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Mechanics / Envelope: TA-50 Light Attack Aircraft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9F31EF-8D32-2746-C95C-DC2C816E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737" y="847164"/>
            <a:ext cx="6986848" cy="56806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data from Janes</a:t>
            </a:r>
          </a:p>
          <a:p>
            <a:r>
              <a:rPr lang="en-US" dirty="0"/>
              <a:t>Dimensions</a:t>
            </a:r>
          </a:p>
          <a:p>
            <a:pPr lvl="1"/>
            <a:r>
              <a:rPr lang="en-US" dirty="0"/>
              <a:t>Wing area:</a:t>
            </a:r>
            <a:r>
              <a:rPr lang="en-US" b="0" i="0" dirty="0">
                <a:solidFill>
                  <a:srgbClr val="1A1A1E"/>
                </a:solidFill>
                <a:effectLst/>
                <a:latin typeface="Arial" panose="020B0604020202020204" pitchFamily="34" charset="0"/>
              </a:rPr>
              <a:t> 23.7m² (255.0ft²)</a:t>
            </a:r>
            <a:endParaRPr lang="en-US" dirty="0"/>
          </a:p>
          <a:p>
            <a:pPr lvl="1"/>
            <a:r>
              <a:rPr lang="en-US" dirty="0"/>
              <a:t>Wingspan: </a:t>
            </a:r>
            <a:r>
              <a:rPr lang="en-US" b="0" i="0" dirty="0">
                <a:solidFill>
                  <a:srgbClr val="1A1A1E"/>
                </a:solidFill>
                <a:effectLst/>
                <a:latin typeface="Arial" panose="020B0604020202020204" pitchFamily="34" charset="0"/>
              </a:rPr>
              <a:t>9.45m (31ft) </a:t>
            </a:r>
            <a:endParaRPr lang="en-US" dirty="0"/>
          </a:p>
          <a:p>
            <a:r>
              <a:rPr lang="en-US" dirty="0"/>
              <a:t>Weights</a:t>
            </a:r>
          </a:p>
          <a:p>
            <a:pPr lvl="1"/>
            <a:r>
              <a:rPr lang="en-US" dirty="0"/>
              <a:t>Empty: 6,480kg (14,285lb)</a:t>
            </a:r>
          </a:p>
          <a:p>
            <a:pPr lvl="1"/>
            <a:r>
              <a:rPr lang="en-US" dirty="0"/>
              <a:t>Max T-O: 9,339kg (20,589lb) [clean]</a:t>
            </a:r>
          </a:p>
          <a:p>
            <a:pPr lvl="1"/>
            <a:r>
              <a:rPr lang="en-US" dirty="0"/>
              <a:t>Max T-O 12,383kg (27,300lb) [with external stores]</a:t>
            </a:r>
          </a:p>
          <a:p>
            <a:r>
              <a:rPr lang="en-US" dirty="0"/>
              <a:t>Thrust:</a:t>
            </a:r>
          </a:p>
          <a:p>
            <a:pPr lvl="1"/>
            <a:r>
              <a:rPr lang="en-US" dirty="0"/>
              <a:t>17,700lb (with afterburner)</a:t>
            </a:r>
          </a:p>
          <a:p>
            <a:pPr lvl="1"/>
            <a:r>
              <a:rPr lang="en-US" dirty="0"/>
              <a:t>11,950lb (no afterburner)</a:t>
            </a:r>
          </a:p>
          <a:p>
            <a:r>
              <a:rPr lang="en-US" dirty="0"/>
              <a:t>Max operating speed:</a:t>
            </a:r>
          </a:p>
          <a:p>
            <a:pPr lvl="1"/>
            <a:r>
              <a:rPr lang="en-US" dirty="0"/>
              <a:t>815 kt (1,509 km/h; 938 mph)</a:t>
            </a:r>
          </a:p>
          <a:p>
            <a:r>
              <a:rPr lang="en-US" dirty="0"/>
              <a:t>Service ceiling: </a:t>
            </a:r>
          </a:p>
          <a:p>
            <a:pPr lvl="1"/>
            <a:r>
              <a:rPr lang="en-US" dirty="0"/>
              <a:t>14,935 m (49,000 ft)</a:t>
            </a:r>
          </a:p>
          <a:p>
            <a:r>
              <a:rPr lang="en-US" dirty="0"/>
              <a:t>Assumptions at max speed point</a:t>
            </a:r>
          </a:p>
          <a:p>
            <a:pPr lvl="1"/>
            <a:r>
              <a:rPr lang="en-US" dirty="0"/>
              <a:t>30,000ft</a:t>
            </a:r>
          </a:p>
          <a:p>
            <a:pPr lvl="1"/>
            <a:r>
              <a:rPr lang="en-US" dirty="0"/>
              <a:t>Clean configuration 17,437lb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3C3D3-EE60-5197-30CD-14A84233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AEADD3-E584-B481-0BFB-3A73AA6369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585" y="1009650"/>
            <a:ext cx="4198815" cy="25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5DDE04-F182-ED18-74D7-F98435CF2C19}"/>
              </a:ext>
            </a:extLst>
          </p:cNvPr>
          <p:cNvSpPr txBox="1"/>
          <p:nvPr/>
        </p:nvSpPr>
        <p:spPr>
          <a:xfrm>
            <a:off x="7383585" y="3590365"/>
            <a:ext cx="4198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Photo by ROKAF (2011)</a:t>
            </a:r>
          </a:p>
          <a:p>
            <a:r>
              <a:rPr lang="en-US" sz="900" dirty="0">
                <a:hlinkClick r:id="rId5"/>
              </a:rPr>
              <a:t>https://en.m.wikipedia.org/wiki/File:TA-50-_Group_Display_in_ROKAF_Airbase.jpg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F322E4-DA5F-4325-FF4B-FA31A7252592}"/>
              </a:ext>
            </a:extLst>
          </p:cNvPr>
          <p:cNvSpPr/>
          <p:nvPr/>
        </p:nvSpPr>
        <p:spPr>
          <a:xfrm>
            <a:off x="8111030" y="3963586"/>
            <a:ext cx="3122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u="sng" dirty="0">
                <a:hlinkClick r:id="rId6"/>
              </a:rPr>
              <a:t>Deed - Attribution 2.0 Generic - Creative Commons</a:t>
            </a:r>
            <a:endParaRPr lang="en-US" sz="1100" b="0" u="sng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C777109-6840-2BA0-5CAB-72C6E9CED518}"/>
              </a:ext>
            </a:extLst>
          </p:cNvPr>
          <p:cNvSpPr>
            <a:spLocks noGrp="1"/>
          </p:cNvSpPr>
          <p:nvPr>
            <p:ph type="ftr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 Company - Approved for Public Disclosure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EF2D402-94D6-338A-1982-0EF77A0AAB23}"/>
              </a:ext>
            </a:extLst>
          </p:cNvPr>
          <p:cNvSpPr txBox="1">
            <a:spLocks/>
          </p:cNvSpPr>
          <p:nvPr/>
        </p:nvSpPr>
        <p:spPr>
          <a:xfrm>
            <a:off x="3657600" y="6400800"/>
            <a:ext cx="487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333399"/>
                </a:solidFill>
                <a:latin typeface="+mj-lt"/>
                <a:cs typeface="DIN-Light"/>
              </a:rPr>
              <a:t>TFAWS 2025 - August 4-7, 2025</a:t>
            </a:r>
            <a:endParaRPr lang="en-US" sz="1200" b="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2C69FAB-7B91-12DC-F6F0-B5C8A81440AB}"/>
              </a:ext>
            </a:extLst>
          </p:cNvPr>
          <p:cNvSpPr txBox="1">
            <a:spLocks/>
          </p:cNvSpPr>
          <p:nvPr/>
        </p:nvSpPr>
        <p:spPr bwMode="auto">
          <a:xfrm>
            <a:off x="6311348" y="4366879"/>
            <a:ext cx="5635485" cy="1815882"/>
          </a:xfrm>
          <a:prstGeom prst="rect">
            <a:avLst/>
          </a:prstGeom>
          <a:noFill/>
          <a:ln w="38100">
            <a:solidFill>
              <a:srgbClr val="0060B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kern="0" dirty="0">
                <a:solidFill>
                  <a:srgbClr val="0060BC"/>
                </a:solidFill>
              </a:rPr>
              <a:t>Clean zero lift drag coefficient C</a:t>
            </a:r>
            <a:r>
              <a:rPr lang="en-US" sz="2000" b="0" kern="0" baseline="-25000" dirty="0">
                <a:solidFill>
                  <a:srgbClr val="0060BC"/>
                </a:solidFill>
              </a:rPr>
              <a:t>D0</a:t>
            </a:r>
            <a:r>
              <a:rPr lang="en-US" sz="2000" b="0" kern="0" dirty="0">
                <a:solidFill>
                  <a:srgbClr val="0060BC"/>
                </a:solidFill>
              </a:rPr>
              <a:t>= 0.030</a:t>
            </a:r>
          </a:p>
          <a:p>
            <a:pPr lvl="1"/>
            <a:r>
              <a:rPr lang="en-US" sz="2000" b="0" kern="0" dirty="0">
                <a:solidFill>
                  <a:srgbClr val="0060BC"/>
                </a:solidFill>
              </a:rPr>
              <a:t>Increased to 0.045 to account for 5 hard points with </a:t>
            </a:r>
            <a:r>
              <a:rPr lang="en-US" sz="2000" b="0" kern="0" dirty="0">
                <a:solidFill>
                  <a:srgbClr val="0060BC"/>
                </a:solidFill>
                <a:sym typeface="Symbol" panose="05050102010706020507" pitchFamily="18" charset="2"/>
              </a:rPr>
              <a:t></a:t>
            </a:r>
            <a:r>
              <a:rPr lang="en-US" sz="2000" b="0" kern="0" dirty="0">
                <a:solidFill>
                  <a:srgbClr val="0060BC"/>
                </a:solidFill>
              </a:rPr>
              <a:t>C</a:t>
            </a:r>
            <a:r>
              <a:rPr lang="en-US" sz="2000" b="0" kern="0" baseline="-25000" dirty="0">
                <a:solidFill>
                  <a:srgbClr val="0060BC"/>
                </a:solidFill>
              </a:rPr>
              <a:t>D0</a:t>
            </a:r>
            <a:r>
              <a:rPr lang="en-US" sz="2000" b="0" kern="0" dirty="0">
                <a:solidFill>
                  <a:srgbClr val="0060BC"/>
                </a:solidFill>
              </a:rPr>
              <a:t>=0.003 each</a:t>
            </a:r>
            <a:endParaRPr lang="en-US" sz="2000" b="0" kern="0" baseline="-25000" dirty="0">
              <a:solidFill>
                <a:srgbClr val="0060BC"/>
              </a:solidFill>
            </a:endParaRPr>
          </a:p>
          <a:p>
            <a:r>
              <a:rPr lang="en-US" sz="2000" b="0" kern="0" dirty="0">
                <a:solidFill>
                  <a:srgbClr val="0060BC"/>
                </a:solidFill>
              </a:rPr>
              <a:t>Induced drag coefficient K=0.0208</a:t>
            </a:r>
          </a:p>
          <a:p>
            <a:r>
              <a:rPr lang="en-US" sz="2000" b="0" kern="0" dirty="0">
                <a:solidFill>
                  <a:srgbClr val="0060BC"/>
                </a:solidFill>
              </a:rPr>
              <a:t>Calculated envelope for 20,793lb</a:t>
            </a:r>
          </a:p>
        </p:txBody>
      </p:sp>
    </p:spTree>
    <p:extLst>
      <p:ext uri="{BB962C8B-B14F-4D97-AF65-F5344CB8AC3E}">
        <p14:creationId xmlns:p14="http://schemas.microsoft.com/office/powerpoint/2010/main" val="36070316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Company - Approved for Public Disclosure"/>
  <p:tag name="BJHEADERFOOTERTEXTMARKING" val="Raytheon Company - Approved for Public Disclosure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>
  <element uid="0ee4316e-f6de-4b36-9133-369b295502aa" value=""/>
  <element uid="bba94c65-ac3d-4f34-b2e1-8de11ef6f01c" value=""/>
  <element uid="5a7c1d3c-72ce-436f-8e0f-5a13b827e20e" value=""/>
  <element uid="bc2b7c01-6db1-4e7d-88d1-fc61674f86fd" value=""/>
  <element uid="92e993a3-af32-4afb-aa19-3a49cdb82c7a" value=""/>
</sisl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349bec-f6d6-4581-a243-30eb8b4d9727">
      <Terms xmlns="http://schemas.microsoft.com/office/infopath/2007/PartnerControls"/>
    </lcf76f155ced4ddcb4097134ff3c332f>
    <TaxCatchAll xmlns="f1c8cde4-8972-4c28-8907-b1a5623db7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4DBCF558E974F8F6042B85F27F550" ma:contentTypeVersion="13" ma:contentTypeDescription="Create a new document." ma:contentTypeScope="" ma:versionID="7b74fb5f3375dd4fc092dbfc1fb88b89">
  <xsd:schema xmlns:xsd="http://www.w3.org/2001/XMLSchema" xmlns:xs="http://www.w3.org/2001/XMLSchema" xmlns:p="http://schemas.microsoft.com/office/2006/metadata/properties" xmlns:ns2="49349bec-f6d6-4581-a243-30eb8b4d9727" xmlns:ns3="f1c8cde4-8972-4c28-8907-b1a5623db717" targetNamespace="http://schemas.microsoft.com/office/2006/metadata/properties" ma:root="true" ma:fieldsID="9682bcb3a656ed21ee82cdfd8496da3d" ns2:_="" ns3:_="">
    <xsd:import namespace="49349bec-f6d6-4581-a243-30eb8b4d9727"/>
    <xsd:import namespace="f1c8cde4-8972-4c28-8907-b1a5623db7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49bec-f6d6-4581-a243-30eb8b4d9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8cde4-8972-4c28-8907-b1a5623db7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bc1034-8d74-4b17-a399-7b30c8a07dcb}" ma:internalName="TaxCatchAll" ma:showField="CatchAllData" ma:web="f1c8cde4-8972-4c28-8907-b1a5623db7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j48ZWxlbWVudCB1aWQ9IjBlZTQzMTZlLWY2ZGUtNGIzNi05MTMzLTM2OWIyOTU1MDJhYSIgdmFsdWU9IiIgeG1sbnM9Imh0dHA6Ly93d3cuYm9sZG9uamFtZXMuY29tLzIwMDgvMDEvc2llL2ludGVybmFsL2xhYmVsIiAvPjxlbGVtZW50IHVpZD0iYmJhOTRjNjUtYWMzZC00ZjM0LWIyZTEtOGRlMTFlZjZmMDFjIiB2YWx1ZT0iIiB4bWxucz0iaHR0cDovL3d3dy5ib2xkb25qYW1lcy5jb20vMjAwOC8wMS9zaWUvaW50ZXJuYWwvbGFiZWwiIC8+PGVsZW1lbnQgdWlkPSI1YTdjMWQzYy03MmNlLTQzNmYtOGUwZi01YTEzYjgyN2UyMGU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+PC9zaXNsPjxVc2VyTmFtZT5BRFhVXEUyMTEzNzg5NzwvVXNlck5hbWU+PERhdGVUaW1lPjcvMjEvMjAyNSA3OjAyOjE2IFBNPC9EYXRlVGltZT48TGFiZWxTdHJpbmc+RXhwb3J0IENvbnRyb2wgQ291bnRyeTogVVMgIHwgQXBwcm92ZWQgZm9yIFB1YmxpYyBEaXNjbG9zdXJlIHwgUmF5dGhlb24gQ29tcGFueSB8IE90aGVyIEluZm9ybWF0aW9uIChOb3QgUmVxdWlyaW5nIGFuIEV4cG9ydCBDb250cm9sIE1hcmtpbmcpIHwgTm8gdmlzdWFsIG1hcmtpbmcgYXBwbGllZCBieSB0aGUgdG9vbDwvTGFiZWxTdHJpbmc+PC9pdGVtPjwvbGFiZWxIaXN0b3J5Pg==</Value>
</WrappedLabelHistory>
</file>

<file path=customXml/itemProps1.xml><?xml version="1.0" encoding="utf-8"?>
<ds:datastoreItem xmlns:ds="http://schemas.openxmlformats.org/officeDocument/2006/customXml" ds:itemID="{2FC6AF05-DFE2-4DF6-9B1B-5B6563EC4A2C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A475F7E1-25EC-49AD-AD10-E5DBBDD78C4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1c8cde4-8972-4c28-8907-b1a5623db717"/>
    <ds:schemaRef ds:uri="http://purl.org/dc/elements/1.1/"/>
    <ds:schemaRef ds:uri="http://schemas.microsoft.com/office/2006/metadata/properties"/>
    <ds:schemaRef ds:uri="49349bec-f6d6-4581-a243-30eb8b4d972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894325-1500-46CD-AACB-D910819C9C55}">
  <ds:schemaRefs>
    <ds:schemaRef ds:uri="49349bec-f6d6-4581-a243-30eb8b4d9727"/>
    <ds:schemaRef ds:uri="f1c8cde4-8972-4c28-8907-b1a5623db7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50EE01D-0DF0-4B84-BAAE-00045B9483F6}">
  <ds:schemaRefs>
    <ds:schemaRef ds:uri="http://www.w3.org/2001/XMLSchema"/>
    <ds:schemaRef ds:uri="http://www.boldonjames.com/2016/02/Classifier/internal/wrappedLabelHistory"/>
  </ds:schemaRefs>
</ds:datastoreItem>
</file>

<file path=docMetadata/LabelInfo.xml><?xml version="1.0" encoding="utf-8"?>
<clbl:labelList xmlns:clbl="http://schemas.microsoft.com/office/2020/mipLabelMetadata">
  <clbl:label id="{4447dd6a-a4a1-440b-a6a3-9124ef1ee017}" enabled="1" method="Privileged" siteId="{7a18110d-ef9b-4274-acef-e62ab0fe28e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3954</Words>
  <Application>Microsoft Office PowerPoint</Application>
  <PresentationFormat>Widescreen</PresentationFormat>
  <Paragraphs>634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Aptos</vt:lpstr>
      <vt:lpstr>Arial</vt:lpstr>
      <vt:lpstr>Calibri</vt:lpstr>
      <vt:lpstr>Cambria Math</vt:lpstr>
      <vt:lpstr>DIN-Light</vt:lpstr>
      <vt:lpstr>Oswald</vt:lpstr>
      <vt:lpstr>Symbol</vt:lpstr>
      <vt:lpstr>Times</vt:lpstr>
      <vt:lpstr>Blank</vt:lpstr>
      <vt:lpstr>Preliminary Thermal Design of Airborne EO/IR Pods and Bays Based on CONOPS and Flight Envelope TFAWS25-ID-03-04</vt:lpstr>
      <vt:lpstr>Summary</vt:lpstr>
      <vt:lpstr>Current State: Fast Jet Electronics Pods</vt:lpstr>
      <vt:lpstr>EO / IR Imaging Systems</vt:lpstr>
      <vt:lpstr>Future State Platforms</vt:lpstr>
      <vt:lpstr>Bay Internal Temperature Limit - Typical</vt:lpstr>
      <vt:lpstr>Typical External Thermal Environments</vt:lpstr>
      <vt:lpstr>Flight Mechanics / Envelope - determine</vt:lpstr>
      <vt:lpstr>Flight Mechanics / Envelope: TA-50 Light Attack Aircraft </vt:lpstr>
      <vt:lpstr>Estimated Thermal Flight Envelope – Ram Air Cooling</vt:lpstr>
      <vt:lpstr>Schematic of Sensor Bay – Network Thermal Model</vt:lpstr>
      <vt:lpstr>Heat Transfer by Convection (Internal to Bay) </vt:lpstr>
      <vt:lpstr>Estimated Thermal Flight Envelope – No ECS</vt:lpstr>
      <vt:lpstr>Estimated Thermal Flight Envelope – With ECS</vt:lpstr>
      <vt:lpstr>Sensor Bay Heat Transfer – Insulated / Non-insulated</vt:lpstr>
      <vt:lpstr>Sensor Bay Sensor Bay Heat Transfer – Comments (1/2)</vt:lpstr>
      <vt:lpstr>Sensor Bay Sensor Bay Heat Transfer – Comments (2/2)</vt:lpstr>
      <vt:lpstr>Conclusions</vt:lpstr>
      <vt:lpstr>Reference Slides</vt:lpstr>
      <vt:lpstr>Typical Thermal Ratings for Equipment</vt:lpstr>
      <vt:lpstr>Bay Internal Temperature Limit (Typical)</vt:lpstr>
      <vt:lpstr>Cooling Modes –the design space</vt:lpstr>
      <vt:lpstr>Check Results for Aerodynamic Parameters</vt:lpstr>
      <vt:lpstr>Relevant Material Properties for ROM Model</vt:lpstr>
      <vt:lpstr>Fundamental Modes of Heat transfer</vt:lpstr>
      <vt:lpstr>Thermal Networks</vt:lpstr>
      <vt:lpstr>Ram Air Cooling - Comments</vt:lpstr>
      <vt:lpstr>Cooling (and Heating) a Sensor Bay – Assumptions (1/2)</vt:lpstr>
      <vt:lpstr>Cooling (and Heating) a Sensor Bay – Assumptions (2/2)</vt:lpstr>
      <vt:lpstr>Sensor Bay Heat Transfer – Internal Flow Rate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subject>rtnipcontrolcode:public|rtnipcontrolcodevm:rpogc035|rtnexportcontrolcountry:usa|rtnexportcontrolcode:otherinfo|rtnexportcontrolcodevm:nousecvm</dc:subject>
  <dc:creator>Tom Squire</dc:creator>
  <cp:lastModifiedBy>Whittum, Mark L (USA)</cp:lastModifiedBy>
  <cp:revision>25</cp:revision>
  <cp:lastPrinted>2025-07-24T14:07:21Z</cp:lastPrinted>
  <dcterms:created xsi:type="dcterms:W3CDTF">2001-11-21T21:59:03Z</dcterms:created>
  <dcterms:modified xsi:type="dcterms:W3CDTF">2025-08-04T14:20:05Z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0x0101001654DBCF558E974F8F6042B85F27F550</vt:lpwstr>
  </property>
  <property fmtid="{D5CDD505-2E9C-101B-9397-08002B2CF9AE}" pid="3" name="MediaServiceImageTags">
    <vt:lpwstr/>
  </property>
  <property fmtid="{D5CDD505-2E9C-101B-9397-08002B2CF9AE}" pid="4" name="TitusGUID">
    <vt:lpwstr>41991f59-d58b-4b47-b5c3-3c07c0c7d029</vt:lpwstr>
  </property>
  <property fmtid="{D5CDD505-2E9C-101B-9397-08002B2CF9AE}" pid="5" name="docIndexRef">
    <vt:lpwstr>a919c4c8-1935-4ae3-8064-880a952a9c7d</vt:lpwstr>
  </property>
  <property fmtid="{D5CDD505-2E9C-101B-9397-08002B2CF9AE}" pid="6" name="bjClsUserRVM">
    <vt:lpwstr>[]</vt:lpwstr>
  </property>
  <property fmtid="{D5CDD505-2E9C-101B-9397-08002B2CF9AE}" pid="7" name="bjSaver">
    <vt:lpwstr>7vtaweffyJg9rpD68SeyqtfQ4kYDAQ1P</vt:lpwstr>
  </property>
  <property fmtid="{D5CDD505-2E9C-101B-9397-08002B2CF9AE}" pid="8" name="bjDocumentLabelXML">
    <vt:lpwstr>&lt;?xml version="1.0" encoding="us-ascii"?&gt;&lt;sisl xmlns:xsi="http://www.w3.org/2001/XMLSchema-instance" xmlns:xsd="http://www.w3.org/2001/XMLSchema" sislVersion="0" policy="cde53ac1-bf5f-4aae-9cf1-07509e23a4b0" origin="userSelected" xmlns="http://www.boldonj</vt:lpwstr>
  </property>
  <property fmtid="{D5CDD505-2E9C-101B-9397-08002B2CF9AE}" pid="9" name="bjDocumentLabelXML-0">
    <vt:lpwstr>ames.com/2008/01/sie/internal/label"&gt;&lt;element uid="0ee4316e-f6de-4b36-9133-369b295502aa" value="" /&gt;&lt;element uid="bba94c65-ac3d-4f34-b2e1-8de11ef6f01c" value="" /&gt;&lt;element uid="5a7c1d3c-72ce-436f-8e0f-5a13b827e20e" value="" /&gt;&lt;element uid="bc2b7c01-6db1-4</vt:lpwstr>
  </property>
  <property fmtid="{D5CDD505-2E9C-101B-9397-08002B2CF9AE}" pid="10" name="bjDocumentLabelXML-1">
    <vt:lpwstr>e7d-88d1-fc61674f86fd" value="" /&gt;&lt;element uid="92e993a3-af32-4afb-aa19-3a49cdb82c7a" value="" /&gt;&lt;/sisl&gt;</vt:lpwstr>
  </property>
  <property fmtid="{D5CDD505-2E9C-101B-9397-08002B2CF9AE}" pid="11" name="bjDocumentSecurityLabel">
    <vt:lpwstr>Export Control Country: US  | Approved for Public Disclosure | Raytheon Company | Other Information (Not Requiring an Export Control Marking) | No visual marking applied by the tool</vt:lpwstr>
  </property>
  <property fmtid="{D5CDD505-2E9C-101B-9397-08002B2CF9AE}" pid="12" name="rtnipcontrolcodevm">
    <vt:lpwstr>rpogc035</vt:lpwstr>
  </property>
  <property fmtid="{D5CDD505-2E9C-101B-9397-08002B2CF9AE}" pid="13" name="rtnipcontrolcode">
    <vt:lpwstr>public</vt:lpwstr>
  </property>
  <property fmtid="{D5CDD505-2E9C-101B-9397-08002B2CF9AE}" pid="14" name="rtnexportcontrolcode">
    <vt:lpwstr>otherinfo</vt:lpwstr>
  </property>
  <property fmtid="{D5CDD505-2E9C-101B-9397-08002B2CF9AE}" pid="15" name="rtnexportcontrolcountry">
    <vt:lpwstr>usa</vt:lpwstr>
  </property>
  <property fmtid="{D5CDD505-2E9C-101B-9397-08002B2CF9AE}" pid="16" name="rtnexportcontrolcodevm">
    <vt:lpwstr>nousecvm</vt:lpwstr>
  </property>
  <property fmtid="{D5CDD505-2E9C-101B-9397-08002B2CF9AE}" pid="17" name="bjSlideMasterFooterText">
    <vt:lpwstr>Raytheon Company - Approved for Public Disclosure</vt:lpwstr>
  </property>
  <property fmtid="{D5CDD505-2E9C-101B-9397-08002B2CF9AE}" pid="18" name="bjLabelHistoryID">
    <vt:lpwstr>{C50EE01D-0DF0-4B84-BAAE-00045B9483F6}</vt:lpwstr>
  </property>
</Properties>
</file>