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8" r:id="rId5"/>
    <p:sldId id="275" r:id="rId6"/>
    <p:sldId id="279" r:id="rId7"/>
    <p:sldId id="280" r:id="rId8"/>
    <p:sldId id="281" r:id="rId9"/>
    <p:sldId id="282" r:id="rId10"/>
    <p:sldId id="265" r:id="rId11"/>
    <p:sldId id="260" r:id="rId12"/>
    <p:sldId id="259" r:id="rId13"/>
    <p:sldId id="269" r:id="rId14"/>
    <p:sldId id="271" r:id="rId15"/>
    <p:sldId id="263" r:id="rId16"/>
    <p:sldId id="268" r:id="rId17"/>
    <p:sldId id="262" r:id="rId18"/>
    <p:sldId id="261" r:id="rId19"/>
  </p:sldIdLst>
  <p:sldSz cx="12192000" cy="6858000"/>
  <p:notesSz cx="7302500" cy="95885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5442B4-804C-ADFD-F768-582B66B435CD}" name="Gilligan, Ryan P. (GRC-LTF0)" initials="G(" userId="S::rgilliga@ndc.nasa.gov::fa511eb3-9f8d-4fa1-b2cd-89a5c1c047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05"/>
    <a:srgbClr val="0060BC"/>
    <a:srgbClr val="FF4605"/>
    <a:srgbClr val="333399"/>
    <a:srgbClr val="2B2B82"/>
    <a:srgbClr val="B0B3F6"/>
    <a:srgbClr val="5F5F5F"/>
    <a:srgbClr val="DDDDDD"/>
    <a:srgbClr val="777777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60B48A-9154-4F8E-87E4-9B0F2CF519FB}" v="17" dt="2025-07-30T22:12:49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orient="horz" pos="2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ral Junior, Derli" userId="5742b9cb-5bbb-4ef1-8fac-c214120612e4" providerId="ADAL" clId="{F560B48A-9154-4F8E-87E4-9B0F2CF519FB}"/>
    <pc:docChg chg="undo custSel addSld delSld modSld">
      <pc:chgData name="Amaral Junior, Derli" userId="5742b9cb-5bbb-4ef1-8fac-c214120612e4" providerId="ADAL" clId="{F560B48A-9154-4F8E-87E4-9B0F2CF519FB}" dt="2025-07-30T22:12:54.265" v="172" actId="478"/>
      <pc:docMkLst>
        <pc:docMk/>
      </pc:docMkLst>
      <pc:sldChg chg="addSp delSp modSp add mod">
        <pc:chgData name="Amaral Junior, Derli" userId="5742b9cb-5bbb-4ef1-8fac-c214120612e4" providerId="ADAL" clId="{F560B48A-9154-4F8E-87E4-9B0F2CF519FB}" dt="2025-07-30T22:12:36.822" v="168"/>
        <pc:sldMkLst>
          <pc:docMk/>
          <pc:sldMk cId="11073993" sldId="259"/>
        </pc:sldMkLst>
        <pc:spChg chg="add mod">
          <ac:chgData name="Amaral Junior, Derli" userId="5742b9cb-5bbb-4ef1-8fac-c214120612e4" providerId="ADAL" clId="{F560B48A-9154-4F8E-87E4-9B0F2CF519FB}" dt="2025-07-30T22:12:36.822" v="168"/>
          <ac:spMkLst>
            <pc:docMk/>
            <pc:sldMk cId="11073993" sldId="259"/>
            <ac:spMk id="2" creationId="{39EF6B06-96A6-44BF-4CC9-C2F651BD33C9}"/>
          </ac:spMkLst>
        </pc:spChg>
        <pc:spChg chg="del mod">
          <ac:chgData name="Amaral Junior, Derli" userId="5742b9cb-5bbb-4ef1-8fac-c214120612e4" providerId="ADAL" clId="{F560B48A-9154-4F8E-87E4-9B0F2CF519FB}" dt="2025-07-30T22:12:35.561" v="167" actId="478"/>
          <ac:spMkLst>
            <pc:docMk/>
            <pc:sldMk cId="11073993" sldId="259"/>
            <ac:spMk id="9" creationId="{00000000-0000-0000-0000-000000000000}"/>
          </ac:spMkLst>
        </pc:spChg>
        <pc:spChg chg="del">
          <ac:chgData name="Amaral Junior, Derli" userId="5742b9cb-5bbb-4ef1-8fac-c214120612e4" providerId="ADAL" clId="{F560B48A-9154-4F8E-87E4-9B0F2CF519FB}" dt="2025-07-30T22:10:12.830" v="135" actId="478"/>
          <ac:spMkLst>
            <pc:docMk/>
            <pc:sldMk cId="11073993" sldId="259"/>
            <ac:spMk id="1029" creationId="{00000000-0000-0000-0000-000000000000}"/>
          </ac:spMkLst>
        </pc:spChg>
        <pc:picChg chg="del">
          <ac:chgData name="Amaral Junior, Derli" userId="5742b9cb-5bbb-4ef1-8fac-c214120612e4" providerId="ADAL" clId="{F560B48A-9154-4F8E-87E4-9B0F2CF519FB}" dt="2025-07-30T22:10:11.032" v="134" actId="478"/>
          <ac:picMkLst>
            <pc:docMk/>
            <pc:sldMk cId="11073993" sldId="259"/>
            <ac:picMk id="1027" creationId="{00000000-0000-0000-0000-000000000000}"/>
          </ac:picMkLst>
        </pc:picChg>
      </pc:sldChg>
      <pc:sldChg chg="addSp delSp modSp add mod">
        <pc:chgData name="Amaral Junior, Derli" userId="5742b9cb-5bbb-4ef1-8fac-c214120612e4" providerId="ADAL" clId="{F560B48A-9154-4F8E-87E4-9B0F2CF519FB}" dt="2025-07-30T22:12:51.421" v="171" actId="478"/>
        <pc:sldMkLst>
          <pc:docMk/>
          <pc:sldMk cId="3985123071" sldId="260"/>
        </pc:sldMkLst>
        <pc:spChg chg="add mod">
          <ac:chgData name="Amaral Junior, Derli" userId="5742b9cb-5bbb-4ef1-8fac-c214120612e4" providerId="ADAL" clId="{F560B48A-9154-4F8E-87E4-9B0F2CF519FB}" dt="2025-07-30T22:12:49.146" v="170"/>
          <ac:spMkLst>
            <pc:docMk/>
            <pc:sldMk cId="3985123071" sldId="260"/>
            <ac:spMk id="3" creationId="{DBAE4A64-D513-7424-DA8B-D3040F65D5AB}"/>
          </ac:spMkLst>
        </pc:spChg>
        <pc:spChg chg="del">
          <ac:chgData name="Amaral Junior, Derli" userId="5742b9cb-5bbb-4ef1-8fac-c214120612e4" providerId="ADAL" clId="{F560B48A-9154-4F8E-87E4-9B0F2CF519FB}" dt="2025-07-30T22:12:51.421" v="171" actId="478"/>
          <ac:spMkLst>
            <pc:docMk/>
            <pc:sldMk cId="3985123071" sldId="260"/>
            <ac:spMk id="17" creationId="{00000000-0000-0000-0000-000000000000}"/>
          </ac:spMkLst>
        </pc:spChg>
        <pc:spChg chg="del">
          <ac:chgData name="Amaral Junior, Derli" userId="5742b9cb-5bbb-4ef1-8fac-c214120612e4" providerId="ADAL" clId="{F560B48A-9154-4F8E-87E4-9B0F2CF519FB}" dt="2025-07-30T22:10:17.625" v="137" actId="478"/>
          <ac:spMkLst>
            <pc:docMk/>
            <pc:sldMk cId="3985123071" sldId="260"/>
            <ac:spMk id="1029" creationId="{00000000-0000-0000-0000-000000000000}"/>
          </ac:spMkLst>
        </pc:spChg>
        <pc:picChg chg="del">
          <ac:chgData name="Amaral Junior, Derli" userId="5742b9cb-5bbb-4ef1-8fac-c214120612e4" providerId="ADAL" clId="{F560B48A-9154-4F8E-87E4-9B0F2CF519FB}" dt="2025-07-30T22:10:16.106" v="136" actId="478"/>
          <ac:picMkLst>
            <pc:docMk/>
            <pc:sldMk cId="3985123071" sldId="260"/>
            <ac:picMk id="1027" creationId="{00000000-0000-0000-0000-000000000000}"/>
          </ac:picMkLst>
        </pc:picChg>
      </pc:sldChg>
      <pc:sldChg chg="addSp delSp modSp add mod">
        <pc:chgData name="Amaral Junior, Derli" userId="5742b9cb-5bbb-4ef1-8fac-c214120612e4" providerId="ADAL" clId="{F560B48A-9154-4F8E-87E4-9B0F2CF519FB}" dt="2025-07-30T22:12:18.375" v="160"/>
        <pc:sldMkLst>
          <pc:docMk/>
          <pc:sldMk cId="1370333647" sldId="261"/>
        </pc:sldMkLst>
        <pc:spChg chg="add mod">
          <ac:chgData name="Amaral Junior, Derli" userId="5742b9cb-5bbb-4ef1-8fac-c214120612e4" providerId="ADAL" clId="{F560B48A-9154-4F8E-87E4-9B0F2CF519FB}" dt="2025-07-30T22:12:18.375" v="160"/>
          <ac:spMkLst>
            <pc:docMk/>
            <pc:sldMk cId="1370333647" sldId="261"/>
            <ac:spMk id="2" creationId="{E118D6F3-3F92-4D68-2767-E9CD40DA2D5A}"/>
          </ac:spMkLst>
        </pc:spChg>
        <pc:spChg chg="mod">
          <ac:chgData name="Amaral Junior, Derli" userId="5742b9cb-5bbb-4ef1-8fac-c214120612e4" providerId="ADAL" clId="{F560B48A-9154-4F8E-87E4-9B0F2CF519FB}" dt="2025-07-30T22:11:02.958" v="147" actId="14100"/>
          <ac:spMkLst>
            <pc:docMk/>
            <pc:sldMk cId="1370333647" sldId="261"/>
            <ac:spMk id="4" creationId="{00000000-0000-0000-0000-000000000000}"/>
          </ac:spMkLst>
        </pc:spChg>
        <pc:spChg chg="mod">
          <ac:chgData name="Amaral Junior, Derli" userId="5742b9cb-5bbb-4ef1-8fac-c214120612e4" providerId="ADAL" clId="{F560B48A-9154-4F8E-87E4-9B0F2CF519FB}" dt="2025-07-30T22:10:57.870" v="146" actId="1076"/>
          <ac:spMkLst>
            <pc:docMk/>
            <pc:sldMk cId="1370333647" sldId="261"/>
            <ac:spMk id="8" creationId="{D1DF76C2-CA55-4287-8208-00375EA04995}"/>
          </ac:spMkLst>
        </pc:spChg>
        <pc:spChg chg="del">
          <ac:chgData name="Amaral Junior, Derli" userId="5742b9cb-5bbb-4ef1-8fac-c214120612e4" providerId="ADAL" clId="{F560B48A-9154-4F8E-87E4-9B0F2CF519FB}" dt="2025-07-30T22:10:44.010" v="145" actId="478"/>
          <ac:spMkLst>
            <pc:docMk/>
            <pc:sldMk cId="1370333647" sldId="261"/>
            <ac:spMk id="1029" creationId="{00000000-0000-0000-0000-000000000000}"/>
          </ac:spMkLst>
        </pc:spChg>
        <pc:picChg chg="del">
          <ac:chgData name="Amaral Junior, Derli" userId="5742b9cb-5bbb-4ef1-8fac-c214120612e4" providerId="ADAL" clId="{F560B48A-9154-4F8E-87E4-9B0F2CF519FB}" dt="2025-07-30T22:10:42.436" v="144" actId="478"/>
          <ac:picMkLst>
            <pc:docMk/>
            <pc:sldMk cId="1370333647" sldId="261"/>
            <ac:picMk id="1027" creationId="{00000000-0000-0000-0000-000000000000}"/>
          </ac:picMkLst>
        </pc:picChg>
      </pc:sldChg>
      <pc:sldChg chg="addSp delSp modSp add mod">
        <pc:chgData name="Amaral Junior, Derli" userId="5742b9cb-5bbb-4ef1-8fac-c214120612e4" providerId="ADAL" clId="{F560B48A-9154-4F8E-87E4-9B0F2CF519FB}" dt="2025-07-30T22:12:17.160" v="159"/>
        <pc:sldMkLst>
          <pc:docMk/>
          <pc:sldMk cId="1980242316" sldId="262"/>
        </pc:sldMkLst>
        <pc:spChg chg="add mod">
          <ac:chgData name="Amaral Junior, Derli" userId="5742b9cb-5bbb-4ef1-8fac-c214120612e4" providerId="ADAL" clId="{F560B48A-9154-4F8E-87E4-9B0F2CF519FB}" dt="2025-07-30T22:12:17.160" v="159"/>
          <ac:spMkLst>
            <pc:docMk/>
            <pc:sldMk cId="1980242316" sldId="262"/>
            <ac:spMk id="4" creationId="{48E854F3-2F90-28FB-EB05-7F249DC33605}"/>
          </ac:spMkLst>
        </pc:spChg>
        <pc:spChg chg="del">
          <ac:chgData name="Amaral Junior, Derli" userId="5742b9cb-5bbb-4ef1-8fac-c214120612e4" providerId="ADAL" clId="{F560B48A-9154-4F8E-87E4-9B0F2CF519FB}" dt="2025-07-30T22:10:40.456" v="143" actId="478"/>
          <ac:spMkLst>
            <pc:docMk/>
            <pc:sldMk cId="1980242316" sldId="262"/>
            <ac:spMk id="1029" creationId="{00000000-0000-0000-0000-000000000000}"/>
          </ac:spMkLst>
        </pc:spChg>
        <pc:picChg chg="del">
          <ac:chgData name="Amaral Junior, Derli" userId="5742b9cb-5bbb-4ef1-8fac-c214120612e4" providerId="ADAL" clId="{F560B48A-9154-4F8E-87E4-9B0F2CF519FB}" dt="2025-07-30T22:10:38.602" v="142" actId="478"/>
          <ac:picMkLst>
            <pc:docMk/>
            <pc:sldMk cId="1980242316" sldId="262"/>
            <ac:picMk id="1027" creationId="{00000000-0000-0000-0000-000000000000}"/>
          </ac:picMkLst>
        </pc:picChg>
      </pc:sldChg>
      <pc:sldChg chg="addSp delSp modSp add mod">
        <pc:chgData name="Amaral Junior, Derli" userId="5742b9cb-5bbb-4ef1-8fac-c214120612e4" providerId="ADAL" clId="{F560B48A-9154-4F8E-87E4-9B0F2CF519FB}" dt="2025-07-30T22:12:21.211" v="161"/>
        <pc:sldMkLst>
          <pc:docMk/>
          <pc:sldMk cId="3679070579" sldId="263"/>
        </pc:sldMkLst>
        <pc:spChg chg="add mod">
          <ac:chgData name="Amaral Junior, Derli" userId="5742b9cb-5bbb-4ef1-8fac-c214120612e4" providerId="ADAL" clId="{F560B48A-9154-4F8E-87E4-9B0F2CF519FB}" dt="2025-07-30T22:12:21.211" v="161"/>
          <ac:spMkLst>
            <pc:docMk/>
            <pc:sldMk cId="3679070579" sldId="263"/>
            <ac:spMk id="2" creationId="{D60332AD-4B1A-1BAD-EB5F-576C29A6A94B}"/>
          </ac:spMkLst>
        </pc:spChg>
        <pc:spChg chg="del">
          <ac:chgData name="Amaral Junior, Derli" userId="5742b9cb-5bbb-4ef1-8fac-c214120612e4" providerId="ADAL" clId="{F560B48A-9154-4F8E-87E4-9B0F2CF519FB}" dt="2025-07-30T22:10:32.121" v="139" actId="478"/>
          <ac:spMkLst>
            <pc:docMk/>
            <pc:sldMk cId="3679070579" sldId="263"/>
            <ac:spMk id="1029" creationId="{00000000-0000-0000-0000-000000000000}"/>
          </ac:spMkLst>
        </pc:spChg>
        <pc:picChg chg="del">
          <ac:chgData name="Amaral Junior, Derli" userId="5742b9cb-5bbb-4ef1-8fac-c214120612e4" providerId="ADAL" clId="{F560B48A-9154-4F8E-87E4-9B0F2CF519FB}" dt="2025-07-30T22:10:30.472" v="138" actId="478"/>
          <ac:picMkLst>
            <pc:docMk/>
            <pc:sldMk cId="3679070579" sldId="263"/>
            <ac:picMk id="1027" creationId="{00000000-0000-0000-0000-000000000000}"/>
          </ac:picMkLst>
        </pc:picChg>
      </pc:sldChg>
      <pc:sldChg chg="addSp delSp modSp add mod">
        <pc:chgData name="Amaral Junior, Derli" userId="5742b9cb-5bbb-4ef1-8fac-c214120612e4" providerId="ADAL" clId="{F560B48A-9154-4F8E-87E4-9B0F2CF519FB}" dt="2025-07-30T22:12:54.265" v="172" actId="478"/>
        <pc:sldMkLst>
          <pc:docMk/>
          <pc:sldMk cId="378587014" sldId="265"/>
        </pc:sldMkLst>
        <pc:spChg chg="add mod">
          <ac:chgData name="Amaral Junior, Derli" userId="5742b9cb-5bbb-4ef1-8fac-c214120612e4" providerId="ADAL" clId="{F560B48A-9154-4F8E-87E4-9B0F2CF519FB}" dt="2025-07-30T22:12:45.910" v="169"/>
          <ac:spMkLst>
            <pc:docMk/>
            <pc:sldMk cId="378587014" sldId="265"/>
            <ac:spMk id="3" creationId="{EDA5FA17-387C-B788-32CC-E6ECC43F1BC2}"/>
          </ac:spMkLst>
        </pc:spChg>
        <pc:spChg chg="del">
          <ac:chgData name="Amaral Junior, Derli" userId="5742b9cb-5bbb-4ef1-8fac-c214120612e4" providerId="ADAL" clId="{F560B48A-9154-4F8E-87E4-9B0F2CF519FB}" dt="2025-07-30T22:12:54.265" v="172" actId="478"/>
          <ac:spMkLst>
            <pc:docMk/>
            <pc:sldMk cId="378587014" sldId="265"/>
            <ac:spMk id="19" creationId="{00000000-0000-0000-0000-000000000000}"/>
          </ac:spMkLst>
        </pc:spChg>
        <pc:spChg chg="del">
          <ac:chgData name="Amaral Junior, Derli" userId="5742b9cb-5bbb-4ef1-8fac-c214120612e4" providerId="ADAL" clId="{F560B48A-9154-4F8E-87E4-9B0F2CF519FB}" dt="2025-07-30T22:09:29.976" v="126" actId="478"/>
          <ac:spMkLst>
            <pc:docMk/>
            <pc:sldMk cId="378587014" sldId="265"/>
            <ac:spMk id="1029" creationId="{00000000-0000-0000-0000-000000000000}"/>
          </ac:spMkLst>
        </pc:spChg>
        <pc:picChg chg="del">
          <ac:chgData name="Amaral Junior, Derli" userId="5742b9cb-5bbb-4ef1-8fac-c214120612e4" providerId="ADAL" clId="{F560B48A-9154-4F8E-87E4-9B0F2CF519FB}" dt="2025-07-30T22:09:30.918" v="127" actId="478"/>
          <ac:picMkLst>
            <pc:docMk/>
            <pc:sldMk cId="378587014" sldId="265"/>
            <ac:picMk id="1027" creationId="{00000000-0000-0000-0000-000000000000}"/>
          </ac:picMkLst>
        </pc:picChg>
      </pc:sldChg>
      <pc:sldChg chg="addSp delSp modSp add mod">
        <pc:chgData name="Amaral Junior, Derli" userId="5742b9cb-5bbb-4ef1-8fac-c214120612e4" providerId="ADAL" clId="{F560B48A-9154-4F8E-87E4-9B0F2CF519FB}" dt="2025-07-30T22:12:14.520" v="158" actId="1076"/>
        <pc:sldMkLst>
          <pc:docMk/>
          <pc:sldMk cId="2364141248" sldId="268"/>
        </pc:sldMkLst>
        <pc:spChg chg="add mod">
          <ac:chgData name="Amaral Junior, Derli" userId="5742b9cb-5bbb-4ef1-8fac-c214120612e4" providerId="ADAL" clId="{F560B48A-9154-4F8E-87E4-9B0F2CF519FB}" dt="2025-07-30T22:12:14.520" v="158" actId="1076"/>
          <ac:spMkLst>
            <pc:docMk/>
            <pc:sldMk cId="2364141248" sldId="268"/>
            <ac:spMk id="2" creationId="{FCCED8A8-6A44-43E2-C4B6-430455BA7B2D}"/>
          </ac:spMkLst>
        </pc:spChg>
        <pc:spChg chg="del">
          <ac:chgData name="Amaral Junior, Derli" userId="5742b9cb-5bbb-4ef1-8fac-c214120612e4" providerId="ADAL" clId="{F560B48A-9154-4F8E-87E4-9B0F2CF519FB}" dt="2025-07-30T22:12:12.295" v="157" actId="478"/>
          <ac:spMkLst>
            <pc:docMk/>
            <pc:sldMk cId="2364141248" sldId="268"/>
            <ac:spMk id="10" creationId="{00000000-0000-0000-0000-000000000000}"/>
          </ac:spMkLst>
        </pc:spChg>
        <pc:spChg chg="del">
          <ac:chgData name="Amaral Junior, Derli" userId="5742b9cb-5bbb-4ef1-8fac-c214120612e4" providerId="ADAL" clId="{F560B48A-9154-4F8E-87E4-9B0F2CF519FB}" dt="2025-07-30T22:10:36.460" v="141" actId="478"/>
          <ac:spMkLst>
            <pc:docMk/>
            <pc:sldMk cId="2364141248" sldId="268"/>
            <ac:spMk id="1029" creationId="{00000000-0000-0000-0000-000000000000}"/>
          </ac:spMkLst>
        </pc:spChg>
        <pc:picChg chg="del">
          <ac:chgData name="Amaral Junior, Derli" userId="5742b9cb-5bbb-4ef1-8fac-c214120612e4" providerId="ADAL" clId="{F560B48A-9154-4F8E-87E4-9B0F2CF519FB}" dt="2025-07-30T22:10:34.819" v="140" actId="478"/>
          <ac:picMkLst>
            <pc:docMk/>
            <pc:sldMk cId="2364141248" sldId="268"/>
            <ac:picMk id="1027" creationId="{00000000-0000-0000-0000-000000000000}"/>
          </ac:picMkLst>
        </pc:picChg>
      </pc:sldChg>
      <pc:sldChg chg="addSp delSp modSp add mod">
        <pc:chgData name="Amaral Junior, Derli" userId="5742b9cb-5bbb-4ef1-8fac-c214120612e4" providerId="ADAL" clId="{F560B48A-9154-4F8E-87E4-9B0F2CF519FB}" dt="2025-07-30T22:12:31.022" v="165" actId="478"/>
        <pc:sldMkLst>
          <pc:docMk/>
          <pc:sldMk cId="2827006433" sldId="269"/>
        </pc:sldMkLst>
        <pc:spChg chg="add mod">
          <ac:chgData name="Amaral Junior, Derli" userId="5742b9cb-5bbb-4ef1-8fac-c214120612e4" providerId="ADAL" clId="{F560B48A-9154-4F8E-87E4-9B0F2CF519FB}" dt="2025-07-30T22:12:28.343" v="164"/>
          <ac:spMkLst>
            <pc:docMk/>
            <pc:sldMk cId="2827006433" sldId="269"/>
            <ac:spMk id="2" creationId="{40ABD1B9-2BE2-31F8-8F4A-EA1439BEDAEB}"/>
          </ac:spMkLst>
        </pc:spChg>
        <pc:spChg chg="mod">
          <ac:chgData name="Amaral Junior, Derli" userId="5742b9cb-5bbb-4ef1-8fac-c214120612e4" providerId="ADAL" clId="{F560B48A-9154-4F8E-87E4-9B0F2CF519FB}" dt="2025-07-30T22:10:00.357" v="131" actId="14100"/>
          <ac:spMkLst>
            <pc:docMk/>
            <pc:sldMk cId="2827006433" sldId="269"/>
            <ac:spMk id="7" creationId="{00000000-0000-0000-0000-000000000000}"/>
          </ac:spMkLst>
        </pc:spChg>
        <pc:spChg chg="del">
          <ac:chgData name="Amaral Junior, Derli" userId="5742b9cb-5bbb-4ef1-8fac-c214120612e4" providerId="ADAL" clId="{F560B48A-9154-4F8E-87E4-9B0F2CF519FB}" dt="2025-07-30T22:12:31.022" v="165" actId="478"/>
          <ac:spMkLst>
            <pc:docMk/>
            <pc:sldMk cId="2827006433" sldId="269"/>
            <ac:spMk id="14" creationId="{00000000-0000-0000-0000-000000000000}"/>
          </ac:spMkLst>
        </pc:spChg>
        <pc:spChg chg="del">
          <ac:chgData name="Amaral Junior, Derli" userId="5742b9cb-5bbb-4ef1-8fac-c214120612e4" providerId="ADAL" clId="{F560B48A-9154-4F8E-87E4-9B0F2CF519FB}" dt="2025-07-30T22:09:37.821" v="129" actId="478"/>
          <ac:spMkLst>
            <pc:docMk/>
            <pc:sldMk cId="2827006433" sldId="269"/>
            <ac:spMk id="1029" creationId="{00000000-0000-0000-0000-000000000000}"/>
          </ac:spMkLst>
        </pc:spChg>
        <pc:picChg chg="del">
          <ac:chgData name="Amaral Junior, Derli" userId="5742b9cb-5bbb-4ef1-8fac-c214120612e4" providerId="ADAL" clId="{F560B48A-9154-4F8E-87E4-9B0F2CF519FB}" dt="2025-07-30T22:09:36.026" v="128" actId="478"/>
          <ac:picMkLst>
            <pc:docMk/>
            <pc:sldMk cId="2827006433" sldId="269"/>
            <ac:picMk id="1027" creationId="{00000000-0000-0000-0000-000000000000}"/>
          </ac:picMkLst>
        </pc:picChg>
      </pc:sldChg>
      <pc:sldChg chg="addSp delSp modSp add mod">
        <pc:chgData name="Amaral Junior, Derli" userId="5742b9cb-5bbb-4ef1-8fac-c214120612e4" providerId="ADAL" clId="{F560B48A-9154-4F8E-87E4-9B0F2CF519FB}" dt="2025-07-30T22:12:26.206" v="163" actId="478"/>
        <pc:sldMkLst>
          <pc:docMk/>
          <pc:sldMk cId="2085517009" sldId="271"/>
        </pc:sldMkLst>
        <pc:spChg chg="add mod">
          <ac:chgData name="Amaral Junior, Derli" userId="5742b9cb-5bbb-4ef1-8fac-c214120612e4" providerId="ADAL" clId="{F560B48A-9154-4F8E-87E4-9B0F2CF519FB}" dt="2025-07-30T22:12:22.920" v="162"/>
          <ac:spMkLst>
            <pc:docMk/>
            <pc:sldMk cId="2085517009" sldId="271"/>
            <ac:spMk id="3" creationId="{5E68BD8C-61C2-C93B-8729-9B0B6652E5E9}"/>
          </ac:spMkLst>
        </pc:spChg>
        <pc:spChg chg="del">
          <ac:chgData name="Amaral Junior, Derli" userId="5742b9cb-5bbb-4ef1-8fac-c214120612e4" providerId="ADAL" clId="{F560B48A-9154-4F8E-87E4-9B0F2CF519FB}" dt="2025-07-30T22:12:26.206" v="163" actId="478"/>
          <ac:spMkLst>
            <pc:docMk/>
            <pc:sldMk cId="2085517009" sldId="271"/>
            <ac:spMk id="20" creationId="{00000000-0000-0000-0000-000000000000}"/>
          </ac:spMkLst>
        </pc:spChg>
        <pc:spChg chg="del">
          <ac:chgData name="Amaral Junior, Derli" userId="5742b9cb-5bbb-4ef1-8fac-c214120612e4" providerId="ADAL" clId="{F560B48A-9154-4F8E-87E4-9B0F2CF519FB}" dt="2025-07-30T22:10:07.316" v="133" actId="478"/>
          <ac:spMkLst>
            <pc:docMk/>
            <pc:sldMk cId="2085517009" sldId="271"/>
            <ac:spMk id="1029" creationId="{00000000-0000-0000-0000-000000000000}"/>
          </ac:spMkLst>
        </pc:spChg>
        <pc:picChg chg="del">
          <ac:chgData name="Amaral Junior, Derli" userId="5742b9cb-5bbb-4ef1-8fac-c214120612e4" providerId="ADAL" clId="{F560B48A-9154-4F8E-87E4-9B0F2CF519FB}" dt="2025-07-30T22:10:05.153" v="132" actId="478"/>
          <ac:picMkLst>
            <pc:docMk/>
            <pc:sldMk cId="2085517009" sldId="271"/>
            <ac:picMk id="1027" creationId="{00000000-0000-0000-0000-000000000000}"/>
          </ac:picMkLst>
        </pc:picChg>
      </pc:sldChg>
      <pc:sldChg chg="addSp delSp modSp mod">
        <pc:chgData name="Amaral Junior, Derli" userId="5742b9cb-5bbb-4ef1-8fac-c214120612e4" providerId="ADAL" clId="{F560B48A-9154-4F8E-87E4-9B0F2CF519FB}" dt="2025-07-30T22:06:01.567" v="24" actId="14100"/>
        <pc:sldMkLst>
          <pc:docMk/>
          <pc:sldMk cId="210634075" sldId="275"/>
        </pc:sldMkLst>
        <pc:spChg chg="mod">
          <ac:chgData name="Amaral Junior, Derli" userId="5742b9cb-5bbb-4ef1-8fac-c214120612e4" providerId="ADAL" clId="{F560B48A-9154-4F8E-87E4-9B0F2CF519FB}" dt="2025-07-30T22:05:57.659" v="23" actId="20577"/>
          <ac:spMkLst>
            <pc:docMk/>
            <pc:sldMk cId="210634075" sldId="275"/>
            <ac:spMk id="2" creationId="{0988E3FC-6A63-12BD-9751-F1F2FAD511B2}"/>
          </ac:spMkLst>
        </pc:spChg>
        <pc:spChg chg="add mod">
          <ac:chgData name="Amaral Junior, Derli" userId="5742b9cb-5bbb-4ef1-8fac-c214120612e4" providerId="ADAL" clId="{F560B48A-9154-4F8E-87E4-9B0F2CF519FB}" dt="2025-07-30T22:05:48.005" v="7"/>
          <ac:spMkLst>
            <pc:docMk/>
            <pc:sldMk cId="210634075" sldId="275"/>
            <ac:spMk id="3" creationId="{BE204902-D260-3309-3BFE-A3A0B7E1501D}"/>
          </ac:spMkLst>
        </pc:spChg>
        <pc:spChg chg="del">
          <ac:chgData name="Amaral Junior, Derli" userId="5742b9cb-5bbb-4ef1-8fac-c214120612e4" providerId="ADAL" clId="{F560B48A-9154-4F8E-87E4-9B0F2CF519FB}" dt="2025-07-30T22:05:47.354" v="6" actId="478"/>
          <ac:spMkLst>
            <pc:docMk/>
            <pc:sldMk cId="210634075" sldId="275"/>
            <ac:spMk id="9" creationId="{CF7C2655-8CF6-4027-C0A2-5872239269E2}"/>
          </ac:spMkLst>
        </pc:spChg>
        <pc:spChg chg="add mod">
          <ac:chgData name="Amaral Junior, Derli" userId="5742b9cb-5bbb-4ef1-8fac-c214120612e4" providerId="ADAL" clId="{F560B48A-9154-4F8E-87E4-9B0F2CF519FB}" dt="2025-07-30T22:05:48.005" v="7"/>
          <ac:spMkLst>
            <pc:docMk/>
            <pc:sldMk cId="210634075" sldId="275"/>
            <ac:spMk id="10" creationId="{B0605898-5ECB-4D2F-FFBE-B18EE48DDB65}"/>
          </ac:spMkLst>
        </pc:spChg>
        <pc:spChg chg="add mod">
          <ac:chgData name="Amaral Junior, Derli" userId="5742b9cb-5bbb-4ef1-8fac-c214120612e4" providerId="ADAL" clId="{F560B48A-9154-4F8E-87E4-9B0F2CF519FB}" dt="2025-07-30T22:05:48.005" v="7"/>
          <ac:spMkLst>
            <pc:docMk/>
            <pc:sldMk cId="210634075" sldId="275"/>
            <ac:spMk id="11" creationId="{F96CB344-68C5-E043-4858-7C90E83C7395}"/>
          </ac:spMkLst>
        </pc:spChg>
        <pc:spChg chg="add mod">
          <ac:chgData name="Amaral Junior, Derli" userId="5742b9cb-5bbb-4ef1-8fac-c214120612e4" providerId="ADAL" clId="{F560B48A-9154-4F8E-87E4-9B0F2CF519FB}" dt="2025-07-30T22:06:01.567" v="24" actId="14100"/>
          <ac:spMkLst>
            <pc:docMk/>
            <pc:sldMk cId="210634075" sldId="275"/>
            <ac:spMk id="14" creationId="{B0F5A486-A655-4190-31D3-8D90F684EEE0}"/>
          </ac:spMkLst>
        </pc:spChg>
        <pc:picChg chg="add mod">
          <ac:chgData name="Amaral Junior, Derli" userId="5742b9cb-5bbb-4ef1-8fac-c214120612e4" providerId="ADAL" clId="{F560B48A-9154-4F8E-87E4-9B0F2CF519FB}" dt="2025-07-30T22:05:48.005" v="7"/>
          <ac:picMkLst>
            <pc:docMk/>
            <pc:sldMk cId="210634075" sldId="275"/>
            <ac:picMk id="6" creationId="{F40F677C-BF46-4D95-2E5D-9EC6D85642AC}"/>
          </ac:picMkLst>
        </pc:picChg>
        <pc:picChg chg="add mod">
          <ac:chgData name="Amaral Junior, Derli" userId="5742b9cb-5bbb-4ef1-8fac-c214120612e4" providerId="ADAL" clId="{F560B48A-9154-4F8E-87E4-9B0F2CF519FB}" dt="2025-07-30T22:05:48.005" v="7"/>
          <ac:picMkLst>
            <pc:docMk/>
            <pc:sldMk cId="210634075" sldId="275"/>
            <ac:picMk id="7" creationId="{E863837E-EDDA-825D-0AB6-39E0F3E5F798}"/>
          </ac:picMkLst>
        </pc:picChg>
        <pc:picChg chg="add mod">
          <ac:chgData name="Amaral Junior, Derli" userId="5742b9cb-5bbb-4ef1-8fac-c214120612e4" providerId="ADAL" clId="{F560B48A-9154-4F8E-87E4-9B0F2CF519FB}" dt="2025-07-30T22:05:48.005" v="7"/>
          <ac:picMkLst>
            <pc:docMk/>
            <pc:sldMk cId="210634075" sldId="275"/>
            <ac:picMk id="8" creationId="{2612A093-BD6E-60CA-CB0D-ED7D8F40E331}"/>
          </ac:picMkLst>
        </pc:picChg>
        <pc:picChg chg="add mod">
          <ac:chgData name="Amaral Junior, Derli" userId="5742b9cb-5bbb-4ef1-8fac-c214120612e4" providerId="ADAL" clId="{F560B48A-9154-4F8E-87E4-9B0F2CF519FB}" dt="2025-07-30T22:05:48.005" v="7"/>
          <ac:picMkLst>
            <pc:docMk/>
            <pc:sldMk cId="210634075" sldId="275"/>
            <ac:picMk id="12" creationId="{13631A21-E1D8-0A93-5560-8BB9E15B5BBE}"/>
          </ac:picMkLst>
        </pc:picChg>
        <pc:cxnChg chg="add mod">
          <ac:chgData name="Amaral Junior, Derli" userId="5742b9cb-5bbb-4ef1-8fac-c214120612e4" providerId="ADAL" clId="{F560B48A-9154-4F8E-87E4-9B0F2CF519FB}" dt="2025-07-30T22:05:48.005" v="7"/>
          <ac:cxnSpMkLst>
            <pc:docMk/>
            <pc:sldMk cId="210634075" sldId="275"/>
            <ac:cxnSpMk id="13" creationId="{13CF81AE-4F7D-3689-84EB-D3648C164D51}"/>
          </ac:cxnSpMkLst>
        </pc:cxnChg>
      </pc:sldChg>
      <pc:sldChg chg="modSp">
        <pc:chgData name="Amaral Junior, Derli" userId="5742b9cb-5bbb-4ef1-8fac-c214120612e4" providerId="ADAL" clId="{F560B48A-9154-4F8E-87E4-9B0F2CF519FB}" dt="2025-07-30T22:04:23.963" v="0"/>
        <pc:sldMkLst>
          <pc:docMk/>
          <pc:sldMk cId="628685908" sldId="278"/>
        </pc:sldMkLst>
        <pc:spChg chg="mod">
          <ac:chgData name="Amaral Junior, Derli" userId="5742b9cb-5bbb-4ef1-8fac-c214120612e4" providerId="ADAL" clId="{F560B48A-9154-4F8E-87E4-9B0F2CF519FB}" dt="2025-07-30T22:04:23.963" v="0"/>
          <ac:spMkLst>
            <pc:docMk/>
            <pc:sldMk cId="628685908" sldId="278"/>
            <ac:spMk id="13314" creationId="{00000000-0000-0000-0000-000000000000}"/>
          </ac:spMkLst>
        </pc:spChg>
      </pc:sldChg>
      <pc:sldChg chg="addSp delSp modSp new mod">
        <pc:chgData name="Amaral Junior, Derli" userId="5742b9cb-5bbb-4ef1-8fac-c214120612e4" providerId="ADAL" clId="{F560B48A-9154-4F8E-87E4-9B0F2CF519FB}" dt="2025-07-30T22:06:24.734" v="34" actId="20577"/>
        <pc:sldMkLst>
          <pc:docMk/>
          <pc:sldMk cId="3086918534" sldId="279"/>
        </pc:sldMkLst>
        <pc:spChg chg="mod">
          <ac:chgData name="Amaral Junior, Derli" userId="5742b9cb-5bbb-4ef1-8fac-c214120612e4" providerId="ADAL" clId="{F560B48A-9154-4F8E-87E4-9B0F2CF519FB}" dt="2025-07-30T22:06:24.734" v="34" actId="20577"/>
          <ac:spMkLst>
            <pc:docMk/>
            <pc:sldMk cId="3086918534" sldId="279"/>
            <ac:spMk id="2" creationId="{28E4E92F-3D16-05A9-ACC4-FD64C3135171}"/>
          </ac:spMkLst>
        </pc:spChg>
        <pc:spChg chg="del">
          <ac:chgData name="Amaral Junior, Derli" userId="5742b9cb-5bbb-4ef1-8fac-c214120612e4" providerId="ADAL" clId="{F560B48A-9154-4F8E-87E4-9B0F2CF519FB}" dt="2025-07-30T22:06:14.782" v="26" actId="478"/>
          <ac:spMkLst>
            <pc:docMk/>
            <pc:sldMk cId="3086918534" sldId="279"/>
            <ac:spMk id="3" creationId="{542AFA81-721B-9A61-C2C9-B8E59394F61B}"/>
          </ac:spMkLst>
        </pc:spChg>
        <pc:spChg chg="add mod">
          <ac:chgData name="Amaral Junior, Derli" userId="5742b9cb-5bbb-4ef1-8fac-c214120612e4" providerId="ADAL" clId="{F560B48A-9154-4F8E-87E4-9B0F2CF519FB}" dt="2025-07-30T22:06:11.311" v="25"/>
          <ac:spMkLst>
            <pc:docMk/>
            <pc:sldMk cId="3086918534" sldId="279"/>
            <ac:spMk id="9" creationId="{6A611AF4-52D4-07EF-4394-EB4AAC48649B}"/>
          </ac:spMkLst>
        </pc:spChg>
        <pc:spChg chg="add mod">
          <ac:chgData name="Amaral Junior, Derli" userId="5742b9cb-5bbb-4ef1-8fac-c214120612e4" providerId="ADAL" clId="{F560B48A-9154-4F8E-87E4-9B0F2CF519FB}" dt="2025-07-30T22:06:11.311" v="25"/>
          <ac:spMkLst>
            <pc:docMk/>
            <pc:sldMk cId="3086918534" sldId="279"/>
            <ac:spMk id="11" creationId="{BC8D68CF-FAC2-DF0E-E609-AD3966FB9A56}"/>
          </ac:spMkLst>
        </pc:spChg>
        <pc:spChg chg="add mod">
          <ac:chgData name="Amaral Junior, Derli" userId="5742b9cb-5bbb-4ef1-8fac-c214120612e4" providerId="ADAL" clId="{F560B48A-9154-4F8E-87E4-9B0F2CF519FB}" dt="2025-07-30T22:06:11.311" v="25"/>
          <ac:spMkLst>
            <pc:docMk/>
            <pc:sldMk cId="3086918534" sldId="279"/>
            <ac:spMk id="14" creationId="{AE5C532D-9F61-4709-CC4B-428880C67063}"/>
          </ac:spMkLst>
        </pc:spChg>
        <pc:spChg chg="add mod">
          <ac:chgData name="Amaral Junior, Derli" userId="5742b9cb-5bbb-4ef1-8fac-c214120612e4" providerId="ADAL" clId="{F560B48A-9154-4F8E-87E4-9B0F2CF519FB}" dt="2025-07-30T22:06:11.311" v="25"/>
          <ac:spMkLst>
            <pc:docMk/>
            <pc:sldMk cId="3086918534" sldId="279"/>
            <ac:spMk id="15" creationId="{59EA1AF2-27C6-2F66-0A41-642DE08F178C}"/>
          </ac:spMkLst>
        </pc:spChg>
        <pc:spChg chg="add mod">
          <ac:chgData name="Amaral Junior, Derli" userId="5742b9cb-5bbb-4ef1-8fac-c214120612e4" providerId="ADAL" clId="{F560B48A-9154-4F8E-87E4-9B0F2CF519FB}" dt="2025-07-30T22:06:11.311" v="25"/>
          <ac:spMkLst>
            <pc:docMk/>
            <pc:sldMk cId="3086918534" sldId="279"/>
            <ac:spMk id="16" creationId="{28AEFA8F-9D42-050F-B228-981EBEF7986F}"/>
          </ac:spMkLst>
        </pc:spChg>
        <pc:picChg chg="add mod">
          <ac:chgData name="Amaral Junior, Derli" userId="5742b9cb-5bbb-4ef1-8fac-c214120612e4" providerId="ADAL" clId="{F560B48A-9154-4F8E-87E4-9B0F2CF519FB}" dt="2025-07-30T22:06:11.311" v="25"/>
          <ac:picMkLst>
            <pc:docMk/>
            <pc:sldMk cId="3086918534" sldId="279"/>
            <ac:picMk id="6" creationId="{1560BB4C-AA83-FEC9-5DAA-20F984EE56F5}"/>
          </ac:picMkLst>
        </pc:picChg>
        <pc:picChg chg="add mod">
          <ac:chgData name="Amaral Junior, Derli" userId="5742b9cb-5bbb-4ef1-8fac-c214120612e4" providerId="ADAL" clId="{F560B48A-9154-4F8E-87E4-9B0F2CF519FB}" dt="2025-07-30T22:06:11.311" v="25"/>
          <ac:picMkLst>
            <pc:docMk/>
            <pc:sldMk cId="3086918534" sldId="279"/>
            <ac:picMk id="7" creationId="{97CF5AAB-2EC3-5A4D-060F-390F40C416E1}"/>
          </ac:picMkLst>
        </pc:picChg>
        <pc:picChg chg="add mod">
          <ac:chgData name="Amaral Junior, Derli" userId="5742b9cb-5bbb-4ef1-8fac-c214120612e4" providerId="ADAL" clId="{F560B48A-9154-4F8E-87E4-9B0F2CF519FB}" dt="2025-07-30T22:06:11.311" v="25"/>
          <ac:picMkLst>
            <pc:docMk/>
            <pc:sldMk cId="3086918534" sldId="279"/>
            <ac:picMk id="8" creationId="{B8D3D8C8-8482-DC74-EE7F-46D7AE769BBE}"/>
          </ac:picMkLst>
        </pc:picChg>
        <pc:cxnChg chg="add mod">
          <ac:chgData name="Amaral Junior, Derli" userId="5742b9cb-5bbb-4ef1-8fac-c214120612e4" providerId="ADAL" clId="{F560B48A-9154-4F8E-87E4-9B0F2CF519FB}" dt="2025-07-30T22:06:11.311" v="25"/>
          <ac:cxnSpMkLst>
            <pc:docMk/>
            <pc:sldMk cId="3086918534" sldId="279"/>
            <ac:cxnSpMk id="10" creationId="{A9591ACE-6B16-ABAD-36FD-406ABF5D9D47}"/>
          </ac:cxnSpMkLst>
        </pc:cxnChg>
        <pc:cxnChg chg="add mod">
          <ac:chgData name="Amaral Junior, Derli" userId="5742b9cb-5bbb-4ef1-8fac-c214120612e4" providerId="ADAL" clId="{F560B48A-9154-4F8E-87E4-9B0F2CF519FB}" dt="2025-07-30T22:06:11.311" v="25"/>
          <ac:cxnSpMkLst>
            <pc:docMk/>
            <pc:sldMk cId="3086918534" sldId="279"/>
            <ac:cxnSpMk id="12" creationId="{800BC3AD-9251-1A20-0389-E6F73D24781F}"/>
          </ac:cxnSpMkLst>
        </pc:cxnChg>
      </pc:sldChg>
      <pc:sldChg chg="addSp delSp modSp new mod">
        <pc:chgData name="Amaral Junior, Derli" userId="5742b9cb-5bbb-4ef1-8fac-c214120612e4" providerId="ADAL" clId="{F560B48A-9154-4F8E-87E4-9B0F2CF519FB}" dt="2025-07-30T22:06:53.915" v="52" actId="20577"/>
        <pc:sldMkLst>
          <pc:docMk/>
          <pc:sldMk cId="1031429756" sldId="280"/>
        </pc:sldMkLst>
        <pc:spChg chg="mod">
          <ac:chgData name="Amaral Junior, Derli" userId="5742b9cb-5bbb-4ef1-8fac-c214120612e4" providerId="ADAL" clId="{F560B48A-9154-4F8E-87E4-9B0F2CF519FB}" dt="2025-07-30T22:06:53.915" v="52" actId="20577"/>
          <ac:spMkLst>
            <pc:docMk/>
            <pc:sldMk cId="1031429756" sldId="280"/>
            <ac:spMk id="2" creationId="{91A5F5AC-30E7-B738-F99E-40EF321D0335}"/>
          </ac:spMkLst>
        </pc:spChg>
        <pc:spChg chg="del">
          <ac:chgData name="Amaral Junior, Derli" userId="5742b9cb-5bbb-4ef1-8fac-c214120612e4" providerId="ADAL" clId="{F560B48A-9154-4F8E-87E4-9B0F2CF519FB}" dt="2025-07-30T22:06:42.667" v="36" actId="478"/>
          <ac:spMkLst>
            <pc:docMk/>
            <pc:sldMk cId="1031429756" sldId="280"/>
            <ac:spMk id="3" creationId="{504558C0-0193-36FA-E9C7-9FF0699302C6}"/>
          </ac:spMkLst>
        </pc:spChg>
        <pc:spChg chg="add mod">
          <ac:chgData name="Amaral Junior, Derli" userId="5742b9cb-5bbb-4ef1-8fac-c214120612e4" providerId="ADAL" clId="{F560B48A-9154-4F8E-87E4-9B0F2CF519FB}" dt="2025-07-30T22:06:39.544" v="35"/>
          <ac:spMkLst>
            <pc:docMk/>
            <pc:sldMk cId="1031429756" sldId="280"/>
            <ac:spMk id="7" creationId="{306B0644-3C54-698A-D5C6-8D05B2F50BB3}"/>
          </ac:spMkLst>
        </pc:spChg>
        <pc:spChg chg="add mod">
          <ac:chgData name="Amaral Junior, Derli" userId="5742b9cb-5bbb-4ef1-8fac-c214120612e4" providerId="ADAL" clId="{F560B48A-9154-4F8E-87E4-9B0F2CF519FB}" dt="2025-07-30T22:06:39.544" v="35"/>
          <ac:spMkLst>
            <pc:docMk/>
            <pc:sldMk cId="1031429756" sldId="280"/>
            <ac:spMk id="9" creationId="{EB422A40-8C3D-091F-98AB-F892362D9D75}"/>
          </ac:spMkLst>
        </pc:spChg>
        <pc:spChg chg="add mod">
          <ac:chgData name="Amaral Junior, Derli" userId="5742b9cb-5bbb-4ef1-8fac-c214120612e4" providerId="ADAL" clId="{F560B48A-9154-4F8E-87E4-9B0F2CF519FB}" dt="2025-07-30T22:06:39.544" v="35"/>
          <ac:spMkLst>
            <pc:docMk/>
            <pc:sldMk cId="1031429756" sldId="280"/>
            <ac:spMk id="10" creationId="{FBDCE658-FE09-9F93-DADA-62E564019A4D}"/>
          </ac:spMkLst>
        </pc:spChg>
        <pc:spChg chg="add mod">
          <ac:chgData name="Amaral Junior, Derli" userId="5742b9cb-5bbb-4ef1-8fac-c214120612e4" providerId="ADAL" clId="{F560B48A-9154-4F8E-87E4-9B0F2CF519FB}" dt="2025-07-30T22:06:39.544" v="35"/>
          <ac:spMkLst>
            <pc:docMk/>
            <pc:sldMk cId="1031429756" sldId="280"/>
            <ac:spMk id="11" creationId="{6DA67037-B19B-7CF8-69E3-E73F1EC45473}"/>
          </ac:spMkLst>
        </pc:spChg>
        <pc:picChg chg="add mod">
          <ac:chgData name="Amaral Junior, Derli" userId="5742b9cb-5bbb-4ef1-8fac-c214120612e4" providerId="ADAL" clId="{F560B48A-9154-4F8E-87E4-9B0F2CF519FB}" dt="2025-07-30T22:06:39.544" v="35"/>
          <ac:picMkLst>
            <pc:docMk/>
            <pc:sldMk cId="1031429756" sldId="280"/>
            <ac:picMk id="6" creationId="{D88548B9-9B12-0B5B-9310-BD2085F23508}"/>
          </ac:picMkLst>
        </pc:picChg>
        <pc:cxnChg chg="add mod">
          <ac:chgData name="Amaral Junior, Derli" userId="5742b9cb-5bbb-4ef1-8fac-c214120612e4" providerId="ADAL" clId="{F560B48A-9154-4F8E-87E4-9B0F2CF519FB}" dt="2025-07-30T22:06:39.544" v="35"/>
          <ac:cxnSpMkLst>
            <pc:docMk/>
            <pc:sldMk cId="1031429756" sldId="280"/>
            <ac:cxnSpMk id="8" creationId="{3AD73620-89DE-D994-F2AE-AC62922258CD}"/>
          </ac:cxnSpMkLst>
        </pc:cxnChg>
      </pc:sldChg>
      <pc:sldChg chg="addSp delSp modSp new mod">
        <pc:chgData name="Amaral Junior, Derli" userId="5742b9cb-5bbb-4ef1-8fac-c214120612e4" providerId="ADAL" clId="{F560B48A-9154-4F8E-87E4-9B0F2CF519FB}" dt="2025-07-30T22:07:26.060" v="97" actId="20577"/>
        <pc:sldMkLst>
          <pc:docMk/>
          <pc:sldMk cId="1818686729" sldId="281"/>
        </pc:sldMkLst>
        <pc:spChg chg="mod">
          <ac:chgData name="Amaral Junior, Derli" userId="5742b9cb-5bbb-4ef1-8fac-c214120612e4" providerId="ADAL" clId="{F560B48A-9154-4F8E-87E4-9B0F2CF519FB}" dt="2025-07-30T22:07:26.060" v="97" actId="20577"/>
          <ac:spMkLst>
            <pc:docMk/>
            <pc:sldMk cId="1818686729" sldId="281"/>
            <ac:spMk id="2" creationId="{2DA12E44-E42B-0C66-012B-2132B0F3218B}"/>
          </ac:spMkLst>
        </pc:spChg>
        <pc:spChg chg="del">
          <ac:chgData name="Amaral Junior, Derli" userId="5742b9cb-5bbb-4ef1-8fac-c214120612e4" providerId="ADAL" clId="{F560B48A-9154-4F8E-87E4-9B0F2CF519FB}" dt="2025-07-30T22:07:11.260" v="53" actId="478"/>
          <ac:spMkLst>
            <pc:docMk/>
            <pc:sldMk cId="1818686729" sldId="281"/>
            <ac:spMk id="3" creationId="{F4505AD7-3FF5-CE7A-AC98-7599D660CF2F}"/>
          </ac:spMkLst>
        </pc:spChg>
        <pc:spChg chg="add mod">
          <ac:chgData name="Amaral Junior, Derli" userId="5742b9cb-5bbb-4ef1-8fac-c214120612e4" providerId="ADAL" clId="{F560B48A-9154-4F8E-87E4-9B0F2CF519FB}" dt="2025-07-30T22:07:11.721" v="54"/>
          <ac:spMkLst>
            <pc:docMk/>
            <pc:sldMk cId="1818686729" sldId="281"/>
            <ac:spMk id="7" creationId="{AE4EDCBE-BC35-CB13-33CF-DE47B0860BA8}"/>
          </ac:spMkLst>
        </pc:spChg>
        <pc:spChg chg="add mod">
          <ac:chgData name="Amaral Junior, Derli" userId="5742b9cb-5bbb-4ef1-8fac-c214120612e4" providerId="ADAL" clId="{F560B48A-9154-4F8E-87E4-9B0F2CF519FB}" dt="2025-07-30T22:07:11.721" v="54"/>
          <ac:spMkLst>
            <pc:docMk/>
            <pc:sldMk cId="1818686729" sldId="281"/>
            <ac:spMk id="10" creationId="{B2BEEF36-969A-4F7B-6E44-6FEA9E66427F}"/>
          </ac:spMkLst>
        </pc:spChg>
        <pc:spChg chg="add mod">
          <ac:chgData name="Amaral Junior, Derli" userId="5742b9cb-5bbb-4ef1-8fac-c214120612e4" providerId="ADAL" clId="{F560B48A-9154-4F8E-87E4-9B0F2CF519FB}" dt="2025-07-30T22:07:11.721" v="54"/>
          <ac:spMkLst>
            <pc:docMk/>
            <pc:sldMk cId="1818686729" sldId="281"/>
            <ac:spMk id="11" creationId="{3690C2C6-D48C-B968-4703-469867F550AF}"/>
          </ac:spMkLst>
        </pc:spChg>
        <pc:spChg chg="add mod">
          <ac:chgData name="Amaral Junior, Derli" userId="5742b9cb-5bbb-4ef1-8fac-c214120612e4" providerId="ADAL" clId="{F560B48A-9154-4F8E-87E4-9B0F2CF519FB}" dt="2025-07-30T22:07:11.721" v="54"/>
          <ac:spMkLst>
            <pc:docMk/>
            <pc:sldMk cId="1818686729" sldId="281"/>
            <ac:spMk id="12" creationId="{BE2BE50C-9A98-3E7C-06FE-4D79B3D45415}"/>
          </ac:spMkLst>
        </pc:spChg>
        <pc:spChg chg="add mod">
          <ac:chgData name="Amaral Junior, Derli" userId="5742b9cb-5bbb-4ef1-8fac-c214120612e4" providerId="ADAL" clId="{F560B48A-9154-4F8E-87E4-9B0F2CF519FB}" dt="2025-07-30T22:07:11.721" v="54"/>
          <ac:spMkLst>
            <pc:docMk/>
            <pc:sldMk cId="1818686729" sldId="281"/>
            <ac:spMk id="13" creationId="{305D1511-DA96-9EDC-2B26-C0201A303461}"/>
          </ac:spMkLst>
        </pc:spChg>
        <pc:picChg chg="add mod">
          <ac:chgData name="Amaral Junior, Derli" userId="5742b9cb-5bbb-4ef1-8fac-c214120612e4" providerId="ADAL" clId="{F560B48A-9154-4F8E-87E4-9B0F2CF519FB}" dt="2025-07-30T22:07:11.721" v="54"/>
          <ac:picMkLst>
            <pc:docMk/>
            <pc:sldMk cId="1818686729" sldId="281"/>
            <ac:picMk id="6" creationId="{2BA73592-5000-11C1-1A48-472B98484331}"/>
          </ac:picMkLst>
        </pc:picChg>
        <pc:picChg chg="add mod">
          <ac:chgData name="Amaral Junior, Derli" userId="5742b9cb-5bbb-4ef1-8fac-c214120612e4" providerId="ADAL" clId="{F560B48A-9154-4F8E-87E4-9B0F2CF519FB}" dt="2025-07-30T22:07:11.721" v="54"/>
          <ac:picMkLst>
            <pc:docMk/>
            <pc:sldMk cId="1818686729" sldId="281"/>
            <ac:picMk id="8" creationId="{2E792F8B-884B-9367-DA4B-CBF4FCD74754}"/>
          </ac:picMkLst>
        </pc:picChg>
        <pc:picChg chg="add mod">
          <ac:chgData name="Amaral Junior, Derli" userId="5742b9cb-5bbb-4ef1-8fac-c214120612e4" providerId="ADAL" clId="{F560B48A-9154-4F8E-87E4-9B0F2CF519FB}" dt="2025-07-30T22:07:11.721" v="54"/>
          <ac:picMkLst>
            <pc:docMk/>
            <pc:sldMk cId="1818686729" sldId="281"/>
            <ac:picMk id="9" creationId="{2BB36380-B240-8E50-79E4-6024752805EF}"/>
          </ac:picMkLst>
        </pc:picChg>
      </pc:sldChg>
      <pc:sldChg chg="addSp delSp modSp new mod">
        <pc:chgData name="Amaral Junior, Derli" userId="5742b9cb-5bbb-4ef1-8fac-c214120612e4" providerId="ADAL" clId="{F560B48A-9154-4F8E-87E4-9B0F2CF519FB}" dt="2025-07-30T22:08:51.884" v="123" actId="20577"/>
        <pc:sldMkLst>
          <pc:docMk/>
          <pc:sldMk cId="3790974706" sldId="282"/>
        </pc:sldMkLst>
        <pc:spChg chg="mod">
          <ac:chgData name="Amaral Junior, Derli" userId="5742b9cb-5bbb-4ef1-8fac-c214120612e4" providerId="ADAL" clId="{F560B48A-9154-4F8E-87E4-9B0F2CF519FB}" dt="2025-07-30T22:08:51.884" v="123" actId="20577"/>
          <ac:spMkLst>
            <pc:docMk/>
            <pc:sldMk cId="3790974706" sldId="282"/>
            <ac:spMk id="2" creationId="{7DCF8B44-FFAA-067C-F041-5DA1318C8DDC}"/>
          </ac:spMkLst>
        </pc:spChg>
        <pc:spChg chg="del">
          <ac:chgData name="Amaral Junior, Derli" userId="5742b9cb-5bbb-4ef1-8fac-c214120612e4" providerId="ADAL" clId="{F560B48A-9154-4F8E-87E4-9B0F2CF519FB}" dt="2025-07-30T22:07:38.764" v="98" actId="478"/>
          <ac:spMkLst>
            <pc:docMk/>
            <pc:sldMk cId="3790974706" sldId="282"/>
            <ac:spMk id="3" creationId="{FBD5AA79-CF73-9852-1D2B-ABF5078D8A38}"/>
          </ac:spMkLst>
        </pc:spChg>
        <pc:spChg chg="add mod">
          <ac:chgData name="Amaral Junior, Derli" userId="5742b9cb-5bbb-4ef1-8fac-c214120612e4" providerId="ADAL" clId="{F560B48A-9154-4F8E-87E4-9B0F2CF519FB}" dt="2025-07-30T22:08:09.375" v="104" actId="1076"/>
          <ac:spMkLst>
            <pc:docMk/>
            <pc:sldMk cId="3790974706" sldId="282"/>
            <ac:spMk id="6" creationId="{EFBCCB3A-28C5-BDF8-AD9D-DE655B361C0F}"/>
          </ac:spMkLst>
        </pc:spChg>
        <pc:spChg chg="add mod">
          <ac:chgData name="Amaral Junior, Derli" userId="5742b9cb-5bbb-4ef1-8fac-c214120612e4" providerId="ADAL" clId="{F560B48A-9154-4F8E-87E4-9B0F2CF519FB}" dt="2025-07-30T22:08:25.820" v="108" actId="1076"/>
          <ac:spMkLst>
            <pc:docMk/>
            <pc:sldMk cId="3790974706" sldId="282"/>
            <ac:spMk id="8" creationId="{DF34920C-A221-D7A7-E92F-A8F8147F9F1C}"/>
          </ac:spMkLst>
        </pc:spChg>
        <pc:spChg chg="add mod">
          <ac:chgData name="Amaral Junior, Derli" userId="5742b9cb-5bbb-4ef1-8fac-c214120612e4" providerId="ADAL" clId="{F560B48A-9154-4F8E-87E4-9B0F2CF519FB}" dt="2025-07-30T22:08:22.007" v="107" actId="1076"/>
          <ac:spMkLst>
            <pc:docMk/>
            <pc:sldMk cId="3790974706" sldId="282"/>
            <ac:spMk id="9" creationId="{7FE8F862-28B1-901D-972F-F80B2E7A80A4}"/>
          </ac:spMkLst>
        </pc:spChg>
        <pc:spChg chg="add mod">
          <ac:chgData name="Amaral Junior, Derli" userId="5742b9cb-5bbb-4ef1-8fac-c214120612e4" providerId="ADAL" clId="{F560B48A-9154-4F8E-87E4-9B0F2CF519FB}" dt="2025-07-30T22:07:39.152" v="99"/>
          <ac:spMkLst>
            <pc:docMk/>
            <pc:sldMk cId="3790974706" sldId="282"/>
            <ac:spMk id="10" creationId="{B0C37BF9-D2BD-492D-3DE1-C1B4644FFDBD}"/>
          </ac:spMkLst>
        </pc:spChg>
        <pc:spChg chg="add mod">
          <ac:chgData name="Amaral Junior, Derli" userId="5742b9cb-5bbb-4ef1-8fac-c214120612e4" providerId="ADAL" clId="{F560B48A-9154-4F8E-87E4-9B0F2CF519FB}" dt="2025-07-30T22:07:51.419" v="102" actId="1076"/>
          <ac:spMkLst>
            <pc:docMk/>
            <pc:sldMk cId="3790974706" sldId="282"/>
            <ac:spMk id="11" creationId="{3842FEEF-C332-2953-2C7D-B4D9AE37EC81}"/>
          </ac:spMkLst>
        </pc:spChg>
        <pc:spChg chg="add mod">
          <ac:chgData name="Amaral Junior, Derli" userId="5742b9cb-5bbb-4ef1-8fac-c214120612e4" providerId="ADAL" clId="{F560B48A-9154-4F8E-87E4-9B0F2CF519FB}" dt="2025-07-30T22:07:39.152" v="99"/>
          <ac:spMkLst>
            <pc:docMk/>
            <pc:sldMk cId="3790974706" sldId="282"/>
            <ac:spMk id="12" creationId="{FDDE4379-E777-0AB8-22D5-BB5A20D7D817}"/>
          </ac:spMkLst>
        </pc:spChg>
        <pc:spChg chg="add mod">
          <ac:chgData name="Amaral Junior, Derli" userId="5742b9cb-5bbb-4ef1-8fac-c214120612e4" providerId="ADAL" clId="{F560B48A-9154-4F8E-87E4-9B0F2CF519FB}" dt="2025-07-30T22:07:39.152" v="99"/>
          <ac:spMkLst>
            <pc:docMk/>
            <pc:sldMk cId="3790974706" sldId="282"/>
            <ac:spMk id="15" creationId="{F74E7E03-05AB-072F-5966-FDA687C8C637}"/>
          </ac:spMkLst>
        </pc:spChg>
        <pc:spChg chg="add del mod">
          <ac:chgData name="Amaral Junior, Derli" userId="5742b9cb-5bbb-4ef1-8fac-c214120612e4" providerId="ADAL" clId="{F560B48A-9154-4F8E-87E4-9B0F2CF519FB}" dt="2025-07-30T22:08:32.748" v="109" actId="478"/>
          <ac:spMkLst>
            <pc:docMk/>
            <pc:sldMk cId="3790974706" sldId="282"/>
            <ac:spMk id="16" creationId="{F057B954-A52C-F8E9-984E-D40F129E2FCB}"/>
          </ac:spMkLst>
        </pc:spChg>
        <pc:spChg chg="add del mod">
          <ac:chgData name="Amaral Junior, Derli" userId="5742b9cb-5bbb-4ef1-8fac-c214120612e4" providerId="ADAL" clId="{F560B48A-9154-4F8E-87E4-9B0F2CF519FB}" dt="2025-07-30T22:08:15.115" v="106" actId="478"/>
          <ac:spMkLst>
            <pc:docMk/>
            <pc:sldMk cId="3790974706" sldId="282"/>
            <ac:spMk id="17" creationId="{23E6549B-8CA7-1EC0-1131-471537B23D0D}"/>
          </ac:spMkLst>
        </pc:spChg>
        <pc:picChg chg="add mod">
          <ac:chgData name="Amaral Junior, Derli" userId="5742b9cb-5bbb-4ef1-8fac-c214120612e4" providerId="ADAL" clId="{F560B48A-9154-4F8E-87E4-9B0F2CF519FB}" dt="2025-07-30T22:07:45.276" v="101" actId="1076"/>
          <ac:picMkLst>
            <pc:docMk/>
            <pc:sldMk cId="3790974706" sldId="282"/>
            <ac:picMk id="7" creationId="{1CAB68FC-768E-85CF-1D32-C53E9E519FBA}"/>
          </ac:picMkLst>
        </pc:picChg>
      </pc:sldChg>
      <pc:sldChg chg="new del">
        <pc:chgData name="Amaral Junior, Derli" userId="5742b9cb-5bbb-4ef1-8fac-c214120612e4" providerId="ADAL" clId="{F560B48A-9154-4F8E-87E4-9B0F2CF519FB}" dt="2025-07-30T22:09:25.996" v="125" actId="47"/>
        <pc:sldMkLst>
          <pc:docMk/>
          <pc:sldMk cId="3454386052" sldId="283"/>
        </pc:sldMkLst>
      </pc:sldChg>
      <pc:sldChg chg="new del">
        <pc:chgData name="Amaral Junior, Derli" userId="5742b9cb-5bbb-4ef1-8fac-c214120612e4" providerId="ADAL" clId="{F560B48A-9154-4F8E-87E4-9B0F2CF519FB}" dt="2025-07-30T22:11:08.507" v="148" actId="47"/>
        <pc:sldMkLst>
          <pc:docMk/>
          <pc:sldMk cId="71845513" sldId="28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6914794\Documents\Research\RESULTS\Dendritic%20HC%20-%20Turb%20-%20Rev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75622365386145"/>
          <c:y val="8.1850393700787394E-2"/>
          <c:w val="0.79831663087568605"/>
          <c:h val="0.78515653724587253"/>
        </c:manualLayout>
      </c:layout>
      <c:scatterChart>
        <c:scatterStyle val="lineMarker"/>
        <c:varyColors val="0"/>
        <c:ser>
          <c:idx val="2"/>
          <c:order val="0"/>
          <c:tx>
            <c:strRef>
              <c:f>'2 bifurcations'!$S$43</c:f>
              <c:strCache>
                <c:ptCount val="1"/>
                <c:pt idx="0">
                  <c:v>TN - N = 12 - k* = 260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7"/>
            <c:spPr>
              <a:noFill/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'2 bifurcations'!$I$46:$I$56</c:f>
              <c:numCache>
                <c:formatCode>0</c:formatCode>
                <c:ptCount val="11"/>
                <c:pt idx="0">
                  <c:v>6.3130427517447663</c:v>
                </c:pt>
                <c:pt idx="1">
                  <c:v>12.626085503489536</c:v>
                </c:pt>
                <c:pt idx="2">
                  <c:v>31.565213758723825</c:v>
                </c:pt>
                <c:pt idx="3">
                  <c:v>63.13042751744765</c:v>
                </c:pt>
                <c:pt idx="4">
                  <c:v>126.2608550348953</c:v>
                </c:pt>
                <c:pt idx="5">
                  <c:v>315.65213758723837</c:v>
                </c:pt>
                <c:pt idx="6">
                  <c:v>631.30427517447674</c:v>
                </c:pt>
                <c:pt idx="7">
                  <c:v>946.95641276171466</c:v>
                </c:pt>
                <c:pt idx="8">
                  <c:v>1262.6085503489535</c:v>
                </c:pt>
                <c:pt idx="9">
                  <c:v>1578.2606879361911</c:v>
                </c:pt>
                <c:pt idx="10">
                  <c:v>1893.9128255234293</c:v>
                </c:pt>
              </c:numCache>
            </c:numRef>
          </c:xVal>
          <c:yVal>
            <c:numRef>
              <c:f>'2 bifurcations'!$N$46:$N$56</c:f>
              <c:numCache>
                <c:formatCode>0.00</c:formatCode>
                <c:ptCount val="11"/>
                <c:pt idx="0">
                  <c:v>1.95</c:v>
                </c:pt>
                <c:pt idx="1">
                  <c:v>3.92</c:v>
                </c:pt>
                <c:pt idx="2">
                  <c:v>9.8800000000000008</c:v>
                </c:pt>
                <c:pt idx="3">
                  <c:v>20.145</c:v>
                </c:pt>
                <c:pt idx="4">
                  <c:v>42.82</c:v>
                </c:pt>
                <c:pt idx="5">
                  <c:v>116.899</c:v>
                </c:pt>
                <c:pt idx="6">
                  <c:v>263.09800000000001</c:v>
                </c:pt>
                <c:pt idx="7">
                  <c:v>419.88200000000001</c:v>
                </c:pt>
                <c:pt idx="8">
                  <c:v>579.56200000000001</c:v>
                </c:pt>
                <c:pt idx="9">
                  <c:v>734.11</c:v>
                </c:pt>
                <c:pt idx="10">
                  <c:v>879.78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CE9-47B2-8CA8-97E9C9E13789}"/>
            </c:ext>
          </c:extLst>
        </c:ser>
        <c:ser>
          <c:idx val="3"/>
          <c:order val="1"/>
          <c:tx>
            <c:strRef>
              <c:f>'Radial Flow N=12 '!$O$43</c:f>
              <c:strCache>
                <c:ptCount val="1"/>
                <c:pt idx="0">
                  <c:v>Radial - N=12 - k* = 260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noFill/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'Radial Flow N=12 '!$E$46:$E$56</c:f>
              <c:numCache>
                <c:formatCode>0</c:formatCode>
                <c:ptCount val="11"/>
                <c:pt idx="0">
                  <c:v>6.3130427517447654</c:v>
                </c:pt>
                <c:pt idx="1">
                  <c:v>12.626085503489531</c:v>
                </c:pt>
                <c:pt idx="2">
                  <c:v>31.565213758723846</c:v>
                </c:pt>
                <c:pt idx="3">
                  <c:v>63.130427517447693</c:v>
                </c:pt>
                <c:pt idx="4">
                  <c:v>126.26085503489539</c:v>
                </c:pt>
                <c:pt idx="5">
                  <c:v>315.65213758723831</c:v>
                </c:pt>
                <c:pt idx="6">
                  <c:v>631.30427517447663</c:v>
                </c:pt>
                <c:pt idx="7">
                  <c:v>946.95641276171511</c:v>
                </c:pt>
                <c:pt idx="8">
                  <c:v>1262.6085503489533</c:v>
                </c:pt>
                <c:pt idx="9">
                  <c:v>1578.2606879361915</c:v>
                </c:pt>
                <c:pt idx="10">
                  <c:v>1893.9128255234302</c:v>
                </c:pt>
              </c:numCache>
            </c:numRef>
          </c:xVal>
          <c:yVal>
            <c:numRef>
              <c:f>'Radial Flow N=12 '!$I$46:$I$56</c:f>
              <c:numCache>
                <c:formatCode>_(* #,##0.00_);_(* \(#,##0.00\);_(* "-"??_);_(@_)</c:formatCode>
                <c:ptCount val="11"/>
                <c:pt idx="0">
                  <c:v>2.39</c:v>
                </c:pt>
                <c:pt idx="1">
                  <c:v>4.79</c:v>
                </c:pt>
                <c:pt idx="2">
                  <c:v>11.99</c:v>
                </c:pt>
                <c:pt idx="3">
                  <c:v>23.99</c:v>
                </c:pt>
                <c:pt idx="4">
                  <c:v>48.01</c:v>
                </c:pt>
                <c:pt idx="5">
                  <c:v>120.18899999999999</c:v>
                </c:pt>
                <c:pt idx="6">
                  <c:v>239.31899999999999</c:v>
                </c:pt>
                <c:pt idx="7">
                  <c:v>359.06700000000001</c:v>
                </c:pt>
                <c:pt idx="8">
                  <c:v>465.36900000000003</c:v>
                </c:pt>
                <c:pt idx="9">
                  <c:v>582.97699999999998</c:v>
                </c:pt>
                <c:pt idx="10">
                  <c:v>702.42600000000004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CE9-47B2-8CA8-97E9C9E13789}"/>
            </c:ext>
          </c:extLst>
        </c:ser>
        <c:ser>
          <c:idx val="1"/>
          <c:order val="2"/>
          <c:tx>
            <c:strRef>
              <c:f>'1 bifurcation'!$P$43</c:f>
              <c:strCache>
                <c:ptCount val="1"/>
                <c:pt idx="0">
                  <c:v>TN - N = 6 - k* = 260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tar"/>
            <c:size val="7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'1 bifurcation'!$G$46:$G$56</c:f>
              <c:numCache>
                <c:formatCode>0</c:formatCode>
                <c:ptCount val="11"/>
                <c:pt idx="0">
                  <c:v>6.2694575872635241</c:v>
                </c:pt>
                <c:pt idx="1">
                  <c:v>12.538915174527048</c:v>
                </c:pt>
                <c:pt idx="2">
                  <c:v>31.34728793631762</c:v>
                </c:pt>
                <c:pt idx="3">
                  <c:v>62.694575872635241</c:v>
                </c:pt>
                <c:pt idx="4">
                  <c:v>125.38915174527048</c:v>
                </c:pt>
                <c:pt idx="5">
                  <c:v>313.47287936317622</c:v>
                </c:pt>
                <c:pt idx="6">
                  <c:v>626.94575872635244</c:v>
                </c:pt>
                <c:pt idx="7">
                  <c:v>940.41863808952837</c:v>
                </c:pt>
                <c:pt idx="8">
                  <c:v>1253.8915174527049</c:v>
                </c:pt>
                <c:pt idx="9">
                  <c:v>1567.3643968158808</c:v>
                </c:pt>
                <c:pt idx="10">
                  <c:v>1880.8372761790567</c:v>
                </c:pt>
              </c:numCache>
            </c:numRef>
          </c:xVal>
          <c:yVal>
            <c:numRef>
              <c:f>'1 bifurcation'!$K$46:$K$56</c:f>
              <c:numCache>
                <c:formatCode>_(* #,##0.00_);_(* \(#,##0.00\);_(* "-"??_);_(@_)</c:formatCode>
                <c:ptCount val="11"/>
                <c:pt idx="0">
                  <c:v>0.81599999999999995</c:v>
                </c:pt>
                <c:pt idx="1">
                  <c:v>1.635</c:v>
                </c:pt>
                <c:pt idx="2">
                  <c:v>4.1100000000000003</c:v>
                </c:pt>
                <c:pt idx="3">
                  <c:v>8.33</c:v>
                </c:pt>
                <c:pt idx="4">
                  <c:v>17.100000000000001</c:v>
                </c:pt>
                <c:pt idx="5">
                  <c:v>46.18</c:v>
                </c:pt>
                <c:pt idx="6">
                  <c:v>101.16</c:v>
                </c:pt>
                <c:pt idx="7">
                  <c:v>161.04900000000001</c:v>
                </c:pt>
                <c:pt idx="8">
                  <c:v>223.05</c:v>
                </c:pt>
                <c:pt idx="9">
                  <c:v>285.452</c:v>
                </c:pt>
                <c:pt idx="10">
                  <c:v>346.4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CE9-47B2-8CA8-97E9C9E13789}"/>
            </c:ext>
          </c:extLst>
        </c:ser>
        <c:ser>
          <c:idx val="0"/>
          <c:order val="3"/>
          <c:tx>
            <c:strRef>
              <c:f>'Radial Flow N=6 '!$P$40</c:f>
              <c:strCache>
                <c:ptCount val="1"/>
                <c:pt idx="0">
                  <c:v>Radial - N = 6 - k* = 260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'Radial Flow N=6 '!$E$43:$E$53</c:f>
              <c:numCache>
                <c:formatCode>0</c:formatCode>
                <c:ptCount val="11"/>
                <c:pt idx="0">
                  <c:v>6.3130427517447663</c:v>
                </c:pt>
                <c:pt idx="1">
                  <c:v>12.626085503489533</c:v>
                </c:pt>
                <c:pt idx="2">
                  <c:v>31.565213758723832</c:v>
                </c:pt>
                <c:pt idx="3">
                  <c:v>63.130427517447664</c:v>
                </c:pt>
                <c:pt idx="4">
                  <c:v>126.26085503489533</c:v>
                </c:pt>
                <c:pt idx="5">
                  <c:v>315.65213758723837</c:v>
                </c:pt>
                <c:pt idx="6">
                  <c:v>631.30427517447674</c:v>
                </c:pt>
                <c:pt idx="7">
                  <c:v>946.95641276171489</c:v>
                </c:pt>
                <c:pt idx="8">
                  <c:v>1262.6085503489535</c:v>
                </c:pt>
                <c:pt idx="9">
                  <c:v>1578.2606879361913</c:v>
                </c:pt>
                <c:pt idx="10">
                  <c:v>1893.9128255234298</c:v>
                </c:pt>
              </c:numCache>
            </c:numRef>
          </c:xVal>
          <c:yVal>
            <c:numRef>
              <c:f>'Radial Flow N=6 '!$J$43:$J$53</c:f>
              <c:numCache>
                <c:formatCode>0</c:formatCode>
                <c:ptCount val="11"/>
                <c:pt idx="0">
                  <c:v>0.84899999999999998</c:v>
                </c:pt>
                <c:pt idx="1">
                  <c:v>1.6922699999999999</c:v>
                </c:pt>
                <c:pt idx="2">
                  <c:v>4.2300000000000004</c:v>
                </c:pt>
                <c:pt idx="3">
                  <c:v>8.4700000000000006</c:v>
                </c:pt>
                <c:pt idx="4">
                  <c:v>16.93</c:v>
                </c:pt>
                <c:pt idx="5">
                  <c:v>43.34</c:v>
                </c:pt>
                <c:pt idx="6">
                  <c:v>84.48</c:v>
                </c:pt>
                <c:pt idx="7">
                  <c:v>127.169</c:v>
                </c:pt>
                <c:pt idx="8">
                  <c:v>172.142</c:v>
                </c:pt>
                <c:pt idx="9">
                  <c:v>212.126</c:v>
                </c:pt>
                <c:pt idx="10">
                  <c:v>254.63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CE9-47B2-8CA8-97E9C9E13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0223520"/>
        <c:axId val="1060226848"/>
      </c:scatterChart>
      <c:valAx>
        <c:axId val="1060223520"/>
        <c:scaling>
          <c:logBase val="10"/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Re</a:t>
                </a:r>
                <a:r>
                  <a:rPr lang="en-US" baseline="-25000" dirty="0"/>
                  <a:t>p</a:t>
                </a:r>
              </a:p>
            </c:rich>
          </c:tx>
          <c:layout>
            <c:manualLayout>
              <c:xMode val="edge"/>
              <c:yMode val="edge"/>
              <c:x val="0.80147121111431663"/>
              <c:y val="0.892413715644400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226848"/>
        <c:crossesAt val="0.1"/>
        <c:crossBetween val="midCat"/>
      </c:valAx>
      <c:valAx>
        <c:axId val="1060226848"/>
        <c:scaling>
          <c:logBase val="10"/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dirty="0"/>
                  <a:t>Δ</a:t>
                </a:r>
                <a:r>
                  <a:rPr lang="en-US" dirty="0"/>
                  <a:t>P [Pa]</a:t>
                </a:r>
              </a:p>
            </c:rich>
          </c:tx>
          <c:layout>
            <c:manualLayout>
              <c:xMode val="edge"/>
              <c:yMode val="edge"/>
              <c:x val="0"/>
              <c:y val="0.123758885913820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223520"/>
        <c:crossesAt val="1.0000000000000002E-2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57310029428139664"/>
          <c:y val="0.55391768737241176"/>
          <c:w val="0.34419609480633101"/>
          <c:h val="0.27651866433362499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3C251C5B-2413-49AF-878E-346224ED8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76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5613" y="719138"/>
            <a:ext cx="6391275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6653CE95-F5CB-483A-9B02-1D2576EA16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37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3401D-7A41-4710-97B0-05C9D2CF1C69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792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64CC28-7C81-4F68-BC75-A20671960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0658E1A-83A6-4D43-8BAC-8CC650DFB1F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42015-0FC7-4B0E-8D2B-76EADF48D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E8C48-CEA1-40D7-918C-CBF5F81BA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538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38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9CED-6919-4E7D-A690-AD3E6D16DA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56BF8-FFF3-4911-B918-FF080B8BD18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1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8962"/>
            <a:ext cx="5386917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92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8962"/>
            <a:ext cx="5389033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BF8B5-A29F-4527-8EF2-13DD397BE6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2D923EA-ABD6-D9E1-0232-9D3269B7E9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FA3E2-4CB8-43B1-9AF4-23FEB8A0CB9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21A504-53A7-23C9-529A-B3C0862B2F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4FCD2-9C05-4241-882C-3D134303B4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0190D3-EFDF-0F6E-3929-98722B9A9A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14400"/>
            <a:ext cx="4011084" cy="5207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14400"/>
            <a:ext cx="6815667" cy="52117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0803C-64EA-4536-A101-47E17B86F6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B25FD5-3767-7224-BCE7-AD65822549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399"/>
            <a:ext cx="73152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CA9B2-5165-4ADC-9763-7293ADD3F29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DE3015-D9A1-BD07-2F15-45C6981979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90500"/>
            <a:ext cx="1097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899163" y="685800"/>
            <a:ext cx="1039368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endParaRPr lang="en-US" sz="280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10972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>
                <a:solidFill>
                  <a:schemeClr val="bg1"/>
                </a:solidFill>
                <a:latin typeface="Arial" charset="0"/>
                <a:ea typeface="+mn-ea"/>
              </a:rPr>
              <a:t>	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400800"/>
            <a:ext cx="487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008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fld id="{A937B6BC-EA0C-470E-B991-7E852790E29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B6B5A49-D4D6-2B87-693D-2F74F7E52D6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50930" y="0"/>
            <a:ext cx="914400" cy="914400"/>
          </a:xfrm>
          <a:prstGeom prst="rect">
            <a:avLst/>
          </a:prstGeom>
        </p:spPr>
      </p:pic>
      <p:pic>
        <p:nvPicPr>
          <p:cNvPr id="5" name="Picture 4" descr="Logo&#10;&#10;AI-generated content may be incorrect.">
            <a:extLst>
              <a:ext uri="{FF2B5EF4-FFF2-40B4-BE49-F238E27FC236}">
                <a16:creationId xmlns:a16="http://schemas.microsoft.com/office/drawing/2014/main" id="{3B79BF85-79B4-B2F6-E39F-842F59488EA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" y="37024"/>
            <a:ext cx="858065" cy="7547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ＭＳ Ｐゴシック" charset="0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tabLst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47.png"/><Relationship Id="rId7" Type="http://schemas.openxmlformats.org/officeDocument/2006/relationships/image" Target="../media/image51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emf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62.png"/><Relationship Id="rId5" Type="http://schemas.openxmlformats.org/officeDocument/2006/relationships/image" Target="../media/image56.jpeg"/><Relationship Id="rId10" Type="http://schemas.openxmlformats.org/officeDocument/2006/relationships/image" Target="../media/image61.png"/><Relationship Id="rId4" Type="http://schemas.openxmlformats.org/officeDocument/2006/relationships/image" Target="../media/image55.jpeg"/><Relationship Id="rId9" Type="http://schemas.openxmlformats.org/officeDocument/2006/relationships/image" Target="../media/image60.png"/><Relationship Id="rId1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id="{77FB7A43-19F9-69F8-EAE7-F9492C4DD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606" y="3582288"/>
            <a:ext cx="507151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>
            <a:spAutoFit/>
          </a:bodyPr>
          <a:lstStyle/>
          <a:p>
            <a:pPr algn="l" eaLnBrk="1" hangingPunct="1"/>
            <a:r>
              <a:rPr lang="en-US" sz="1800" b="0" dirty="0">
                <a:latin typeface="Arial"/>
                <a:ea typeface="ＭＳ Ｐゴシック"/>
                <a:cs typeface="Arial"/>
              </a:rPr>
              <a:t>Derli Amaral</a:t>
            </a:r>
          </a:p>
          <a:p>
            <a:pPr algn="l" eaLnBrk="1" hangingPunct="1">
              <a:spcBef>
                <a:spcPts val="1200"/>
              </a:spcBef>
            </a:pPr>
            <a:r>
              <a:rPr lang="en-US" sz="1800" b="0" dirty="0">
                <a:latin typeface="Arial"/>
                <a:ea typeface="ＭＳ Ｐゴシック"/>
                <a:cs typeface="Arial"/>
              </a:rPr>
              <a:t>Sam Houston State University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BA37E1-8474-56AD-C62B-52A0E0B0D3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90525" y="3091228"/>
            <a:ext cx="5635871" cy="3757247"/>
          </a:xfrm>
          <a:prstGeom prst="rect">
            <a:avLst/>
          </a:prstGeom>
        </p:spPr>
      </p:pic>
      <p:sp>
        <p:nvSpPr>
          <p:cNvPr id="1331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54879" y="1587032"/>
            <a:ext cx="10282242" cy="946618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4605"/>
                </a:solidFill>
                <a:ea typeface="ＭＳ Ｐゴシック" charset="-128"/>
              </a:rPr>
              <a:t>Numerical Analysis On Tree-Shaped Disc Heat Convection</a:t>
            </a:r>
            <a:endParaRPr lang="en-US" b="0" dirty="0">
              <a:solidFill>
                <a:srgbClr val="FF4605"/>
              </a:solidFill>
              <a:ea typeface="ＭＳ Ｐゴシック" charset="-128"/>
            </a:endParaRP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6165606" y="4876800"/>
            <a:ext cx="5071515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l" eaLnBrk="1" hangingPunct="1"/>
            <a:r>
              <a:rPr lang="en-US" sz="1800" dirty="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Thermal &amp; Fluids Analysis Workshop 2025</a:t>
            </a:r>
          </a:p>
          <a:p>
            <a:pPr algn="l" eaLnBrk="1" hangingPunct="1"/>
            <a:r>
              <a:rPr lang="en-US" sz="1800" dirty="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NASA Ames Research Center</a:t>
            </a:r>
            <a:endParaRPr lang="en-US" sz="1800" b="0" dirty="0">
              <a:solidFill>
                <a:schemeClr val="accent2"/>
              </a:solidFill>
              <a:latin typeface="Arial" pitchFamily="34" charset="0"/>
            </a:endParaRPr>
          </a:p>
          <a:p>
            <a:pPr algn="l" eaLnBrk="1" hangingPunct="1">
              <a:spcBef>
                <a:spcPts val="600"/>
              </a:spcBef>
            </a:pPr>
            <a:r>
              <a:rPr lang="en-US" sz="1800" b="0" dirty="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San Jose, CA</a:t>
            </a:r>
          </a:p>
          <a:p>
            <a:pPr algn="l" eaLnBrk="1" hangingPunct="1"/>
            <a:r>
              <a:rPr lang="en-US" sz="1800" b="0" dirty="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August 4-7, 2025</a:t>
            </a:r>
          </a:p>
        </p:txBody>
      </p:sp>
      <p:sp>
        <p:nvSpPr>
          <p:cNvPr id="6" name="Text Box 36">
            <a:extLst>
              <a:ext uri="{FF2B5EF4-FFF2-40B4-BE49-F238E27FC236}">
                <a16:creationId xmlns:a16="http://schemas.microsoft.com/office/drawing/2014/main" id="{F917E5F1-6E57-4C5E-B693-B8880278A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"/>
            <a:ext cx="12192000" cy="914399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 anchor="ctr"/>
          <a:lstStyle/>
          <a:p>
            <a:pPr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TFAWS 2025 Interdisciplinary Technical Session</a:t>
            </a:r>
          </a:p>
        </p:txBody>
      </p:sp>
      <p:pic>
        <p:nvPicPr>
          <p:cNvPr id="11" name="Content Placeholder 6" descr="Shape&#10;&#10;AI-generated content may be incorrect.">
            <a:extLst>
              <a:ext uri="{FF2B5EF4-FFF2-40B4-BE49-F238E27FC236}">
                <a16:creationId xmlns:a16="http://schemas.microsoft.com/office/drawing/2014/main" id="{E0026DCD-8906-80DD-1DC9-E0B880CC6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7121" y="-42861"/>
            <a:ext cx="1002504" cy="100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F1F5381-7E05-B219-4531-289394C2D351}"/>
              </a:ext>
            </a:extLst>
          </p:cNvPr>
          <p:cNvGrpSpPr/>
          <p:nvPr/>
        </p:nvGrpSpPr>
        <p:grpSpPr>
          <a:xfrm>
            <a:off x="1406771" y="3396475"/>
            <a:ext cx="3601072" cy="2811000"/>
            <a:chOff x="979611" y="2683114"/>
            <a:chExt cx="3601072" cy="2811000"/>
          </a:xfrm>
        </p:grpSpPr>
        <p:pic>
          <p:nvPicPr>
            <p:cNvPr id="4" name="Picture 3" descr="Shape&#10;&#10;AI-generated content may be incorrect.">
              <a:extLst>
                <a:ext uri="{FF2B5EF4-FFF2-40B4-BE49-F238E27FC236}">
                  <a16:creationId xmlns:a16="http://schemas.microsoft.com/office/drawing/2014/main" id="{8CDC08DD-0247-664B-6EFF-F0F1DE2F2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723"/>
            <a:stretch/>
          </p:blipFill>
          <p:spPr>
            <a:xfrm>
              <a:off x="1859582" y="2683114"/>
              <a:ext cx="1841130" cy="1544495"/>
            </a:xfrm>
            <a:prstGeom prst="rect">
              <a:avLst/>
            </a:prstGeom>
          </p:spPr>
        </p:pic>
        <p:pic>
          <p:nvPicPr>
            <p:cNvPr id="7" name="Picture 6" descr="Shape&#10;&#10;AI-generated content may be incorrect.">
              <a:extLst>
                <a:ext uri="{FF2B5EF4-FFF2-40B4-BE49-F238E27FC236}">
                  <a16:creationId xmlns:a16="http://schemas.microsoft.com/office/drawing/2014/main" id="{BAC284A6-DC86-CB59-C8EA-01002B0E4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97"/>
            <a:stretch/>
          </p:blipFill>
          <p:spPr>
            <a:xfrm>
              <a:off x="979611" y="4269228"/>
              <a:ext cx="3601072" cy="1224886"/>
            </a:xfrm>
            <a:prstGeom prst="rect">
              <a:avLst/>
            </a:prstGeom>
          </p:spPr>
        </p:pic>
      </p:grpSp>
      <p:sp>
        <p:nvSpPr>
          <p:cNvPr id="5" name="Rectangle 10">
            <a:extLst>
              <a:ext uri="{FF2B5EF4-FFF2-40B4-BE49-F238E27FC236}">
                <a16:creationId xmlns:a16="http://schemas.microsoft.com/office/drawing/2014/main" id="{7E2B141E-EF3B-F115-F2DA-B8DD0C507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2" y="2647950"/>
            <a:ext cx="8324854" cy="39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200" b="0" kern="0" dirty="0">
                <a:solidFill>
                  <a:srgbClr val="FF4605"/>
                </a:solidFill>
                <a:ea typeface="ＭＳ Ｐゴシック" charset="-128"/>
              </a:rPr>
              <a:t>Presented by: Derli Amaral </a:t>
            </a:r>
          </a:p>
        </p:txBody>
      </p:sp>
    </p:spTree>
    <p:extLst>
      <p:ext uri="{BB962C8B-B14F-4D97-AF65-F5344CB8AC3E}">
        <p14:creationId xmlns:p14="http://schemas.microsoft.com/office/powerpoint/2010/main" val="628685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003635" y="2854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34" y="2444239"/>
            <a:ext cx="5943600" cy="3159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715000" y="1851849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k*=260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26186" y="1686380"/>
            <a:ext cx="2532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Lower Max. Temperature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34" y="3437503"/>
            <a:ext cx="1554480" cy="13779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6705600" y="4267200"/>
            <a:ext cx="1524000" cy="152400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67200" y="57912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TN – Three Network – </a:t>
            </a:r>
            <a:r>
              <a:rPr lang="en-US" sz="1600" dirty="0" err="1"/>
              <a:t>Bif</a:t>
            </a:r>
            <a:r>
              <a:rPr lang="en-US" sz="16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ABD1B9-2BE2-31F8-8F4A-EA1439BEDAEB}"/>
              </a:ext>
            </a:extLst>
          </p:cNvPr>
          <p:cNvSpPr txBox="1">
            <a:spLocks/>
          </p:cNvSpPr>
          <p:nvPr/>
        </p:nvSpPr>
        <p:spPr>
          <a:xfrm>
            <a:off x="609600" y="161955"/>
            <a:ext cx="109728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kern="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827006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003635" y="2854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3997645"/>
            <a:ext cx="4800600" cy="2891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31861"/>
            <a:ext cx="4876800" cy="264795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350308" y="1932594"/>
                <a:ext cx="2542556" cy="7993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𝑁𝑢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m:rPr>
                                      <m:lit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308" y="1932594"/>
                <a:ext cx="2542556" cy="7993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661256"/>
            <a:ext cx="1151078" cy="1003221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72" y="2911623"/>
            <a:ext cx="941528" cy="920227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 rot="20247998">
            <a:off x="4762130" y="4812822"/>
            <a:ext cx="1304590" cy="200703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20247998">
            <a:off x="8457642" y="4661914"/>
            <a:ext cx="1304590" cy="200703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5414426" y="3888553"/>
            <a:ext cx="154919" cy="7824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9175354" y="3664476"/>
            <a:ext cx="154919" cy="7824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5E68BD8C-61C2-C93B-8729-9B0B6652E5E9}"/>
              </a:ext>
            </a:extLst>
          </p:cNvPr>
          <p:cNvSpPr txBox="1">
            <a:spLocks/>
          </p:cNvSpPr>
          <p:nvPr/>
        </p:nvSpPr>
        <p:spPr>
          <a:xfrm>
            <a:off x="609600" y="161955"/>
            <a:ext cx="109728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kern="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085517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003635" y="2854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54235"/>
            <a:ext cx="4656520" cy="2403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352800"/>
            <a:ext cx="4882400" cy="259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0200" y="2590800"/>
            <a:ext cx="141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Pressure loss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39461" y="2406134"/>
            <a:ext cx="1517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Velocity distribution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4631173"/>
            <a:ext cx="141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Pressure loss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39060" y="4819598"/>
            <a:ext cx="1517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Velocity distribution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229600" y="4480689"/>
            <a:ext cx="304800" cy="6620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852260" y="2629095"/>
            <a:ext cx="51364" cy="423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801" y="4264805"/>
            <a:ext cx="2473287" cy="14587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94855" y="5723525"/>
            <a:ext cx="2236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Fluid Temperature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07270" y="865341"/>
            <a:ext cx="1575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332AD-4B1A-1BAD-EB5F-576C29A6A94B}"/>
              </a:ext>
            </a:extLst>
          </p:cNvPr>
          <p:cNvSpPr txBox="1">
            <a:spLocks/>
          </p:cNvSpPr>
          <p:nvPr/>
        </p:nvSpPr>
        <p:spPr>
          <a:xfrm>
            <a:off x="609600" y="161955"/>
            <a:ext cx="109728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kern="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679070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003635" y="2854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209800" y="2514600"/>
          <a:ext cx="5410200" cy="270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1" y="2868638"/>
            <a:ext cx="1384935" cy="129794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400800" y="3117388"/>
            <a:ext cx="1981200" cy="400220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CCED8A8-6A44-43E2-C4B6-430455BA7B2D}"/>
              </a:ext>
            </a:extLst>
          </p:cNvPr>
          <p:cNvSpPr txBox="1">
            <a:spLocks/>
          </p:cNvSpPr>
          <p:nvPr/>
        </p:nvSpPr>
        <p:spPr>
          <a:xfrm>
            <a:off x="609600" y="161955"/>
            <a:ext cx="109728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kern="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364141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003635" y="2854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700321" y="1493306"/>
                <a:ext cx="1705467" cy="9593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321" y="1493306"/>
                <a:ext cx="1705467" cy="9593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886085" y="1590669"/>
                <a:ext cx="1286699" cy="720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085" y="1590669"/>
                <a:ext cx="1286699" cy="7200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75" y="4878743"/>
            <a:ext cx="986428" cy="853174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01" y="4845303"/>
            <a:ext cx="875857" cy="853174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3"/>
          <a:stretch/>
        </p:blipFill>
        <p:spPr bwMode="auto">
          <a:xfrm>
            <a:off x="1756772" y="3081912"/>
            <a:ext cx="4267200" cy="2725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2361"/>
          <a:stretch/>
        </p:blipFill>
        <p:spPr bwMode="auto">
          <a:xfrm>
            <a:off x="6023972" y="3081912"/>
            <a:ext cx="4644028" cy="28036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74" y="4509481"/>
            <a:ext cx="682876" cy="693293"/>
          </a:xfrm>
          <a:prstGeom prst="rect">
            <a:avLst/>
          </a:prstGeom>
        </p:spPr>
      </p:pic>
      <p:pic>
        <p:nvPicPr>
          <p:cNvPr id="34" name="Picture 3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23" y="4549247"/>
            <a:ext cx="762000" cy="693293"/>
          </a:xfrm>
          <a:prstGeom prst="rect">
            <a:avLst/>
          </a:prstGeom>
        </p:spPr>
      </p:pic>
      <p:pic>
        <p:nvPicPr>
          <p:cNvPr id="35" name="Picture 3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94" y="4549246"/>
            <a:ext cx="986428" cy="853174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1" y="4530676"/>
            <a:ext cx="875857" cy="85317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158630" y="1008491"/>
            <a:ext cx="1575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E854F3-2F90-28FB-EB05-7F249DC33605}"/>
              </a:ext>
            </a:extLst>
          </p:cNvPr>
          <p:cNvSpPr txBox="1">
            <a:spLocks/>
          </p:cNvSpPr>
          <p:nvPr/>
        </p:nvSpPr>
        <p:spPr>
          <a:xfrm>
            <a:off x="609600" y="161955"/>
            <a:ext cx="109728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kern="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980242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003635" y="2854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19">
                <a:extLst>
                  <a:ext uri="{FF2B5EF4-FFF2-40B4-BE49-F238E27FC236}">
                    <a16:creationId xmlns:a16="http://schemas.microsoft.com/office/drawing/2014/main" id="{D1DF76C2-CA55-4287-8208-00375EA049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52" y="1581405"/>
                <a:ext cx="7404433" cy="4086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0945" tIns="30473" rIns="60945" bIns="30473">
                <a:spAutoFit/>
              </a:bodyPr>
              <a:lstStyle>
                <a:defPPr>
                  <a:defRPr kern="1200" smtId="4294967295"/>
                </a:defPPr>
                <a:lvl1pPr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1pPr>
                <a:lvl2pPr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Thermal resistance: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charset="0"/>
                          </a:rPr>
                          <m:t>𝑘</m:t>
                        </m:r>
                      </m:e>
                      <m:sup>
                        <m:r>
                          <a:rPr lang="en-US" b="0" i="1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b="0" i="1">
                        <a:latin typeface="Cambria Math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defTabSz="933450">
                  <a:tabLst>
                    <a:tab pos="2343150" algn="l"/>
                  </a:tabLst>
                </a:pPr>
                <a:endParaRPr lang="en-US" dirty="0"/>
              </a:p>
              <a:p>
                <a:pPr defTabSz="933450">
                  <a:tabLst>
                    <a:tab pos="2343150" algn="l"/>
                  </a:tabLst>
                </a:pPr>
                <a:endParaRPr lang="en-US" dirty="0"/>
              </a:p>
              <a:p>
                <a:pPr defTabSz="933450">
                  <a:tabLst>
                    <a:tab pos="2343150" algn="l"/>
                  </a:tabLst>
                </a:pPr>
                <a:endParaRPr lang="en-US" dirty="0"/>
              </a:p>
              <a:p>
                <a:pPr defTabSz="933450">
                  <a:tabLst>
                    <a:tab pos="2343150" algn="l"/>
                  </a:tabLst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Flow resistance: 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 charset="0"/>
                      </a:rPr>
                      <m:t>      300&lt;</m:t>
                    </m:r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𝑅𝑒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>
                        <a:latin typeface="Cambria Math" charset="0"/>
                      </a:rPr>
                      <m:t>&lt;2,000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                                      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Nusselt:                          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TextBox 19">
                <a:extLst>
                  <a:ext uri="{FF2B5EF4-FFF2-40B4-BE49-F238E27FC236}">
                    <a16:creationId xmlns:a16="http://schemas.microsoft.com/office/drawing/2014/main" id="{D1DF76C2-CA55-4287-8208-00375EA04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52" y="1581405"/>
                <a:ext cx="7404433" cy="4086297"/>
              </a:xfrm>
              <a:prstGeom prst="rect">
                <a:avLst/>
              </a:prstGeom>
              <a:blipFill>
                <a:blip r:embed="rId2"/>
                <a:stretch>
                  <a:fillRect t="-10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49" y="3804308"/>
            <a:ext cx="822960" cy="807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 b="719"/>
          <a:stretch/>
        </p:blipFill>
        <p:spPr>
          <a:xfrm>
            <a:off x="7467285" y="2839036"/>
            <a:ext cx="825425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" r="2551" b="3322"/>
          <a:stretch/>
        </p:blipFill>
        <p:spPr>
          <a:xfrm>
            <a:off x="6239428" y="1356203"/>
            <a:ext cx="698065" cy="6924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t="2217" r="7217" b="3761"/>
          <a:stretch/>
        </p:blipFill>
        <p:spPr>
          <a:xfrm>
            <a:off x="6215265" y="2109405"/>
            <a:ext cx="746388" cy="7176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489693" y="1575925"/>
                <a:ext cx="74973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693" y="1575925"/>
                <a:ext cx="749735" cy="307777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388257" y="4014080"/>
                <a:ext cx="135710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257" y="4014080"/>
                <a:ext cx="135710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19">
                <a:extLst>
                  <a:ext uri="{FF2B5EF4-FFF2-40B4-BE49-F238E27FC236}">
                    <a16:creationId xmlns:a16="http://schemas.microsoft.com/office/drawing/2014/main" id="{D1DF76C2-CA55-4287-8208-00375EA049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4486" y="2243947"/>
                <a:ext cx="1628984" cy="369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0945" tIns="30473" rIns="60945" bIns="30473">
                <a:spAutoFit/>
              </a:bodyPr>
              <a:lstStyle>
                <a:defPPr>
                  <a:defRPr kern="1200" smtId="4294967295"/>
                </a:defPPr>
                <a:lvl1pPr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1pPr>
                <a:lvl2pPr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r>
                        <a:rPr lang="en-US" b="0" i="1">
                          <a:latin typeface="Cambria Math" panose="02040503050406030204" pitchFamily="18" charset="0"/>
                        </a:rPr>
                        <m:t>=260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19">
                <a:extLst>
                  <a:ext uri="{FF2B5EF4-FFF2-40B4-BE49-F238E27FC236}">
                    <a16:creationId xmlns:a16="http://schemas.microsoft.com/office/drawing/2014/main" id="{D1DF76C2-CA55-4287-8208-00375EA04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24486" y="2243947"/>
                <a:ext cx="1628984" cy="3693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19">
                <a:extLst>
                  <a:ext uri="{FF2B5EF4-FFF2-40B4-BE49-F238E27FC236}">
                    <a16:creationId xmlns:a16="http://schemas.microsoft.com/office/drawing/2014/main" id="{D1DF76C2-CA55-4287-8208-00375EA049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9000" y="3982157"/>
                <a:ext cx="1628984" cy="392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0945" tIns="30473" rIns="60945" bIns="30473">
                <a:spAutoFit/>
              </a:bodyPr>
              <a:lstStyle>
                <a:defPPr>
                  <a:defRPr kern="1200" smtId="4294967295"/>
                </a:defPPr>
                <a:lvl1pPr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1pPr>
                <a:lvl2pPr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</a:rPr>
                        <m:t>&lt;300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19">
                <a:extLst>
                  <a:ext uri="{FF2B5EF4-FFF2-40B4-BE49-F238E27FC236}">
                    <a16:creationId xmlns:a16="http://schemas.microsoft.com/office/drawing/2014/main" id="{D1DF76C2-CA55-4287-8208-00375EA04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9000" y="3982157"/>
                <a:ext cx="1628984" cy="392979"/>
              </a:xfrm>
              <a:prstGeom prst="rect">
                <a:avLst/>
              </a:prstGeom>
              <a:blipFill>
                <a:blip r:embed="rId10"/>
                <a:stretch>
                  <a:fillRect b="-92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5578604" y="2272671"/>
                <a:ext cx="74973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604" y="2272671"/>
                <a:ext cx="749735" cy="307777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6717550" y="3086820"/>
                <a:ext cx="74973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550" y="3086820"/>
                <a:ext cx="749735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2005028" y="927165"/>
            <a:ext cx="1941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19">
                <a:extLst>
                  <a:ext uri="{FF2B5EF4-FFF2-40B4-BE49-F238E27FC236}">
                    <a16:creationId xmlns:a16="http://schemas.microsoft.com/office/drawing/2014/main" id="{D1DF76C2-CA55-4287-8208-00375EA049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9475" y="4926604"/>
                <a:ext cx="1628984" cy="392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0945" tIns="30473" rIns="60945" bIns="30473">
                <a:spAutoFit/>
              </a:bodyPr>
              <a:lstStyle>
                <a:defPPr>
                  <a:defRPr kern="1200" smtId="4294967295"/>
                </a:defPPr>
                <a:lvl1pPr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1pPr>
                <a:lvl2pPr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</a:rPr>
                        <m:t>&gt;300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19">
                <a:extLst>
                  <a:ext uri="{FF2B5EF4-FFF2-40B4-BE49-F238E27FC236}">
                    <a16:creationId xmlns:a16="http://schemas.microsoft.com/office/drawing/2014/main" id="{D1DF76C2-CA55-4287-8208-00375EA04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9475" y="4926604"/>
                <a:ext cx="1628984" cy="392979"/>
              </a:xfrm>
              <a:prstGeom prst="rect">
                <a:avLst/>
              </a:prstGeom>
              <a:blipFill>
                <a:blip r:embed="rId13"/>
                <a:stretch>
                  <a:fillRect b="-92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520" y="4809198"/>
            <a:ext cx="855480" cy="8394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t="2217" r="7217" b="3761"/>
          <a:stretch/>
        </p:blipFill>
        <p:spPr>
          <a:xfrm>
            <a:off x="7745361" y="4800570"/>
            <a:ext cx="812656" cy="781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48376" y="5951028"/>
            <a:ext cx="8543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Decision to choose the flow network with the best performance depends on factors that go beyond the network being either radial or bifurcating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18D6F3-3F92-4D68-2767-E9CD40DA2D5A}"/>
              </a:ext>
            </a:extLst>
          </p:cNvPr>
          <p:cNvSpPr txBox="1">
            <a:spLocks/>
          </p:cNvSpPr>
          <p:nvPr/>
        </p:nvSpPr>
        <p:spPr>
          <a:xfrm>
            <a:off x="609600" y="161955"/>
            <a:ext cx="109728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kern="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37033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8E3FC-6A63-12BD-9751-F1F2FAD5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50311-5040-1CD8-E6B9-B4569D99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459161-B833-CBC8-4028-C21DCDE6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04902-D260-3309-3BFE-A3A0B7E1501D}"/>
              </a:ext>
            </a:extLst>
          </p:cNvPr>
          <p:cNvSpPr txBox="1">
            <a:spLocks/>
          </p:cNvSpPr>
          <p:nvPr/>
        </p:nvSpPr>
        <p:spPr>
          <a:xfrm>
            <a:off x="256383" y="1580465"/>
            <a:ext cx="5787565" cy="222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Font typeface="Arial" pitchFamily="34" charset="0"/>
              <a:buNone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“For a finite-size system to persist in time (to live), it must </a:t>
            </a:r>
            <a:r>
              <a:rPr lang="en-US" sz="2000" i="1" u="sng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evolve</a:t>
            </a: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such a way that it provides easier access to the imposed currents that flow through it.”</a:t>
            </a:r>
          </a:p>
          <a:p>
            <a:pPr marL="45720" indent="0" algn="just">
              <a:buFont typeface="Arial" pitchFamily="34" charset="0"/>
              <a:buNone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in Nature – Constructal Theory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F677C-BF46-4D95-2E5D-9EC6D8564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548" y="4339349"/>
            <a:ext cx="3962400" cy="2047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63837E-EDDA-825D-0AB6-39E0F3E5F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1" y="4394956"/>
            <a:ext cx="1941087" cy="1935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12A093-BD6E-60CA-CB0D-ED7D8F40E3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243" y="4723735"/>
            <a:ext cx="1877534" cy="1278380"/>
          </a:xfrm>
          <a:prstGeom prst="rect">
            <a:avLst/>
          </a:prstGeom>
        </p:spPr>
      </p:pic>
      <p:sp>
        <p:nvSpPr>
          <p:cNvPr id="10" name="Right Arrow 11">
            <a:extLst>
              <a:ext uri="{FF2B5EF4-FFF2-40B4-BE49-F238E27FC236}">
                <a16:creationId xmlns:a16="http://schemas.microsoft.com/office/drawing/2014/main" id="{B0605898-5ECB-4D2F-FFBE-B18EE48DDB65}"/>
              </a:ext>
            </a:extLst>
          </p:cNvPr>
          <p:cNvSpPr/>
          <p:nvPr/>
        </p:nvSpPr>
        <p:spPr>
          <a:xfrm>
            <a:off x="6116428" y="5254438"/>
            <a:ext cx="997815" cy="370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2">
            <a:extLst>
              <a:ext uri="{FF2B5EF4-FFF2-40B4-BE49-F238E27FC236}">
                <a16:creationId xmlns:a16="http://schemas.microsoft.com/office/drawing/2014/main" id="{F96CB344-68C5-E043-4858-7C90E83C7395}"/>
              </a:ext>
            </a:extLst>
          </p:cNvPr>
          <p:cNvSpPr/>
          <p:nvPr/>
        </p:nvSpPr>
        <p:spPr>
          <a:xfrm rot="19726700">
            <a:off x="5030177" y="3560536"/>
            <a:ext cx="1313244" cy="370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631A21-E1D8-0A93-5560-8BB9E15B5B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48" y="2587191"/>
            <a:ext cx="2754266" cy="56571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CF81AE-4F7D-3689-84EB-D3648C164D51}"/>
              </a:ext>
            </a:extLst>
          </p:cNvPr>
          <p:cNvCxnSpPr/>
          <p:nvPr/>
        </p:nvCxnSpPr>
        <p:spPr>
          <a:xfrm>
            <a:off x="6705600" y="3352800"/>
            <a:ext cx="1752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0F5A486-A655-4190-31D3-8D90F684EEE0}"/>
              </a:ext>
            </a:extLst>
          </p:cNvPr>
          <p:cNvSpPr txBox="1"/>
          <p:nvPr/>
        </p:nvSpPr>
        <p:spPr>
          <a:xfrm>
            <a:off x="7421081" y="3405523"/>
            <a:ext cx="94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10634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4E92F-3D16-05A9-ACC4-FD64C3135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5479A-C635-E45A-C836-7BE577CC7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1C51D-3C86-E032-3FC2-5B2362F08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60BB4C-AA83-FEC9-5DAA-20F984EE5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7086600" cy="1841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CF5AAB-2EC3-5A4D-060F-390F40C41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886200"/>
            <a:ext cx="3707402" cy="2438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D3D8C8-8482-DC74-EE7F-46D7AE769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419600"/>
            <a:ext cx="2219325" cy="156547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A611AF4-52D4-07EF-4394-EB4AAC48649B}"/>
              </a:ext>
            </a:extLst>
          </p:cNvPr>
          <p:cNvSpPr/>
          <p:nvPr/>
        </p:nvSpPr>
        <p:spPr>
          <a:xfrm>
            <a:off x="3886200" y="5257800"/>
            <a:ext cx="381000" cy="45720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591ACE-6B16-ABAD-36FD-406ABF5D9D47}"/>
              </a:ext>
            </a:extLst>
          </p:cNvPr>
          <p:cNvCxnSpPr/>
          <p:nvPr/>
        </p:nvCxnSpPr>
        <p:spPr>
          <a:xfrm flipV="1">
            <a:off x="4343400" y="5334000"/>
            <a:ext cx="1447800" cy="152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C8D68CF-FAC2-DF0E-E609-AD3966FB9A56}"/>
              </a:ext>
            </a:extLst>
          </p:cNvPr>
          <p:cNvSpPr/>
          <p:nvPr/>
        </p:nvSpPr>
        <p:spPr>
          <a:xfrm>
            <a:off x="6086810" y="2520702"/>
            <a:ext cx="1304590" cy="76200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0BC3AD-9251-1A20-0389-E6F73D24781F}"/>
              </a:ext>
            </a:extLst>
          </p:cNvPr>
          <p:cNvCxnSpPr/>
          <p:nvPr/>
        </p:nvCxnSpPr>
        <p:spPr>
          <a:xfrm flipH="1">
            <a:off x="5410200" y="3282702"/>
            <a:ext cx="962025" cy="6034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D90B938-E54D-27B7-84DC-E6906FCB46BB}"/>
              </a:ext>
            </a:extLst>
          </p:cNvPr>
          <p:cNvCxnSpPr/>
          <p:nvPr/>
        </p:nvCxnSpPr>
        <p:spPr>
          <a:xfrm flipV="1">
            <a:off x="1345202" y="5870773"/>
            <a:ext cx="462371" cy="22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E5C532D-9F61-4709-CC4B-428880C67063}"/>
                  </a:ext>
                </a:extLst>
              </p:cNvPr>
              <p:cNvSpPr/>
              <p:nvPr/>
            </p:nvSpPr>
            <p:spPr>
              <a:xfrm>
                <a:off x="6858000" y="3601529"/>
                <a:ext cx="1337354" cy="657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E5C532D-9F61-4709-CC4B-428880C67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3601529"/>
                <a:ext cx="1337354" cy="657744"/>
              </a:xfrm>
              <a:prstGeom prst="rect">
                <a:avLst/>
              </a:prstGeom>
              <a:blipFill>
                <a:blip r:embed="rId5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9EA1AF2-27C6-2F66-0A41-642DE08F178C}"/>
              </a:ext>
            </a:extLst>
          </p:cNvPr>
          <p:cNvSpPr txBox="1"/>
          <p:nvPr/>
        </p:nvSpPr>
        <p:spPr>
          <a:xfrm>
            <a:off x="1033802" y="6070798"/>
            <a:ext cx="62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AEFA8F-9D42-050F-B228-981EBEF7986F}"/>
              </a:ext>
            </a:extLst>
          </p:cNvPr>
          <p:cNvSpPr txBox="1"/>
          <p:nvPr/>
        </p:nvSpPr>
        <p:spPr>
          <a:xfrm>
            <a:off x="3127124" y="4920734"/>
            <a:ext cx="62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q’’’</a:t>
            </a:r>
          </a:p>
        </p:txBody>
      </p:sp>
    </p:spTree>
    <p:extLst>
      <p:ext uri="{BB962C8B-B14F-4D97-AF65-F5344CB8AC3E}">
        <p14:creationId xmlns:p14="http://schemas.microsoft.com/office/powerpoint/2010/main" val="3086918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5F5AC-30E7-B738-F99E-40EF321D0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3501F8-AAC6-B0CB-A571-35AB5F49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07BDF4-93DF-8EBD-3B94-948D618D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8548B9-9B12-0B5B-9310-BD2085F23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03531"/>
            <a:ext cx="4957763" cy="55447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06B0644-3C54-698A-D5C6-8D05B2F50BB3}"/>
                  </a:ext>
                </a:extLst>
              </p:cNvPr>
              <p:cNvSpPr/>
              <p:nvPr/>
            </p:nvSpPr>
            <p:spPr>
              <a:xfrm>
                <a:off x="6248400" y="1371600"/>
                <a:ext cx="1097416" cy="763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06B0644-3C54-698A-D5C6-8D05B2F50B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371600"/>
                <a:ext cx="1097416" cy="7634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D73620-89DE-D994-F2AE-AC62922258CD}"/>
              </a:ext>
            </a:extLst>
          </p:cNvPr>
          <p:cNvCxnSpPr/>
          <p:nvPr/>
        </p:nvCxnSpPr>
        <p:spPr>
          <a:xfrm flipV="1">
            <a:off x="5186364" y="1905000"/>
            <a:ext cx="1062036" cy="505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B422A40-8C3D-091F-98AB-F892362D9D75}"/>
                  </a:ext>
                </a:extLst>
              </p:cNvPr>
              <p:cNvSpPr/>
              <p:nvPr/>
            </p:nvSpPr>
            <p:spPr>
              <a:xfrm>
                <a:off x="6043948" y="3412733"/>
                <a:ext cx="1897250" cy="688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𝑎𝑑𝑖𝑎𝑙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=1.004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B422A40-8C3D-091F-98AB-F892362D9D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948" y="3412733"/>
                <a:ext cx="1897250" cy="688137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BDCE658-FE09-9F93-DADA-62E564019A4D}"/>
                  </a:ext>
                </a:extLst>
              </p:cNvPr>
              <p:cNvSpPr/>
              <p:nvPr/>
            </p:nvSpPr>
            <p:spPr>
              <a:xfrm>
                <a:off x="6248400" y="2576676"/>
                <a:ext cx="2268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=1, 4, 18, 63, 267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BDCE658-FE09-9F93-DADA-62E564019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576676"/>
                <a:ext cx="2268505" cy="369332"/>
              </a:xfrm>
              <a:prstGeom prst="rect">
                <a:avLst/>
              </a:prstGeom>
              <a:blipFill>
                <a:blip r:embed="rId5"/>
                <a:stretch>
                  <a:fillRect l="-4570" r="-1613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DA67037-B19B-7CF8-69E3-E73F1EC45473}"/>
                  </a:ext>
                </a:extLst>
              </p:cNvPr>
              <p:cNvSpPr/>
              <p:nvPr/>
            </p:nvSpPr>
            <p:spPr>
              <a:xfrm>
                <a:off x="6043948" y="4372221"/>
                <a:ext cx="2910284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from </a:t>
                </a:r>
                <a:r>
                  <a:rPr lang="en-US" i="1" dirty="0"/>
                  <a:t>0</a:t>
                </a:r>
                <a:r>
                  <a:rPr lang="en-US" dirty="0"/>
                  <a:t> to </a:t>
                </a:r>
                <a:r>
                  <a:rPr lang="en-US" i="1" dirty="0"/>
                  <a:t>2000</a:t>
                </a:r>
                <a:r>
                  <a:rPr lang="en-US" dirty="0"/>
                  <a:t> (laminar)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DA67037-B19B-7CF8-69E3-E73F1EC454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948" y="4372221"/>
                <a:ext cx="2910284" cy="390748"/>
              </a:xfrm>
              <a:prstGeom prst="rect">
                <a:avLst/>
              </a:prstGeom>
              <a:blipFill>
                <a:blip r:embed="rId6"/>
                <a:stretch>
                  <a:fillRect l="-6904" t="-7813" r="-9205" b="-29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42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12E44-E42B-0C66-012B-2132B0F3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Equations and Boundary Conditions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0DBAF-C018-1CAE-2806-EA084ACE0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322E2-2244-0C5A-EEF4-CEF1B093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A73592-5000-11C1-1A48-472B98484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3467100" cy="441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4EDCBE-BC35-CB13-33CF-DE47B0860BA8}"/>
              </a:ext>
            </a:extLst>
          </p:cNvPr>
          <p:cNvSpPr/>
          <p:nvPr/>
        </p:nvSpPr>
        <p:spPr>
          <a:xfrm>
            <a:off x="3657600" y="13716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Steady-state condition,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Incompressible laminar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Constant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No viscous dissipation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Fully developed flow at the inlet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792F8B-884B-9367-DA4B-CBF4FCD74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175" y="3200400"/>
            <a:ext cx="3038475" cy="1657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B36380-B240-8E50-79E4-602475280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410" y="4620293"/>
            <a:ext cx="2519362" cy="17883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BEEF36-969A-4F7B-6E44-6FEA9E66427F}"/>
              </a:ext>
            </a:extLst>
          </p:cNvPr>
          <p:cNvSpPr txBox="1"/>
          <p:nvPr/>
        </p:nvSpPr>
        <p:spPr>
          <a:xfrm>
            <a:off x="6597961" y="592841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90C2C6-D48C-B968-4703-469867F550AF}"/>
              </a:ext>
            </a:extLst>
          </p:cNvPr>
          <p:cNvSpPr txBox="1"/>
          <p:nvPr/>
        </p:nvSpPr>
        <p:spPr>
          <a:xfrm>
            <a:off x="7058025" y="532978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2BE50C-9A98-3E7C-06FE-4D79B3D45415}"/>
              </a:ext>
            </a:extLst>
          </p:cNvPr>
          <p:cNvSpPr txBox="1"/>
          <p:nvPr/>
        </p:nvSpPr>
        <p:spPr>
          <a:xfrm>
            <a:off x="7239000" y="603927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05D1511-DA96-9EDC-2B26-C0201A303461}"/>
                  </a:ext>
                </a:extLst>
              </p:cNvPr>
              <p:cNvSpPr/>
              <p:nvPr/>
            </p:nvSpPr>
            <p:spPr>
              <a:xfrm>
                <a:off x="3754105" y="4962982"/>
                <a:ext cx="3034356" cy="510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sz="12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0">
                          <a:latin typeface="Cambria Math" panose="02040503050406030204" pitchFamily="18" charset="0"/>
                        </a:rPr>
                        <m:t>)=−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</m:e>
                      </m:d>
                      <m:sSubSup>
                        <m:sSub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  <m:sup>
                                  <m:r>
                                    <a:rPr lang="en-US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05D1511-DA96-9EDC-2B26-C0201A303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105" y="4962982"/>
                <a:ext cx="3034356" cy="5109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68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F8B44-FFAA-067C-F041-5DA1318C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loss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C24B9-F2BF-5602-C85C-2BB5B60B1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3A432-7D04-D272-EB54-07B87E663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BCCB3A-28C5-BDF8-AD9D-DE655B361C0F}"/>
              </a:ext>
            </a:extLst>
          </p:cNvPr>
          <p:cNvSpPr/>
          <p:nvPr/>
        </p:nvSpPr>
        <p:spPr>
          <a:xfrm>
            <a:off x="966547" y="1637041"/>
            <a:ext cx="8204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radial networks (no bifurcation) yields best thermal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more complex tree-shaped networks deliver best hydraulic performance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AB68FC-768E-85CF-1D32-C53E9E519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297" y="2838908"/>
            <a:ext cx="6172200" cy="3566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34920C-A221-D7A7-E92F-A8F8147F9F1C}"/>
              </a:ext>
            </a:extLst>
          </p:cNvPr>
          <p:cNvSpPr txBox="1"/>
          <p:nvPr/>
        </p:nvSpPr>
        <p:spPr>
          <a:xfrm>
            <a:off x="9048522" y="161710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max</a:t>
            </a:r>
            <a:endParaRPr lang="en-US" baseline="-25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E8F862-28B1-901D-972F-F80B2E7A80A4}"/>
              </a:ext>
            </a:extLst>
          </p:cNvPr>
          <p:cNvSpPr/>
          <p:nvPr/>
        </p:nvSpPr>
        <p:spPr>
          <a:xfrm>
            <a:off x="8840338" y="2473345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Δ</a:t>
            </a:r>
            <a:r>
              <a:rPr lang="en-US" dirty="0"/>
              <a:t>P of </a:t>
            </a:r>
            <a:r>
              <a:rPr lang="en-US" i="1" dirty="0"/>
              <a:t>f</a:t>
            </a:r>
            <a:r>
              <a:rPr lang="en-US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C37BF9-D2BD-492D-3DE1-C1B4644FFDBD}"/>
              </a:ext>
            </a:extLst>
          </p:cNvPr>
          <p:cNvSpPr/>
          <p:nvPr/>
        </p:nvSpPr>
        <p:spPr>
          <a:xfrm>
            <a:off x="2642199" y="4325761"/>
            <a:ext cx="25519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i="1" dirty="0"/>
              <a:t>f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42FEEF-C332-2953-2C7D-B4D9AE37EC81}"/>
              </a:ext>
            </a:extLst>
          </p:cNvPr>
          <p:cNvSpPr txBox="1"/>
          <p:nvPr/>
        </p:nvSpPr>
        <p:spPr>
          <a:xfrm>
            <a:off x="7391400" y="6186002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outlets</a:t>
            </a:r>
            <a:endParaRPr lang="en-US" baseline="-25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DE4379-E777-0AB8-22D5-BB5A20D7D817}"/>
              </a:ext>
            </a:extLst>
          </p:cNvPr>
          <p:cNvSpPr/>
          <p:nvPr/>
        </p:nvSpPr>
        <p:spPr>
          <a:xfrm>
            <a:off x="7057654" y="6054550"/>
            <a:ext cx="33374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i="1" dirty="0"/>
              <a:t>N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3242AA-D714-B743-9794-C1EE65FE8F28}"/>
              </a:ext>
            </a:extLst>
          </p:cNvPr>
          <p:cNvCxnSpPr/>
          <p:nvPr/>
        </p:nvCxnSpPr>
        <p:spPr>
          <a:xfrm>
            <a:off x="7931796" y="1716910"/>
            <a:ext cx="9525" cy="254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1912EC-4173-1571-50A7-44DE1B266FB6}"/>
              </a:ext>
            </a:extLst>
          </p:cNvPr>
          <p:cNvCxnSpPr/>
          <p:nvPr/>
        </p:nvCxnSpPr>
        <p:spPr>
          <a:xfrm>
            <a:off x="7048500" y="2530812"/>
            <a:ext cx="0" cy="254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74E7E03-05AB-072F-5966-FDA687C8C637}"/>
              </a:ext>
            </a:extLst>
          </p:cNvPr>
          <p:cNvSpPr/>
          <p:nvPr/>
        </p:nvSpPr>
        <p:spPr>
          <a:xfrm>
            <a:off x="206147" y="616265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3210" marR="0" indent="-283210" algn="just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[13]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Wechsatol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W.,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Lorente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S., &amp; Bejan, A. (2003). Dendritic heat convection on a disc.</a:t>
            </a:r>
            <a:r>
              <a:rPr lang="en-US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International Journal of Heat and Mass Transfer, 46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(23), 4381-4391. doi:10.1016/S0017-9310(03)00295-3</a:t>
            </a:r>
          </a:p>
        </p:txBody>
      </p:sp>
    </p:spTree>
    <p:extLst>
      <p:ext uri="{BB962C8B-B14F-4D97-AF65-F5344CB8AC3E}">
        <p14:creationId xmlns:p14="http://schemas.microsoft.com/office/powerpoint/2010/main" val="3790974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003635" y="2854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034621"/>
            <a:ext cx="6457922" cy="49270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15422" y="28194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k*=260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315200" y="2438400"/>
            <a:ext cx="1924022" cy="565666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315200" y="3179658"/>
            <a:ext cx="1924022" cy="1849542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239222" y="3180322"/>
            <a:ext cx="1416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Lower Max. Temperature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t="1" r="72483" b="14368"/>
          <a:stretch/>
        </p:blipFill>
        <p:spPr>
          <a:xfrm>
            <a:off x="1752601" y="2174530"/>
            <a:ext cx="1269463" cy="1185464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 flipV="1">
            <a:off x="2851259" y="3105487"/>
            <a:ext cx="317677" cy="294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67771" y="3359994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max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1673087" y="353787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o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009549" y="2856568"/>
            <a:ext cx="414318" cy="688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53001" y="6049645"/>
            <a:ext cx="1832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/>
              <a:t>Δ</a:t>
            </a:r>
            <a:r>
              <a:rPr lang="en-US" i="1" dirty="0"/>
              <a:t>T= </a:t>
            </a:r>
            <a:r>
              <a:rPr lang="en-US" i="1" dirty="0" err="1"/>
              <a:t>T</a:t>
            </a:r>
            <a:r>
              <a:rPr lang="en-US" i="1" baseline="-25000" dirty="0" err="1"/>
              <a:t>max</a:t>
            </a:r>
            <a:r>
              <a:rPr lang="en-US" i="1" dirty="0"/>
              <a:t>-T</a:t>
            </a:r>
            <a:r>
              <a:rPr lang="en-US" i="1" baseline="-25000" dirty="0"/>
              <a:t>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A5FA17-387C-B788-32CC-E6ECC43F1BC2}"/>
              </a:ext>
            </a:extLst>
          </p:cNvPr>
          <p:cNvSpPr txBox="1">
            <a:spLocks/>
          </p:cNvSpPr>
          <p:nvPr/>
        </p:nvSpPr>
        <p:spPr>
          <a:xfrm>
            <a:off x="609600" y="161955"/>
            <a:ext cx="109728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kern="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7858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003635" y="2854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319" y="3952458"/>
            <a:ext cx="6632331" cy="2386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390351"/>
            <a:ext cx="6633750" cy="2377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67800" y="358312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k*=260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781800" y="3048001"/>
            <a:ext cx="2209800" cy="719790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858000" y="3943383"/>
            <a:ext cx="2133600" cy="1642408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991600" y="3944047"/>
            <a:ext cx="1416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Lower Max. Temperature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BAE4A64-D513-7424-DA8B-D3040F65D5AB}"/>
              </a:ext>
            </a:extLst>
          </p:cNvPr>
          <p:cNvSpPr txBox="1">
            <a:spLocks/>
          </p:cNvSpPr>
          <p:nvPr/>
        </p:nvSpPr>
        <p:spPr>
          <a:xfrm>
            <a:off x="609600" y="161955"/>
            <a:ext cx="109728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kern="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98512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003635" y="2854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890" y="3855849"/>
            <a:ext cx="6858000" cy="20579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926223" y="5961595"/>
                <a:ext cx="20913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</a:t>
                </a:r>
                <a:r>
                  <a:rPr lang="en-US" i="1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6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1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223" y="5961595"/>
                <a:ext cx="2091342" cy="400110"/>
              </a:xfrm>
              <a:prstGeom prst="rect">
                <a:avLst/>
              </a:prstGeom>
              <a:blipFill>
                <a:blip r:embed="rId3"/>
                <a:stretch>
                  <a:fillRect l="-2624" t="-9091" r="-2624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" b="3324"/>
          <a:stretch/>
        </p:blipFill>
        <p:spPr bwMode="auto">
          <a:xfrm>
            <a:off x="3658236" y="1008683"/>
            <a:ext cx="5485765" cy="2488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825396" y="2215705"/>
                <a:ext cx="1745927" cy="1029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′′′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396" y="2215705"/>
                <a:ext cx="1745927" cy="10296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453675" y="3486516"/>
                <a:ext cx="554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675" y="3486516"/>
                <a:ext cx="55457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805619" y="5162506"/>
                <a:ext cx="4931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619" y="5162506"/>
                <a:ext cx="493147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2199944" y="4821925"/>
            <a:ext cx="1062036" cy="505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15840" y="3786386"/>
            <a:ext cx="315765" cy="216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9054680" y="2823114"/>
                <a:ext cx="1286699" cy="720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680" y="2823114"/>
                <a:ext cx="1286699" cy="7200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 rot="21005955">
            <a:off x="4801956" y="1561005"/>
            <a:ext cx="37873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035826" y="2501157"/>
            <a:ext cx="71436" cy="11644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9EF6B06-96A6-44BF-4CC9-C2F651BD33C9}"/>
              </a:ext>
            </a:extLst>
          </p:cNvPr>
          <p:cNvSpPr txBox="1">
            <a:spLocks/>
          </p:cNvSpPr>
          <p:nvPr/>
        </p:nvSpPr>
        <p:spPr>
          <a:xfrm>
            <a:off x="609600" y="161955"/>
            <a:ext cx="109728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kern="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107399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4DBCF558E974F8F6042B85F27F550" ma:contentTypeVersion="13" ma:contentTypeDescription="Create a new document." ma:contentTypeScope="" ma:versionID="7b74fb5f3375dd4fc092dbfc1fb88b89">
  <xsd:schema xmlns:xsd="http://www.w3.org/2001/XMLSchema" xmlns:xs="http://www.w3.org/2001/XMLSchema" xmlns:p="http://schemas.microsoft.com/office/2006/metadata/properties" xmlns:ns2="49349bec-f6d6-4581-a243-30eb8b4d9727" xmlns:ns3="f1c8cde4-8972-4c28-8907-b1a5623db717" targetNamespace="http://schemas.microsoft.com/office/2006/metadata/properties" ma:root="true" ma:fieldsID="9682bcb3a656ed21ee82cdfd8496da3d" ns2:_="" ns3:_="">
    <xsd:import namespace="49349bec-f6d6-4581-a243-30eb8b4d9727"/>
    <xsd:import namespace="f1c8cde4-8972-4c28-8907-b1a5623db7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349bec-f6d6-4581-a243-30eb8b4d97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8cde4-8972-4c28-8907-b1a5623db71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ebc1034-8d74-4b17-a399-7b30c8a07dcb}" ma:internalName="TaxCatchAll" ma:showField="CatchAllData" ma:web="f1c8cde4-8972-4c28-8907-b1a5623db7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349bec-f6d6-4581-a243-30eb8b4d9727">
      <Terms xmlns="http://schemas.microsoft.com/office/infopath/2007/PartnerControls"/>
    </lcf76f155ced4ddcb4097134ff3c332f>
    <TaxCatchAll xmlns="f1c8cde4-8972-4c28-8907-b1a5623db717" xsi:nil="true"/>
  </documentManagement>
</p:properties>
</file>

<file path=customXml/itemProps1.xml><?xml version="1.0" encoding="utf-8"?>
<ds:datastoreItem xmlns:ds="http://schemas.openxmlformats.org/officeDocument/2006/customXml" ds:itemID="{0A631D46-A88B-44F9-B011-0891D5ECFB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894325-1500-46CD-AACB-D910819C9C55}">
  <ds:schemaRefs>
    <ds:schemaRef ds:uri="49349bec-f6d6-4581-a243-30eb8b4d9727"/>
    <ds:schemaRef ds:uri="f1c8cde4-8972-4c28-8907-b1a5623db7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475F7E1-25EC-49AD-AD10-E5DBBDD78C4A}">
  <ds:schemaRefs>
    <ds:schemaRef ds:uri="49349bec-f6d6-4581-a243-30eb8b4d9727"/>
    <ds:schemaRef ds:uri="f1c8cde4-8972-4c28-8907-b1a5623db71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408</Words>
  <Application>Microsoft Office PowerPoint</Application>
  <PresentationFormat>Widescreen</PresentationFormat>
  <Paragraphs>111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Cambria Math</vt:lpstr>
      <vt:lpstr>Times</vt:lpstr>
      <vt:lpstr>Times New Roman</vt:lpstr>
      <vt:lpstr>Blank</vt:lpstr>
      <vt:lpstr>Numerical Analysis On Tree-Shaped Disc Heat Convection</vt:lpstr>
      <vt:lpstr>Introduction</vt:lpstr>
      <vt:lpstr>Geometry</vt:lpstr>
      <vt:lpstr>Geometry</vt:lpstr>
      <vt:lpstr>Equations and Boundary Conditions</vt:lpstr>
      <vt:lpstr>Pressure loss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NASA/Ames Research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TFAWS 2010 Center Presentation</dc:title>
  <dc:creator>Tom Squire</dc:creator>
  <cp:lastModifiedBy>Amaral Junior, Derli</cp:lastModifiedBy>
  <cp:revision>5</cp:revision>
  <cp:lastPrinted>2001-11-30T21:59:45Z</cp:lastPrinted>
  <dcterms:created xsi:type="dcterms:W3CDTF">2001-11-21T21:59:03Z</dcterms:created>
  <dcterms:modified xsi:type="dcterms:W3CDTF">2025-07-30T22:12:57Z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0x0101001654DBCF558E974F8F6042B85F27F550</vt:lpwstr>
  </property>
  <property fmtid="{D5CDD505-2E9C-101B-9397-08002B2CF9AE}" pid="3" name="MediaServiceImageTags">
    <vt:lpwstr/>
  </property>
</Properties>
</file>