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78" r:id="rId5"/>
    <p:sldId id="317" r:id="rId6"/>
    <p:sldId id="326" r:id="rId7"/>
    <p:sldId id="308" r:id="rId8"/>
    <p:sldId id="324" r:id="rId9"/>
    <p:sldId id="327" r:id="rId10"/>
    <p:sldId id="322" r:id="rId11"/>
    <p:sldId id="411" r:id="rId12"/>
    <p:sldId id="275" r:id="rId13"/>
    <p:sldId id="266" r:id="rId14"/>
    <p:sldId id="268" r:id="rId15"/>
    <p:sldId id="274" r:id="rId16"/>
    <p:sldId id="409" r:id="rId17"/>
    <p:sldId id="277" r:id="rId18"/>
    <p:sldId id="292" r:id="rId19"/>
    <p:sldId id="410" r:id="rId20"/>
    <p:sldId id="333" r:id="rId21"/>
    <p:sldId id="332" r:id="rId22"/>
    <p:sldId id="330" r:id="rId23"/>
    <p:sldId id="331" r:id="rId24"/>
    <p:sldId id="334" r:id="rId25"/>
    <p:sldId id="328" r:id="rId26"/>
    <p:sldId id="329" r:id="rId27"/>
  </p:sldIdLst>
  <p:sldSz cx="12192000" cy="6858000"/>
  <p:notesSz cx="7302500" cy="95885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0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5442B4-804C-ADFD-F768-582B66B435CD}" name="Gilligan, Ryan P. (GRC-LTF0)" initials="G(" userId="S::rgilliga@ndc.nasa.gov::fa511eb3-9f8d-4fa1-b2cd-89a5c1c047f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B82"/>
    <a:srgbClr val="0060BC"/>
    <a:srgbClr val="E00005"/>
    <a:srgbClr val="FF4605"/>
    <a:srgbClr val="333399"/>
    <a:srgbClr val="B0B3F6"/>
    <a:srgbClr val="5F5F5F"/>
    <a:srgbClr val="DDDDDD"/>
    <a:srgbClr val="777777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6F4B2E-1567-4032-8957-AFD24A172A47}" v="20" dt="2025-07-15T04:58:47.6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432" y="114"/>
      </p:cViewPr>
      <p:guideLst>
        <p:guide orient="horz" pos="28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20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R. Anderson" userId="f3a1d44c-c99e-4696-bb54-634bba07d7ef" providerId="ADAL" clId="{148D3431-A711-40FB-BE8E-8C0A089FD134}"/>
    <pc:docChg chg="undo custSel addSld delSld modSld">
      <pc:chgData name="Kevin R. Anderson" userId="f3a1d44c-c99e-4696-bb54-634bba07d7ef" providerId="ADAL" clId="{148D3431-A711-40FB-BE8E-8C0A089FD134}" dt="2025-07-15T21:45:28.852" v="83"/>
      <pc:docMkLst>
        <pc:docMk/>
      </pc:docMkLst>
      <pc:sldChg chg="modSp mod">
        <pc:chgData name="Kevin R. Anderson" userId="f3a1d44c-c99e-4696-bb54-634bba07d7ef" providerId="ADAL" clId="{148D3431-A711-40FB-BE8E-8C0A089FD134}" dt="2025-07-15T21:42:56.426" v="72" actId="1076"/>
        <pc:sldMkLst>
          <pc:docMk/>
          <pc:sldMk cId="3282037590" sldId="266"/>
        </pc:sldMkLst>
        <pc:spChg chg="mod">
          <ac:chgData name="Kevin R. Anderson" userId="f3a1d44c-c99e-4696-bb54-634bba07d7ef" providerId="ADAL" clId="{148D3431-A711-40FB-BE8E-8C0A089FD134}" dt="2025-07-15T21:42:56.426" v="72" actId="1076"/>
          <ac:spMkLst>
            <pc:docMk/>
            <pc:sldMk cId="3282037590" sldId="266"/>
            <ac:spMk id="4" creationId="{AF4CDC21-9320-0D00-A188-B8D6A4B1166F}"/>
          </ac:spMkLst>
        </pc:spChg>
      </pc:sldChg>
      <pc:sldChg chg="del">
        <pc:chgData name="Kevin R. Anderson" userId="f3a1d44c-c99e-4696-bb54-634bba07d7ef" providerId="ADAL" clId="{148D3431-A711-40FB-BE8E-8C0A089FD134}" dt="2025-07-15T21:41:53.089" v="60" actId="47"/>
        <pc:sldMkLst>
          <pc:docMk/>
          <pc:sldMk cId="1582799396" sldId="267"/>
        </pc:sldMkLst>
      </pc:sldChg>
      <pc:sldChg chg="addSp delSp modSp mod">
        <pc:chgData name="Kevin R. Anderson" userId="f3a1d44c-c99e-4696-bb54-634bba07d7ef" providerId="ADAL" clId="{148D3431-A711-40FB-BE8E-8C0A089FD134}" dt="2025-07-15T21:42:36.172" v="70" actId="1076"/>
        <pc:sldMkLst>
          <pc:docMk/>
          <pc:sldMk cId="1583324879" sldId="268"/>
        </pc:sldMkLst>
        <pc:spChg chg="mod">
          <ac:chgData name="Kevin R. Anderson" userId="f3a1d44c-c99e-4696-bb54-634bba07d7ef" providerId="ADAL" clId="{148D3431-A711-40FB-BE8E-8C0A089FD134}" dt="2025-07-15T21:42:25.296" v="67" actId="14100"/>
          <ac:spMkLst>
            <pc:docMk/>
            <pc:sldMk cId="1583324879" sldId="268"/>
            <ac:spMk id="3" creationId="{F8BC5D39-A0EA-405E-8212-7130AA0F3708}"/>
          </ac:spMkLst>
        </pc:spChg>
        <pc:spChg chg="mod">
          <ac:chgData name="Kevin R. Anderson" userId="f3a1d44c-c99e-4696-bb54-634bba07d7ef" providerId="ADAL" clId="{148D3431-A711-40FB-BE8E-8C0A089FD134}" dt="2025-07-15T21:42:14.157" v="63" actId="1076"/>
          <ac:spMkLst>
            <pc:docMk/>
            <pc:sldMk cId="1583324879" sldId="268"/>
            <ac:spMk id="4" creationId="{85D2D096-634F-4EFF-9D13-CA9C4A009EEE}"/>
          </ac:spMkLst>
        </pc:spChg>
        <pc:picChg chg="add mod">
          <ac:chgData name="Kevin R. Anderson" userId="f3a1d44c-c99e-4696-bb54-634bba07d7ef" providerId="ADAL" clId="{148D3431-A711-40FB-BE8E-8C0A089FD134}" dt="2025-07-15T21:42:36.172" v="70" actId="1076"/>
          <ac:picMkLst>
            <pc:docMk/>
            <pc:sldMk cId="1583324879" sldId="268"/>
            <ac:picMk id="5" creationId="{90DBC107-F5C4-C270-CAB5-80252020C380}"/>
          </ac:picMkLst>
        </pc:picChg>
      </pc:sldChg>
      <pc:sldChg chg="del">
        <pc:chgData name="Kevin R. Anderson" userId="f3a1d44c-c99e-4696-bb54-634bba07d7ef" providerId="ADAL" clId="{148D3431-A711-40FB-BE8E-8C0A089FD134}" dt="2025-07-15T21:43:15.525" v="75" actId="47"/>
        <pc:sldMkLst>
          <pc:docMk/>
          <pc:sldMk cId="3596714756" sldId="269"/>
        </pc:sldMkLst>
      </pc:sldChg>
      <pc:sldChg chg="modSp del mod">
        <pc:chgData name="Kevin R. Anderson" userId="f3a1d44c-c99e-4696-bb54-634bba07d7ef" providerId="ADAL" clId="{148D3431-A711-40FB-BE8E-8C0A089FD134}" dt="2025-07-15T21:43:52.495" v="81" actId="47"/>
        <pc:sldMkLst>
          <pc:docMk/>
          <pc:sldMk cId="4219515456" sldId="270"/>
        </pc:sldMkLst>
      </pc:sldChg>
      <pc:sldChg chg="del">
        <pc:chgData name="Kevin R. Anderson" userId="f3a1d44c-c99e-4696-bb54-634bba07d7ef" providerId="ADAL" clId="{148D3431-A711-40FB-BE8E-8C0A089FD134}" dt="2025-07-15T21:42:40.680" v="71" actId="47"/>
        <pc:sldMkLst>
          <pc:docMk/>
          <pc:sldMk cId="711519618" sldId="271"/>
        </pc:sldMkLst>
      </pc:sldChg>
      <pc:sldChg chg="addSp delSp modSp mod">
        <pc:chgData name="Kevin R. Anderson" userId="f3a1d44c-c99e-4696-bb54-634bba07d7ef" providerId="ADAL" clId="{148D3431-A711-40FB-BE8E-8C0A089FD134}" dt="2025-07-15T21:44:01.671" v="82" actId="120"/>
        <pc:sldMkLst>
          <pc:docMk/>
          <pc:sldMk cId="3614698377" sldId="274"/>
        </pc:sldMkLst>
        <pc:spChg chg="mod">
          <ac:chgData name="Kevin R. Anderson" userId="f3a1d44c-c99e-4696-bb54-634bba07d7ef" providerId="ADAL" clId="{148D3431-A711-40FB-BE8E-8C0A089FD134}" dt="2025-07-15T21:44:01.671" v="82" actId="120"/>
          <ac:spMkLst>
            <pc:docMk/>
            <pc:sldMk cId="3614698377" sldId="274"/>
            <ac:spMk id="5" creationId="{AD9317B7-3932-42D9-9ED8-8348177F6671}"/>
          </ac:spMkLst>
        </pc:spChg>
        <pc:picChg chg="add del">
          <ac:chgData name="Kevin R. Anderson" userId="f3a1d44c-c99e-4696-bb54-634bba07d7ef" providerId="ADAL" clId="{148D3431-A711-40FB-BE8E-8C0A089FD134}" dt="2025-07-15T21:43:46.592" v="80" actId="21"/>
          <ac:picMkLst>
            <pc:docMk/>
            <pc:sldMk cId="3614698377" sldId="274"/>
            <ac:picMk id="4" creationId="{F1749D91-6004-4A3C-BC9F-F0AD67BDEDFB}"/>
          </ac:picMkLst>
        </pc:picChg>
      </pc:sldChg>
      <pc:sldChg chg="modSp mod">
        <pc:chgData name="Kevin R. Anderson" userId="f3a1d44c-c99e-4696-bb54-634bba07d7ef" providerId="ADAL" clId="{148D3431-A711-40FB-BE8E-8C0A089FD134}" dt="2025-07-15T21:41:38.597" v="59" actId="123"/>
        <pc:sldMkLst>
          <pc:docMk/>
          <pc:sldMk cId="210634075" sldId="275"/>
        </pc:sldMkLst>
        <pc:spChg chg="mod">
          <ac:chgData name="Kevin R. Anderson" userId="f3a1d44c-c99e-4696-bb54-634bba07d7ef" providerId="ADAL" clId="{148D3431-A711-40FB-BE8E-8C0A089FD134}" dt="2025-07-15T21:41:38.597" v="59" actId="123"/>
          <ac:spMkLst>
            <pc:docMk/>
            <pc:sldMk cId="210634075" sldId="275"/>
            <ac:spMk id="9" creationId="{CF7C2655-8CF6-4027-C0A2-5872239269E2}"/>
          </ac:spMkLst>
        </pc:spChg>
      </pc:sldChg>
      <pc:sldChg chg="del">
        <pc:chgData name="Kevin R. Anderson" userId="f3a1d44c-c99e-4696-bb54-634bba07d7ef" providerId="ADAL" clId="{148D3431-A711-40FB-BE8E-8C0A089FD134}" dt="2025-07-15T21:43:11.056" v="73" actId="47"/>
        <pc:sldMkLst>
          <pc:docMk/>
          <pc:sldMk cId="4016598013" sldId="276"/>
        </pc:sldMkLst>
      </pc:sldChg>
      <pc:sldChg chg="del">
        <pc:chgData name="Kevin R. Anderson" userId="f3a1d44c-c99e-4696-bb54-634bba07d7ef" providerId="ADAL" clId="{148D3431-A711-40FB-BE8E-8C0A089FD134}" dt="2025-07-15T21:43:19.081" v="76" actId="47"/>
        <pc:sldMkLst>
          <pc:docMk/>
          <pc:sldMk cId="132669664" sldId="309"/>
        </pc:sldMkLst>
      </pc:sldChg>
      <pc:sldChg chg="modSp mod">
        <pc:chgData name="Kevin R. Anderson" userId="f3a1d44c-c99e-4696-bb54-634bba07d7ef" providerId="ADAL" clId="{148D3431-A711-40FB-BE8E-8C0A089FD134}" dt="2025-07-15T21:40:48.483" v="33" actId="20577"/>
        <pc:sldMkLst>
          <pc:docMk/>
          <pc:sldMk cId="3967873310" sldId="329"/>
        </pc:sldMkLst>
        <pc:spChg chg="mod">
          <ac:chgData name="Kevin R. Anderson" userId="f3a1d44c-c99e-4696-bb54-634bba07d7ef" providerId="ADAL" clId="{148D3431-A711-40FB-BE8E-8C0A089FD134}" dt="2025-07-15T21:40:48.483" v="33" actId="20577"/>
          <ac:spMkLst>
            <pc:docMk/>
            <pc:sldMk cId="3967873310" sldId="329"/>
            <ac:spMk id="6" creationId="{868BDFD9-84B0-ADF6-E3F7-D5D0FBA21CA3}"/>
          </ac:spMkLst>
        </pc:spChg>
      </pc:sldChg>
      <pc:sldChg chg="del">
        <pc:chgData name="Kevin R. Anderson" userId="f3a1d44c-c99e-4696-bb54-634bba07d7ef" providerId="ADAL" clId="{148D3431-A711-40FB-BE8E-8C0A089FD134}" dt="2025-07-15T21:43:11.990" v="74" actId="47"/>
        <pc:sldMkLst>
          <pc:docMk/>
          <pc:sldMk cId="3199741507" sldId="408"/>
        </pc:sldMkLst>
      </pc:sldChg>
      <pc:sldChg chg="add">
        <pc:chgData name="Kevin R. Anderson" userId="f3a1d44c-c99e-4696-bb54-634bba07d7ef" providerId="ADAL" clId="{148D3431-A711-40FB-BE8E-8C0A089FD134}" dt="2025-07-15T21:45:28.852" v="83"/>
        <pc:sldMkLst>
          <pc:docMk/>
          <pc:sldMk cId="1621333771" sldId="411"/>
        </pc:sldMkLst>
      </pc:sldChg>
    </pc:docChg>
  </pc:docChgLst>
  <pc:docChgLst>
    <pc:chgData name="Kevin R. Anderson" userId="f3a1d44c-c99e-4696-bb54-634bba07d7ef" providerId="ADAL" clId="{946F4B2E-1567-4032-8957-AFD24A172A47}"/>
    <pc:docChg chg="undo custSel addSld delSld modSld sldOrd">
      <pc:chgData name="Kevin R. Anderson" userId="f3a1d44c-c99e-4696-bb54-634bba07d7ef" providerId="ADAL" clId="{946F4B2E-1567-4032-8957-AFD24A172A47}" dt="2025-07-24T01:03:36.980" v="1151" actId="20577"/>
      <pc:docMkLst>
        <pc:docMk/>
      </pc:docMkLst>
      <pc:sldChg chg="addSp modSp add mod">
        <pc:chgData name="Kevin R. Anderson" userId="f3a1d44c-c99e-4696-bb54-634bba07d7ef" providerId="ADAL" clId="{946F4B2E-1567-4032-8957-AFD24A172A47}" dt="2025-07-15T04:55:25.669" v="990" actId="1076"/>
        <pc:sldMkLst>
          <pc:docMk/>
          <pc:sldMk cId="3282037590" sldId="266"/>
        </pc:sldMkLst>
        <pc:spChg chg="mod">
          <ac:chgData name="Kevin R. Anderson" userId="f3a1d44c-c99e-4696-bb54-634bba07d7ef" providerId="ADAL" clId="{946F4B2E-1567-4032-8957-AFD24A172A47}" dt="2025-07-15T04:41:58.270" v="444" actId="207"/>
          <ac:spMkLst>
            <pc:docMk/>
            <pc:sldMk cId="3282037590" sldId="266"/>
            <ac:spMk id="2" creationId="{02D70966-F0C3-4EA3-ADFF-119423C930C1}"/>
          </ac:spMkLst>
        </pc:spChg>
        <pc:spChg chg="add mod">
          <ac:chgData name="Kevin R. Anderson" userId="f3a1d44c-c99e-4696-bb54-634bba07d7ef" providerId="ADAL" clId="{946F4B2E-1567-4032-8957-AFD24A172A47}" dt="2025-07-15T04:55:25.669" v="990" actId="1076"/>
          <ac:spMkLst>
            <pc:docMk/>
            <pc:sldMk cId="3282037590" sldId="266"/>
            <ac:spMk id="4" creationId="{AF4CDC21-9320-0D00-A188-B8D6A4B1166F}"/>
          </ac:spMkLst>
        </pc:spChg>
      </pc:sldChg>
      <pc:sldChg chg="addSp modSp add mod">
        <pc:chgData name="Kevin R. Anderson" userId="f3a1d44c-c99e-4696-bb54-634bba07d7ef" providerId="ADAL" clId="{946F4B2E-1567-4032-8957-AFD24A172A47}" dt="2025-07-15T04:55:44.674" v="995" actId="1076"/>
        <pc:sldMkLst>
          <pc:docMk/>
          <pc:sldMk cId="1582799396" sldId="267"/>
        </pc:sldMkLst>
      </pc:sldChg>
      <pc:sldChg chg="addSp modSp add mod">
        <pc:chgData name="Kevin R. Anderson" userId="f3a1d44c-c99e-4696-bb54-634bba07d7ef" providerId="ADAL" clId="{946F4B2E-1567-4032-8957-AFD24A172A47}" dt="2025-07-15T04:56:00.727" v="997" actId="1076"/>
        <pc:sldMkLst>
          <pc:docMk/>
          <pc:sldMk cId="1583324879" sldId="268"/>
        </pc:sldMkLst>
        <pc:spChg chg="mod">
          <ac:chgData name="Kevin R. Anderson" userId="f3a1d44c-c99e-4696-bb54-634bba07d7ef" providerId="ADAL" clId="{946F4B2E-1567-4032-8957-AFD24A172A47}" dt="2025-07-15T04:42:16.567" v="447" actId="1076"/>
          <ac:spMkLst>
            <pc:docMk/>
            <pc:sldMk cId="1583324879" sldId="268"/>
            <ac:spMk id="2" creationId="{AD040F3B-9613-444D-BA4D-E839916C730E}"/>
          </ac:spMkLst>
        </pc:spChg>
        <pc:spChg chg="add mod">
          <ac:chgData name="Kevin R. Anderson" userId="f3a1d44c-c99e-4696-bb54-634bba07d7ef" providerId="ADAL" clId="{946F4B2E-1567-4032-8957-AFD24A172A47}" dt="2025-07-15T04:56:00.727" v="997" actId="1076"/>
          <ac:spMkLst>
            <pc:docMk/>
            <pc:sldMk cId="1583324879" sldId="268"/>
            <ac:spMk id="4" creationId="{85D2D096-634F-4EFF-9D13-CA9C4A009EEE}"/>
          </ac:spMkLst>
        </pc:spChg>
      </pc:sldChg>
      <pc:sldChg chg="addSp modSp add mod">
        <pc:chgData name="Kevin R. Anderson" userId="f3a1d44c-c99e-4696-bb54-634bba07d7ef" providerId="ADAL" clId="{946F4B2E-1567-4032-8957-AFD24A172A47}" dt="2025-07-15T04:56:27.461" v="1005" actId="1076"/>
        <pc:sldMkLst>
          <pc:docMk/>
          <pc:sldMk cId="3596714756" sldId="269"/>
        </pc:sldMkLst>
      </pc:sldChg>
      <pc:sldChg chg="addSp modSp add mod">
        <pc:chgData name="Kevin R. Anderson" userId="f3a1d44c-c99e-4696-bb54-634bba07d7ef" providerId="ADAL" clId="{946F4B2E-1567-4032-8957-AFD24A172A47}" dt="2025-07-15T04:56:07.439" v="999" actId="1076"/>
        <pc:sldMkLst>
          <pc:docMk/>
          <pc:sldMk cId="4219515456" sldId="270"/>
        </pc:sldMkLst>
      </pc:sldChg>
      <pc:sldChg chg="addSp modSp add mod ord">
        <pc:chgData name="Kevin R. Anderson" userId="f3a1d44c-c99e-4696-bb54-634bba07d7ef" providerId="ADAL" clId="{946F4B2E-1567-4032-8957-AFD24A172A47}" dt="2025-07-15T04:58:01.462" v="1018"/>
        <pc:sldMkLst>
          <pc:docMk/>
          <pc:sldMk cId="711519618" sldId="271"/>
        </pc:sldMkLst>
      </pc:sldChg>
      <pc:sldChg chg="addSp modSp add mod">
        <pc:chgData name="Kevin R. Anderson" userId="f3a1d44c-c99e-4696-bb54-634bba07d7ef" providerId="ADAL" clId="{946F4B2E-1567-4032-8957-AFD24A172A47}" dt="2025-07-15T04:58:06.212" v="1019"/>
        <pc:sldMkLst>
          <pc:docMk/>
          <pc:sldMk cId="3614698377" sldId="274"/>
        </pc:sldMkLst>
        <pc:spChg chg="mod">
          <ac:chgData name="Kevin R. Anderson" userId="f3a1d44c-c99e-4696-bb54-634bba07d7ef" providerId="ADAL" clId="{946F4B2E-1567-4032-8957-AFD24A172A47}" dt="2025-07-15T04:43:45.678" v="469" actId="1076"/>
          <ac:spMkLst>
            <pc:docMk/>
            <pc:sldMk cId="3614698377" sldId="274"/>
            <ac:spMk id="2" creationId="{A769AA7F-32C4-4701-8802-A9E258AAC30E}"/>
          </ac:spMkLst>
        </pc:spChg>
        <pc:spChg chg="add mod">
          <ac:chgData name="Kevin R. Anderson" userId="f3a1d44c-c99e-4696-bb54-634bba07d7ef" providerId="ADAL" clId="{946F4B2E-1567-4032-8957-AFD24A172A47}" dt="2025-07-15T04:58:06.212" v="1019"/>
          <ac:spMkLst>
            <pc:docMk/>
            <pc:sldMk cId="3614698377" sldId="274"/>
            <ac:spMk id="3" creationId="{7228B790-0DFB-6999-6FD6-D79DDBA808C4}"/>
          </ac:spMkLst>
        </pc:spChg>
      </pc:sldChg>
      <pc:sldChg chg="modSp mod ord">
        <pc:chgData name="Kevin R. Anderson" userId="f3a1d44c-c99e-4696-bb54-634bba07d7ef" providerId="ADAL" clId="{946F4B2E-1567-4032-8957-AFD24A172A47}" dt="2025-07-15T04:54:47.322" v="966" actId="5793"/>
        <pc:sldMkLst>
          <pc:docMk/>
          <pc:sldMk cId="210634075" sldId="275"/>
        </pc:sldMkLst>
        <pc:spChg chg="mod">
          <ac:chgData name="Kevin R. Anderson" userId="f3a1d44c-c99e-4696-bb54-634bba07d7ef" providerId="ADAL" clId="{946F4B2E-1567-4032-8957-AFD24A172A47}" dt="2025-07-15T04:51:24.199" v="721" actId="20577"/>
          <ac:spMkLst>
            <pc:docMk/>
            <pc:sldMk cId="210634075" sldId="275"/>
            <ac:spMk id="2" creationId="{0988E3FC-6A63-12BD-9751-F1F2FAD511B2}"/>
          </ac:spMkLst>
        </pc:spChg>
        <pc:spChg chg="mod">
          <ac:chgData name="Kevin R. Anderson" userId="f3a1d44c-c99e-4696-bb54-634bba07d7ef" providerId="ADAL" clId="{946F4B2E-1567-4032-8957-AFD24A172A47}" dt="2025-07-15T04:54:47.322" v="966" actId="5793"/>
          <ac:spMkLst>
            <pc:docMk/>
            <pc:sldMk cId="210634075" sldId="275"/>
            <ac:spMk id="9" creationId="{CF7C2655-8CF6-4027-C0A2-5872239269E2}"/>
          </ac:spMkLst>
        </pc:spChg>
      </pc:sldChg>
      <pc:sldChg chg="addSp modSp add mod">
        <pc:chgData name="Kevin R. Anderson" userId="f3a1d44c-c99e-4696-bb54-634bba07d7ef" providerId="ADAL" clId="{946F4B2E-1567-4032-8957-AFD24A172A47}" dt="2025-07-15T04:56:13.729" v="1001" actId="1076"/>
        <pc:sldMkLst>
          <pc:docMk/>
          <pc:sldMk cId="4016598013" sldId="276"/>
        </pc:sldMkLst>
      </pc:sldChg>
      <pc:sldChg chg="addSp modSp add mod">
        <pc:chgData name="Kevin R. Anderson" userId="f3a1d44c-c99e-4696-bb54-634bba07d7ef" providerId="ADAL" clId="{946F4B2E-1567-4032-8957-AFD24A172A47}" dt="2025-07-15T04:56:58.212" v="1011" actId="1076"/>
        <pc:sldMkLst>
          <pc:docMk/>
          <pc:sldMk cId="4268596033" sldId="277"/>
        </pc:sldMkLst>
        <pc:spChg chg="mod">
          <ac:chgData name="Kevin R. Anderson" userId="f3a1d44c-c99e-4696-bb54-634bba07d7ef" providerId="ADAL" clId="{946F4B2E-1567-4032-8957-AFD24A172A47}" dt="2025-07-15T04:44:09.784" v="475" actId="1076"/>
          <ac:spMkLst>
            <pc:docMk/>
            <pc:sldMk cId="4268596033" sldId="277"/>
            <ac:spMk id="2" creationId="{BDA466F0-D043-4F3E-A69E-5A0791F42412}"/>
          </ac:spMkLst>
        </pc:spChg>
        <pc:spChg chg="add mod">
          <ac:chgData name="Kevin R. Anderson" userId="f3a1d44c-c99e-4696-bb54-634bba07d7ef" providerId="ADAL" clId="{946F4B2E-1567-4032-8957-AFD24A172A47}" dt="2025-07-15T04:56:58.212" v="1011" actId="1076"/>
          <ac:spMkLst>
            <pc:docMk/>
            <pc:sldMk cId="4268596033" sldId="277"/>
            <ac:spMk id="6" creationId="{99F98277-FF20-DD5A-1A74-B3CB9EAED1E8}"/>
          </ac:spMkLst>
        </pc:spChg>
      </pc:sldChg>
      <pc:sldChg chg="addSp delSp modSp mod modShow">
        <pc:chgData name="Kevin R. Anderson" userId="f3a1d44c-c99e-4696-bb54-634bba07d7ef" providerId="ADAL" clId="{946F4B2E-1567-4032-8957-AFD24A172A47}" dt="2025-07-24T01:03:36.980" v="1151" actId="20577"/>
        <pc:sldMkLst>
          <pc:docMk/>
          <pc:sldMk cId="628685908" sldId="278"/>
        </pc:sldMkLst>
        <pc:spChg chg="mod">
          <ac:chgData name="Kevin R. Anderson" userId="f3a1d44c-c99e-4696-bb54-634bba07d7ef" providerId="ADAL" clId="{946F4B2E-1567-4032-8957-AFD24A172A47}" dt="2025-07-16T00:13:23.641" v="1096" actId="20577"/>
          <ac:spMkLst>
            <pc:docMk/>
            <pc:sldMk cId="628685908" sldId="278"/>
            <ac:spMk id="3" creationId="{77FB7A43-19F9-69F8-EAE7-F9492C4DDE08}"/>
          </ac:spMkLst>
        </pc:spChg>
        <pc:spChg chg="mod">
          <ac:chgData name="Kevin R. Anderson" userId="f3a1d44c-c99e-4696-bb54-634bba07d7ef" providerId="ADAL" clId="{946F4B2E-1567-4032-8957-AFD24A172A47}" dt="2025-07-24T01:03:36.980" v="1151" actId="20577"/>
          <ac:spMkLst>
            <pc:docMk/>
            <pc:sldMk cId="628685908" sldId="278"/>
            <ac:spMk id="5" creationId="{7E2B141E-EF3B-F115-F2DA-B8DD0C5072D5}"/>
          </ac:spMkLst>
        </pc:spChg>
        <pc:spChg chg="mod">
          <ac:chgData name="Kevin R. Anderson" userId="f3a1d44c-c99e-4696-bb54-634bba07d7ef" providerId="ADAL" clId="{946F4B2E-1567-4032-8957-AFD24A172A47}" dt="2025-07-15T04:33:11.957" v="291" actId="20577"/>
          <ac:spMkLst>
            <pc:docMk/>
            <pc:sldMk cId="628685908" sldId="278"/>
            <ac:spMk id="6" creationId="{F917E5F1-6E57-4C5E-B693-B8880278A8DD}"/>
          </ac:spMkLst>
        </pc:spChg>
        <pc:spChg chg="add del mod">
          <ac:chgData name="Kevin R. Anderson" userId="f3a1d44c-c99e-4696-bb54-634bba07d7ef" providerId="ADAL" clId="{946F4B2E-1567-4032-8957-AFD24A172A47}" dt="2025-07-15T04:33:48.082" v="299" actId="20577"/>
          <ac:spMkLst>
            <pc:docMk/>
            <pc:sldMk cId="628685908" sldId="278"/>
            <ac:spMk id="13314" creationId="{00000000-0000-0000-0000-000000000000}"/>
          </ac:spMkLst>
        </pc:spChg>
      </pc:sldChg>
      <pc:sldChg chg="addSp modSp add del mod">
        <pc:chgData name="Kevin R. Anderson" userId="f3a1d44c-c99e-4696-bb54-634bba07d7ef" providerId="ADAL" clId="{946F4B2E-1567-4032-8957-AFD24A172A47}" dt="2025-07-15T04:58:27.439" v="1021" actId="47"/>
        <pc:sldMkLst>
          <pc:docMk/>
          <pc:sldMk cId="1486007998" sldId="289"/>
        </pc:sldMkLst>
      </pc:sldChg>
      <pc:sldChg chg="modSp add del mod">
        <pc:chgData name="Kevin R. Anderson" userId="f3a1d44c-c99e-4696-bb54-634bba07d7ef" providerId="ADAL" clId="{946F4B2E-1567-4032-8957-AFD24A172A47}" dt="2025-07-15T04:58:30.763" v="1023" actId="47"/>
        <pc:sldMkLst>
          <pc:docMk/>
          <pc:sldMk cId="3153754927" sldId="290"/>
        </pc:sldMkLst>
      </pc:sldChg>
      <pc:sldChg chg="addSp modSp add del mod">
        <pc:chgData name="Kevin R. Anderson" userId="f3a1d44c-c99e-4696-bb54-634bba07d7ef" providerId="ADAL" clId="{946F4B2E-1567-4032-8957-AFD24A172A47}" dt="2025-07-15T04:58:28.898" v="1022" actId="47"/>
        <pc:sldMkLst>
          <pc:docMk/>
          <pc:sldMk cId="2986552879" sldId="291"/>
        </pc:sldMkLst>
      </pc:sldChg>
      <pc:sldChg chg="addSp modSp add mod">
        <pc:chgData name="Kevin R. Anderson" userId="f3a1d44c-c99e-4696-bb54-634bba07d7ef" providerId="ADAL" clId="{946F4B2E-1567-4032-8957-AFD24A172A47}" dt="2025-07-15T04:58:55.450" v="1027" actId="1076"/>
        <pc:sldMkLst>
          <pc:docMk/>
          <pc:sldMk cId="33888685" sldId="292"/>
        </pc:sldMkLst>
        <pc:spChg chg="mod">
          <ac:chgData name="Kevin R. Anderson" userId="f3a1d44c-c99e-4696-bb54-634bba07d7ef" providerId="ADAL" clId="{946F4B2E-1567-4032-8957-AFD24A172A47}" dt="2025-07-15T04:47:28.631" v="497" actId="1076"/>
          <ac:spMkLst>
            <pc:docMk/>
            <pc:sldMk cId="33888685" sldId="292"/>
            <ac:spMk id="2" creationId="{DDAF6AE0-A360-432C-91A1-A58F436C69DF}"/>
          </ac:spMkLst>
        </pc:spChg>
        <pc:spChg chg="add mod">
          <ac:chgData name="Kevin R. Anderson" userId="f3a1d44c-c99e-4696-bb54-634bba07d7ef" providerId="ADAL" clId="{946F4B2E-1567-4032-8957-AFD24A172A47}" dt="2025-07-15T04:58:47.627" v="1025"/>
          <ac:spMkLst>
            <pc:docMk/>
            <pc:sldMk cId="33888685" sldId="292"/>
            <ac:spMk id="3" creationId="{D21EBB0B-7153-8A9F-D3AB-5047DAC20352}"/>
          </ac:spMkLst>
        </pc:spChg>
        <pc:graphicFrameChg chg="mod modGraphic">
          <ac:chgData name="Kevin R. Anderson" userId="f3a1d44c-c99e-4696-bb54-634bba07d7ef" providerId="ADAL" clId="{946F4B2E-1567-4032-8957-AFD24A172A47}" dt="2025-07-15T04:58:55.450" v="1027" actId="1076"/>
          <ac:graphicFrameMkLst>
            <pc:docMk/>
            <pc:sldMk cId="33888685" sldId="292"/>
            <ac:graphicFrameMk id="5" creationId="{34E1474F-F414-476F-8F88-B11FA2BEA270}"/>
          </ac:graphicFrameMkLst>
        </pc:graphicFrameChg>
      </pc:sldChg>
      <pc:sldChg chg="modSp add mod">
        <pc:chgData name="Kevin R. Anderson" userId="f3a1d44c-c99e-4696-bb54-634bba07d7ef" providerId="ADAL" clId="{946F4B2E-1567-4032-8957-AFD24A172A47}" dt="2025-07-15T04:30:44.356" v="1" actId="27636"/>
        <pc:sldMkLst>
          <pc:docMk/>
          <pc:sldMk cId="981863916" sldId="308"/>
        </pc:sldMkLst>
        <pc:spChg chg="mod">
          <ac:chgData name="Kevin R. Anderson" userId="f3a1d44c-c99e-4696-bb54-634bba07d7ef" providerId="ADAL" clId="{946F4B2E-1567-4032-8957-AFD24A172A47}" dt="2025-07-15T04:30:44.356" v="1" actId="27636"/>
          <ac:spMkLst>
            <pc:docMk/>
            <pc:sldMk cId="981863916" sldId="308"/>
            <ac:spMk id="3" creationId="{926FF772-0EA5-42C8-CE40-A680E9A034EF}"/>
          </ac:spMkLst>
        </pc:spChg>
      </pc:sldChg>
      <pc:sldChg chg="addSp modSp add mod">
        <pc:chgData name="Kevin R. Anderson" userId="f3a1d44c-c99e-4696-bb54-634bba07d7ef" providerId="ADAL" clId="{946F4B2E-1567-4032-8957-AFD24A172A47}" dt="2025-07-15T04:56:38.210" v="1007" actId="1076"/>
        <pc:sldMkLst>
          <pc:docMk/>
          <pc:sldMk cId="132669664" sldId="309"/>
        </pc:sldMkLst>
      </pc:sldChg>
      <pc:sldChg chg="modSp add mod">
        <pc:chgData name="Kevin R. Anderson" userId="f3a1d44c-c99e-4696-bb54-634bba07d7ef" providerId="ADAL" clId="{946F4B2E-1567-4032-8957-AFD24A172A47}" dt="2025-07-15T04:50:55.269" v="668" actId="20577"/>
        <pc:sldMkLst>
          <pc:docMk/>
          <pc:sldMk cId="2390316603" sldId="317"/>
        </pc:sldMkLst>
        <pc:spChg chg="mod">
          <ac:chgData name="Kevin R. Anderson" userId="f3a1d44c-c99e-4696-bb54-634bba07d7ef" providerId="ADAL" clId="{946F4B2E-1567-4032-8957-AFD24A172A47}" dt="2025-07-15T04:50:55.269" v="668" actId="20577"/>
          <ac:spMkLst>
            <pc:docMk/>
            <pc:sldMk cId="2390316603" sldId="317"/>
            <ac:spMk id="3" creationId="{692EB2DA-575F-FB5B-4811-1D01B703EF8C}"/>
          </ac:spMkLst>
        </pc:spChg>
      </pc:sldChg>
      <pc:sldChg chg="add del">
        <pc:chgData name="Kevin R. Anderson" userId="f3a1d44c-c99e-4696-bb54-634bba07d7ef" providerId="ADAL" clId="{946F4B2E-1567-4032-8957-AFD24A172A47}" dt="2025-07-15T04:37:34.252" v="432" actId="47"/>
        <pc:sldMkLst>
          <pc:docMk/>
          <pc:sldMk cId="3628217194" sldId="318"/>
        </pc:sldMkLst>
      </pc:sldChg>
      <pc:sldChg chg="add">
        <pc:chgData name="Kevin R. Anderson" userId="f3a1d44c-c99e-4696-bb54-634bba07d7ef" providerId="ADAL" clId="{946F4B2E-1567-4032-8957-AFD24A172A47}" dt="2025-07-15T04:30:44.248" v="0"/>
        <pc:sldMkLst>
          <pc:docMk/>
          <pc:sldMk cId="1079313320" sldId="322"/>
        </pc:sldMkLst>
      </pc:sldChg>
      <pc:sldChg chg="add">
        <pc:chgData name="Kevin R. Anderson" userId="f3a1d44c-c99e-4696-bb54-634bba07d7ef" providerId="ADAL" clId="{946F4B2E-1567-4032-8957-AFD24A172A47}" dt="2025-07-15T04:30:44.248" v="0"/>
        <pc:sldMkLst>
          <pc:docMk/>
          <pc:sldMk cId="266017240" sldId="324"/>
        </pc:sldMkLst>
      </pc:sldChg>
      <pc:sldChg chg="add">
        <pc:chgData name="Kevin R. Anderson" userId="f3a1d44c-c99e-4696-bb54-634bba07d7ef" providerId="ADAL" clId="{946F4B2E-1567-4032-8957-AFD24A172A47}" dt="2025-07-15T04:30:44.248" v="0"/>
        <pc:sldMkLst>
          <pc:docMk/>
          <pc:sldMk cId="3980689963" sldId="326"/>
        </pc:sldMkLst>
      </pc:sldChg>
      <pc:sldChg chg="add">
        <pc:chgData name="Kevin R. Anderson" userId="f3a1d44c-c99e-4696-bb54-634bba07d7ef" providerId="ADAL" clId="{946F4B2E-1567-4032-8957-AFD24A172A47}" dt="2025-07-15T04:30:44.248" v="0"/>
        <pc:sldMkLst>
          <pc:docMk/>
          <pc:sldMk cId="5481291" sldId="327"/>
        </pc:sldMkLst>
      </pc:sldChg>
      <pc:sldChg chg="add">
        <pc:chgData name="Kevin R. Anderson" userId="f3a1d44c-c99e-4696-bb54-634bba07d7ef" providerId="ADAL" clId="{946F4B2E-1567-4032-8957-AFD24A172A47}" dt="2025-07-15T04:30:44.248" v="0"/>
        <pc:sldMkLst>
          <pc:docMk/>
          <pc:sldMk cId="2413567622" sldId="328"/>
        </pc:sldMkLst>
      </pc:sldChg>
      <pc:sldChg chg="modSp add mod">
        <pc:chgData name="Kevin R. Anderson" userId="f3a1d44c-c99e-4696-bb54-634bba07d7ef" providerId="ADAL" clId="{946F4B2E-1567-4032-8957-AFD24A172A47}" dt="2025-07-15T05:01:06.239" v="1095" actId="1076"/>
        <pc:sldMkLst>
          <pc:docMk/>
          <pc:sldMk cId="3967873310" sldId="329"/>
        </pc:sldMkLst>
        <pc:spChg chg="mod">
          <ac:chgData name="Kevin R. Anderson" userId="f3a1d44c-c99e-4696-bb54-634bba07d7ef" providerId="ADAL" clId="{946F4B2E-1567-4032-8957-AFD24A172A47}" dt="2025-07-15T05:01:06.239" v="1095" actId="1076"/>
          <ac:spMkLst>
            <pc:docMk/>
            <pc:sldMk cId="3967873310" sldId="329"/>
            <ac:spMk id="6" creationId="{868BDFD9-84B0-ADF6-E3F7-D5D0FBA21CA3}"/>
          </ac:spMkLst>
        </pc:spChg>
      </pc:sldChg>
      <pc:sldChg chg="modSp add mod">
        <pc:chgData name="Kevin R. Anderson" userId="f3a1d44c-c99e-4696-bb54-634bba07d7ef" providerId="ADAL" clId="{946F4B2E-1567-4032-8957-AFD24A172A47}" dt="2025-07-15T05:00:13.878" v="1091" actId="20577"/>
        <pc:sldMkLst>
          <pc:docMk/>
          <pc:sldMk cId="3348582639" sldId="330"/>
        </pc:sldMkLst>
        <pc:spChg chg="mod">
          <ac:chgData name="Kevin R. Anderson" userId="f3a1d44c-c99e-4696-bb54-634bba07d7ef" providerId="ADAL" clId="{946F4B2E-1567-4032-8957-AFD24A172A47}" dt="2025-07-15T05:00:13.878" v="1091" actId="20577"/>
          <ac:spMkLst>
            <pc:docMk/>
            <pc:sldMk cId="3348582639" sldId="330"/>
            <ac:spMk id="2" creationId="{402CD533-B5F4-BF51-5C93-FEB83738D1AE}"/>
          </ac:spMkLst>
        </pc:spChg>
        <pc:spChg chg="mod">
          <ac:chgData name="Kevin R. Anderson" userId="f3a1d44c-c99e-4696-bb54-634bba07d7ef" providerId="ADAL" clId="{946F4B2E-1567-4032-8957-AFD24A172A47}" dt="2025-07-15T04:59:59.618" v="1089" actId="120"/>
          <ac:spMkLst>
            <pc:docMk/>
            <pc:sldMk cId="3348582639" sldId="330"/>
            <ac:spMk id="3" creationId="{898AEE38-C67C-F003-3E73-42317B9ECAAA}"/>
          </ac:spMkLst>
        </pc:spChg>
        <pc:spChg chg="mod">
          <ac:chgData name="Kevin R. Anderson" userId="f3a1d44c-c99e-4696-bb54-634bba07d7ef" providerId="ADAL" clId="{946F4B2E-1567-4032-8957-AFD24A172A47}" dt="2025-07-15T04:59:46.371" v="1084" actId="1076"/>
          <ac:spMkLst>
            <pc:docMk/>
            <pc:sldMk cId="3348582639" sldId="330"/>
            <ac:spMk id="8" creationId="{DF2E8EBE-79DA-DD39-5A38-5FF19D4661D7}"/>
          </ac:spMkLst>
        </pc:spChg>
        <pc:picChg chg="mod">
          <ac:chgData name="Kevin R. Anderson" userId="f3a1d44c-c99e-4696-bb54-634bba07d7ef" providerId="ADAL" clId="{946F4B2E-1567-4032-8957-AFD24A172A47}" dt="2025-07-15T04:59:40.983" v="1083" actId="1076"/>
          <ac:picMkLst>
            <pc:docMk/>
            <pc:sldMk cId="3348582639" sldId="330"/>
            <ac:picMk id="5" creationId="{9C1951FB-572C-8A4E-3F29-B495A2DA5530}"/>
          </ac:picMkLst>
        </pc:picChg>
      </pc:sldChg>
      <pc:sldChg chg="modSp add mod">
        <pc:chgData name="Kevin R. Anderson" userId="f3a1d44c-c99e-4696-bb54-634bba07d7ef" providerId="ADAL" clId="{946F4B2E-1567-4032-8957-AFD24A172A47}" dt="2025-07-15T05:00:33.921" v="1092" actId="120"/>
        <pc:sldMkLst>
          <pc:docMk/>
          <pc:sldMk cId="3955965814" sldId="331"/>
        </pc:sldMkLst>
        <pc:spChg chg="mod">
          <ac:chgData name="Kevin R. Anderson" userId="f3a1d44c-c99e-4696-bb54-634bba07d7ef" providerId="ADAL" clId="{946F4B2E-1567-4032-8957-AFD24A172A47}" dt="2025-07-15T05:00:33.921" v="1092" actId="120"/>
          <ac:spMkLst>
            <pc:docMk/>
            <pc:sldMk cId="3955965814" sldId="331"/>
            <ac:spMk id="11" creationId="{07CFE012-B4B3-121D-30CF-5C7FC76F93A9}"/>
          </ac:spMkLst>
        </pc:spChg>
      </pc:sldChg>
      <pc:sldChg chg="add">
        <pc:chgData name="Kevin R. Anderson" userId="f3a1d44c-c99e-4696-bb54-634bba07d7ef" providerId="ADAL" clId="{946F4B2E-1567-4032-8957-AFD24A172A47}" dt="2025-07-15T04:30:44.248" v="0"/>
        <pc:sldMkLst>
          <pc:docMk/>
          <pc:sldMk cId="305052352" sldId="332"/>
        </pc:sldMkLst>
      </pc:sldChg>
      <pc:sldChg chg="modSp add mod">
        <pc:chgData name="Kevin R. Anderson" userId="f3a1d44c-c99e-4696-bb54-634bba07d7ef" providerId="ADAL" clId="{946F4B2E-1567-4032-8957-AFD24A172A47}" dt="2025-07-15T04:59:24.542" v="1081" actId="20577"/>
        <pc:sldMkLst>
          <pc:docMk/>
          <pc:sldMk cId="4093948908" sldId="333"/>
        </pc:sldMkLst>
        <pc:spChg chg="mod">
          <ac:chgData name="Kevin R. Anderson" userId="f3a1d44c-c99e-4696-bb54-634bba07d7ef" providerId="ADAL" clId="{946F4B2E-1567-4032-8957-AFD24A172A47}" dt="2025-07-15T04:59:24.542" v="1081" actId="20577"/>
          <ac:spMkLst>
            <pc:docMk/>
            <pc:sldMk cId="4093948908" sldId="333"/>
            <ac:spMk id="2" creationId="{D3DD25EE-EFC7-87D7-13A5-0F81B465404F}"/>
          </ac:spMkLst>
        </pc:spChg>
      </pc:sldChg>
      <pc:sldChg chg="modSp add mod">
        <pc:chgData name="Kevin R. Anderson" userId="f3a1d44c-c99e-4696-bb54-634bba07d7ef" providerId="ADAL" clId="{946F4B2E-1567-4032-8957-AFD24A172A47}" dt="2025-07-15T05:00:50.422" v="1094" actId="120"/>
        <pc:sldMkLst>
          <pc:docMk/>
          <pc:sldMk cId="2245286863" sldId="334"/>
        </pc:sldMkLst>
        <pc:spChg chg="mod">
          <ac:chgData name="Kevin R. Anderson" userId="f3a1d44c-c99e-4696-bb54-634bba07d7ef" providerId="ADAL" clId="{946F4B2E-1567-4032-8957-AFD24A172A47}" dt="2025-07-15T05:00:50.422" v="1094" actId="120"/>
          <ac:spMkLst>
            <pc:docMk/>
            <pc:sldMk cId="2245286863" sldId="334"/>
            <ac:spMk id="3" creationId="{D938BA43-018C-A1C8-8911-162FA1F5C46B}"/>
          </ac:spMkLst>
        </pc:spChg>
      </pc:sldChg>
      <pc:sldChg chg="addSp modSp add mod">
        <pc:chgData name="Kevin R. Anderson" userId="f3a1d44c-c99e-4696-bb54-634bba07d7ef" providerId="ADAL" clId="{946F4B2E-1567-4032-8957-AFD24A172A47}" dt="2025-07-15T04:56:18.918" v="1003" actId="1076"/>
        <pc:sldMkLst>
          <pc:docMk/>
          <pc:sldMk cId="3199741507" sldId="408"/>
        </pc:sldMkLst>
      </pc:sldChg>
      <pc:sldChg chg="addSp modSp add mod">
        <pc:chgData name="Kevin R. Anderson" userId="f3a1d44c-c99e-4696-bb54-634bba07d7ef" providerId="ADAL" clId="{946F4B2E-1567-4032-8957-AFD24A172A47}" dt="2025-07-15T04:56:44.717" v="1009" actId="1076"/>
        <pc:sldMkLst>
          <pc:docMk/>
          <pc:sldMk cId="3911881628" sldId="409"/>
        </pc:sldMkLst>
        <pc:spChg chg="mod">
          <ac:chgData name="Kevin R. Anderson" userId="f3a1d44c-c99e-4696-bb54-634bba07d7ef" providerId="ADAL" clId="{946F4B2E-1567-4032-8957-AFD24A172A47}" dt="2025-07-15T04:43:56.594" v="472" actId="1076"/>
          <ac:spMkLst>
            <pc:docMk/>
            <pc:sldMk cId="3911881628" sldId="409"/>
            <ac:spMk id="2" creationId="{87F5BF4F-5437-4EF6-A296-D70052C54243}"/>
          </ac:spMkLst>
        </pc:spChg>
        <pc:spChg chg="mod">
          <ac:chgData name="Kevin R. Anderson" userId="f3a1d44c-c99e-4696-bb54-634bba07d7ef" providerId="ADAL" clId="{946F4B2E-1567-4032-8957-AFD24A172A47}" dt="2025-07-15T04:40:35.071" v="434" actId="27636"/>
          <ac:spMkLst>
            <pc:docMk/>
            <pc:sldMk cId="3911881628" sldId="409"/>
            <ac:spMk id="3" creationId="{A513B976-678D-4707-ADB9-143D353519E7}"/>
          </ac:spMkLst>
        </pc:spChg>
        <pc:spChg chg="add mod">
          <ac:chgData name="Kevin R. Anderson" userId="f3a1d44c-c99e-4696-bb54-634bba07d7ef" providerId="ADAL" clId="{946F4B2E-1567-4032-8957-AFD24A172A47}" dt="2025-07-15T04:56:44.717" v="1009" actId="1076"/>
          <ac:spMkLst>
            <pc:docMk/>
            <pc:sldMk cId="3911881628" sldId="409"/>
            <ac:spMk id="5" creationId="{4E20B637-E90A-532D-1EB5-7A2BC7CDC7EB}"/>
          </ac:spMkLst>
        </pc:spChg>
      </pc:sldChg>
      <pc:sldChg chg="modSp new mod">
        <pc:chgData name="Kevin R. Anderson" userId="f3a1d44c-c99e-4696-bb54-634bba07d7ef" providerId="ADAL" clId="{946F4B2E-1567-4032-8957-AFD24A172A47}" dt="2025-07-15T04:49:21.352" v="599" actId="14100"/>
        <pc:sldMkLst>
          <pc:docMk/>
          <pc:sldMk cId="1451933727" sldId="410"/>
        </pc:sldMkLst>
        <pc:spChg chg="mod">
          <ac:chgData name="Kevin R. Anderson" userId="f3a1d44c-c99e-4696-bb54-634bba07d7ef" providerId="ADAL" clId="{946F4B2E-1567-4032-8957-AFD24A172A47}" dt="2025-07-15T04:47:47.294" v="527" actId="20577"/>
          <ac:spMkLst>
            <pc:docMk/>
            <pc:sldMk cId="1451933727" sldId="410"/>
            <ac:spMk id="2" creationId="{444FFCCB-6215-0FF3-BAFA-ACF18789824F}"/>
          </ac:spMkLst>
        </pc:spChg>
        <pc:spChg chg="mod">
          <ac:chgData name="Kevin R. Anderson" userId="f3a1d44c-c99e-4696-bb54-634bba07d7ef" providerId="ADAL" clId="{946F4B2E-1567-4032-8957-AFD24A172A47}" dt="2025-07-15T04:49:21.352" v="599" actId="14100"/>
          <ac:spMkLst>
            <pc:docMk/>
            <pc:sldMk cId="1451933727" sldId="410"/>
            <ac:spMk id="3" creationId="{ED33590A-C0E4-1818-3987-9C0BACB69310}"/>
          </ac:spMkLst>
        </pc:spChg>
      </pc:sldChg>
      <pc:sldChg chg="modSp add del mod">
        <pc:chgData name="Kevin R. Anderson" userId="f3a1d44c-c99e-4696-bb54-634bba07d7ef" providerId="ADAL" clId="{946F4B2E-1567-4032-8957-AFD24A172A47}" dt="2025-07-15T04:58:33.384" v="1024" actId="47"/>
        <pc:sldMkLst>
          <pc:docMk/>
          <pc:sldMk cId="1486201470" sldId="41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3C251C5B-2413-49AF-878E-346224ED81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76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5613" y="719138"/>
            <a:ext cx="6391275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6653CE95-F5CB-483A-9B02-1D2576EA16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37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3401D-7A41-4710-97B0-05C9D2CF1C69}" type="slidenum">
              <a:rPr lang="en-US"/>
              <a:pPr/>
              <a:t>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7922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764CC28-7C81-4F68-BC75-A20671960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3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0658E1A-83A6-4D43-8BAC-8CC650DFB1F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>
              <a:latin typeface="Arial"/>
              <a:ea typeface="ＭＳ Ｐゴシック"/>
              <a:cs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1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939D5ABC-4968-7E4D-B3F8-B8DF61B6B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816" y="543256"/>
            <a:ext cx="10134600" cy="418771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Page Title is Arial Bold 44pt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BD16FD2-563C-7C4B-995D-09B6756F71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713" y="1095376"/>
            <a:ext cx="10134600" cy="3893808"/>
          </a:xfrm>
        </p:spPr>
        <p:txBody>
          <a:bodyPr>
            <a:normAutofit/>
          </a:bodyPr>
          <a:lstStyle>
            <a:lvl1pPr>
              <a:defRPr sz="22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3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000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3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latin typeface="Arial"/>
              <a:ea typeface="ＭＳ Ｐゴシック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42015-0FC7-4B0E-8D2B-76EADF48D9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latin typeface="Arial"/>
              <a:ea typeface="ＭＳ Ｐゴシック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E8C48-CEA1-40D7-918C-CBF5F81BA8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3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53848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3848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99CED-6919-4E7D-A690-AD3E6D16DAA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56BF8-FFF3-4911-B918-FF080B8BD18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>
              <a:latin typeface="Arial"/>
              <a:ea typeface="ＭＳ Ｐゴシック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111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58962"/>
            <a:ext cx="5386917" cy="4160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92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8962"/>
            <a:ext cx="5389033" cy="4160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BF8B5-A29F-4527-8EF2-13DD397BE68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92D923EA-ABD6-D9E1-0232-9D3269B7E9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400800"/>
            <a:ext cx="4876800" cy="3048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  <a:ea typeface="ＭＳ Ｐゴシック"/>
              <a:cs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3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FA3E2-4CB8-43B1-9AF4-23FEB8A0CB9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21A504-53A7-23C9-529A-B3C0862B2F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400800"/>
            <a:ext cx="4876800" cy="3048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  <a:ea typeface="ＭＳ Ｐゴシック"/>
              <a:cs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4FCD2-9C05-4241-882C-3D134303B4E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0190D3-EFDF-0F6E-3929-98722B9A9A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400800"/>
            <a:ext cx="4876800" cy="3048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  <a:ea typeface="ＭＳ Ｐゴシック"/>
              <a:cs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14400"/>
            <a:ext cx="4011084" cy="5207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14400"/>
            <a:ext cx="6815667" cy="52117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0803C-64EA-4536-A101-47E17B86F6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FB25FD5-3767-7224-BCE7-AD65822549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400800"/>
            <a:ext cx="4876800" cy="3048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  <a:ea typeface="ＭＳ Ｐゴシック"/>
              <a:cs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14399"/>
            <a:ext cx="7315200" cy="38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CA9B2-5165-4ADC-9763-7293ADD3F29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1DE3015-D9A1-BD07-2F15-45C6981979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400800"/>
            <a:ext cx="4876800" cy="3048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latin typeface="Arial"/>
              <a:ea typeface="ＭＳ Ｐゴシック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90500"/>
            <a:ext cx="1097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52" name="Text Box 28"/>
          <p:cNvSpPr txBox="1">
            <a:spLocks noChangeArrowheads="1"/>
          </p:cNvSpPr>
          <p:nvPr userDrawn="1"/>
        </p:nvSpPr>
        <p:spPr bwMode="auto">
          <a:xfrm>
            <a:off x="899163" y="685800"/>
            <a:ext cx="10393680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50000"/>
              </a:spcBef>
              <a:tabLst>
                <a:tab pos="4459288" algn="ctr"/>
              </a:tabLst>
              <a:defRPr/>
            </a:pPr>
            <a:endParaRPr lang="en-US" sz="2800">
              <a:solidFill>
                <a:schemeClr val="bg1"/>
              </a:solidFill>
              <a:latin typeface="Arial" charset="0"/>
              <a:ea typeface="+mn-ea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10972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000">
                <a:solidFill>
                  <a:schemeClr val="bg1"/>
                </a:solidFill>
                <a:latin typeface="Arial" charset="0"/>
                <a:ea typeface="+mn-ea"/>
              </a:rPr>
              <a:t>	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400800"/>
            <a:ext cx="487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333399"/>
                </a:solidFill>
                <a:latin typeface="Arial" pitchFamily="34" charset="0"/>
              </a:defRPr>
            </a:lvl1pPr>
          </a:lstStyle>
          <a:p>
            <a:endParaRPr lang="en-US">
              <a:latin typeface="Arial"/>
              <a:ea typeface="ＭＳ Ｐゴシック"/>
              <a:cs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4008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333399"/>
                </a:solidFill>
                <a:latin typeface="Arial" pitchFamily="34" charset="0"/>
              </a:defRPr>
            </a:lvl1pPr>
          </a:lstStyle>
          <a:p>
            <a:fld id="{A937B6BC-EA0C-470E-B991-7E852790E29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B6B5A49-D4D6-2B87-693D-2F74F7E52D6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250930" y="0"/>
            <a:ext cx="914400" cy="914400"/>
          </a:xfrm>
          <a:prstGeom prst="rect">
            <a:avLst/>
          </a:prstGeom>
        </p:spPr>
      </p:pic>
      <p:pic>
        <p:nvPicPr>
          <p:cNvPr id="5" name="Picture 4" descr="Logo&#10;&#10;AI-generated content may be incorrect.">
            <a:extLst>
              <a:ext uri="{FF2B5EF4-FFF2-40B4-BE49-F238E27FC236}">
                <a16:creationId xmlns:a16="http://schemas.microsoft.com/office/drawing/2014/main" id="{3B79BF85-79B4-B2F6-E39F-842F59488EA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5" y="37024"/>
            <a:ext cx="858065" cy="7547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ＭＳ Ｐゴシック" charset="0"/>
          <a:cs typeface="+mn-cs"/>
        </a:defRPr>
      </a:lvl1pPr>
      <a:lvl2pPr marL="742950" marR="0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tabLst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tmp"/><Relationship Id="rId4" Type="http://schemas.openxmlformats.org/officeDocument/2006/relationships/image" Target="../media/image19.tm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>
            <a:extLst>
              <a:ext uri="{FF2B5EF4-FFF2-40B4-BE49-F238E27FC236}">
                <a16:creationId xmlns:a16="http://schemas.microsoft.com/office/drawing/2014/main" id="{77FB7A43-19F9-69F8-EAE7-F9492C4DD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606" y="3243735"/>
            <a:ext cx="507151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>
            <a:spAutoFit/>
          </a:bodyPr>
          <a:lstStyle/>
          <a:p>
            <a:pPr algn="l" eaLnBrk="1" hangingPunct="1"/>
            <a:r>
              <a:rPr lang="en-US" sz="1800" b="0" dirty="0">
                <a:latin typeface="Arial"/>
                <a:ea typeface="ＭＳ Ｐゴシック"/>
                <a:cs typeface="Arial"/>
              </a:rPr>
              <a:t>Kevin R. Anderson</a:t>
            </a:r>
          </a:p>
          <a:p>
            <a:pPr algn="l" eaLnBrk="1" hangingPunct="1"/>
            <a:r>
              <a:rPr lang="en-US" sz="1800" b="0" dirty="0">
                <a:latin typeface="Arial"/>
                <a:ea typeface="ＭＳ Ｐゴシック"/>
                <a:cs typeface="Arial"/>
              </a:rPr>
              <a:t>Calif. State Polytechnic University, Pomona</a:t>
            </a:r>
          </a:p>
          <a:p>
            <a:pPr algn="l" eaLnBrk="1" hangingPunct="1"/>
            <a:r>
              <a:rPr lang="en-US" sz="1800" b="0" dirty="0">
                <a:latin typeface="Arial"/>
                <a:ea typeface="ＭＳ Ｐゴシック"/>
                <a:cs typeface="Arial"/>
              </a:rPr>
              <a:t>George DeMoulin, Ariel Gatti, Alyssa Vu Ingenium Technical Services, Inc.</a:t>
            </a:r>
          </a:p>
          <a:p>
            <a:pPr algn="l" eaLnBrk="1" hangingPunct="1"/>
            <a:endParaRPr lang="en-US" sz="1800" b="0" dirty="0">
              <a:latin typeface="Arial"/>
              <a:ea typeface="ＭＳ Ｐゴシック"/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BA37E1-8474-56AD-C62B-52A0E0B0D3E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90525" y="3091228"/>
            <a:ext cx="5635871" cy="3757247"/>
          </a:xfrm>
          <a:prstGeom prst="rect">
            <a:avLst/>
          </a:prstGeom>
        </p:spPr>
      </p:pic>
      <p:sp>
        <p:nvSpPr>
          <p:cNvPr id="1331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54879" y="1324348"/>
            <a:ext cx="10282242" cy="946618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srgbClr val="FF4605"/>
                </a:solidFill>
                <a:ea typeface="ＭＳ Ｐゴシック" charset="-128"/>
              </a:rPr>
              <a:t>Thermal Modeling of an ESPA-Class Satellite with OHP and DSABR Architecture: A Comparative Study Using Thermal Desktop and </a:t>
            </a:r>
            <a:r>
              <a:rPr lang="en-US" b="0" dirty="0" err="1">
                <a:solidFill>
                  <a:srgbClr val="FF4605"/>
                </a:solidFill>
                <a:ea typeface="ＭＳ Ｐゴシック" charset="-128"/>
              </a:rPr>
              <a:t>ThermQuik</a:t>
            </a:r>
            <a:endParaRPr lang="en-US" b="0" dirty="0">
              <a:solidFill>
                <a:srgbClr val="FF4605"/>
              </a:solidFill>
              <a:ea typeface="ＭＳ Ｐゴシック" charset="-128"/>
            </a:endParaRPr>
          </a:p>
        </p:txBody>
      </p:sp>
      <p:sp>
        <p:nvSpPr>
          <p:cNvPr id="13315" name="Rectangle 11"/>
          <p:cNvSpPr>
            <a:spLocks noChangeArrowheads="1"/>
          </p:cNvSpPr>
          <p:nvPr/>
        </p:nvSpPr>
        <p:spPr bwMode="auto">
          <a:xfrm>
            <a:off x="6165606" y="4876800"/>
            <a:ext cx="5071515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l" eaLnBrk="1" hangingPunct="1"/>
            <a:r>
              <a:rPr lang="en-US" sz="1800">
                <a:solidFill>
                  <a:schemeClr val="accent2"/>
                </a:solidFill>
                <a:latin typeface="Arial"/>
                <a:ea typeface="ＭＳ Ｐゴシック"/>
                <a:cs typeface="Arial"/>
              </a:rPr>
              <a:t>Thermal &amp; Fluids Analysis Workshop 2025</a:t>
            </a:r>
          </a:p>
          <a:p>
            <a:pPr algn="l" eaLnBrk="1" hangingPunct="1"/>
            <a:r>
              <a:rPr lang="en-US" sz="1800">
                <a:solidFill>
                  <a:schemeClr val="accent2"/>
                </a:solidFill>
                <a:latin typeface="Arial"/>
                <a:ea typeface="ＭＳ Ｐゴシック"/>
                <a:cs typeface="Arial"/>
              </a:rPr>
              <a:t>NASA Ames Research Center</a:t>
            </a:r>
            <a:endParaRPr lang="en-US" sz="1800" b="0">
              <a:solidFill>
                <a:schemeClr val="accent2"/>
              </a:solidFill>
              <a:latin typeface="Arial" pitchFamily="34" charset="0"/>
            </a:endParaRPr>
          </a:p>
          <a:p>
            <a:pPr algn="l" eaLnBrk="1" hangingPunct="1">
              <a:spcBef>
                <a:spcPts val="600"/>
              </a:spcBef>
            </a:pPr>
            <a:r>
              <a:rPr lang="en-US" sz="1800" b="0">
                <a:solidFill>
                  <a:schemeClr val="accent2"/>
                </a:solidFill>
                <a:latin typeface="Arial"/>
                <a:ea typeface="ＭＳ Ｐゴシック"/>
                <a:cs typeface="Arial"/>
              </a:rPr>
              <a:t>San Jose, CA</a:t>
            </a:r>
          </a:p>
          <a:p>
            <a:pPr algn="l" eaLnBrk="1" hangingPunct="1"/>
            <a:r>
              <a:rPr lang="en-US" sz="1800" b="0">
                <a:solidFill>
                  <a:schemeClr val="accent2"/>
                </a:solidFill>
                <a:latin typeface="Arial"/>
                <a:ea typeface="ＭＳ Ｐゴシック"/>
                <a:cs typeface="Arial"/>
              </a:rPr>
              <a:t>August 4-7, 2025</a:t>
            </a:r>
          </a:p>
        </p:txBody>
      </p:sp>
      <p:sp>
        <p:nvSpPr>
          <p:cNvPr id="6" name="Text Box 36">
            <a:extLst>
              <a:ext uri="{FF2B5EF4-FFF2-40B4-BE49-F238E27FC236}">
                <a16:creationId xmlns:a16="http://schemas.microsoft.com/office/drawing/2014/main" id="{F917E5F1-6E57-4C5E-B693-B8880278A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"/>
            <a:ext cx="12192000" cy="914399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1440" tIns="45720" rIns="91440" bIns="45720" anchor="ctr"/>
          <a:lstStyle/>
          <a:p>
            <a:pPr>
              <a:spcBef>
                <a:spcPct val="50000"/>
              </a:spcBef>
              <a:tabLst>
                <a:tab pos="4459288" algn="ctr"/>
              </a:tabLst>
              <a:defRPr/>
            </a:pPr>
            <a:r>
              <a:rPr lang="en-US" sz="28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TFAWS 2025 Interdisciplinary Technical Session</a:t>
            </a:r>
          </a:p>
        </p:txBody>
      </p:sp>
      <p:pic>
        <p:nvPicPr>
          <p:cNvPr id="11" name="Content Placeholder 6" descr="Shape&#10;&#10;AI-generated content may be incorrect.">
            <a:extLst>
              <a:ext uri="{FF2B5EF4-FFF2-40B4-BE49-F238E27FC236}">
                <a16:creationId xmlns:a16="http://schemas.microsoft.com/office/drawing/2014/main" id="{E0026DCD-8906-80DD-1DC9-E0B880CC60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7121" y="-42861"/>
            <a:ext cx="1002504" cy="100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F1F5381-7E05-B219-4531-289394C2D351}"/>
              </a:ext>
            </a:extLst>
          </p:cNvPr>
          <p:cNvGrpSpPr/>
          <p:nvPr/>
        </p:nvGrpSpPr>
        <p:grpSpPr>
          <a:xfrm>
            <a:off x="1406771" y="3396475"/>
            <a:ext cx="3601072" cy="2811000"/>
            <a:chOff x="979611" y="2683114"/>
            <a:chExt cx="3601072" cy="2811000"/>
          </a:xfrm>
        </p:grpSpPr>
        <p:pic>
          <p:nvPicPr>
            <p:cNvPr id="4" name="Picture 3" descr="Shape&#10;&#10;AI-generated content may be incorrect.">
              <a:extLst>
                <a:ext uri="{FF2B5EF4-FFF2-40B4-BE49-F238E27FC236}">
                  <a16:creationId xmlns:a16="http://schemas.microsoft.com/office/drawing/2014/main" id="{8CDC08DD-0247-664B-6EFF-F0F1DE2F2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723"/>
            <a:stretch/>
          </p:blipFill>
          <p:spPr>
            <a:xfrm>
              <a:off x="1859582" y="2683114"/>
              <a:ext cx="1841130" cy="1544495"/>
            </a:xfrm>
            <a:prstGeom prst="rect">
              <a:avLst/>
            </a:prstGeom>
          </p:spPr>
        </p:pic>
        <p:pic>
          <p:nvPicPr>
            <p:cNvPr id="7" name="Picture 6" descr="Shape&#10;&#10;AI-generated content may be incorrect.">
              <a:extLst>
                <a:ext uri="{FF2B5EF4-FFF2-40B4-BE49-F238E27FC236}">
                  <a16:creationId xmlns:a16="http://schemas.microsoft.com/office/drawing/2014/main" id="{BAC284A6-DC86-CB59-C8EA-01002B0E47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97"/>
            <a:stretch/>
          </p:blipFill>
          <p:spPr>
            <a:xfrm>
              <a:off x="979611" y="4269228"/>
              <a:ext cx="3601072" cy="1224886"/>
            </a:xfrm>
            <a:prstGeom prst="rect">
              <a:avLst/>
            </a:prstGeom>
          </p:spPr>
        </p:pic>
      </p:grpSp>
      <p:sp>
        <p:nvSpPr>
          <p:cNvPr id="5" name="Rectangle 10">
            <a:extLst>
              <a:ext uri="{FF2B5EF4-FFF2-40B4-BE49-F238E27FC236}">
                <a16:creationId xmlns:a16="http://schemas.microsoft.com/office/drawing/2014/main" id="{7E2B141E-EF3B-F115-F2DA-B8DD0C507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572" y="2647950"/>
            <a:ext cx="8324854" cy="39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200" b="0" kern="0" dirty="0">
                <a:solidFill>
                  <a:srgbClr val="FF4605"/>
                </a:solidFill>
                <a:ea typeface="ＭＳ Ｐゴシック" charset="-128"/>
              </a:rPr>
              <a:t>Presented by: Dr. Kevin R. </a:t>
            </a:r>
            <a:r>
              <a:rPr lang="en-US" sz="2200" b="0" kern="0">
                <a:solidFill>
                  <a:srgbClr val="FF4605"/>
                </a:solidFill>
                <a:ea typeface="ＭＳ Ｐゴシック" charset="-128"/>
              </a:rPr>
              <a:t>Anderson</a:t>
            </a:r>
            <a:endParaRPr lang="en-US" sz="2200" b="0" kern="0" dirty="0">
              <a:solidFill>
                <a:srgbClr val="FF4605"/>
              </a:solidFill>
              <a:ea typeface="ＭＳ Ｐゴシック" charset="-128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200" b="0" kern="0" dirty="0">
                <a:solidFill>
                  <a:srgbClr val="FF4605"/>
                </a:solidFill>
                <a:ea typeface="ＭＳ Ｐゴシック" charset="-128"/>
              </a:rPr>
              <a:t> Calif. State Polytechnic Univ., Pomona</a:t>
            </a:r>
          </a:p>
        </p:txBody>
      </p:sp>
    </p:spTree>
    <p:extLst>
      <p:ext uri="{BB962C8B-B14F-4D97-AF65-F5344CB8AC3E}">
        <p14:creationId xmlns:p14="http://schemas.microsoft.com/office/powerpoint/2010/main" val="628685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70966-F0C3-4EA3-ADFF-119423C93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13" y="157158"/>
            <a:ext cx="10134600" cy="41877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2B2B82"/>
                </a:solidFill>
              </a:rPr>
              <a:t>ESPA Spacecraft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AD5B3-3115-4353-AA03-49D1577A6E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713" y="1095376"/>
            <a:ext cx="7621587" cy="3893808"/>
          </a:xfrm>
        </p:spPr>
        <p:txBody>
          <a:bodyPr/>
          <a:lstStyle/>
          <a:p>
            <a:r>
              <a:rPr lang="en-US" dirty="0"/>
              <a:t>Evolved Expendable Launch Vehicle (EELV) Secondary Payload Adapter (ESPA) created in 2000’s for DoD secondary payload launches.</a:t>
            </a:r>
          </a:p>
          <a:p>
            <a:r>
              <a:rPr lang="en-US" dirty="0"/>
              <a:t>ESPA Rings accommodate ESPA Standard and Grande.</a:t>
            </a:r>
          </a:p>
          <a:p>
            <a:r>
              <a:rPr lang="en-US" dirty="0"/>
              <a:t>ESPA-Class satellite fit within allotted dimensions.</a:t>
            </a:r>
          </a:p>
          <a:p>
            <a:r>
              <a:rPr lang="en-US" dirty="0"/>
              <a:t>Carried to LEO, then jettisoned. Have opportunity to continue orbit raising. </a:t>
            </a:r>
          </a:p>
          <a:p>
            <a:r>
              <a:rPr lang="en-US" dirty="0"/>
              <a:t>Serve as a template for small-sat manufacturing and launches.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DDA5EB-A57C-4B8A-9440-958131FF3CCD}"/>
              </a:ext>
            </a:extLst>
          </p:cNvPr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" t="725" r="1069" b="920"/>
          <a:stretch/>
        </p:blipFill>
        <p:spPr bwMode="auto">
          <a:xfrm>
            <a:off x="8115301" y="1111843"/>
            <a:ext cx="3670236" cy="4671211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E54915-F4A9-4C57-B9E5-685234D3F1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862"/>
          <a:stretch/>
        </p:blipFill>
        <p:spPr>
          <a:xfrm>
            <a:off x="5222629" y="4364383"/>
            <a:ext cx="1890712" cy="180176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C43FCE9-0C10-4CEA-975D-8D7FCB7BF1FD}"/>
              </a:ext>
            </a:extLst>
          </p:cNvPr>
          <p:cNvCxnSpPr>
            <a:cxnSpLocks/>
          </p:cNvCxnSpPr>
          <p:nvPr/>
        </p:nvCxnSpPr>
        <p:spPr>
          <a:xfrm flipV="1">
            <a:off x="6734175" y="5122535"/>
            <a:ext cx="1562100" cy="3693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glow rad="1016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5C1BEF6-44E4-461F-B65A-7DF19AEEBA0D}"/>
              </a:ext>
            </a:extLst>
          </p:cNvPr>
          <p:cNvSpPr txBox="1"/>
          <p:nvPr/>
        </p:nvSpPr>
        <p:spPr>
          <a:xfrm>
            <a:off x="3298032" y="4926712"/>
            <a:ext cx="189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(ESPA Grande Dimensions)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7DB9B9-5066-4FC3-867D-643169DFBD43}"/>
              </a:ext>
            </a:extLst>
          </p:cNvPr>
          <p:cNvSpPr txBox="1"/>
          <p:nvPr/>
        </p:nvSpPr>
        <p:spPr>
          <a:xfrm>
            <a:off x="7933508" y="5819263"/>
            <a:ext cx="35242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http://www.milsatmagazine.com/story.php?number=797849281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B006B4-1E2E-4C56-B118-C97DB6CDB9CC}"/>
              </a:ext>
            </a:extLst>
          </p:cNvPr>
          <p:cNvSpPr txBox="1"/>
          <p:nvPr/>
        </p:nvSpPr>
        <p:spPr>
          <a:xfrm>
            <a:off x="4592488" y="6138343"/>
            <a:ext cx="31509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https://www.csaengineering.com/products-services/espa/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CDC21-9320-0D00-A188-B8D6A4B1166F}"/>
              </a:ext>
            </a:extLst>
          </p:cNvPr>
          <p:cNvSpPr txBox="1"/>
          <p:nvPr/>
        </p:nvSpPr>
        <p:spPr>
          <a:xfrm>
            <a:off x="5229932" y="6295129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latin typeface="+mj-lt"/>
              </a:rPr>
              <a:t>CF. 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+mj-lt"/>
              </a:rPr>
              <a:t>Deravanessian, Alexander, and Kevin R. Anderson. "Thermal analysis of an ESPA class host satellite using oscillating heat pipes and deployable solar array backed radiator." In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+mj-lt"/>
              </a:rPr>
              <a:t>AIAA SCITECH 2022 Forum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+mj-lt"/>
              </a:rPr>
              <a:t>, p. 1910. 2022.</a:t>
            </a:r>
            <a:endParaRPr lang="en-US" sz="12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2037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40F3B-9613-444D-BA4D-E839916C7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387" y="184028"/>
            <a:ext cx="10744199" cy="418771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2B2B82"/>
                </a:solidFill>
              </a:rPr>
              <a:t>Deployable Solar-Array Backed Radiators (DSABR) Technology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C5D39-A0EA-405E-8212-7130AA0F37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440" y="720472"/>
            <a:ext cx="11686095" cy="3893808"/>
          </a:xfrm>
        </p:spPr>
        <p:txBody>
          <a:bodyPr/>
          <a:lstStyle/>
          <a:p>
            <a:r>
              <a:rPr lang="en-US" dirty="0"/>
              <a:t>Deployable Solar Array and Radiators are prevalent among larger spacecraft, however add cost and complexity to the design. </a:t>
            </a:r>
          </a:p>
          <a:p>
            <a:r>
              <a:rPr lang="en-US" dirty="0"/>
              <a:t>DSABR combines the two deployable technologies into one stacked package, increasing solar array and radiator area, scaling power collection and dissipation by up to 100% (in the case evaluated, increased scaling can allow for higher percentages.)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2D096-634F-4EFF-9D13-CA9C4A009EEE}"/>
              </a:ext>
            </a:extLst>
          </p:cNvPr>
          <p:cNvSpPr txBox="1"/>
          <p:nvPr/>
        </p:nvSpPr>
        <p:spPr>
          <a:xfrm>
            <a:off x="3208238" y="6211669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latin typeface="+mj-lt"/>
              </a:rPr>
              <a:t>CF. 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+mj-lt"/>
              </a:rPr>
              <a:t>Deravanessian, Alexander, and Kevin R. Anderson. "Thermal analysis of an ESPA class host satellite using oscillating heat pipes and deployable solar array backed radiator." In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+mj-lt"/>
              </a:rPr>
              <a:t>AIAA SCITECH 2022 Forum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+mj-lt"/>
              </a:rPr>
              <a:t>, p. 1910. 2022.</a:t>
            </a:r>
            <a:endParaRPr lang="en-US" sz="1200" b="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DBC107-F5C4-C270-CAB5-80252020C3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5" b="4991"/>
          <a:stretch/>
        </p:blipFill>
        <p:spPr>
          <a:xfrm>
            <a:off x="2843784" y="2628087"/>
            <a:ext cx="6105453" cy="354153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3324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9AA7F-32C4-4701-8802-A9E258AA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88" y="72621"/>
            <a:ext cx="10134600" cy="41877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2B2B82"/>
                </a:solidFill>
              </a:rPr>
              <a:t>Solar Array and Radiators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749D91-6004-4A3C-BC9F-F0AD67BDED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94897" y="1008792"/>
            <a:ext cx="7916783" cy="433407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9317B7-3932-42D9-9ED8-8348177F6671}"/>
              </a:ext>
            </a:extLst>
          </p:cNvPr>
          <p:cNvSpPr txBox="1"/>
          <p:nvPr/>
        </p:nvSpPr>
        <p:spPr>
          <a:xfrm>
            <a:off x="533399" y="5379101"/>
            <a:ext cx="111252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algn="l">
              <a:buFont typeface="Arial" panose="020B0604020202020204" pitchFamily="34" charset="0"/>
              <a:buChar char="•"/>
            </a:pPr>
            <a:r>
              <a:rPr lang="en-US" sz="1400" dirty="0"/>
              <a:t>Radiator area of spacecraft with similar geometry is limited to ~2.23 </a:t>
            </a:r>
            <a:r>
              <a:rPr lang="en-US" sz="1400" dirty="0">
                <a:ea typeface="Calibri" panose="020F0502020204030204" pitchFamily="34" charset="0"/>
              </a:rPr>
              <a:t>m</a:t>
            </a:r>
            <a:r>
              <a:rPr lang="en-US" sz="1400" baseline="30000" dirty="0">
                <a:ea typeface="Calibri" panose="020F0502020204030204" pitchFamily="34" charset="0"/>
              </a:rPr>
              <a:t>3</a:t>
            </a:r>
            <a:r>
              <a:rPr lang="en-US" sz="1400" dirty="0">
                <a:ea typeface="Calibri" panose="020F0502020204030204" pitchFamily="34" charset="0"/>
              </a:rPr>
              <a:t>. DSABR more than doubles area to 4.56 m</a:t>
            </a:r>
            <a:r>
              <a:rPr lang="en-US" sz="1400" baseline="30000" dirty="0">
                <a:ea typeface="Calibri" panose="020F0502020204030204" pitchFamily="34" charset="0"/>
              </a:rPr>
              <a:t>3</a:t>
            </a:r>
            <a:r>
              <a:rPr lang="en-US" sz="1400" dirty="0">
                <a:ea typeface="Calibri" panose="020F0502020204030204" pitchFamily="34" charset="0"/>
              </a:rPr>
              <a:t>.</a:t>
            </a:r>
          </a:p>
          <a:p>
            <a:pPr marL="285744" indent="-285744" algn="l">
              <a:buFont typeface="Arial" panose="020B0604020202020204" pitchFamily="34" charset="0"/>
              <a:buChar char="•"/>
            </a:pPr>
            <a:r>
              <a:rPr lang="en-US" sz="1400" dirty="0"/>
              <a:t>“Daisy-chaining” modular DSABR arrays allows for scalability for the user’s requirements (similar to that of Orbital ATK’s ESPA implementation)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28B790-0DFB-6999-6FD6-D79DDBA808C4}"/>
              </a:ext>
            </a:extLst>
          </p:cNvPr>
          <p:cNvSpPr txBox="1"/>
          <p:nvPr/>
        </p:nvSpPr>
        <p:spPr>
          <a:xfrm>
            <a:off x="3390900" y="6193893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latin typeface="+mj-lt"/>
              </a:rPr>
              <a:t>CF. 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+mj-lt"/>
              </a:rPr>
              <a:t>Deravanessian, Alexander, and Kevin R. Anderson. "Thermal analysis of an ESPA class host satellite using oscillating heat pipes and deployable solar array backed radiator." In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+mj-lt"/>
              </a:rPr>
              <a:t>AIAA SCITECH 2022 Forum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+mj-lt"/>
              </a:rPr>
              <a:t>, p. 1910. 2022.</a:t>
            </a:r>
            <a:endParaRPr lang="en-US" sz="12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4698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5BF4F-5437-4EF6-A296-D70052C54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987" y="239475"/>
            <a:ext cx="10134600" cy="41877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2B2B82"/>
                </a:solidFill>
              </a:rPr>
              <a:t>OHP Network 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3B976-678D-4707-ADB9-143D353519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714" y="1095377"/>
            <a:ext cx="4986337" cy="50323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High thermal conductivity makes OHP’s a prime selection for heat transport from high dissipating components.</a:t>
            </a:r>
          </a:p>
          <a:p>
            <a:r>
              <a:rPr lang="en-US" dirty="0"/>
              <a:t>OHP evaporators are located at high dissipating component interfaces.</a:t>
            </a:r>
          </a:p>
          <a:p>
            <a:r>
              <a:rPr lang="en-US" dirty="0"/>
              <a:t>OHP condensers are located at radiator surfaces.</a:t>
            </a:r>
          </a:p>
          <a:p>
            <a:r>
              <a:rPr lang="en-US" dirty="0"/>
              <a:t>OHP’s have a flexible section, for DSABR deployment. </a:t>
            </a:r>
          </a:p>
          <a:p>
            <a:r>
              <a:rPr lang="en-US" dirty="0" err="1"/>
              <a:t>Takurou</a:t>
            </a:r>
            <a:r>
              <a:rPr lang="en-US" dirty="0"/>
              <a:t> </a:t>
            </a:r>
            <a:r>
              <a:rPr lang="en-US" dirty="0" err="1"/>
              <a:t>Diamaru’s</a:t>
            </a:r>
            <a:r>
              <a:rPr lang="en-US" dirty="0"/>
              <a:t> publicly available  OHP model was modified by JPL cohorts to meet system requirements.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824BDF-8E0B-4762-820A-07E0B00AA5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73518" y="1036278"/>
            <a:ext cx="6033705" cy="3210295"/>
          </a:xfrm>
          <a:prstGeom prst="rect">
            <a:avLst/>
          </a:prstGeom>
          <a:ln>
            <a:solidFill>
              <a:schemeClr val="bg1"/>
            </a:solidFill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6017533-0FBD-4682-B1CF-1F64129DD98D}"/>
              </a:ext>
            </a:extLst>
          </p:cNvPr>
          <p:cNvGraphicFramePr>
            <a:graphicFrameLocks noGrp="1"/>
          </p:cNvGraphicFramePr>
          <p:nvPr/>
        </p:nvGraphicFramePr>
        <p:xfrm>
          <a:off x="6711953" y="4246572"/>
          <a:ext cx="3284337" cy="2162567"/>
        </p:xfrm>
        <a:graphic>
          <a:graphicData uri="http://schemas.openxmlformats.org/drawingml/2006/table">
            <a:tbl>
              <a:tblPr firstRow="1" firstCol="1" bandRow="1"/>
              <a:tblGrid>
                <a:gridCol w="2394829">
                  <a:extLst>
                    <a:ext uri="{9D8B030D-6E8A-4147-A177-3AD203B41FA5}">
                      <a16:colId xmlns:a16="http://schemas.microsoft.com/office/drawing/2014/main" val="3477852218"/>
                    </a:ext>
                  </a:extLst>
                </a:gridCol>
                <a:gridCol w="889508">
                  <a:extLst>
                    <a:ext uri="{9D8B030D-6E8A-4147-A177-3AD203B41FA5}">
                      <a16:colId xmlns:a16="http://schemas.microsoft.com/office/drawing/2014/main" val="1224229020"/>
                    </a:ext>
                  </a:extLst>
                </a:gridCol>
              </a:tblGrid>
              <a:tr h="196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Feature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27305" marB="273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Value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27305" marB="273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2783586"/>
                  </a:ext>
                </a:extLst>
              </a:tr>
              <a:tr h="196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Turns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27305" marB="273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27305" marB="273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17340"/>
                  </a:ext>
                </a:extLst>
              </a:tr>
              <a:tr h="196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Heating Section Length (mm)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27305" marB="273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27305" marB="273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9017842"/>
                  </a:ext>
                </a:extLst>
              </a:tr>
              <a:tr h="196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Cooling Section Length (mm)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27305" marB="273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27305" marB="273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925977"/>
                  </a:ext>
                </a:extLst>
              </a:tr>
              <a:tr h="196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Heating Plate Width (mm)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27305" marB="273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27305" marB="273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154496"/>
                  </a:ext>
                </a:extLst>
              </a:tr>
              <a:tr h="196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Turn Radius (mm)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27305" marB="273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27305" marB="273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847243"/>
                  </a:ext>
                </a:extLst>
              </a:tr>
              <a:tr h="196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Width of Plate (mm)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27305" marB="273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27305" marB="273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7516865"/>
                  </a:ext>
                </a:extLst>
              </a:tr>
              <a:tr h="196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Length of Plate (mm)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27305" marB="273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27305" marB="273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056823"/>
                  </a:ext>
                </a:extLst>
              </a:tr>
              <a:tr h="196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Thickness of Plate (mm)</a:t>
                      </a:r>
                    </a:p>
                  </a:txBody>
                  <a:tcPr marL="73025" marR="73025" marT="27305" marB="273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</a:t>
                      </a:r>
                    </a:p>
                  </a:txBody>
                  <a:tcPr marL="73025" marR="73025" marT="27305" marB="273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626048"/>
                  </a:ext>
                </a:extLst>
              </a:tr>
              <a:tr h="196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Heat Input (W)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27305" marB="273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27305" marB="273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2783247"/>
                  </a:ext>
                </a:extLst>
              </a:tr>
              <a:tr h="196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Cold Temperature (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27305" marB="273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2880" algn="l"/>
                        </a:tabLs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-10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27305" marB="273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332973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E20B637-E90A-532D-1EB5-7A2BC7CDC7EB}"/>
              </a:ext>
            </a:extLst>
          </p:cNvPr>
          <p:cNvSpPr txBox="1"/>
          <p:nvPr/>
        </p:nvSpPr>
        <p:spPr>
          <a:xfrm>
            <a:off x="667987" y="6085973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latin typeface="+mj-lt"/>
              </a:rPr>
              <a:t>CF. 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+mj-lt"/>
              </a:rPr>
              <a:t>Deravanessian, Alexander, and Kevin R. Anderson. "Thermal analysis of an ESPA class host satellite using oscillating heat pipes and deployable solar array backed radiator." In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+mj-lt"/>
              </a:rPr>
              <a:t>AIAA SCITECH 2022 Forum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+mj-lt"/>
              </a:rPr>
              <a:t>, p. 1910. 2022.</a:t>
            </a:r>
            <a:endParaRPr lang="en-US" sz="12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1881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466F0-D043-4F3E-A69E-5A0791F4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073" y="107828"/>
            <a:ext cx="10134600" cy="41877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2B2B82"/>
                </a:solidFill>
              </a:rPr>
              <a:t>OHP Performance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E43EB1D-4DA6-486B-A25D-EF1A7273B24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93713" y="1095376"/>
                <a:ext cx="4548187" cy="5076824"/>
              </a:xfrm>
            </p:spPr>
            <p:txBody>
              <a:bodyPr/>
              <a:lstStyle/>
              <a:p>
                <a:r>
                  <a:rPr lang="en-US" dirty="0"/>
                  <a:t>OHP starts at rest, with no oscillation, and is jump-started by introduction of heat. </a:t>
                </a:r>
              </a:p>
              <a:p>
                <a:r>
                  <a:rPr lang="en-US" dirty="0"/>
                  <a:t>Model simulates overall effective thermal conductivity </a:t>
                </a:r>
                <a:r>
                  <a:rPr lang="en-US" sz="1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</a:t>
                </a:r>
                <a:r>
                  <a:rPr lang="en-US" dirty="0"/>
                  <a:t>of OHP at time of steady state oscillation.</a:t>
                </a:r>
              </a:p>
              <a:p>
                <a:r>
                  <a:rPr lang="en-US" dirty="0"/>
                  <a:t> Oscillation is shown by increase and decrease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en-US" dirty="0"/>
                  <a:t> over time.</a:t>
                </a:r>
              </a:p>
              <a:p>
                <a:r>
                  <a:rPr lang="en-US" dirty="0"/>
                  <a:t>Resulting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en-US" dirty="0"/>
                  <a:t>, 2300 W/m-K, was applied to Thermal Desktop model for OHP conductivity.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E43EB1D-4DA6-486B-A25D-EF1A7273B2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93713" y="1095376"/>
                <a:ext cx="4548187" cy="5076824"/>
              </a:xfrm>
              <a:blipFill>
                <a:blip r:embed="rId2"/>
                <a:stretch>
                  <a:fillRect l="-1609" t="-720" r="-2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9E7F656-7F3F-4AF2-B30A-BBE8756D694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772151" y="763635"/>
            <a:ext cx="6273551" cy="47588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217B46-3DBF-4561-9FBD-1C6936A23A6D}"/>
                  </a:ext>
                </a:extLst>
              </p:cNvPr>
              <p:cNvSpPr txBox="1"/>
              <p:nvPr/>
            </p:nvSpPr>
            <p:spPr>
              <a:xfrm>
                <a:off x="5772151" y="5292707"/>
                <a:ext cx="6419851" cy="787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44" indent="-285744">
                  <a:buFont typeface="Arial" panose="020B0604020202020204" pitchFamily="34" charset="0"/>
                  <a:buChar char="•"/>
                </a:pPr>
                <a:r>
                  <a:rPr lang="en-US" sz="1067" dirty="0"/>
                  <a:t>Solid Blue Line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67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0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0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endParaRPr lang="en-US" sz="1067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44" indent="-285744">
                  <a:buFont typeface="Arial" panose="020B0604020202020204" pitchFamily="34" charset="0"/>
                  <a:buChar char="•"/>
                </a:pPr>
                <a:r>
                  <a:rPr lang="en-US" sz="1067" dirty="0"/>
                  <a:t>Solid Blue Horizontal Line – Averaged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67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0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0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en-US" sz="1067" dirty="0"/>
                  <a:t> (2300 W/m-K)</a:t>
                </a:r>
              </a:p>
              <a:p>
                <a:pPr marL="285744" indent="-285744">
                  <a:buFont typeface="Arial" panose="020B0604020202020204" pitchFamily="34" charset="0"/>
                  <a:buChar char="•"/>
                </a:pPr>
                <a:r>
                  <a:rPr lang="en-US" sz="1067" dirty="0"/>
                  <a:t>Dashed Horizontal Line – Averaged 110% steady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67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0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0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en-US" sz="1067" dirty="0"/>
                  <a:t> (2500 W/m-K)</a:t>
                </a:r>
              </a:p>
              <a:p>
                <a:pPr marL="285744" indent="-285744">
                  <a:buFont typeface="Arial" panose="020B0604020202020204" pitchFamily="34" charset="0"/>
                  <a:buChar char="•"/>
                </a:pPr>
                <a:r>
                  <a:rPr lang="en-US" sz="1067" dirty="0"/>
                  <a:t>Solid Vertical Line – Time at which 110% steady state is achieved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217B46-3DBF-4561-9FBD-1C6936A23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151" y="5292707"/>
                <a:ext cx="6419851" cy="787652"/>
              </a:xfrm>
              <a:prstGeom prst="rect">
                <a:avLst/>
              </a:prstGeom>
              <a:blipFill>
                <a:blip r:embed="rId4"/>
                <a:stretch>
                  <a:fillRect b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9F98277-FF20-DD5A-1A74-B3CB9EAED1E8}"/>
              </a:ext>
            </a:extLst>
          </p:cNvPr>
          <p:cNvSpPr txBox="1"/>
          <p:nvPr/>
        </p:nvSpPr>
        <p:spPr>
          <a:xfrm>
            <a:off x="3571876" y="6103841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latin typeface="+mj-lt"/>
              </a:rPr>
              <a:t>CF. 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+mj-lt"/>
              </a:rPr>
              <a:t>Deravanessian, Alexander, and Kevin R. Anderson. "Thermal analysis of an ESPA class host satellite using oscillating heat pipes and deployable solar array backed radiator." In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+mj-lt"/>
              </a:rPr>
              <a:t>AIAA SCITECH 2022 Forum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+mj-lt"/>
              </a:rPr>
              <a:t>, p. 1910. 2022.</a:t>
            </a:r>
            <a:endParaRPr lang="en-US" sz="12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8596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F6AE0-A360-432C-91A1-A58F436C6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902" y="140484"/>
            <a:ext cx="10134600" cy="41877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2B2B82"/>
                </a:solidFill>
              </a:rPr>
              <a:t>Evaporator and Condenser Temperature Max/Mins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4E1474F-F414-476F-8F88-B11FA2BEA2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473918"/>
              </p:ext>
            </p:extLst>
          </p:nvPr>
        </p:nvGraphicFramePr>
        <p:xfrm>
          <a:off x="1796023" y="853391"/>
          <a:ext cx="8844641" cy="5250450"/>
        </p:xfrm>
        <a:graphic>
          <a:graphicData uri="http://schemas.openxmlformats.org/drawingml/2006/table">
            <a:tbl>
              <a:tblPr firstRow="1" firstCol="1" bandRow="1"/>
              <a:tblGrid>
                <a:gridCol w="2948213">
                  <a:extLst>
                    <a:ext uri="{9D8B030D-6E8A-4147-A177-3AD203B41FA5}">
                      <a16:colId xmlns:a16="http://schemas.microsoft.com/office/drawing/2014/main" val="3572905734"/>
                    </a:ext>
                  </a:extLst>
                </a:gridCol>
                <a:gridCol w="1474107">
                  <a:extLst>
                    <a:ext uri="{9D8B030D-6E8A-4147-A177-3AD203B41FA5}">
                      <a16:colId xmlns:a16="http://schemas.microsoft.com/office/drawing/2014/main" val="1527969888"/>
                    </a:ext>
                  </a:extLst>
                </a:gridCol>
                <a:gridCol w="1474107">
                  <a:extLst>
                    <a:ext uri="{9D8B030D-6E8A-4147-A177-3AD203B41FA5}">
                      <a16:colId xmlns:a16="http://schemas.microsoft.com/office/drawing/2014/main" val="237452174"/>
                    </a:ext>
                  </a:extLst>
                </a:gridCol>
                <a:gridCol w="1474107">
                  <a:extLst>
                    <a:ext uri="{9D8B030D-6E8A-4147-A177-3AD203B41FA5}">
                      <a16:colId xmlns:a16="http://schemas.microsoft.com/office/drawing/2014/main" val="713675379"/>
                    </a:ext>
                  </a:extLst>
                </a:gridCol>
                <a:gridCol w="1474107">
                  <a:extLst>
                    <a:ext uri="{9D8B030D-6E8A-4147-A177-3AD203B41FA5}">
                      <a16:colId xmlns:a16="http://schemas.microsoft.com/office/drawing/2014/main" val="3529087460"/>
                    </a:ext>
                  </a:extLst>
                </a:gridCol>
              </a:tblGrid>
              <a:tr h="96978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Simulation Case</a:t>
                      </a:r>
                    </a:p>
                  </a:txBody>
                  <a:tcPr marL="101239" marR="101239" marT="37855" marB="3785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Hottest Condenser</a:t>
                      </a:r>
                      <a:b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Temperature (°C)</a:t>
                      </a:r>
                    </a:p>
                  </a:txBody>
                  <a:tcPr marL="101239" marR="101239" marT="37855" marB="3785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Coldest Condenser</a:t>
                      </a:r>
                      <a:b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Temperature (°C)</a:t>
                      </a:r>
                    </a:p>
                  </a:txBody>
                  <a:tcPr marL="101239" marR="101239" marT="37855" marB="3785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Hottest Evaporator</a:t>
                      </a:r>
                      <a:b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Temperature (°C)</a:t>
                      </a:r>
                    </a:p>
                  </a:txBody>
                  <a:tcPr marL="101239" marR="101239" marT="37855" marB="3785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Coldest Evaporator</a:t>
                      </a:r>
                      <a:b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Temperature (°C)</a:t>
                      </a:r>
                    </a:p>
                  </a:txBody>
                  <a:tcPr marL="101239" marR="101239" marT="37855" marB="3785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2116701"/>
                  </a:ext>
                </a:extLst>
              </a:tr>
              <a:tr h="29922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Sun Synchronous Beta 0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48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-82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79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-82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4898321"/>
                  </a:ext>
                </a:extLst>
              </a:tr>
              <a:tr h="29922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Sun Synchronous Beta 15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48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-82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79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-82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221410"/>
                  </a:ext>
                </a:extLst>
              </a:tr>
              <a:tr h="29922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Sun Synchronous Beta 30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48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-82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79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-82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8727366"/>
                  </a:ext>
                </a:extLst>
              </a:tr>
              <a:tr h="29922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Sun Synchronous Beta 45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45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-60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73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-55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14521"/>
                  </a:ext>
                </a:extLst>
              </a:tr>
              <a:tr h="29922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Sun Synchronous Beta 60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43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-57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69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-52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0487540"/>
                  </a:ext>
                </a:extLst>
              </a:tr>
              <a:tr h="29922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Sun Synchronous Beta 75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38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66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53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6790951"/>
                  </a:ext>
                </a:extLst>
              </a:tr>
              <a:tr h="29922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Sun Synchronous Beta 90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36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30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66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56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2898331"/>
                  </a:ext>
                </a:extLst>
              </a:tr>
              <a:tr h="29922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Nadir Beta 0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45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-67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70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-65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3959897"/>
                  </a:ext>
                </a:extLst>
              </a:tr>
              <a:tr h="29922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Nadir Beta 15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45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-67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70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-65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1664876"/>
                  </a:ext>
                </a:extLst>
              </a:tr>
              <a:tr h="29922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Nadir Beta 30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40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-67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68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-65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593448"/>
                  </a:ext>
                </a:extLst>
              </a:tr>
              <a:tr h="29922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Nadir Beta 45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25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--64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45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-63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341806"/>
                  </a:ext>
                </a:extLst>
              </a:tr>
              <a:tr h="29922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Nadir Beta 60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-60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28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-60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3026035"/>
                  </a:ext>
                </a:extLst>
              </a:tr>
              <a:tr h="29922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Nadir Beta 75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-7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-60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-60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4704952"/>
                  </a:ext>
                </a:extLst>
              </a:tr>
              <a:tr h="29922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Nadir Beta 90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-34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-69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-32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-69</a:t>
                      </a:r>
                    </a:p>
                  </a:txBody>
                  <a:tcPr marL="101239" marR="101239" marT="37855" marB="378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55971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21EBB0B-7153-8A9F-D3AB-5047DAC20352}"/>
              </a:ext>
            </a:extLst>
          </p:cNvPr>
          <p:cNvSpPr txBox="1"/>
          <p:nvPr/>
        </p:nvSpPr>
        <p:spPr>
          <a:xfrm>
            <a:off x="3571876" y="6103841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latin typeface="+mj-lt"/>
              </a:rPr>
              <a:t>CF. 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+mj-lt"/>
              </a:rPr>
              <a:t>Deravanessian, Alexander, and Kevin R. Anderson. "Thermal analysis of an ESPA class host satellite using oscillating heat pipes and deployable solar array backed radiator." In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+mj-lt"/>
              </a:rPr>
              <a:t>AIAA SCITECH 2022 Forum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+mj-lt"/>
              </a:rPr>
              <a:t>, p. 1910. 2022.</a:t>
            </a:r>
            <a:endParaRPr lang="en-US" sz="12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88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FFCCB-6215-0FF3-BAFA-ACF187898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788" y="151371"/>
            <a:ext cx="10134600" cy="41877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ThermQuik</a:t>
            </a:r>
            <a:r>
              <a:rPr lang="en-US" dirty="0"/>
              <a:t> Modeling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3590A-C0E4-1818-3987-9C0BACB693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712" y="1095376"/>
            <a:ext cx="11382601" cy="3893808"/>
          </a:xfrm>
        </p:spPr>
        <p:txBody>
          <a:bodyPr/>
          <a:lstStyle/>
          <a:p>
            <a:pPr algn="l" fontAlgn="base">
              <a:buNone/>
            </a:pPr>
            <a:r>
              <a:rPr lang="en-US" sz="2400" dirty="0">
                <a:solidFill>
                  <a:srgbClr val="000000"/>
                </a:solidFill>
                <a:latin typeface="Aptos" panose="020B0004020202020204" pitchFamily="34" charset="0"/>
              </a:rPr>
              <a:t>Th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 Thermal Desktop model was imported into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ThermQuik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, as follows: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Reduced the nodal subdivision on thin panels, from 3 to 1 in the thin dimension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The main purpose of this was to raise CSGMIN (it went from ~0.001 to ~0.15)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Doing this alone brought the total node count from ~12K to ~6.5K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Replaced the temperature dependent properties with constant averages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933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D25EE-EFC7-87D7-13A5-0F81B4654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776" y="117909"/>
            <a:ext cx="10629429" cy="730576"/>
          </a:xfrm>
        </p:spPr>
        <p:txBody>
          <a:bodyPr>
            <a:noAutofit/>
          </a:bodyPr>
          <a:lstStyle/>
          <a:p>
            <a:r>
              <a:rPr lang="en-US" sz="3200" dirty="0" err="1"/>
              <a:t>ThermQuik</a:t>
            </a:r>
            <a:r>
              <a:rPr lang="en-US" sz="3200" dirty="0"/>
              <a:t> / Thermal Desktop 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49A94-9BCE-A11E-0DF8-8FE6F7A60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3C98D-930B-4B49-AF51-99961635D80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FB31F7-59D8-EAFB-1E6D-C4662069B5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1133"/>
          <a:stretch>
            <a:fillRect/>
          </a:stretch>
        </p:blipFill>
        <p:spPr>
          <a:xfrm>
            <a:off x="2223272" y="4221104"/>
            <a:ext cx="5743222" cy="25789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776184-AB47-1CCB-A028-B9BB936E1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245" y="4172753"/>
            <a:ext cx="2566961" cy="24696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3AE15E-D2BA-A36B-D747-57D15CE77D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4747" y="1450429"/>
            <a:ext cx="4145958" cy="25457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7F8FD9-B185-3E60-12CD-61268AD538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237" r="10132" b="53098"/>
          <a:stretch>
            <a:fillRect/>
          </a:stretch>
        </p:blipFill>
        <p:spPr>
          <a:xfrm>
            <a:off x="395311" y="1428746"/>
            <a:ext cx="4798404" cy="27344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B7607D-A01F-1FA0-DB5D-6739C6E6C71F}"/>
              </a:ext>
            </a:extLst>
          </p:cNvPr>
          <p:cNvSpPr txBox="1"/>
          <p:nvPr/>
        </p:nvSpPr>
        <p:spPr>
          <a:xfrm>
            <a:off x="220533" y="1001494"/>
            <a:ext cx="5653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Aptos" panose="020B0004020202020204" pitchFamily="34" charset="0"/>
              </a:rPr>
              <a:t>ESPA-Class Satellite with Deployable OHP Radiators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6BFCFE-56E8-633E-80C2-85237F333150}"/>
              </a:ext>
            </a:extLst>
          </p:cNvPr>
          <p:cNvSpPr txBox="1"/>
          <p:nvPr/>
        </p:nvSpPr>
        <p:spPr>
          <a:xfrm>
            <a:off x="7639724" y="1046480"/>
            <a:ext cx="4101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Aptos" panose="020B0004020202020204" pitchFamily="34" charset="0"/>
              </a:rPr>
              <a:t>Nodes for ThermQuik-TD Comparison</a:t>
            </a:r>
          </a:p>
        </p:txBody>
      </p:sp>
    </p:spTree>
    <p:extLst>
      <p:ext uri="{BB962C8B-B14F-4D97-AF65-F5344CB8AC3E}">
        <p14:creationId xmlns:p14="http://schemas.microsoft.com/office/powerpoint/2010/main" val="4093948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7CDDA-C5F7-2C4F-2761-218A96BC8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ThermQuik Model Translator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2315D-FFE9-2840-4F7F-F30C578BD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3" y="1104906"/>
            <a:ext cx="11472862" cy="730577"/>
          </a:xfrm>
        </p:spPr>
        <p:txBody>
          <a:bodyPr/>
          <a:lstStyle/>
          <a:p>
            <a:r>
              <a:rPr lang="en-US" dirty="0"/>
              <a:t>The ThermQuik Model Translator generates a ThermQuik model in Excel using the .</a:t>
            </a:r>
            <a:r>
              <a:rPr lang="en-US" dirty="0" err="1"/>
              <a:t>inp</a:t>
            </a:r>
            <a:r>
              <a:rPr lang="en-US" dirty="0"/>
              <a:t> file from the Thermal Desktop model.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F8CE10-FCDF-18AA-8425-B7DFD12BF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3C98D-930B-4B49-AF51-99961635D80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D36D60-4AE8-79F6-9773-D5D30BAA8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38" y="2472314"/>
            <a:ext cx="11378671" cy="40852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62BE24-0147-9B62-8749-D37383E16E38}"/>
              </a:ext>
            </a:extLst>
          </p:cNvPr>
          <p:cNvSpPr txBox="1"/>
          <p:nvPr/>
        </p:nvSpPr>
        <p:spPr>
          <a:xfrm>
            <a:off x="2036465" y="1969232"/>
            <a:ext cx="781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Aptos" panose="020B0004020202020204" pitchFamily="34" charset="0"/>
              </a:rPr>
              <a:t>ThermQuik Excel Worksheet (Partial View) after Running Model Translator</a:t>
            </a:r>
          </a:p>
        </p:txBody>
      </p:sp>
    </p:spTree>
    <p:extLst>
      <p:ext uri="{BB962C8B-B14F-4D97-AF65-F5344CB8AC3E}">
        <p14:creationId xmlns:p14="http://schemas.microsoft.com/office/powerpoint/2010/main" val="305052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CD533-B5F4-BF51-5C93-FEB83738D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Sun Sync, </a:t>
            </a:r>
            <a:r>
              <a:rPr lang="el-GR" dirty="0"/>
              <a:t>β</a:t>
            </a:r>
            <a:r>
              <a:rPr lang="en-US" dirty="0"/>
              <a:t> = 45°: Steady State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AEE38-C67C-F003-3E73-42317B9EC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3" y="1104906"/>
            <a:ext cx="11472862" cy="772303"/>
          </a:xfrm>
        </p:spPr>
        <p:txBody>
          <a:bodyPr/>
          <a:lstStyle/>
          <a:p>
            <a:r>
              <a:rPr lang="en-US" dirty="0"/>
              <a:t>The orbit chosen for the comparative study was Sun-synchronous, with 45° Beta Angle</a:t>
            </a:r>
          </a:p>
          <a:p>
            <a:r>
              <a:rPr lang="en-US" dirty="0"/>
              <a:t>For Steady State, the temperatures predicted by ThermQuik are within 0.4°C of the Thermal Desktop 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56F81-1C73-A98D-7C00-E9A00D2E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3C98D-930B-4B49-AF51-99961635D80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1951FB-572C-8A4E-3F29-B495A2DA5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71" y="3128113"/>
            <a:ext cx="6920079" cy="35890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873CE9-1D6C-5A8A-CE0E-A34971059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7223" y="2936737"/>
            <a:ext cx="4204448" cy="29864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2E8EBE-79DA-DD39-5A38-5FF19D4661D7}"/>
              </a:ext>
            </a:extLst>
          </p:cNvPr>
          <p:cNvSpPr txBox="1"/>
          <p:nvPr/>
        </p:nvSpPr>
        <p:spPr>
          <a:xfrm>
            <a:off x="878287" y="2752071"/>
            <a:ext cx="5806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Aptos" panose="020B0004020202020204" pitchFamily="34" charset="0"/>
              </a:rPr>
              <a:t>Steady State Results: ThermQuik vs. Thermal Desktop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1AF6E8-1726-F136-9D88-DC262E4C169D}"/>
              </a:ext>
            </a:extLst>
          </p:cNvPr>
          <p:cNvSpPr txBox="1"/>
          <p:nvPr/>
        </p:nvSpPr>
        <p:spPr>
          <a:xfrm>
            <a:off x="8277754" y="2450753"/>
            <a:ext cx="3035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latin typeface="Aptos" panose="020B0004020202020204" pitchFamily="34" charset="0"/>
              </a:rPr>
              <a:t>SuncSync</a:t>
            </a:r>
            <a:r>
              <a:rPr lang="en-US" b="1" u="sng" dirty="0">
                <a:latin typeface="Aptos" panose="020B0004020202020204" pitchFamily="34" charset="0"/>
              </a:rPr>
              <a:t> Orbit with </a:t>
            </a:r>
            <a:r>
              <a:rPr lang="el-GR" b="1" u="sng" dirty="0">
                <a:latin typeface="Aptos" panose="020B0004020202020204" pitchFamily="34" charset="0"/>
              </a:rPr>
              <a:t>β = 45°</a:t>
            </a:r>
            <a:endParaRPr lang="en-US" b="1" u="sng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582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D47C9-5627-14FA-3C53-FB38F222B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EB2DA-575F-FB5B-4811-1D01B703E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644" y="1128713"/>
            <a:ext cx="11494862" cy="49284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Aptos" panose="020B0004020202020204" pitchFamily="34" charset="0"/>
              </a:rPr>
              <a:t>What is ThermQuik?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Aptos" panose="020B0004020202020204" pitchFamily="34" charset="0"/>
              </a:rPr>
              <a:t>Key capabilities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Aptos" panose="020B0004020202020204" pitchFamily="34" charset="0"/>
              </a:rPr>
              <a:t>ThermQuik Model Development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Structure of a ThermQuik model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Aptos" panose="020B0004020202020204" pitchFamily="34" charset="0"/>
              </a:rPr>
              <a:t>ThermQuik: Project Phases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Aptos" panose="020B0004020202020204" pitchFamily="34" charset="0"/>
              </a:rPr>
              <a:t>Demo case: ESPA Class DSABR Satellite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Future development</a:t>
            </a:r>
            <a:endParaRPr lang="en-US" dirty="0">
              <a:latin typeface="Aptos" panose="020B00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Aptos" panose="020B00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45C62-515B-AA41-5AF8-2062C05B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3C98D-930B-4B49-AF51-99961635D80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16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08A01-99A6-6D31-D874-66D401E7F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CBD32-F477-DCF5-F435-451BDFD14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Sun Sync, </a:t>
            </a:r>
            <a:r>
              <a:rPr lang="el-GR" dirty="0"/>
              <a:t>β</a:t>
            </a:r>
            <a:r>
              <a:rPr lang="en-US" dirty="0"/>
              <a:t> = 45°: Transient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A8D37-892E-C796-ACCA-8562CC376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3C98D-930B-4B49-AF51-99961635D80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F9E381-DDBE-A404-0981-2A14E4F19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512" y="3959163"/>
            <a:ext cx="4609248" cy="27623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89E6-7DF4-1155-92C9-D37A2942A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40" y="1031972"/>
            <a:ext cx="4609250" cy="2762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519A7D-E0FD-E191-1658-F41A918B6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7726" y="1031972"/>
            <a:ext cx="4603857" cy="27623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CFE012-B4B3-121D-30CF-5C7FC76F93A9}"/>
              </a:ext>
            </a:extLst>
          </p:cNvPr>
          <p:cNvSpPr txBox="1"/>
          <p:nvPr/>
        </p:nvSpPr>
        <p:spPr>
          <a:xfrm>
            <a:off x="9858489" y="1280553"/>
            <a:ext cx="20865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In each plot, the ThermQuik results are dots and the Thermal Desktop results are solid lines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Very close agreement except for the Solar Array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ThermQuik results use the CNQUIK solution routine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More discussion on next slide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C40C42-CE42-BFAC-5BEC-974CDBED3D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040" y="3959160"/>
            <a:ext cx="4676275" cy="250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65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7A013-4CB0-5DB8-F29D-9A6DEB3A8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of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8BA43-018C-A1C8-8911-162FA1F5C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526" y="723900"/>
            <a:ext cx="5718081" cy="4688087"/>
          </a:xfrm>
        </p:spPr>
        <p:txBody>
          <a:bodyPr/>
          <a:lstStyle/>
          <a:p>
            <a:r>
              <a:rPr lang="en-US" dirty="0"/>
              <a:t>For Steady State, ThermQuik matched TD within 0.4°C</a:t>
            </a:r>
          </a:p>
          <a:p>
            <a:r>
              <a:rPr lang="en-US" dirty="0"/>
              <a:t>For Transient, ThermQuik matched TD within 0.5°C </a:t>
            </a:r>
            <a:r>
              <a:rPr lang="en-US" u="sng" dirty="0"/>
              <a:t>except for on the Solar Arrays </a:t>
            </a:r>
            <a:r>
              <a:rPr lang="en-US" dirty="0"/>
              <a:t>(shown right)</a:t>
            </a:r>
          </a:p>
          <a:p>
            <a:r>
              <a:rPr lang="en-US" dirty="0"/>
              <a:t>For the Solar Arrays, ThermQuik tends to lead the TD solution when there are sharp changes in temperature with time</a:t>
            </a:r>
          </a:p>
          <a:p>
            <a:r>
              <a:rPr lang="en-US" dirty="0"/>
              <a:t>This suggest the need to further develop the transient numerical methods in ThermQuik, but a more accurate solution in these regions may be obtained by using a smaller time step or tuning the solution control parameters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D5B60-9177-E5A2-7DCD-BB641EBF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3C98D-930B-4B49-AF51-99961635D80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0F9FA6-C153-DA45-3CE9-34591463B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304" y="1681057"/>
            <a:ext cx="5833300" cy="34958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DF4FDF-EF5B-3205-BBF9-0F45DB5B0FFB}"/>
              </a:ext>
            </a:extLst>
          </p:cNvPr>
          <p:cNvSpPr txBox="1"/>
          <p:nvPr/>
        </p:nvSpPr>
        <p:spPr>
          <a:xfrm>
            <a:off x="7249859" y="1281444"/>
            <a:ext cx="3525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Aptos" panose="020B0004020202020204" pitchFamily="34" charset="0"/>
              </a:rPr>
              <a:t>Transient Results for Solar Array</a:t>
            </a:r>
          </a:p>
        </p:txBody>
      </p:sp>
    </p:spTree>
    <p:extLst>
      <p:ext uri="{BB962C8B-B14F-4D97-AF65-F5344CB8AC3E}">
        <p14:creationId xmlns:p14="http://schemas.microsoft.com/office/powerpoint/2010/main" val="2245286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81D44-50A6-8787-F6FB-976012832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Development of ThermQuik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75DFA-00AE-780B-CE0F-6B1E05105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 temperature dependent conductances</a:t>
            </a:r>
          </a:p>
          <a:p>
            <a:r>
              <a:rPr lang="en-US" dirty="0"/>
              <a:t>Further development of transient numerical methods</a:t>
            </a:r>
          </a:p>
          <a:p>
            <a:r>
              <a:rPr lang="en-US" dirty="0"/>
              <a:t>Improved post-processing</a:t>
            </a:r>
          </a:p>
          <a:p>
            <a:r>
              <a:rPr lang="en-US" dirty="0"/>
              <a:t>Improved heat-flow diagnostics</a:t>
            </a:r>
          </a:p>
          <a:p>
            <a:r>
              <a:rPr lang="en-US" dirty="0"/>
              <a:t>Implement Radiation interchange factor (Bij) calculations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66DFB-4514-F014-F09D-0EB3C52D2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3C98D-930B-4B49-AF51-99961635D80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C348D8-F999-90F5-41F8-E4DC40DEC907}"/>
              </a:ext>
            </a:extLst>
          </p:cNvPr>
          <p:cNvSpPr txBox="1"/>
          <p:nvPr/>
        </p:nvSpPr>
        <p:spPr>
          <a:xfrm>
            <a:off x="1876732" y="3794325"/>
            <a:ext cx="8224223" cy="461665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00B050"/>
                </a:solidFill>
              </a:rPr>
              <a:t>Improvements to ThermQuik are driven by user feedback</a:t>
            </a:r>
          </a:p>
        </p:txBody>
      </p:sp>
    </p:spTree>
    <p:extLst>
      <p:ext uri="{BB962C8B-B14F-4D97-AF65-F5344CB8AC3E}">
        <p14:creationId xmlns:p14="http://schemas.microsoft.com/office/powerpoint/2010/main" val="2413567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4DAD0-2BEF-9ECF-F7D0-635CD4A46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3C98D-930B-4B49-AF51-99961635D80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D751F9-E8FD-ECD0-DFCA-F5D2AD833EAA}"/>
              </a:ext>
            </a:extLst>
          </p:cNvPr>
          <p:cNvSpPr txBox="1"/>
          <p:nvPr/>
        </p:nvSpPr>
        <p:spPr>
          <a:xfrm>
            <a:off x="4645506" y="2818504"/>
            <a:ext cx="2900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>
                <a:latin typeface="Aptos" panose="020B0004020202020204" pitchFamily="34" charset="0"/>
              </a:rPr>
              <a:t>CONTACT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8BDFD9-84B0-ADF6-E3F7-D5D0FBA21CA3}"/>
              </a:ext>
            </a:extLst>
          </p:cNvPr>
          <p:cNvSpPr txBox="1"/>
          <p:nvPr/>
        </p:nvSpPr>
        <p:spPr>
          <a:xfrm>
            <a:off x="2810656" y="3845403"/>
            <a:ext cx="60833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2400" b="0" dirty="0">
                <a:latin typeface="Arial"/>
                <a:ea typeface="ＭＳ Ｐゴシック"/>
                <a:cs typeface="Arial"/>
              </a:rPr>
              <a:t>Kevin R. Anderson</a:t>
            </a:r>
          </a:p>
          <a:p>
            <a:pPr eaLnBrk="1" hangingPunct="1"/>
            <a:r>
              <a:rPr lang="en-US" sz="2400" b="0" dirty="0">
                <a:latin typeface="Arial"/>
                <a:ea typeface="ＭＳ Ｐゴシック"/>
                <a:cs typeface="Arial"/>
              </a:rPr>
              <a:t>Calif. State Polytechnic University, Pomona</a:t>
            </a:r>
          </a:p>
          <a:p>
            <a:pPr eaLnBrk="1" hangingPunct="1"/>
            <a:r>
              <a:rPr lang="en-US" sz="2400" dirty="0">
                <a:latin typeface="Arial"/>
                <a:ea typeface="ＭＳ Ｐゴシック"/>
                <a:cs typeface="Arial"/>
              </a:rPr>
              <a:t>kranderson1@cpp.edu</a:t>
            </a:r>
          </a:p>
          <a:p>
            <a:pPr eaLnBrk="1" hangingPunct="1"/>
            <a:r>
              <a:rPr lang="en-US" sz="2400" b="0" dirty="0">
                <a:latin typeface="Arial"/>
                <a:ea typeface="ＭＳ Ｐゴシック"/>
                <a:cs typeface="Arial"/>
              </a:rPr>
              <a:t>George DeMoulin, Areial Gatti, Alyssa Vu </a:t>
            </a:r>
          </a:p>
          <a:p>
            <a:pPr eaLnBrk="1" hangingPunct="1"/>
            <a:r>
              <a:rPr lang="en-US" sz="2400" b="0" dirty="0">
                <a:latin typeface="Arial"/>
                <a:ea typeface="ＭＳ Ｐゴシック"/>
                <a:cs typeface="Arial"/>
              </a:rPr>
              <a:t>Ingenium Technical Services, Inc.</a:t>
            </a:r>
            <a:endParaRPr lang="en-US" sz="2400" dirty="0">
              <a:latin typeface="Aptos" panose="020B0004020202020204" pitchFamily="34" charset="0"/>
            </a:endParaRPr>
          </a:p>
          <a:p>
            <a:pPr algn="ctr"/>
            <a:r>
              <a:rPr lang="en-US" sz="2400" dirty="0">
                <a:latin typeface="Aptos" panose="020B0004020202020204" pitchFamily="34" charset="0"/>
              </a:rPr>
              <a:t>support@thermquik.com</a:t>
            </a:r>
          </a:p>
        </p:txBody>
      </p:sp>
    </p:spTree>
    <p:extLst>
      <p:ext uri="{BB962C8B-B14F-4D97-AF65-F5344CB8AC3E}">
        <p14:creationId xmlns:p14="http://schemas.microsoft.com/office/powerpoint/2010/main" val="3967873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5673A-42D8-B665-1FEA-9985EDDC1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4B70B-83A7-8935-7F1C-389A14B60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ThermQuik?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4E8B7-67CB-1230-63A8-3A88D3259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192" y="1129070"/>
            <a:ext cx="6678137" cy="524589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Excel-based thermal analyzer that enables a wide spectrum of thermal analysis options ranging from Back-Of-The-Envelope calculations to spacecraft analysis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Thermal analyzer capable of solving lumped-parameter networks requiring steady state and/or transient conditions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Excel-based thermal analyzer with SINDA-like network definition inputs utilizing node/conductor blocks and submodel definition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ptos" panose="020B0004020202020204" pitchFamily="34" charset="0"/>
              </a:rPr>
              <a:t>Ability to implement time-varying heat loads and heaters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A tool that bridges the gap between full-feature commercial analyzers and paper and pencil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ptos" panose="020B0004020202020204" pitchFamily="34" charset="0"/>
              </a:rPr>
              <a:t>Is 100% integrated with EXCEL in the Office365 environment.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Includes a Thermal Desktop model translator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EBD8AB-1A70-1A2D-3AE4-67B4B18B5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3C98D-930B-4B49-AF51-99961635D80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91392E-C1C8-D211-152D-B5818CE88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893" y="4749109"/>
            <a:ext cx="3849517" cy="19723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25576B-5F41-5BA1-2BAE-AEEA57A38F9F}"/>
              </a:ext>
            </a:extLst>
          </p:cNvPr>
          <p:cNvSpPr txBox="1"/>
          <p:nvPr/>
        </p:nvSpPr>
        <p:spPr>
          <a:xfrm>
            <a:off x="7628893" y="1050949"/>
            <a:ext cx="3800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Build and Run Thermal Model in Excel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AA040-1C77-7A08-4C37-F27BBF8D5D4B}"/>
              </a:ext>
            </a:extLst>
          </p:cNvPr>
          <p:cNvSpPr txBox="1"/>
          <p:nvPr/>
        </p:nvSpPr>
        <p:spPr>
          <a:xfrm>
            <a:off x="7595259" y="4263948"/>
            <a:ext cx="4088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Postprocess and Analyze Results, in Excel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0DC6EE4-1F5F-24BA-4623-8C89B7D705F1}"/>
              </a:ext>
            </a:extLst>
          </p:cNvPr>
          <p:cNvGrpSpPr/>
          <p:nvPr/>
        </p:nvGrpSpPr>
        <p:grpSpPr>
          <a:xfrm>
            <a:off x="7573383" y="1484556"/>
            <a:ext cx="3711389" cy="2595542"/>
            <a:chOff x="7573383" y="1484556"/>
            <a:chExt cx="3711389" cy="259554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7B2A9FA-0F7B-B1EE-BD45-EB37E352E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73383" y="1484556"/>
              <a:ext cx="3711389" cy="259554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9DD7DA4-FE79-A405-3905-297FA715E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67713" y="1884659"/>
              <a:ext cx="1967288" cy="1715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0689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61CD2-1B7E-6DA3-27A2-20F7F5555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Capabilities of ThermQuik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FF772-0EA5-42C8-CE40-A680E9A03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945" y="1204856"/>
            <a:ext cx="10440173" cy="5446171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1" dirty="0"/>
              <a:t>Steady-state</a:t>
            </a:r>
          </a:p>
          <a:p>
            <a:pPr lvl="1"/>
            <a:r>
              <a:rPr lang="en-US" sz="2000" dirty="0">
                <a:latin typeface="Aptos" panose="020B0004020202020204" pitchFamily="34" charset="0"/>
              </a:rPr>
              <a:t>Newton-Raphson solution of First Law of Thermodynamics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/>
              <a:t>Transient</a:t>
            </a:r>
          </a:p>
          <a:p>
            <a:pPr lvl="1"/>
            <a:r>
              <a:rPr lang="en-US" sz="2000" dirty="0">
                <a:latin typeface="Aptos" panose="020B0004020202020204" pitchFamily="34" charset="0"/>
              </a:rPr>
              <a:t>One explicit and two implicit solution methods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/>
              <a:t>Static and time dependent heat loads</a:t>
            </a:r>
          </a:p>
          <a:p>
            <a:pPr lvl="1"/>
            <a:r>
              <a:rPr lang="en-US" sz="2000" dirty="0">
                <a:latin typeface="Aptos" panose="020B0004020202020204" pitchFamily="34" charset="0"/>
              </a:rPr>
              <a:t>User-defined arrays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/>
              <a:t>Environmental heating</a:t>
            </a:r>
          </a:p>
          <a:p>
            <a:pPr lvl="1"/>
            <a:r>
              <a:rPr lang="en-US" sz="2000" dirty="0">
                <a:latin typeface="Aptos" panose="020B0004020202020204" pitchFamily="34" charset="0"/>
              </a:rPr>
              <a:t>User-defined in ThermQuik or imported from TD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/>
              <a:t>Heaters </a:t>
            </a:r>
          </a:p>
          <a:p>
            <a:pPr lvl="1"/>
            <a:r>
              <a:rPr lang="en-US" sz="2000" dirty="0">
                <a:latin typeface="Aptos" panose="020B0004020202020204" pitchFamily="34" charset="0"/>
              </a:rPr>
              <a:t>User-defined heaters for steady-state or transient cases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/>
              <a:t>Batch runs</a:t>
            </a:r>
          </a:p>
          <a:p>
            <a:pPr lvl="1"/>
            <a:r>
              <a:rPr lang="en-US" sz="2000" dirty="0">
                <a:latin typeface="Aptos" panose="020B0004020202020204" pitchFamily="34" charset="0"/>
              </a:rPr>
              <a:t>Allows sequential, multiple runs of  a thermal network for parametrized cases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/>
              <a:t>Pre-processor reuse</a:t>
            </a:r>
          </a:p>
          <a:p>
            <a:pPr lvl="1"/>
            <a:r>
              <a:rPr lang="en-US" sz="2000" dirty="0">
                <a:latin typeface="Aptos" panose="020B0004020202020204" pitchFamily="34" charset="0"/>
              </a:rPr>
              <a:t>Save and reuse preprocessed networks</a:t>
            </a:r>
          </a:p>
          <a:p>
            <a:pPr lvl="1"/>
            <a:r>
              <a:rPr lang="en-US" sz="2000" dirty="0">
                <a:latin typeface="Aptos" panose="020B0004020202020204" pitchFamily="34" charset="0"/>
              </a:rPr>
              <a:t>Considerable time savings when dealing with large thermal networks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/>
              <a:t>Thermal Desktop model translator</a:t>
            </a:r>
          </a:p>
          <a:p>
            <a:pPr lvl="1"/>
            <a:r>
              <a:rPr lang="en-US" sz="2000" dirty="0">
                <a:latin typeface="Aptos" panose="020B0004020202020204" pitchFamily="34" charset="0"/>
              </a:rPr>
              <a:t>Translates the TD *.</a:t>
            </a:r>
            <a:r>
              <a:rPr lang="en-US" sz="2000" dirty="0" err="1">
                <a:latin typeface="Aptos" panose="020B0004020202020204" pitchFamily="34" charset="0"/>
              </a:rPr>
              <a:t>inp</a:t>
            </a:r>
            <a:r>
              <a:rPr lang="en-US" sz="2000" dirty="0">
                <a:latin typeface="Aptos" panose="020B0004020202020204" pitchFamily="34" charset="0"/>
              </a:rPr>
              <a:t> files into ThermQuik node, conductor, </a:t>
            </a:r>
            <a:r>
              <a:rPr lang="en-US" sz="2000" dirty="0" err="1">
                <a:latin typeface="Aptos" panose="020B0004020202020204" pitchFamily="34" charset="0"/>
              </a:rPr>
              <a:t>heatload</a:t>
            </a:r>
            <a:r>
              <a:rPr lang="en-US" sz="2000" dirty="0">
                <a:latin typeface="Aptos" panose="020B0004020202020204" pitchFamily="34" charset="0"/>
              </a:rPr>
              <a:t>, heater, and symbols block</a:t>
            </a:r>
          </a:p>
          <a:p>
            <a:pPr lvl="1"/>
            <a:r>
              <a:rPr lang="en-US" sz="2000" dirty="0">
                <a:latin typeface="Aptos" panose="020B0004020202020204" pitchFamily="34" charset="0"/>
              </a:rPr>
              <a:t>Other analyzer importers could be implemented in the future based on user feedback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9F948-D73E-A2E2-9223-B5438DC59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3C98D-930B-4B49-AF51-99961635D80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63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9C12E-9959-8B9C-65FA-2CE0F2345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ThermQuik Model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422C1-1796-420C-30D3-D1D3DB6A8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3C98D-930B-4B49-AF51-99961635D80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14B5CC-5E9A-71D3-A1BB-EA724F14E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" y="1449497"/>
            <a:ext cx="11401313" cy="439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7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A32A2-1CE9-A431-85F2-05EDED3C8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a ThermQuik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A65B8-832D-CCA3-77C5-B0240A886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3C98D-930B-4B49-AF51-99961635D80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025159-D862-606D-6512-20273FB74F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64" t="10521" r="57317" b="1848"/>
          <a:stretch/>
        </p:blipFill>
        <p:spPr>
          <a:xfrm>
            <a:off x="182804" y="1536360"/>
            <a:ext cx="1586183" cy="1719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5AF6D7-8359-910A-7695-34502B2A9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766" y="3595282"/>
            <a:ext cx="2845713" cy="13042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2AD05B-158B-2356-4D13-71A6326F5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096" y="5131529"/>
            <a:ext cx="4099618" cy="164280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B487219-09A7-6C0E-2825-480B140B6D74}"/>
              </a:ext>
            </a:extLst>
          </p:cNvPr>
          <p:cNvSpPr txBox="1"/>
          <p:nvPr/>
        </p:nvSpPr>
        <p:spPr>
          <a:xfrm>
            <a:off x="128317" y="1083041"/>
            <a:ext cx="6753465" cy="369332"/>
          </a:xfrm>
          <a:prstGeom prst="rect">
            <a:avLst/>
          </a:prstGeom>
          <a:solidFill>
            <a:srgbClr val="9EFC9E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b="1" dirty="0"/>
              <a:t>Thermal network representation of a rectangular fin with convection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52A97C7-D7C4-513A-57C2-70B9880F9379}"/>
              </a:ext>
            </a:extLst>
          </p:cNvPr>
          <p:cNvSpPr txBox="1"/>
          <p:nvPr/>
        </p:nvSpPr>
        <p:spPr>
          <a:xfrm>
            <a:off x="7587256" y="1418910"/>
            <a:ext cx="4101672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ThermQuik Main Input Screen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08879A5-CE74-B9A6-1502-50D6BDABE7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1732" y="5120522"/>
            <a:ext cx="1785906" cy="4041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8D1AD8-B94F-7ED1-2CD5-6C8380B99CFB}"/>
              </a:ext>
            </a:extLst>
          </p:cNvPr>
          <p:cNvSpPr txBox="1"/>
          <p:nvPr/>
        </p:nvSpPr>
        <p:spPr>
          <a:xfrm rot="16200000">
            <a:off x="-928513" y="4897027"/>
            <a:ext cx="3052723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Excel Thermal Representation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A95C0A-408F-4488-CAB7-4EA72BCD6A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974" t="9194" r="-220" b="43667"/>
          <a:stretch/>
        </p:blipFill>
        <p:spPr>
          <a:xfrm>
            <a:off x="2129588" y="1787335"/>
            <a:ext cx="3626477" cy="15011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1DF2160-44EA-F3F1-CD3F-24245E87A0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5366" y="1909607"/>
            <a:ext cx="4776635" cy="4108443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DE1A1B1-A860-59D1-9252-1E9D49105F60}"/>
              </a:ext>
            </a:extLst>
          </p:cNvPr>
          <p:cNvCxnSpPr>
            <a:cxnSpLocks/>
          </p:cNvCxnSpPr>
          <p:nvPr/>
        </p:nvCxnSpPr>
        <p:spPr>
          <a:xfrm flipV="1">
            <a:off x="3857479" y="2739963"/>
            <a:ext cx="3586309" cy="149707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3E0DEBF-34B7-B5AE-8830-D882C91989A1}"/>
              </a:ext>
            </a:extLst>
          </p:cNvPr>
          <p:cNvCxnSpPr>
            <a:cxnSpLocks/>
          </p:cNvCxnSpPr>
          <p:nvPr/>
        </p:nvCxnSpPr>
        <p:spPr>
          <a:xfrm flipV="1">
            <a:off x="6176962" y="3288517"/>
            <a:ext cx="1309688" cy="182744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99083B4-D6D3-A542-7BF7-37B5FF580DBF}"/>
              </a:ext>
            </a:extLst>
          </p:cNvPr>
          <p:cNvCxnSpPr>
            <a:cxnSpLocks/>
          </p:cNvCxnSpPr>
          <p:nvPr/>
        </p:nvCxnSpPr>
        <p:spPr>
          <a:xfrm flipV="1">
            <a:off x="3738562" y="2976563"/>
            <a:ext cx="3705226" cy="227570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1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001F8-EEA0-B91F-4662-1663FD4A7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ThermQuik: Project Phases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3FE25-383E-C96D-781B-CC1C9413E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3C98D-930B-4B49-AF51-99961635D80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2FA440AE-E781-161B-5DF9-B2E03C9E1B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46"/>
          <a:stretch/>
        </p:blipFill>
        <p:spPr>
          <a:xfrm>
            <a:off x="495872" y="1458690"/>
            <a:ext cx="10685929" cy="526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13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5530D-9CFB-6712-15F0-77C1221E5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ThermQuik: SC Analysis Platform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AC41C-C6B3-6939-54DC-39A426910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BE3C98D-930B-4B49-AF51-99961635D803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685800"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8B1323-CC38-E2A2-C739-FA9C3F8D8D1D}"/>
              </a:ext>
            </a:extLst>
          </p:cNvPr>
          <p:cNvSpPr txBox="1"/>
          <p:nvPr/>
        </p:nvSpPr>
        <p:spPr>
          <a:xfrm>
            <a:off x="4070704" y="2216020"/>
            <a:ext cx="1474470" cy="300082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Power Definition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C7A0AA-2EC5-BF87-D806-B873BFA567F2}"/>
              </a:ext>
            </a:extLst>
          </p:cNvPr>
          <p:cNvSpPr txBox="1"/>
          <p:nvPr/>
        </p:nvSpPr>
        <p:spPr>
          <a:xfrm>
            <a:off x="4092743" y="3352448"/>
            <a:ext cx="1474470" cy="507831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Heater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Definition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25DE8B-AD5A-2B47-E10C-A548619E0840}"/>
              </a:ext>
            </a:extLst>
          </p:cNvPr>
          <p:cNvSpPr txBox="1"/>
          <p:nvPr/>
        </p:nvSpPr>
        <p:spPr>
          <a:xfrm>
            <a:off x="4092743" y="4568477"/>
            <a:ext cx="1474470" cy="715581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Environmental Heating Definition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85EC55-84E7-34F0-1481-B6F3AE117C03}"/>
              </a:ext>
            </a:extLst>
          </p:cNvPr>
          <p:cNvSpPr txBox="1"/>
          <p:nvPr/>
        </p:nvSpPr>
        <p:spPr>
          <a:xfrm>
            <a:off x="6332307" y="3338626"/>
            <a:ext cx="1286838" cy="507831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Thermal Network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ED58A4-AA37-3DCA-22C7-6BC46AF36D4B}"/>
              </a:ext>
            </a:extLst>
          </p:cNvPr>
          <p:cNvSpPr txBox="1"/>
          <p:nvPr/>
        </p:nvSpPr>
        <p:spPr>
          <a:xfrm>
            <a:off x="6332307" y="5321104"/>
            <a:ext cx="1286838" cy="300082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Temperatures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CE321E0-BBE1-6791-EAAA-51B78B1F7190}"/>
              </a:ext>
            </a:extLst>
          </p:cNvPr>
          <p:cNvSpPr/>
          <p:nvPr/>
        </p:nvSpPr>
        <p:spPr>
          <a:xfrm rot="5400000">
            <a:off x="6752981" y="4033141"/>
            <a:ext cx="462337" cy="18837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E0E731-81DA-0496-4419-90BEE83DFD22}"/>
              </a:ext>
            </a:extLst>
          </p:cNvPr>
          <p:cNvSpPr txBox="1"/>
          <p:nvPr/>
        </p:nvSpPr>
        <p:spPr>
          <a:xfrm>
            <a:off x="8123432" y="4147595"/>
            <a:ext cx="1286838" cy="300082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Summaries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F9C3B3-BE60-0209-8AB3-FDF024C4424D}"/>
              </a:ext>
            </a:extLst>
          </p:cNvPr>
          <p:cNvSpPr txBox="1"/>
          <p:nvPr/>
        </p:nvSpPr>
        <p:spPr>
          <a:xfrm>
            <a:off x="8400563" y="2483194"/>
            <a:ext cx="1464068" cy="300082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S/C Requirements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D8AB65D4-94F4-6003-8676-E324DBE5BE5B}"/>
              </a:ext>
            </a:extLst>
          </p:cNvPr>
          <p:cNvSpPr/>
          <p:nvPr/>
        </p:nvSpPr>
        <p:spPr>
          <a:xfrm rot="5400000">
            <a:off x="9493318" y="2896744"/>
            <a:ext cx="313982" cy="1359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FAF359-FD02-0AA4-6659-52A24180A3BF}"/>
              </a:ext>
            </a:extLst>
          </p:cNvPr>
          <p:cNvSpPr txBox="1"/>
          <p:nvPr/>
        </p:nvSpPr>
        <p:spPr>
          <a:xfrm>
            <a:off x="9095134" y="5246132"/>
            <a:ext cx="1286838" cy="300082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Reports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4F89608E-96EE-18E4-6C55-FC7D566C7E96}"/>
              </a:ext>
            </a:extLst>
          </p:cNvPr>
          <p:cNvSpPr/>
          <p:nvPr/>
        </p:nvSpPr>
        <p:spPr>
          <a:xfrm rot="5400000">
            <a:off x="9633997" y="4515262"/>
            <a:ext cx="1096142" cy="188375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F72FDC-1E49-E25C-0A71-5D6C6CC01F8A}"/>
              </a:ext>
            </a:extLst>
          </p:cNvPr>
          <p:cNvSpPr txBox="1"/>
          <p:nvPr/>
        </p:nvSpPr>
        <p:spPr>
          <a:xfrm>
            <a:off x="5774220" y="4672160"/>
            <a:ext cx="685800" cy="300082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Case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705588-F39F-D3B5-1F52-77B9949445D6}"/>
              </a:ext>
            </a:extLst>
          </p:cNvPr>
          <p:cNvSpPr txBox="1"/>
          <p:nvPr/>
        </p:nvSpPr>
        <p:spPr>
          <a:xfrm>
            <a:off x="6550476" y="4672160"/>
            <a:ext cx="685800" cy="300082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Case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D56270-87C6-9A61-0857-3C3AA55E7FFE}"/>
              </a:ext>
            </a:extLst>
          </p:cNvPr>
          <p:cNvSpPr txBox="1"/>
          <p:nvPr/>
        </p:nvSpPr>
        <p:spPr>
          <a:xfrm>
            <a:off x="7200176" y="4631914"/>
            <a:ext cx="4175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. . 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FDC928-D022-9F66-CF49-240ED4A90A5F}"/>
              </a:ext>
            </a:extLst>
          </p:cNvPr>
          <p:cNvSpPr txBox="1"/>
          <p:nvPr/>
        </p:nvSpPr>
        <p:spPr>
          <a:xfrm>
            <a:off x="7533660" y="4653737"/>
            <a:ext cx="685800" cy="300082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Case N</a:t>
            </a: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F0A2EB40-D650-D489-4073-8F52E26F4D53}"/>
              </a:ext>
            </a:extLst>
          </p:cNvPr>
          <p:cNvSpPr/>
          <p:nvPr/>
        </p:nvSpPr>
        <p:spPr>
          <a:xfrm rot="16200000">
            <a:off x="6889483" y="3290379"/>
            <a:ext cx="204452" cy="243497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6ECF734B-1FB5-D3B2-4CDE-31806D92199A}"/>
              </a:ext>
            </a:extLst>
          </p:cNvPr>
          <p:cNvSpPr/>
          <p:nvPr/>
        </p:nvSpPr>
        <p:spPr>
          <a:xfrm rot="5400000">
            <a:off x="6889483" y="3892065"/>
            <a:ext cx="204452" cy="243497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8F8F474-9519-89FB-CCEB-91F069E5F3B9}"/>
              </a:ext>
            </a:extLst>
          </p:cNvPr>
          <p:cNvSpPr txBox="1"/>
          <p:nvPr/>
        </p:nvSpPr>
        <p:spPr>
          <a:xfrm>
            <a:off x="5940948" y="2454488"/>
            <a:ext cx="960120" cy="507831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Node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Definition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B4102A-1F95-EC19-B424-AF702E0CBE50}"/>
              </a:ext>
            </a:extLst>
          </p:cNvPr>
          <p:cNvSpPr txBox="1"/>
          <p:nvPr/>
        </p:nvSpPr>
        <p:spPr>
          <a:xfrm>
            <a:off x="7029666" y="2451474"/>
            <a:ext cx="960120" cy="507831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Conductor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Definition</a:t>
            </a:r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F5A83E07-66CE-5DED-D902-92CF3CD4B7AB}"/>
              </a:ext>
            </a:extLst>
          </p:cNvPr>
          <p:cNvSpPr/>
          <p:nvPr/>
        </p:nvSpPr>
        <p:spPr>
          <a:xfrm rot="5400000">
            <a:off x="6807050" y="1977692"/>
            <a:ext cx="337355" cy="2152436"/>
          </a:xfrm>
          <a:prstGeom prst="rightBrace">
            <a:avLst>
              <a:gd name="adj1" fmla="val 8333"/>
              <a:gd name="adj2" fmla="val 507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3" name="Picture 42" descr="A screenshot of a spreadsheet&#10;&#10;AI-generated content may be incorrect.">
            <a:extLst>
              <a:ext uri="{FF2B5EF4-FFF2-40B4-BE49-F238E27FC236}">
                <a16:creationId xmlns:a16="http://schemas.microsoft.com/office/drawing/2014/main" id="{678ED6ED-F0B3-5CAA-09B6-819928006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565" y="1729543"/>
            <a:ext cx="2296124" cy="1113272"/>
          </a:xfrm>
          <a:prstGeom prst="rect">
            <a:avLst/>
          </a:prstGeom>
        </p:spPr>
      </p:pic>
      <p:pic>
        <p:nvPicPr>
          <p:cNvPr id="47" name="Picture 46" descr="A screenshot of a table&#10;&#10;AI-generated content may be incorrect.">
            <a:extLst>
              <a:ext uri="{FF2B5EF4-FFF2-40B4-BE49-F238E27FC236}">
                <a16:creationId xmlns:a16="http://schemas.microsoft.com/office/drawing/2014/main" id="{72B3715D-4B6C-9FEA-1420-EAF541A96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353" y="2960381"/>
            <a:ext cx="2304679" cy="1318164"/>
          </a:xfrm>
          <a:prstGeom prst="rect">
            <a:avLst/>
          </a:prstGeom>
        </p:spPr>
      </p:pic>
      <p:pic>
        <p:nvPicPr>
          <p:cNvPr id="49" name="Picture 48" descr="A table of numbers with numbers on it&#10;&#10;AI-generated content may be incorrect.">
            <a:extLst>
              <a:ext uri="{FF2B5EF4-FFF2-40B4-BE49-F238E27FC236}">
                <a16:creationId xmlns:a16="http://schemas.microsoft.com/office/drawing/2014/main" id="{B7184EAE-296E-CCEE-B192-6FCD682B0F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565" y="4445690"/>
            <a:ext cx="2296124" cy="1037162"/>
          </a:xfrm>
          <a:prstGeom prst="rect">
            <a:avLst/>
          </a:prstGeom>
        </p:spPr>
      </p:pic>
      <p:cxnSp>
        <p:nvCxnSpPr>
          <p:cNvPr id="69" name="Connector: Curved 68">
            <a:extLst>
              <a:ext uri="{FF2B5EF4-FFF2-40B4-BE49-F238E27FC236}">
                <a16:creationId xmlns:a16="http://schemas.microsoft.com/office/drawing/2014/main" id="{E9867C59-5CAA-EB93-4FFC-6F2BCC9B5453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>
            <a:off x="5545175" y="2366061"/>
            <a:ext cx="787133" cy="1226480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or: Curved 70">
            <a:extLst>
              <a:ext uri="{FF2B5EF4-FFF2-40B4-BE49-F238E27FC236}">
                <a16:creationId xmlns:a16="http://schemas.microsoft.com/office/drawing/2014/main" id="{315DE51A-C277-F605-480C-5BBDC51406B0}"/>
              </a:ext>
            </a:extLst>
          </p:cNvPr>
          <p:cNvCxnSpPr>
            <a:stCxn id="7" idx="3"/>
            <a:endCxn id="9" idx="1"/>
          </p:cNvCxnSpPr>
          <p:nvPr/>
        </p:nvCxnSpPr>
        <p:spPr>
          <a:xfrm flipV="1">
            <a:off x="5567213" y="3592541"/>
            <a:ext cx="765094" cy="13822"/>
          </a:xfrm>
          <a:prstGeom prst="curvedConnector3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or: Curved 72">
            <a:extLst>
              <a:ext uri="{FF2B5EF4-FFF2-40B4-BE49-F238E27FC236}">
                <a16:creationId xmlns:a16="http://schemas.microsoft.com/office/drawing/2014/main" id="{785A199A-7A4E-EF2F-9E31-49E05A8707A0}"/>
              </a:ext>
            </a:extLst>
          </p:cNvPr>
          <p:cNvCxnSpPr>
            <a:stCxn id="8" idx="3"/>
            <a:endCxn id="9" idx="1"/>
          </p:cNvCxnSpPr>
          <p:nvPr/>
        </p:nvCxnSpPr>
        <p:spPr>
          <a:xfrm flipV="1">
            <a:off x="5567213" y="3592541"/>
            <a:ext cx="765094" cy="1333726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7A594C6-A816-FE3A-ED75-23C3CE574B15}"/>
              </a:ext>
            </a:extLst>
          </p:cNvPr>
          <p:cNvCxnSpPr/>
          <p:nvPr/>
        </p:nvCxnSpPr>
        <p:spPr>
          <a:xfrm>
            <a:off x="1630709" y="1620107"/>
            <a:ext cx="8523585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C6A306C-FD33-2840-00B4-A5A0ECBE9FBD}"/>
              </a:ext>
            </a:extLst>
          </p:cNvPr>
          <p:cNvCxnSpPr>
            <a:cxnSpLocks/>
          </p:cNvCxnSpPr>
          <p:nvPr/>
        </p:nvCxnSpPr>
        <p:spPr>
          <a:xfrm>
            <a:off x="1630708" y="1620108"/>
            <a:ext cx="7008" cy="412892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9D8C448-4404-02CF-325C-4E6327C82789}"/>
              </a:ext>
            </a:extLst>
          </p:cNvPr>
          <p:cNvCxnSpPr>
            <a:cxnSpLocks/>
          </p:cNvCxnSpPr>
          <p:nvPr/>
        </p:nvCxnSpPr>
        <p:spPr>
          <a:xfrm>
            <a:off x="1637717" y="5749034"/>
            <a:ext cx="7052509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6AF5AFC0-D1D5-5A6F-9961-A9C3C17F6D01}"/>
              </a:ext>
            </a:extLst>
          </p:cNvPr>
          <p:cNvCxnSpPr>
            <a:cxnSpLocks/>
          </p:cNvCxnSpPr>
          <p:nvPr/>
        </p:nvCxnSpPr>
        <p:spPr>
          <a:xfrm>
            <a:off x="10557977" y="3081850"/>
            <a:ext cx="0" cy="186731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F92B15DB-2C52-D932-B22C-32AB1B282D59}"/>
              </a:ext>
            </a:extLst>
          </p:cNvPr>
          <p:cNvCxnSpPr>
            <a:cxnSpLocks/>
          </p:cNvCxnSpPr>
          <p:nvPr/>
        </p:nvCxnSpPr>
        <p:spPr>
          <a:xfrm>
            <a:off x="10151092" y="1617883"/>
            <a:ext cx="22526" cy="1448858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0D538F59-8810-2F30-85D5-2F91D6BD703B}"/>
              </a:ext>
            </a:extLst>
          </p:cNvPr>
          <p:cNvCxnSpPr>
            <a:cxnSpLocks/>
          </p:cNvCxnSpPr>
          <p:nvPr/>
        </p:nvCxnSpPr>
        <p:spPr>
          <a:xfrm flipH="1">
            <a:off x="10173619" y="3066741"/>
            <a:ext cx="329795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78AE7778-4F48-BAF4-50C3-2D06AD72D1B9}"/>
              </a:ext>
            </a:extLst>
          </p:cNvPr>
          <p:cNvSpPr txBox="1"/>
          <p:nvPr/>
        </p:nvSpPr>
        <p:spPr>
          <a:xfrm>
            <a:off x="4438247" y="5598103"/>
            <a:ext cx="1740907" cy="30008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EXCEL Environment</a:t>
            </a:r>
          </a:p>
        </p:txBody>
      </p:sp>
      <p:cxnSp>
        <p:nvCxnSpPr>
          <p:cNvPr id="117" name="Connector: Curved 116">
            <a:extLst>
              <a:ext uri="{FF2B5EF4-FFF2-40B4-BE49-F238E27FC236}">
                <a16:creationId xmlns:a16="http://schemas.microsoft.com/office/drawing/2014/main" id="{EBE232CB-041F-0A6E-ABC5-F3E3B476D619}"/>
              </a:ext>
            </a:extLst>
          </p:cNvPr>
          <p:cNvCxnSpPr>
            <a:cxnSpLocks/>
            <a:stCxn id="13" idx="3"/>
            <a:endCxn id="15" idx="2"/>
          </p:cNvCxnSpPr>
          <p:nvPr/>
        </p:nvCxnSpPr>
        <p:spPr>
          <a:xfrm flipV="1">
            <a:off x="7619145" y="4447677"/>
            <a:ext cx="1147706" cy="1023468"/>
          </a:xfrm>
          <a:prstGeom prst="curvedConnector2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8" name="Picture 127" descr="A table with numbers and symbols&#10;&#10;AI-generated content may be incorrect.">
            <a:extLst>
              <a:ext uri="{FF2B5EF4-FFF2-40B4-BE49-F238E27FC236}">
                <a16:creationId xmlns:a16="http://schemas.microsoft.com/office/drawing/2014/main" id="{CBBF1674-67F8-A471-6B45-81860BF4BB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909" y="3179385"/>
            <a:ext cx="1188504" cy="769125"/>
          </a:xfrm>
          <a:prstGeom prst="rect">
            <a:avLst/>
          </a:prstGeom>
        </p:spPr>
      </p:pic>
      <p:cxnSp>
        <p:nvCxnSpPr>
          <p:cNvPr id="138" name="Connector: Elbow 137">
            <a:extLst>
              <a:ext uri="{FF2B5EF4-FFF2-40B4-BE49-F238E27FC236}">
                <a16:creationId xmlns:a16="http://schemas.microsoft.com/office/drawing/2014/main" id="{DB7E2F04-05EB-ED43-F02C-B799EDE5A179}"/>
              </a:ext>
            </a:extLst>
          </p:cNvPr>
          <p:cNvCxnSpPr>
            <a:stCxn id="15" idx="3"/>
            <a:endCxn id="128" idx="2"/>
          </p:cNvCxnSpPr>
          <p:nvPr/>
        </p:nvCxnSpPr>
        <p:spPr>
          <a:xfrm flipV="1">
            <a:off x="9410271" y="3948510"/>
            <a:ext cx="498891" cy="349127"/>
          </a:xfrm>
          <a:prstGeom prst="bentConnector2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767CD57B-03C6-4E2E-B9CE-620BD9D5B546}"/>
              </a:ext>
            </a:extLst>
          </p:cNvPr>
          <p:cNvCxnSpPr>
            <a:cxnSpLocks/>
          </p:cNvCxnSpPr>
          <p:nvPr/>
        </p:nvCxnSpPr>
        <p:spPr>
          <a:xfrm flipH="1">
            <a:off x="8690225" y="4953560"/>
            <a:ext cx="1867752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2797FC65-2A37-FEFF-9D86-3F3834ED7FA3}"/>
              </a:ext>
            </a:extLst>
          </p:cNvPr>
          <p:cNvCxnSpPr>
            <a:cxnSpLocks/>
          </p:cNvCxnSpPr>
          <p:nvPr/>
        </p:nvCxnSpPr>
        <p:spPr>
          <a:xfrm>
            <a:off x="8690225" y="4949161"/>
            <a:ext cx="0" cy="81430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BF3B97EA-D43C-4EE6-5C39-A6BDD9AD7A5C}"/>
              </a:ext>
            </a:extLst>
          </p:cNvPr>
          <p:cNvSpPr txBox="1"/>
          <p:nvPr/>
        </p:nvSpPr>
        <p:spPr>
          <a:xfrm>
            <a:off x="8543794" y="1675355"/>
            <a:ext cx="1464068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675" i="1" dirty="0">
                <a:solidFill>
                  <a:srgbClr val="FF0000"/>
                </a:solidFill>
                <a:latin typeface="Calibri" panose="020F0502020204030204"/>
              </a:rPr>
              <a:t>Most input/output can be self-contained in one WORKBOOK!!</a:t>
            </a:r>
          </a:p>
          <a:p>
            <a:pPr defTabSz="685800"/>
            <a:r>
              <a:rPr lang="en-US" sz="675" i="1" dirty="0">
                <a:solidFill>
                  <a:srgbClr val="FF0000"/>
                </a:solidFill>
                <a:latin typeface="Calibri" panose="020F0502020204030204"/>
              </a:rPr>
              <a:t>At present, environmental heating is input from a separate Excel workbook to minimize S/C workbook size – easier/quicker to save file.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7C9044DC-2FBD-A638-9C97-4935D73382BC}"/>
              </a:ext>
            </a:extLst>
          </p:cNvPr>
          <p:cNvSpPr txBox="1"/>
          <p:nvPr/>
        </p:nvSpPr>
        <p:spPr>
          <a:xfrm>
            <a:off x="1663528" y="5449117"/>
            <a:ext cx="174090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750" dirty="0">
                <a:solidFill>
                  <a:srgbClr val="FF0000"/>
                </a:solidFill>
                <a:latin typeface="Calibri" panose="020F0502020204030204"/>
              </a:rPr>
              <a:t>Read-in from external Excel file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910EC73B-87AB-02A5-1685-5ED3CC676648}"/>
              </a:ext>
            </a:extLst>
          </p:cNvPr>
          <p:cNvSpPr txBox="1"/>
          <p:nvPr/>
        </p:nvSpPr>
        <p:spPr>
          <a:xfrm>
            <a:off x="6217629" y="3846293"/>
            <a:ext cx="86902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750" dirty="0">
                <a:solidFill>
                  <a:prstClr val="black"/>
                </a:solidFill>
                <a:latin typeface="Calibri" panose="020F0502020204030204"/>
              </a:rPr>
              <a:t>Sheet: </a:t>
            </a:r>
            <a:r>
              <a:rPr lang="en-US" sz="750" dirty="0" err="1">
                <a:solidFill>
                  <a:prstClr val="black"/>
                </a:solidFill>
                <a:latin typeface="Calibri" panose="020F0502020204030204"/>
              </a:rPr>
              <a:t>SC_Def</a:t>
            </a:r>
            <a:endParaRPr lang="en-US" sz="7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C1C7A75B-39C6-3D3A-E9F3-85502F34394C}"/>
              </a:ext>
            </a:extLst>
          </p:cNvPr>
          <p:cNvSpPr txBox="1"/>
          <p:nvPr/>
        </p:nvSpPr>
        <p:spPr>
          <a:xfrm>
            <a:off x="4018716" y="2493020"/>
            <a:ext cx="86902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750" dirty="0">
                <a:solidFill>
                  <a:prstClr val="black"/>
                </a:solidFill>
                <a:latin typeface="Calibri" panose="020F0502020204030204"/>
              </a:rPr>
              <a:t>Sheet: </a:t>
            </a:r>
            <a:r>
              <a:rPr lang="en-US" sz="750" dirty="0" err="1">
                <a:solidFill>
                  <a:prstClr val="black"/>
                </a:solidFill>
                <a:latin typeface="Calibri" panose="020F0502020204030204"/>
              </a:rPr>
              <a:t>SC_Pow</a:t>
            </a:r>
            <a:endParaRPr lang="en-US" sz="7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ADCF764E-DDB3-7D10-1B3F-50DDC1403CF6}"/>
              </a:ext>
            </a:extLst>
          </p:cNvPr>
          <p:cNvSpPr txBox="1"/>
          <p:nvPr/>
        </p:nvSpPr>
        <p:spPr>
          <a:xfrm>
            <a:off x="4037674" y="3855422"/>
            <a:ext cx="86902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750" dirty="0">
                <a:solidFill>
                  <a:prstClr val="black"/>
                </a:solidFill>
                <a:latin typeface="Calibri" panose="020F0502020204030204"/>
              </a:rPr>
              <a:t>Sheet: </a:t>
            </a:r>
            <a:r>
              <a:rPr lang="en-US" sz="750" dirty="0" err="1">
                <a:solidFill>
                  <a:prstClr val="black"/>
                </a:solidFill>
                <a:latin typeface="Calibri" panose="020F0502020204030204"/>
              </a:rPr>
              <a:t>SC_Heater</a:t>
            </a:r>
            <a:endParaRPr lang="en-US" sz="7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8A60CD6-D93D-4148-1F81-747C84440139}"/>
              </a:ext>
            </a:extLst>
          </p:cNvPr>
          <p:cNvSpPr txBox="1"/>
          <p:nvPr/>
        </p:nvSpPr>
        <p:spPr>
          <a:xfrm>
            <a:off x="4025930" y="5109553"/>
            <a:ext cx="86902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750" dirty="0">
                <a:solidFill>
                  <a:prstClr val="black"/>
                </a:solidFill>
                <a:latin typeface="Calibri" panose="020F0502020204030204"/>
              </a:rPr>
              <a:t>Sheet: </a:t>
            </a:r>
            <a:r>
              <a:rPr lang="en-US" sz="750" dirty="0" err="1">
                <a:solidFill>
                  <a:prstClr val="black"/>
                </a:solidFill>
                <a:latin typeface="Calibri" panose="020F0502020204030204"/>
              </a:rPr>
              <a:t>SC_Env</a:t>
            </a:r>
            <a:endParaRPr lang="en-US" sz="7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CBF8EA53-729E-1DF2-B5F9-D8C8037FE4C4}"/>
              </a:ext>
            </a:extLst>
          </p:cNvPr>
          <p:cNvSpPr txBox="1"/>
          <p:nvPr/>
        </p:nvSpPr>
        <p:spPr>
          <a:xfrm>
            <a:off x="7908041" y="3344742"/>
            <a:ext cx="1286838" cy="507831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Payload Definition</a:t>
            </a:r>
          </a:p>
        </p:txBody>
      </p:sp>
      <p:sp>
        <p:nvSpPr>
          <p:cNvPr id="154" name="Arrow: Right 153">
            <a:extLst>
              <a:ext uri="{FF2B5EF4-FFF2-40B4-BE49-F238E27FC236}">
                <a16:creationId xmlns:a16="http://schemas.microsoft.com/office/drawing/2014/main" id="{0CB3C1B2-F8A6-5E57-3155-D59C4E5E0BC4}"/>
              </a:ext>
            </a:extLst>
          </p:cNvPr>
          <p:cNvSpPr/>
          <p:nvPr/>
        </p:nvSpPr>
        <p:spPr>
          <a:xfrm rot="10800000">
            <a:off x="7617693" y="3518485"/>
            <a:ext cx="262756" cy="158918"/>
          </a:xfrm>
          <a:prstGeom prst="rightArrow">
            <a:avLst>
              <a:gd name="adj1" fmla="val 50000"/>
              <a:gd name="adj2" fmla="val 54090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21333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8E3FC-6A63-12BD-9751-F1F2FAD51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Case of Thermal Desktop to </a:t>
            </a:r>
            <a:r>
              <a:rPr lang="en-US" dirty="0" err="1"/>
              <a:t>ThermQuik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459161-B833-CBC8-4028-C21DCDE60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F7C2655-8CF6-4027-C0A2-587223926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model detailed in the paper below was used as a testcase of importing a </a:t>
            </a:r>
            <a:r>
              <a:rPr lang="en-US" dirty="0" err="1"/>
              <a:t>ThermalDesktop</a:t>
            </a:r>
            <a:r>
              <a:rPr lang="en-US" dirty="0"/>
              <a:t> model into </a:t>
            </a:r>
            <a:r>
              <a:rPr lang="en-US" dirty="0" err="1"/>
              <a:t>ThermQuik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“Thermal Analysis of an ESPA-Class Host Satellite Using Oscillating Heat Pipes (OHP’s) &amp; Deployable Solar Array Backed Radiator (DSABR)” by A. E. Deravanessian, K. R. Anderson, Calif. State Polytechnic Univ. at Pomona/Mechanical Engineering, AIAA SciTech Conference January 3-4, 2022, San Diego, CA, USA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3407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9349bec-f6d6-4581-a243-30eb8b4d9727">
      <Terms xmlns="http://schemas.microsoft.com/office/infopath/2007/PartnerControls"/>
    </lcf76f155ced4ddcb4097134ff3c332f>
    <TaxCatchAll xmlns="f1c8cde4-8972-4c28-8907-b1a5623db71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54DBCF558E974F8F6042B85F27F550" ma:contentTypeVersion="13" ma:contentTypeDescription="Create a new document." ma:contentTypeScope="" ma:versionID="7b74fb5f3375dd4fc092dbfc1fb88b89">
  <xsd:schema xmlns:xsd="http://www.w3.org/2001/XMLSchema" xmlns:xs="http://www.w3.org/2001/XMLSchema" xmlns:p="http://schemas.microsoft.com/office/2006/metadata/properties" xmlns:ns2="49349bec-f6d6-4581-a243-30eb8b4d9727" xmlns:ns3="f1c8cde4-8972-4c28-8907-b1a5623db717" targetNamespace="http://schemas.microsoft.com/office/2006/metadata/properties" ma:root="true" ma:fieldsID="9682bcb3a656ed21ee82cdfd8496da3d" ns2:_="" ns3:_="">
    <xsd:import namespace="49349bec-f6d6-4581-a243-30eb8b4d9727"/>
    <xsd:import namespace="f1c8cde4-8972-4c28-8907-b1a5623db7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349bec-f6d6-4581-a243-30eb8b4d97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fb68aea-d2ee-4a6c-85e6-e4b5686e96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c8cde4-8972-4c28-8907-b1a5623db71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ebc1034-8d74-4b17-a399-7b30c8a07dcb}" ma:internalName="TaxCatchAll" ma:showField="CatchAllData" ma:web="f1c8cde4-8972-4c28-8907-b1a5623db7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75F7E1-25EC-49AD-AD10-E5DBBDD78C4A}">
  <ds:schemaRefs>
    <ds:schemaRef ds:uri="49349bec-f6d6-4581-a243-30eb8b4d9727"/>
    <ds:schemaRef ds:uri="f1c8cde4-8972-4c28-8907-b1a5623db71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A631D46-A88B-44F9-B011-0891D5ECFB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894325-1500-46CD-AACB-D910819C9C55}">
  <ds:schemaRefs>
    <ds:schemaRef ds:uri="49349bec-f6d6-4581-a243-30eb8b4d9727"/>
    <ds:schemaRef ds:uri="f1c8cde4-8972-4c28-8907-b1a5623db71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1857</Words>
  <Application>Microsoft Office PowerPoint</Application>
  <PresentationFormat>Widescreen</PresentationFormat>
  <Paragraphs>277</Paragraphs>
  <Slides>23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ＭＳ Ｐゴシック</vt:lpstr>
      <vt:lpstr>Aptos</vt:lpstr>
      <vt:lpstr>Arial</vt:lpstr>
      <vt:lpstr>Calibri</vt:lpstr>
      <vt:lpstr>Cambria Math</vt:lpstr>
      <vt:lpstr>Times</vt:lpstr>
      <vt:lpstr>Times New Roman</vt:lpstr>
      <vt:lpstr>Wingdings</vt:lpstr>
      <vt:lpstr>Blank</vt:lpstr>
      <vt:lpstr>Thermal Modeling of an ESPA-Class Satellite with OHP and DSABR Architecture: A Comparative Study Using Thermal Desktop and ThermQuik</vt:lpstr>
      <vt:lpstr>Agenda</vt:lpstr>
      <vt:lpstr>What is ThermQuik?</vt:lpstr>
      <vt:lpstr>Key Capabilities of ThermQuik</vt:lpstr>
      <vt:lpstr>ThermQuik Model Development</vt:lpstr>
      <vt:lpstr>Structure of a ThermQuik Model</vt:lpstr>
      <vt:lpstr>ThermQuik: Project Phases</vt:lpstr>
      <vt:lpstr>ThermQuik: SC Analysis Platform</vt:lpstr>
      <vt:lpstr>Test Case of Thermal Desktop to ThermQuik</vt:lpstr>
      <vt:lpstr>ESPA Spacecraft</vt:lpstr>
      <vt:lpstr>Deployable Solar-Array Backed Radiators (DSABR) Technology </vt:lpstr>
      <vt:lpstr>Solar Array and Radiators</vt:lpstr>
      <vt:lpstr>OHP Network Design</vt:lpstr>
      <vt:lpstr>OHP Performance</vt:lpstr>
      <vt:lpstr>Evaporator and Condenser Temperature Max/Mins</vt:lpstr>
      <vt:lpstr>ThermQuik Modeling</vt:lpstr>
      <vt:lpstr>ThermQuik / Thermal Desktop Comparison</vt:lpstr>
      <vt:lpstr>ThermQuik Model Translator</vt:lpstr>
      <vt:lpstr>Sun Sync, β = 45°: Steady State Results</vt:lpstr>
      <vt:lpstr>Sun Sync, β = 45°: Transient Results</vt:lpstr>
      <vt:lpstr>Discussion of Results</vt:lpstr>
      <vt:lpstr>Future Development of ThermQuik</vt:lpstr>
      <vt:lpstr>PowerPoint Presentation</vt:lpstr>
    </vt:vector>
  </TitlesOfParts>
  <Company>NASA/Ames Research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TFAWS 2010 Center Presentation</dc:title>
  <dc:creator>Tom Squire</dc:creator>
  <cp:lastModifiedBy>Fraile Izquierdo, Sergio (ARC-TSM)[Analytical Mechanics Associates, INC.]</cp:lastModifiedBy>
  <cp:revision>5</cp:revision>
  <cp:lastPrinted>2001-11-30T21:59:45Z</cp:lastPrinted>
  <dcterms:created xsi:type="dcterms:W3CDTF">2001-11-21T21:59:03Z</dcterms:created>
  <dcterms:modified xsi:type="dcterms:W3CDTF">2026-02-18T17:20:45Z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0x0101001654DBCF558E974F8F6042B85F27F550</vt:lpwstr>
  </property>
  <property fmtid="{D5CDD505-2E9C-101B-9397-08002B2CF9AE}" pid="3" name="MediaServiceImageTags">
    <vt:lpwstr/>
  </property>
</Properties>
</file>