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A85_6FB0C85D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A8C_5046520B.xml" ContentType="application/vnd.ms-powerpoint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modernComment_A8B_6276F40A.xml" ContentType="application/vnd.ms-powerpoint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omments/modernComment_13BF_848289A0.xml" ContentType="application/vnd.ms-powerpoint.comments+xml"/>
  <Override PartName="/ppt/comments/modernComment_13C0_9954C2AB.xml" ContentType="application/vnd.ms-powerpoint.comments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comments/modernComment_13C8_93CA2662.xml" ContentType="application/vnd.ms-powerpoint.comments+xml"/>
  <Override PartName="/ppt/comments/modernComment_1379_AF971A1F.xml" ContentType="application/vnd.ms-powerpoint.comments+xml"/>
  <Override PartName="/ppt/comments/modernComment_13C5_373A20B4.xml" ContentType="application/vnd.ms-powerpoint.comments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10.xml" ContentType="application/vnd.openxmlformats-officedocument.presentationml.notesSlide+xml"/>
  <Override PartName="/ppt/comments/modernComment_13C9_A068CE72.xml" ContentType="application/vnd.ms-powerpoint.comment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3" r:id="rId4"/>
  </p:sldMasterIdLst>
  <p:notesMasterIdLst>
    <p:notesMasterId r:id="rId33"/>
  </p:notesMasterIdLst>
  <p:sldIdLst>
    <p:sldId id="2693" r:id="rId5"/>
    <p:sldId id="2694" r:id="rId6"/>
    <p:sldId id="2695" r:id="rId7"/>
    <p:sldId id="2696" r:id="rId8"/>
    <p:sldId id="2697" r:id="rId9"/>
    <p:sldId id="2700" r:id="rId10"/>
    <p:sldId id="2701" r:id="rId11"/>
    <p:sldId id="2698" r:id="rId12"/>
    <p:sldId id="2699" r:id="rId13"/>
    <p:sldId id="5052" r:id="rId14"/>
    <p:sldId id="2703" r:id="rId15"/>
    <p:sldId id="5049" r:id="rId16"/>
    <p:sldId id="5050" r:id="rId17"/>
    <p:sldId id="5053" r:id="rId18"/>
    <p:sldId id="5048" r:id="rId19"/>
    <p:sldId id="5058" r:id="rId20"/>
    <p:sldId id="5054" r:id="rId21"/>
    <p:sldId id="5055" r:id="rId22"/>
    <p:sldId id="5056" r:id="rId23"/>
    <p:sldId id="5057" r:id="rId24"/>
    <p:sldId id="5060" r:id="rId25"/>
    <p:sldId id="5059" r:id="rId26"/>
    <p:sldId id="5064" r:id="rId27"/>
    <p:sldId id="4998" r:id="rId28"/>
    <p:sldId id="4985" r:id="rId29"/>
    <p:sldId id="5061" r:id="rId30"/>
    <p:sldId id="5062" r:id="rId31"/>
    <p:sldId id="506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ternative Graphics" id="{70700E1B-16EC-48AA-97A1-01F50CF3A52C}">
          <p14:sldIdLst>
            <p14:sldId id="2693"/>
            <p14:sldId id="2694"/>
            <p14:sldId id="2695"/>
            <p14:sldId id="2696"/>
            <p14:sldId id="2697"/>
            <p14:sldId id="2700"/>
            <p14:sldId id="2701"/>
            <p14:sldId id="2698"/>
            <p14:sldId id="2699"/>
            <p14:sldId id="5052"/>
            <p14:sldId id="2703"/>
            <p14:sldId id="5049"/>
            <p14:sldId id="5050"/>
            <p14:sldId id="5053"/>
            <p14:sldId id="5048"/>
            <p14:sldId id="5058"/>
            <p14:sldId id="5054"/>
            <p14:sldId id="5055"/>
            <p14:sldId id="5056"/>
            <p14:sldId id="5057"/>
            <p14:sldId id="5060"/>
            <p14:sldId id="5059"/>
            <p14:sldId id="5064"/>
            <p14:sldId id="4998"/>
            <p14:sldId id="4985"/>
            <p14:sldId id="5061"/>
            <p14:sldId id="5062"/>
            <p14:sldId id="506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E2ADA4E-2771-A32B-04B2-E2922A64F5E5}" name="Gautham Ramchandran" initials="GR" userId="S::gramchandran@gtisoft.com::e9b2167e-a18a-46ba-af66-03063b697a8a" providerId="AD"/>
  <p188:author id="{CBEF3856-A836-4CDB-E6F8-CEEF0E48A4AD}" name="Massimiliano Mastrogiorgio" initials="MM" userId="S::mmastrogiorgio@gtisoft.com::1aba269c-8339-4118-b482-750b55adb8c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C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B39FE4-47C4-46E1-BB16-DD4DCAAD079E}" v="81" dt="2025-07-30T22:19:09.517"/>
    <p1510:client id="{DBB99FA0-D356-4E73-BCCA-B23EF3451343}" v="1184" dt="2025-07-31T01:57:16.9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7386" autoAdjust="0"/>
  </p:normalViewPr>
  <p:slideViewPr>
    <p:cSldViewPr snapToGrid="0">
      <p:cViewPr varScale="1">
        <p:scale>
          <a:sx n="95" d="100"/>
          <a:sy n="95" d="100"/>
        </p:scale>
        <p:origin x="19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omments/modernComment_1379_AF971A1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32E6A2A-8018-48B8-8158-49495B528419}" authorId="{DE2ADA4E-2771-A32B-04B2-E2922A64F5E5}" status="resolved" created="2025-07-30T21:51:18.750" complete="100000">
    <pc:sldMkLst xmlns:pc="http://schemas.microsoft.com/office/powerpoint/2013/main/command">
      <pc:docMk/>
      <pc:sldMk cId="2945915423" sldId="4985"/>
    </pc:sldMkLst>
    <p188:txBody>
      <a:bodyPr/>
      <a:lstStyle/>
      <a:p>
        <a:r>
          <a:rPr lang="en-US"/>
          <a:t>What are the “different conditions” being shown here? Worth highlighting for this technical audience </a:t>
        </a:r>
      </a:p>
    </p188:txBody>
  </p188:cm>
</p188:cmLst>
</file>

<file path=ppt/comments/modernComment_13BF_848289A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3A21D6C-8A8F-4011-B81A-C21D16540324}" authorId="{DE2ADA4E-2771-A32B-04B2-E2922A64F5E5}" status="resolved" created="2025-07-30T21:46:49.560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23147424" sldId="5055"/>
      <ac:graphicFrameMk id="5" creationId="{E5B02728-35C3-FB91-D759-BFDBBC4774ED}"/>
    </ac:deMkLst>
    <p188:replyLst>
      <p188:reply id="{986E64A6-E926-4636-B7FD-F4197F6DEEC0}" authorId="{CBEF3856-A836-4CDB-E6F8-CEEF0E48A4AD}" created="2025-07-31T01:31:19.957">
        <p188:txBody>
          <a:bodyPr/>
          <a:lstStyle/>
          <a:p>
            <a:r>
              <a:rPr lang="en-US"/>
              <a:t>These were the temperatures on the presentation of Ray at IBS. It is referred to the inside temperature of the satellite with the heating strategy on for shadow periods. </a:t>
            </a:r>
          </a:p>
        </p188:txBody>
      </p188:reply>
    </p188:replyLst>
    <p188:txBody>
      <a:bodyPr/>
      <a:lstStyle/>
      <a:p>
        <a:r>
          <a:rPr lang="en-US"/>
          <a:t>Are we sure about these operating temps for satellites?</a:t>
        </a:r>
      </a:p>
    </p188:txBody>
  </p188:cm>
</p188:cmLst>
</file>

<file path=ppt/comments/modernComment_13C0_9954C2A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9775762-E702-422D-8B2B-05DCD088275A}" authorId="{DE2ADA4E-2771-A32B-04B2-E2922A64F5E5}" status="resolved" created="2025-07-30T21:48:12.304" complete="100000">
    <pc:sldMkLst xmlns:pc="http://schemas.microsoft.com/office/powerpoint/2013/main/command">
      <pc:docMk/>
      <pc:sldMk cId="2572468907" sldId="5056"/>
    </pc:sldMkLst>
    <p188:replyLst>
      <p188:reply id="{50AB352B-8042-41C4-82C5-69294AC377A5}" authorId="{CBEF3856-A836-4CDB-E6F8-CEEF0E48A4AD}" created="2025-07-31T01:47:26.299">
        <p188:txBody>
          <a:bodyPr/>
          <a:lstStyle/>
          <a:p>
            <a:r>
              <a:rPr lang="en-US"/>
              <a:t>I do not think we have enough time to go in each one of the solutions. We can leave a brochoure at each seat so when I am here I can mention that more details can be found in the brochure</a:t>
            </a:r>
          </a:p>
        </p188:txBody>
      </p188:reply>
    </p188:replyLst>
    <p188:txBody>
      <a:bodyPr/>
      <a:lstStyle/>
      <a:p>
        <a:r>
          <a:rPr lang="en-US"/>
          <a:t>Can we add some images/animations to show these different outputs? For instance, we aren’t saying anything about degradation mechanisms built-in. </a:t>
        </a:r>
      </a:p>
    </p188:txBody>
  </p188:cm>
</p188:cmLst>
</file>

<file path=ppt/comments/modernComment_13C5_373A20B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338115F-2F86-46A2-9CF5-BA9A74AC1274}" authorId="{DE2ADA4E-2771-A32B-04B2-E2922A64F5E5}" status="resolved" created="2025-07-30T22:06:37.573" complete="100000">
    <pc:sldMkLst xmlns:pc="http://schemas.microsoft.com/office/powerpoint/2013/main/command">
      <pc:docMk/>
      <pc:sldMk cId="926556340" sldId="5061"/>
    </pc:sldMkLst>
    <p188:txBody>
      <a:bodyPr/>
      <a:lstStyle/>
      <a:p>
        <a:r>
          <a:rPr lang="en-US"/>
          <a:t>Maybe some images for each bullet point and animate them?</a:t>
        </a:r>
      </a:p>
    </p188:txBody>
  </p188:cm>
</p188:cmLst>
</file>

<file path=ppt/comments/modernComment_13C8_93CA266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102EFFF-BF83-410F-BA60-F18BE5BE4208}" authorId="{DE2ADA4E-2771-A32B-04B2-E2922A64F5E5}" status="resolved" created="2025-07-30T21:58:23.650" complete="100000">
    <pc:sldMkLst xmlns:pc="http://schemas.microsoft.com/office/powerpoint/2013/main/command">
      <pc:docMk/>
      <pc:sldMk cId="2479498850" sldId="5064"/>
    </pc:sldMkLst>
    <p188:replyLst>
      <p188:reply id="{3CA1C55D-117F-4007-B281-0A50F4CB1106}" authorId="{CBEF3856-A836-4CDB-E6F8-CEEF0E48A4AD}" created="2025-07-31T01:43:07.700">
        <p188:txBody>
          <a:bodyPr/>
          <a:lstStyle/>
          <a:p>
            <a:r>
              <a:rPr lang="en-US"/>
              <a:t>I will mention this verbally during the presentation </a:t>
            </a:r>
          </a:p>
        </p188:txBody>
      </p188:reply>
    </p188:replyLst>
    <p188:txBody>
      <a:bodyPr/>
      <a:lstStyle/>
      <a:p>
        <a:r>
          <a:rPr lang="en-US"/>
          <a:t>Maybe include a comment about the runtime? </a:t>
        </a:r>
      </a:p>
    </p188:txBody>
  </p188:cm>
</p188:cmLst>
</file>

<file path=ppt/comments/modernComment_13C9_A068CE7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F5A124A-2D1B-4741-91A3-929E14E6ABAA}" authorId="{DE2ADA4E-2771-A32B-04B2-E2922A64F5E5}" status="resolved" created="2025-07-30T22:21:18.458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691223154" sldId="5065"/>
      <ac:graphicFrameMk id="2" creationId="{A453DF19-90ED-6F6D-A65D-EF6C34334511}"/>
    </ac:deMkLst>
    <p188:txBody>
      <a:bodyPr/>
      <a:lstStyle/>
      <a:p>
        <a:r>
          <a:rPr lang="en-US"/>
          <a:t>I added your email here so folks can contact us</a:t>
        </a:r>
      </a:p>
    </p188:txBody>
  </p188:cm>
</p188:cmLst>
</file>

<file path=ppt/comments/modernComment_A85_6FB0C85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1B0A4D3-170B-433F-9FBF-453761724387}" authorId="{DE2ADA4E-2771-A32B-04B2-E2922A64F5E5}" status="resolved" created="2025-07-30T22:08:11.177" complete="100000">
    <pc:sldMkLst xmlns:pc="http://schemas.microsoft.com/office/powerpoint/2013/main/command">
      <pc:docMk/>
      <pc:sldMk cId="1873856605" sldId="2693"/>
    </pc:sldMkLst>
    <p188:replyLst>
      <p188:reply id="{F2A02A2D-99F0-4354-98D1-137C40B71CFF}" authorId="{CBEF3856-A836-4CDB-E6F8-CEEF0E48A4AD}" created="2025-07-31T01:18:41.406">
        <p188:txBody>
          <a:bodyPr/>
          <a:lstStyle/>
          <a:p>
            <a:r>
              <a:rPr lang="en-US"/>
              <a:t>I got them on google image, I do not believe so</a:t>
            </a:r>
          </a:p>
        </p188:txBody>
      </p188:reply>
    </p188:replyLst>
    <p188:txBody>
      <a:bodyPr/>
      <a:lstStyle/>
      <a:p>
        <a:r>
          <a:rPr lang="en-US"/>
          <a:t>I assume these images are not proprietary and we don’t need to include any credits?</a:t>
        </a:r>
      </a:p>
    </p188:txBody>
  </p188:cm>
</p188:cmLst>
</file>

<file path=ppt/comments/modernComment_A8B_6276F40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3B70A6C-9E70-4267-B5B6-7C36E9E5BD99}" authorId="{DE2ADA4E-2771-A32B-04B2-E2922A64F5E5}" status="resolved" created="2025-07-30T21:42:45.404" complete="100000">
    <pc:sldMkLst xmlns:pc="http://schemas.microsoft.com/office/powerpoint/2013/main/command">
      <pc:docMk/>
      <pc:sldMk cId="1651962890" sldId="2699"/>
    </pc:sldMkLst>
    <p188:replyLst>
      <p188:reply id="{F97846AA-453E-42D9-8BD0-35B9530FDAC8}" authorId="{DE2ADA4E-2771-A32B-04B2-E2922A64F5E5}" created="2025-07-30T21:59:50.945">
        <p188:txBody>
          <a:bodyPr/>
          <a:lstStyle/>
          <a:p>
            <a:r>
              <a:rPr lang="en-US"/>
              <a:t>I would also show a blown up view of the different domains. Something like ThermalMass or ThermalFE for the structure, AL(1D/3D) or ECM for battery - etc. and highlight that they can all be run in the same model by swapping levels of fidelity using Case Setup.</a:t>
            </a:r>
          </a:p>
        </p188:txBody>
      </p188:reply>
      <p188:reply id="{6A6C0E40-2B75-45AA-A184-ED905E0A57F9}" authorId="{CBEF3856-A836-4CDB-E6F8-CEEF0E48A4AD}" created="2025-07-31T01:56:18.666">
        <p188:txBody>
          <a:bodyPr/>
          <a:lstStyle/>
          <a:p>
            <a:r>
              <a:rPr lang="en-US"/>
              <a:t>I think it might create some confusion having the GT map with the different domains highlighted. I would leave that for the software demo.</a:t>
            </a:r>
          </a:p>
        </p188:txBody>
      </p188:reply>
    </p188:replyLst>
    <p188:txBody>
      <a:bodyPr/>
      <a:lstStyle/>
      <a:p>
        <a:r>
          <a:rPr lang="en-US"/>
          <a:t>I think we should include a picture of the model map where we highlight the different domains included. That way they can see GT is a drag-and-drop template based environment too</a:t>
        </a:r>
      </a:p>
    </p188:txBody>
  </p188:cm>
</p188:cmLst>
</file>

<file path=ppt/comments/modernComment_A8C_5046520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58C836D-8247-4045-8294-BFEA9EDA4462}" authorId="{DE2ADA4E-2771-A32B-04B2-E2922A64F5E5}" status="resolved" created="2025-07-30T21:40:42.901" complete="100000">
    <pc:sldMkLst xmlns:pc="http://schemas.microsoft.com/office/powerpoint/2013/main/command">
      <pc:docMk/>
      <pc:sldMk cId="1346785803" sldId="2700"/>
    </pc:sldMkLst>
    <p188:replyLst>
      <p188:reply id="{439D68CE-AB0C-403D-BBB0-3988C3DC4757}" authorId="{CBEF3856-A836-4CDB-E6F8-CEEF0E48A4AD}" created="2025-07-31T01:19:51.747">
        <p188:txBody>
          <a:bodyPr/>
          <a:lstStyle/>
          <a:p>
            <a:r>
              <a:rPr lang="en-US"/>
              <a:t>Does it look better?</a:t>
            </a:r>
          </a:p>
        </p188:txBody>
      </p188:reply>
    </p188:replyLst>
    <p188:txBody>
      <a:bodyPr/>
      <a:lstStyle/>
      <a:p>
        <a:r>
          <a:rPr lang="en-US"/>
          <a:t>Is there a sharper image? Looks blurry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7-31T01:56:33.177" authorId="{CBEF3856-A836-4CDB-E6F8-CEEF0E48A4AD}"/>
          </p223:rxn>
        </p223:reactions>
      </p:ext>
    </p188:extLst>
  </p188:cm>
</p188:cmLst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B006E9-EC0A-404C-AE96-60C79F41A637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2_5" csCatId="accent2" phldr="1"/>
      <dgm:spPr/>
    </dgm:pt>
    <dgm:pt modelId="{1D8B1DB9-0D20-4EF5-B6EB-FA0227431AF1}">
      <dgm:prSet phldrT="[Text]" custT="1"/>
      <dgm:spPr/>
      <dgm:t>
        <a:bodyPr/>
        <a:lstStyle/>
        <a:p>
          <a:pPr algn="ctr"/>
          <a:r>
            <a:rPr lang="en-US" sz="1600" b="1"/>
            <a:t>Massimiliano Mastrogiorgio</a:t>
          </a:r>
        </a:p>
        <a:p>
          <a:pPr algn="ctr"/>
          <a:r>
            <a:rPr lang="en-US" sz="1400"/>
            <a:t>Staff Battery Application Engineer</a:t>
          </a:r>
        </a:p>
      </dgm:t>
    </dgm:pt>
    <dgm:pt modelId="{327221C4-D47C-41DD-9996-7262265C32A2}" type="parTrans" cxnId="{FBBF65AD-353D-4E99-8E24-5CCF98BE7525}">
      <dgm:prSet/>
      <dgm:spPr/>
      <dgm:t>
        <a:bodyPr/>
        <a:lstStyle/>
        <a:p>
          <a:endParaRPr lang="en-US"/>
        </a:p>
      </dgm:t>
    </dgm:pt>
    <dgm:pt modelId="{35E245E5-2042-46B5-9ED3-F74FD927862B}" type="sibTrans" cxnId="{FBBF65AD-353D-4E99-8E24-5CCF98BE7525}">
      <dgm:prSet/>
      <dgm:spPr>
        <a:blipFill>
          <a:blip xmlns:r="http://schemas.openxmlformats.org/officeDocument/2006/relationships" r:embed="rId1"/>
          <a:srcRect/>
          <a:stretch>
            <a:fillRect l="-26000" r="-26000"/>
          </a:stretch>
        </a:blipFill>
      </dgm:spPr>
      <dgm:t>
        <a:bodyPr/>
        <a:lstStyle/>
        <a:p>
          <a:endParaRPr lang="en-US"/>
        </a:p>
      </dgm:t>
    </dgm:pt>
    <dgm:pt modelId="{96437D3A-ABF1-4628-866B-54424603D11A}" type="pres">
      <dgm:prSet presAssocID="{35B006E9-EC0A-404C-AE96-60C79F41A637}" presName="Name0" presStyleCnt="0">
        <dgm:presLayoutVars>
          <dgm:chMax val="7"/>
          <dgm:chPref val="7"/>
          <dgm:dir/>
        </dgm:presLayoutVars>
      </dgm:prSet>
      <dgm:spPr/>
    </dgm:pt>
    <dgm:pt modelId="{0D485C94-8C1D-41C7-BA81-9C7BA4F41863}" type="pres">
      <dgm:prSet presAssocID="{1D8B1DB9-0D20-4EF5-B6EB-FA0227431AF1}" presName="parTx1" presStyleLbl="node1" presStyleIdx="0" presStyleCnt="1" custScaleX="123034" custScaleY="112168"/>
      <dgm:spPr/>
    </dgm:pt>
    <dgm:pt modelId="{E30FC9A0-8AF1-4FF5-8421-0DE0184F0B5B}" type="pres">
      <dgm:prSet presAssocID="{35E245E5-2042-46B5-9ED3-F74FD927862B}" presName="picture1" presStyleCnt="0"/>
      <dgm:spPr/>
    </dgm:pt>
    <dgm:pt modelId="{3D11C88B-4F3D-419C-96F8-B5FD27DE6102}" type="pres">
      <dgm:prSet presAssocID="{35E245E5-2042-46B5-9ED3-F74FD927862B}" presName="imageRepeatNode" presStyleLbl="fgImgPlace1" presStyleIdx="0" presStyleCnt="1" custLinFactNeighborX="-41179" custLinFactNeighborY="-23070"/>
      <dgm:spPr/>
    </dgm:pt>
  </dgm:ptLst>
  <dgm:cxnLst>
    <dgm:cxn modelId="{876ED525-A61C-4A72-9B86-3FF4B2C3011E}" type="presOf" srcId="{35B006E9-EC0A-404C-AE96-60C79F41A637}" destId="{96437D3A-ABF1-4628-866B-54424603D11A}" srcOrd="0" destOrd="0" presId="urn:microsoft.com/office/officeart/2008/layout/AscendingPictureAccentProcess"/>
    <dgm:cxn modelId="{0381013D-B43E-40F8-ACB7-548A5BBF4913}" type="presOf" srcId="{35E245E5-2042-46B5-9ED3-F74FD927862B}" destId="{3D11C88B-4F3D-419C-96F8-B5FD27DE6102}" srcOrd="0" destOrd="0" presId="urn:microsoft.com/office/officeart/2008/layout/AscendingPictureAccentProcess"/>
    <dgm:cxn modelId="{FBBF65AD-353D-4E99-8E24-5CCF98BE7525}" srcId="{35B006E9-EC0A-404C-AE96-60C79F41A637}" destId="{1D8B1DB9-0D20-4EF5-B6EB-FA0227431AF1}" srcOrd="0" destOrd="0" parTransId="{327221C4-D47C-41DD-9996-7262265C32A2}" sibTransId="{35E245E5-2042-46B5-9ED3-F74FD927862B}"/>
    <dgm:cxn modelId="{28687CFD-B6C7-42EA-A4D5-5EA1460EF544}" type="presOf" srcId="{1D8B1DB9-0D20-4EF5-B6EB-FA0227431AF1}" destId="{0D485C94-8C1D-41C7-BA81-9C7BA4F41863}" srcOrd="0" destOrd="0" presId="urn:microsoft.com/office/officeart/2008/layout/AscendingPictureAccentProcess"/>
    <dgm:cxn modelId="{CEE43071-445C-43FA-99B5-F32C55667263}" type="presParOf" srcId="{96437D3A-ABF1-4628-866B-54424603D11A}" destId="{0D485C94-8C1D-41C7-BA81-9C7BA4F41863}" srcOrd="0" destOrd="0" presId="urn:microsoft.com/office/officeart/2008/layout/AscendingPictureAccentProcess"/>
    <dgm:cxn modelId="{7433B6B8-6950-4F2B-AA52-73401A2318E9}" type="presParOf" srcId="{96437D3A-ABF1-4628-866B-54424603D11A}" destId="{E30FC9A0-8AF1-4FF5-8421-0DE0184F0B5B}" srcOrd="1" destOrd="0" presId="urn:microsoft.com/office/officeart/2008/layout/AscendingPictureAccentProcess"/>
    <dgm:cxn modelId="{CB57F2CC-C89D-493B-B915-CC0DD38483E8}" type="presParOf" srcId="{E30FC9A0-8AF1-4FF5-8421-0DE0184F0B5B}" destId="{3D11C88B-4F3D-419C-96F8-B5FD27DE6102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FF2C01-2F2B-46C4-AE07-C701B9FFA65C}" type="doc">
      <dgm:prSet loTypeId="urn:microsoft.com/office/officeart/2005/8/layout/cycle3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AE082E0-AB79-4591-AF34-1EC7BED2D954}">
      <dgm:prSet phldrT="[Text]"/>
      <dgm:spPr/>
      <dgm:t>
        <a:bodyPr/>
        <a:lstStyle/>
        <a:p>
          <a:r>
            <a:rPr lang="en-US" b="1"/>
            <a:t>Classical Mechanics</a:t>
          </a:r>
        </a:p>
      </dgm:t>
    </dgm:pt>
    <dgm:pt modelId="{DFC43D1C-F3D7-4076-A990-D742858BED08}" type="parTrans" cxnId="{3FA9BB27-7F6B-45FF-8A2F-8F93569300F3}">
      <dgm:prSet/>
      <dgm:spPr/>
      <dgm:t>
        <a:bodyPr/>
        <a:lstStyle/>
        <a:p>
          <a:endParaRPr lang="en-US"/>
        </a:p>
      </dgm:t>
    </dgm:pt>
    <dgm:pt modelId="{6AA52B6C-D7F9-452B-825D-35618C765636}" type="sibTrans" cxnId="{3FA9BB27-7F6B-45FF-8A2F-8F93569300F3}">
      <dgm:prSet/>
      <dgm:spPr/>
      <dgm:t>
        <a:bodyPr/>
        <a:lstStyle/>
        <a:p>
          <a:endParaRPr lang="en-US"/>
        </a:p>
      </dgm:t>
    </dgm:pt>
    <dgm:pt modelId="{60618957-B2F6-45DF-9204-F3663FFEA894}">
      <dgm:prSet phldrT="[Text]"/>
      <dgm:spPr/>
      <dgm:t>
        <a:bodyPr/>
        <a:lstStyle/>
        <a:p>
          <a:r>
            <a:rPr lang="en-US" b="1"/>
            <a:t>Electrical</a:t>
          </a:r>
        </a:p>
      </dgm:t>
    </dgm:pt>
    <dgm:pt modelId="{C08AD3D1-5053-4290-9521-28CF883F02B5}" type="parTrans" cxnId="{DCEAAED9-EECF-471E-B2D0-0B53F6397A40}">
      <dgm:prSet/>
      <dgm:spPr/>
      <dgm:t>
        <a:bodyPr/>
        <a:lstStyle/>
        <a:p>
          <a:endParaRPr lang="en-US"/>
        </a:p>
      </dgm:t>
    </dgm:pt>
    <dgm:pt modelId="{B8F8C071-2148-4FF7-8AF8-0772937DB5BF}" type="sibTrans" cxnId="{DCEAAED9-EECF-471E-B2D0-0B53F6397A40}">
      <dgm:prSet/>
      <dgm:spPr/>
      <dgm:t>
        <a:bodyPr/>
        <a:lstStyle/>
        <a:p>
          <a:endParaRPr lang="en-US"/>
        </a:p>
      </dgm:t>
    </dgm:pt>
    <dgm:pt modelId="{F4CD76CA-63AA-4322-8656-B0BD654B74A6}">
      <dgm:prSet phldrT="[Text]"/>
      <dgm:spPr/>
      <dgm:t>
        <a:bodyPr/>
        <a:lstStyle/>
        <a:p>
          <a:r>
            <a:rPr lang="en-US" b="1"/>
            <a:t>Thermal</a:t>
          </a:r>
        </a:p>
      </dgm:t>
    </dgm:pt>
    <dgm:pt modelId="{34C2C0E4-1758-4A34-992D-FFD6EB8D7A3E}" type="parTrans" cxnId="{99FD255D-558D-4ECC-94D3-D7A30F8E21CB}">
      <dgm:prSet/>
      <dgm:spPr/>
      <dgm:t>
        <a:bodyPr/>
        <a:lstStyle/>
        <a:p>
          <a:endParaRPr lang="en-US"/>
        </a:p>
      </dgm:t>
    </dgm:pt>
    <dgm:pt modelId="{C1A1D5E1-5818-4136-B6F0-668BF894ECFF}" type="sibTrans" cxnId="{99FD255D-558D-4ECC-94D3-D7A30F8E21CB}">
      <dgm:prSet/>
      <dgm:spPr/>
      <dgm:t>
        <a:bodyPr/>
        <a:lstStyle/>
        <a:p>
          <a:endParaRPr lang="en-US"/>
        </a:p>
      </dgm:t>
    </dgm:pt>
    <dgm:pt modelId="{AFD4B176-45E5-4B76-BFF7-AE8B8B3277B4}">
      <dgm:prSet phldrT="[Text]"/>
      <dgm:spPr/>
      <dgm:t>
        <a:bodyPr/>
        <a:lstStyle/>
        <a:p>
          <a:r>
            <a:rPr lang="en-US" b="1"/>
            <a:t>Chemistry </a:t>
          </a:r>
        </a:p>
      </dgm:t>
    </dgm:pt>
    <dgm:pt modelId="{53D75F45-3E59-4B94-AD8E-93F8571A61E8}" type="parTrans" cxnId="{E5558814-49C5-423F-9C22-A9FF96CCCA9A}">
      <dgm:prSet/>
      <dgm:spPr/>
      <dgm:t>
        <a:bodyPr/>
        <a:lstStyle/>
        <a:p>
          <a:endParaRPr lang="en-US"/>
        </a:p>
      </dgm:t>
    </dgm:pt>
    <dgm:pt modelId="{159F9183-BCAE-43FE-97E0-2D1ADF949F78}" type="sibTrans" cxnId="{E5558814-49C5-423F-9C22-A9FF96CCCA9A}">
      <dgm:prSet/>
      <dgm:spPr/>
      <dgm:t>
        <a:bodyPr/>
        <a:lstStyle/>
        <a:p>
          <a:endParaRPr lang="en-US"/>
        </a:p>
      </dgm:t>
    </dgm:pt>
    <dgm:pt modelId="{9BF83B0F-4938-4650-A715-AAB862424903}">
      <dgm:prSet phldrT="[Text]"/>
      <dgm:spPr/>
      <dgm:t>
        <a:bodyPr/>
        <a:lstStyle/>
        <a:p>
          <a:r>
            <a:rPr lang="en-US" b="1"/>
            <a:t>Fluids</a:t>
          </a:r>
        </a:p>
      </dgm:t>
    </dgm:pt>
    <dgm:pt modelId="{5F13AFA2-D18D-479E-8B9A-CA5BD80A1E0F}" type="parTrans" cxnId="{EAFE625A-3DB2-45FC-9749-FFA3DD33D32D}">
      <dgm:prSet/>
      <dgm:spPr/>
      <dgm:t>
        <a:bodyPr/>
        <a:lstStyle/>
        <a:p>
          <a:endParaRPr lang="en-US"/>
        </a:p>
      </dgm:t>
    </dgm:pt>
    <dgm:pt modelId="{0E56AFB8-0C39-42D5-B8AA-EC6364AF9DAF}" type="sibTrans" cxnId="{EAFE625A-3DB2-45FC-9749-FFA3DD33D32D}">
      <dgm:prSet/>
      <dgm:spPr/>
      <dgm:t>
        <a:bodyPr/>
        <a:lstStyle/>
        <a:p>
          <a:endParaRPr lang="en-US"/>
        </a:p>
      </dgm:t>
    </dgm:pt>
    <dgm:pt modelId="{37B05604-1608-44B4-A4F2-E41A5624AB25}">
      <dgm:prSet phldrT="[Text]"/>
      <dgm:spPr/>
      <dgm:t>
        <a:bodyPr/>
        <a:lstStyle/>
        <a:p>
          <a:r>
            <a:rPr lang="en-US" b="1"/>
            <a:t>Electrochemical </a:t>
          </a:r>
        </a:p>
      </dgm:t>
    </dgm:pt>
    <dgm:pt modelId="{07E29FD5-FD88-48CC-B65D-A66786F14D3F}" type="parTrans" cxnId="{F0F09C05-7DBA-4436-BF66-77BE8C3C14EC}">
      <dgm:prSet/>
      <dgm:spPr/>
      <dgm:t>
        <a:bodyPr/>
        <a:lstStyle/>
        <a:p>
          <a:endParaRPr lang="en-US"/>
        </a:p>
      </dgm:t>
    </dgm:pt>
    <dgm:pt modelId="{FBD2F529-79F6-4E93-B9CF-8D5CBB3F69A2}" type="sibTrans" cxnId="{F0F09C05-7DBA-4436-BF66-77BE8C3C14EC}">
      <dgm:prSet/>
      <dgm:spPr/>
      <dgm:t>
        <a:bodyPr/>
        <a:lstStyle/>
        <a:p>
          <a:endParaRPr lang="en-US"/>
        </a:p>
      </dgm:t>
    </dgm:pt>
    <dgm:pt modelId="{50927A30-D0B5-466B-AE8E-CA93C7A71632}" type="pres">
      <dgm:prSet presAssocID="{50FF2C01-2F2B-46C4-AE07-C701B9FFA65C}" presName="Name0" presStyleCnt="0">
        <dgm:presLayoutVars>
          <dgm:dir/>
          <dgm:resizeHandles val="exact"/>
        </dgm:presLayoutVars>
      </dgm:prSet>
      <dgm:spPr/>
    </dgm:pt>
    <dgm:pt modelId="{DB4BB034-CF54-4F88-9BDE-B7B224E5710C}" type="pres">
      <dgm:prSet presAssocID="{50FF2C01-2F2B-46C4-AE07-C701B9FFA65C}" presName="cycle" presStyleCnt="0"/>
      <dgm:spPr/>
    </dgm:pt>
    <dgm:pt modelId="{92E3E2B8-D8BF-44AE-8516-C69980D5D0D3}" type="pres">
      <dgm:prSet presAssocID="{1AE082E0-AB79-4591-AF34-1EC7BED2D954}" presName="nodeFirstNode" presStyleLbl="node1" presStyleIdx="0" presStyleCnt="6">
        <dgm:presLayoutVars>
          <dgm:bulletEnabled val="1"/>
        </dgm:presLayoutVars>
      </dgm:prSet>
      <dgm:spPr/>
    </dgm:pt>
    <dgm:pt modelId="{90E0004E-C2C2-4C23-8A97-D2C68852FF1D}" type="pres">
      <dgm:prSet presAssocID="{6AA52B6C-D7F9-452B-825D-35618C765636}" presName="sibTransFirstNode" presStyleLbl="bgShp" presStyleIdx="0" presStyleCnt="1"/>
      <dgm:spPr/>
    </dgm:pt>
    <dgm:pt modelId="{AFCC0C67-004B-4EA2-BBFD-9EC60564600F}" type="pres">
      <dgm:prSet presAssocID="{60618957-B2F6-45DF-9204-F3663FFEA894}" presName="nodeFollowingNodes" presStyleLbl="node1" presStyleIdx="1" presStyleCnt="6">
        <dgm:presLayoutVars>
          <dgm:bulletEnabled val="1"/>
        </dgm:presLayoutVars>
      </dgm:prSet>
      <dgm:spPr/>
    </dgm:pt>
    <dgm:pt modelId="{A0F87558-CDA8-4172-A025-00FE685FCE7D}" type="pres">
      <dgm:prSet presAssocID="{F4CD76CA-63AA-4322-8656-B0BD654B74A6}" presName="nodeFollowingNodes" presStyleLbl="node1" presStyleIdx="2" presStyleCnt="6">
        <dgm:presLayoutVars>
          <dgm:bulletEnabled val="1"/>
        </dgm:presLayoutVars>
      </dgm:prSet>
      <dgm:spPr/>
    </dgm:pt>
    <dgm:pt modelId="{26CDBD7F-3FB1-4449-9F9B-619B989BC502}" type="pres">
      <dgm:prSet presAssocID="{AFD4B176-45E5-4B76-BFF7-AE8B8B3277B4}" presName="nodeFollowingNodes" presStyleLbl="node1" presStyleIdx="3" presStyleCnt="6">
        <dgm:presLayoutVars>
          <dgm:bulletEnabled val="1"/>
        </dgm:presLayoutVars>
      </dgm:prSet>
      <dgm:spPr/>
    </dgm:pt>
    <dgm:pt modelId="{5ECA3EAE-23A5-469C-B998-BA5A4A05BE48}" type="pres">
      <dgm:prSet presAssocID="{9BF83B0F-4938-4650-A715-AAB862424903}" presName="nodeFollowingNodes" presStyleLbl="node1" presStyleIdx="4" presStyleCnt="6">
        <dgm:presLayoutVars>
          <dgm:bulletEnabled val="1"/>
        </dgm:presLayoutVars>
      </dgm:prSet>
      <dgm:spPr/>
    </dgm:pt>
    <dgm:pt modelId="{E3215CEB-0EF6-4F56-AF84-B352ED3D5A43}" type="pres">
      <dgm:prSet presAssocID="{37B05604-1608-44B4-A4F2-E41A5624AB25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F0F09C05-7DBA-4436-BF66-77BE8C3C14EC}" srcId="{50FF2C01-2F2B-46C4-AE07-C701B9FFA65C}" destId="{37B05604-1608-44B4-A4F2-E41A5624AB25}" srcOrd="5" destOrd="0" parTransId="{07E29FD5-FD88-48CC-B65D-A66786F14D3F}" sibTransId="{FBD2F529-79F6-4E93-B9CF-8D5CBB3F69A2}"/>
    <dgm:cxn modelId="{E5558814-49C5-423F-9C22-A9FF96CCCA9A}" srcId="{50FF2C01-2F2B-46C4-AE07-C701B9FFA65C}" destId="{AFD4B176-45E5-4B76-BFF7-AE8B8B3277B4}" srcOrd="3" destOrd="0" parTransId="{53D75F45-3E59-4B94-AD8E-93F8571A61E8}" sibTransId="{159F9183-BCAE-43FE-97E0-2D1ADF949F78}"/>
    <dgm:cxn modelId="{B66D531C-1E62-483C-B1B9-002196AB393C}" type="presOf" srcId="{37B05604-1608-44B4-A4F2-E41A5624AB25}" destId="{E3215CEB-0EF6-4F56-AF84-B352ED3D5A43}" srcOrd="0" destOrd="0" presId="urn:microsoft.com/office/officeart/2005/8/layout/cycle3"/>
    <dgm:cxn modelId="{3FA9BB27-7F6B-45FF-8A2F-8F93569300F3}" srcId="{50FF2C01-2F2B-46C4-AE07-C701B9FFA65C}" destId="{1AE082E0-AB79-4591-AF34-1EC7BED2D954}" srcOrd="0" destOrd="0" parTransId="{DFC43D1C-F3D7-4076-A990-D742858BED08}" sibTransId="{6AA52B6C-D7F9-452B-825D-35618C765636}"/>
    <dgm:cxn modelId="{99FD255D-558D-4ECC-94D3-D7A30F8E21CB}" srcId="{50FF2C01-2F2B-46C4-AE07-C701B9FFA65C}" destId="{F4CD76CA-63AA-4322-8656-B0BD654B74A6}" srcOrd="2" destOrd="0" parTransId="{34C2C0E4-1758-4A34-992D-FFD6EB8D7A3E}" sibTransId="{C1A1D5E1-5818-4136-B6F0-668BF894ECFF}"/>
    <dgm:cxn modelId="{F15CE666-71A3-4AA3-B83E-F664F677C545}" type="presOf" srcId="{60618957-B2F6-45DF-9204-F3663FFEA894}" destId="{AFCC0C67-004B-4EA2-BBFD-9EC60564600F}" srcOrd="0" destOrd="0" presId="urn:microsoft.com/office/officeart/2005/8/layout/cycle3"/>
    <dgm:cxn modelId="{3CBB2B78-DF3A-4E22-9FB4-BDB02BE1DF64}" type="presOf" srcId="{9BF83B0F-4938-4650-A715-AAB862424903}" destId="{5ECA3EAE-23A5-469C-B998-BA5A4A05BE48}" srcOrd="0" destOrd="0" presId="urn:microsoft.com/office/officeart/2005/8/layout/cycle3"/>
    <dgm:cxn modelId="{EAFE625A-3DB2-45FC-9749-FFA3DD33D32D}" srcId="{50FF2C01-2F2B-46C4-AE07-C701B9FFA65C}" destId="{9BF83B0F-4938-4650-A715-AAB862424903}" srcOrd="4" destOrd="0" parTransId="{5F13AFA2-D18D-479E-8B9A-CA5BD80A1E0F}" sibTransId="{0E56AFB8-0C39-42D5-B8AA-EC6364AF9DAF}"/>
    <dgm:cxn modelId="{09ED9CB1-2F07-441C-B35A-DDE4B203E8EF}" type="presOf" srcId="{6AA52B6C-D7F9-452B-825D-35618C765636}" destId="{90E0004E-C2C2-4C23-8A97-D2C68852FF1D}" srcOrd="0" destOrd="0" presId="urn:microsoft.com/office/officeart/2005/8/layout/cycle3"/>
    <dgm:cxn modelId="{325121B4-68A8-42E4-93B4-48EFE5E639CD}" type="presOf" srcId="{1AE082E0-AB79-4591-AF34-1EC7BED2D954}" destId="{92E3E2B8-D8BF-44AE-8516-C69980D5D0D3}" srcOrd="0" destOrd="0" presId="urn:microsoft.com/office/officeart/2005/8/layout/cycle3"/>
    <dgm:cxn modelId="{8D01F2C1-B6AB-4819-A21F-3720F2962597}" type="presOf" srcId="{F4CD76CA-63AA-4322-8656-B0BD654B74A6}" destId="{A0F87558-CDA8-4172-A025-00FE685FCE7D}" srcOrd="0" destOrd="0" presId="urn:microsoft.com/office/officeart/2005/8/layout/cycle3"/>
    <dgm:cxn modelId="{4CD5CFCE-D2D9-42DD-8A3A-F688412AFE3E}" type="presOf" srcId="{AFD4B176-45E5-4B76-BFF7-AE8B8B3277B4}" destId="{26CDBD7F-3FB1-4449-9F9B-619B989BC502}" srcOrd="0" destOrd="0" presId="urn:microsoft.com/office/officeart/2005/8/layout/cycle3"/>
    <dgm:cxn modelId="{DCEAAED9-EECF-471E-B2D0-0B53F6397A40}" srcId="{50FF2C01-2F2B-46C4-AE07-C701B9FFA65C}" destId="{60618957-B2F6-45DF-9204-F3663FFEA894}" srcOrd="1" destOrd="0" parTransId="{C08AD3D1-5053-4290-9521-28CF883F02B5}" sibTransId="{B8F8C071-2148-4FF7-8AF8-0772937DB5BF}"/>
    <dgm:cxn modelId="{2EBD7BDE-5DB8-48FA-AB2B-BB3240CA0724}" type="presOf" srcId="{50FF2C01-2F2B-46C4-AE07-C701B9FFA65C}" destId="{50927A30-D0B5-466B-AE8E-CA93C7A71632}" srcOrd="0" destOrd="0" presId="urn:microsoft.com/office/officeart/2005/8/layout/cycle3"/>
    <dgm:cxn modelId="{8AD5F6D8-18F2-4BEF-B0EB-54102B5C3562}" type="presParOf" srcId="{50927A30-D0B5-466B-AE8E-CA93C7A71632}" destId="{DB4BB034-CF54-4F88-9BDE-B7B224E5710C}" srcOrd="0" destOrd="0" presId="urn:microsoft.com/office/officeart/2005/8/layout/cycle3"/>
    <dgm:cxn modelId="{A7BCF8AE-AD3A-4EF4-8EE3-E4CD3DB2A532}" type="presParOf" srcId="{DB4BB034-CF54-4F88-9BDE-B7B224E5710C}" destId="{92E3E2B8-D8BF-44AE-8516-C69980D5D0D3}" srcOrd="0" destOrd="0" presId="urn:microsoft.com/office/officeart/2005/8/layout/cycle3"/>
    <dgm:cxn modelId="{332EB11B-FC9D-4CC2-9C55-DF3AFAB5FBF7}" type="presParOf" srcId="{DB4BB034-CF54-4F88-9BDE-B7B224E5710C}" destId="{90E0004E-C2C2-4C23-8A97-D2C68852FF1D}" srcOrd="1" destOrd="0" presId="urn:microsoft.com/office/officeart/2005/8/layout/cycle3"/>
    <dgm:cxn modelId="{44BA7106-08AE-42F1-9B9F-3EA1BE5ABEC3}" type="presParOf" srcId="{DB4BB034-CF54-4F88-9BDE-B7B224E5710C}" destId="{AFCC0C67-004B-4EA2-BBFD-9EC60564600F}" srcOrd="2" destOrd="0" presId="urn:microsoft.com/office/officeart/2005/8/layout/cycle3"/>
    <dgm:cxn modelId="{14F3D141-0E07-49FF-AD26-98FA385765AE}" type="presParOf" srcId="{DB4BB034-CF54-4F88-9BDE-B7B224E5710C}" destId="{A0F87558-CDA8-4172-A025-00FE685FCE7D}" srcOrd="3" destOrd="0" presId="urn:microsoft.com/office/officeart/2005/8/layout/cycle3"/>
    <dgm:cxn modelId="{B0E32744-18C1-482B-A4F7-A3EED48F4826}" type="presParOf" srcId="{DB4BB034-CF54-4F88-9BDE-B7B224E5710C}" destId="{26CDBD7F-3FB1-4449-9F9B-619B989BC502}" srcOrd="4" destOrd="0" presId="urn:microsoft.com/office/officeart/2005/8/layout/cycle3"/>
    <dgm:cxn modelId="{BC42B65A-4C4A-44F4-B12A-86DB3320578A}" type="presParOf" srcId="{DB4BB034-CF54-4F88-9BDE-B7B224E5710C}" destId="{5ECA3EAE-23A5-469C-B998-BA5A4A05BE48}" srcOrd="5" destOrd="0" presId="urn:microsoft.com/office/officeart/2005/8/layout/cycle3"/>
    <dgm:cxn modelId="{178DB5C2-AFC2-42D0-ABA2-8BC4D3E1ED3E}" type="presParOf" srcId="{DB4BB034-CF54-4F88-9BDE-B7B224E5710C}" destId="{E3215CEB-0EF6-4F56-AF84-B352ED3D5A43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FF2C01-2F2B-46C4-AE07-C701B9FFA65C}" type="doc">
      <dgm:prSet loTypeId="urn:microsoft.com/office/officeart/2005/8/layout/venn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AE082E0-AB79-4591-AF34-1EC7BED2D954}">
      <dgm:prSet phldrT="[Text]" custT="1"/>
      <dgm:spPr/>
      <dgm:t>
        <a:bodyPr/>
        <a:lstStyle/>
        <a:p>
          <a:r>
            <a:rPr lang="en-US" sz="1600" b="1"/>
            <a:t>Classical Mechanics</a:t>
          </a:r>
        </a:p>
      </dgm:t>
    </dgm:pt>
    <dgm:pt modelId="{DFC43D1C-F3D7-4076-A990-D742858BED08}" type="parTrans" cxnId="{3FA9BB27-7F6B-45FF-8A2F-8F93569300F3}">
      <dgm:prSet/>
      <dgm:spPr/>
      <dgm:t>
        <a:bodyPr/>
        <a:lstStyle/>
        <a:p>
          <a:endParaRPr lang="en-US"/>
        </a:p>
      </dgm:t>
    </dgm:pt>
    <dgm:pt modelId="{6AA52B6C-D7F9-452B-825D-35618C765636}" type="sibTrans" cxnId="{3FA9BB27-7F6B-45FF-8A2F-8F93569300F3}">
      <dgm:prSet/>
      <dgm:spPr/>
      <dgm:t>
        <a:bodyPr/>
        <a:lstStyle/>
        <a:p>
          <a:endParaRPr lang="en-US"/>
        </a:p>
      </dgm:t>
    </dgm:pt>
    <dgm:pt modelId="{F4CD76CA-63AA-4322-8656-B0BD654B74A6}">
      <dgm:prSet phldrT="[Text]" custT="1"/>
      <dgm:spPr/>
      <dgm:t>
        <a:bodyPr/>
        <a:lstStyle/>
        <a:p>
          <a:r>
            <a:rPr lang="en-US" sz="1600" b="1"/>
            <a:t>Thermal</a:t>
          </a:r>
        </a:p>
      </dgm:t>
    </dgm:pt>
    <dgm:pt modelId="{34C2C0E4-1758-4A34-992D-FFD6EB8D7A3E}" type="parTrans" cxnId="{99FD255D-558D-4ECC-94D3-D7A30F8E21CB}">
      <dgm:prSet/>
      <dgm:spPr/>
      <dgm:t>
        <a:bodyPr/>
        <a:lstStyle/>
        <a:p>
          <a:endParaRPr lang="en-US"/>
        </a:p>
      </dgm:t>
    </dgm:pt>
    <dgm:pt modelId="{C1A1D5E1-5818-4136-B6F0-668BF894ECFF}" type="sibTrans" cxnId="{99FD255D-558D-4ECC-94D3-D7A30F8E21CB}">
      <dgm:prSet/>
      <dgm:spPr/>
      <dgm:t>
        <a:bodyPr/>
        <a:lstStyle/>
        <a:p>
          <a:endParaRPr lang="en-US"/>
        </a:p>
      </dgm:t>
    </dgm:pt>
    <dgm:pt modelId="{7E8B6290-75F7-42B1-8EFF-86ECB8FD0F92}">
      <dgm:prSet phldrT="[Text]" custT="1"/>
      <dgm:spPr/>
      <dgm:t>
        <a:bodyPr/>
        <a:lstStyle/>
        <a:p>
          <a:r>
            <a:rPr lang="en-US" sz="1600" b="1"/>
            <a:t>Electrical</a:t>
          </a:r>
        </a:p>
      </dgm:t>
    </dgm:pt>
    <dgm:pt modelId="{6FBBDE97-DB6C-4AFD-90D4-51683A8A87A6}" type="parTrans" cxnId="{25621ABD-BF62-4DA8-A5BD-5BCCD7A5CBD3}">
      <dgm:prSet/>
      <dgm:spPr/>
      <dgm:t>
        <a:bodyPr/>
        <a:lstStyle/>
        <a:p>
          <a:endParaRPr lang="en-US"/>
        </a:p>
      </dgm:t>
    </dgm:pt>
    <dgm:pt modelId="{B81C52CC-1263-48C2-B05E-43FEDEB4A92F}" type="sibTrans" cxnId="{25621ABD-BF62-4DA8-A5BD-5BCCD7A5CBD3}">
      <dgm:prSet/>
      <dgm:spPr/>
      <dgm:t>
        <a:bodyPr/>
        <a:lstStyle/>
        <a:p>
          <a:endParaRPr lang="en-US"/>
        </a:p>
      </dgm:t>
    </dgm:pt>
    <dgm:pt modelId="{2D2FB6AA-4FCD-4A2E-9FA6-8E5A9110982E}">
      <dgm:prSet phldrT="[Text]" custT="1"/>
      <dgm:spPr/>
      <dgm:t>
        <a:bodyPr/>
        <a:lstStyle/>
        <a:p>
          <a:r>
            <a:rPr lang="en-US" sz="1600" b="1"/>
            <a:t>Electrochemical </a:t>
          </a:r>
        </a:p>
      </dgm:t>
    </dgm:pt>
    <dgm:pt modelId="{E40CB845-DDF5-4A15-8472-3A16AA6ABB96}" type="parTrans" cxnId="{CADEF873-47AA-4F20-91CD-63AB85450610}">
      <dgm:prSet/>
      <dgm:spPr/>
      <dgm:t>
        <a:bodyPr/>
        <a:lstStyle/>
        <a:p>
          <a:endParaRPr lang="en-US"/>
        </a:p>
      </dgm:t>
    </dgm:pt>
    <dgm:pt modelId="{75676D1E-9F97-4683-B4F8-A544B1E988DF}" type="sibTrans" cxnId="{CADEF873-47AA-4F20-91CD-63AB85450610}">
      <dgm:prSet/>
      <dgm:spPr/>
      <dgm:t>
        <a:bodyPr/>
        <a:lstStyle/>
        <a:p>
          <a:endParaRPr lang="en-US"/>
        </a:p>
      </dgm:t>
    </dgm:pt>
    <dgm:pt modelId="{85414935-F67D-4322-8000-2232776DD979}" type="pres">
      <dgm:prSet presAssocID="{50FF2C01-2F2B-46C4-AE07-C701B9FFA65C}" presName="Name0" presStyleCnt="0">
        <dgm:presLayoutVars>
          <dgm:dir/>
          <dgm:resizeHandles val="exact"/>
        </dgm:presLayoutVars>
      </dgm:prSet>
      <dgm:spPr/>
    </dgm:pt>
    <dgm:pt modelId="{51A1EE5F-2EA8-44AD-A2DA-883463F7A6F1}" type="pres">
      <dgm:prSet presAssocID="{1AE082E0-AB79-4591-AF34-1EC7BED2D954}" presName="Name5" presStyleLbl="vennNode1" presStyleIdx="0" presStyleCnt="4">
        <dgm:presLayoutVars>
          <dgm:bulletEnabled val="1"/>
        </dgm:presLayoutVars>
      </dgm:prSet>
      <dgm:spPr/>
    </dgm:pt>
    <dgm:pt modelId="{0EFB66A2-30AB-4089-B06A-D5955D46DF74}" type="pres">
      <dgm:prSet presAssocID="{6AA52B6C-D7F9-452B-825D-35618C765636}" presName="space" presStyleCnt="0"/>
      <dgm:spPr/>
    </dgm:pt>
    <dgm:pt modelId="{93526920-AF12-4140-8E38-09B188B06638}" type="pres">
      <dgm:prSet presAssocID="{7E8B6290-75F7-42B1-8EFF-86ECB8FD0F92}" presName="Name5" presStyleLbl="vennNode1" presStyleIdx="1" presStyleCnt="4">
        <dgm:presLayoutVars>
          <dgm:bulletEnabled val="1"/>
        </dgm:presLayoutVars>
      </dgm:prSet>
      <dgm:spPr/>
    </dgm:pt>
    <dgm:pt modelId="{20C662FE-B69E-49AD-9498-D15E4D3247F6}" type="pres">
      <dgm:prSet presAssocID="{B81C52CC-1263-48C2-B05E-43FEDEB4A92F}" presName="space" presStyleCnt="0"/>
      <dgm:spPr/>
    </dgm:pt>
    <dgm:pt modelId="{AD65C3F4-C740-4D0B-92DF-B16F97150FB6}" type="pres">
      <dgm:prSet presAssocID="{2D2FB6AA-4FCD-4A2E-9FA6-8E5A9110982E}" presName="Name5" presStyleLbl="vennNode1" presStyleIdx="2" presStyleCnt="4">
        <dgm:presLayoutVars>
          <dgm:bulletEnabled val="1"/>
        </dgm:presLayoutVars>
      </dgm:prSet>
      <dgm:spPr/>
    </dgm:pt>
    <dgm:pt modelId="{68514650-4BED-4A9C-B47D-7FB6186718A4}" type="pres">
      <dgm:prSet presAssocID="{75676D1E-9F97-4683-B4F8-A544B1E988DF}" presName="space" presStyleCnt="0"/>
      <dgm:spPr/>
    </dgm:pt>
    <dgm:pt modelId="{291A929A-734B-454C-A735-E5AB9ABDBF6A}" type="pres">
      <dgm:prSet presAssocID="{F4CD76CA-63AA-4322-8656-B0BD654B74A6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5E5FAB0E-A1AE-44C9-B1AF-6400D390F07B}" type="presOf" srcId="{2D2FB6AA-4FCD-4A2E-9FA6-8E5A9110982E}" destId="{AD65C3F4-C740-4D0B-92DF-B16F97150FB6}" srcOrd="0" destOrd="0" presId="urn:microsoft.com/office/officeart/2005/8/layout/venn3"/>
    <dgm:cxn modelId="{59CBDB13-AA1D-45A1-A13A-790073C1311A}" type="presOf" srcId="{F4CD76CA-63AA-4322-8656-B0BD654B74A6}" destId="{291A929A-734B-454C-A735-E5AB9ABDBF6A}" srcOrd="0" destOrd="0" presId="urn:microsoft.com/office/officeart/2005/8/layout/venn3"/>
    <dgm:cxn modelId="{3FA9BB27-7F6B-45FF-8A2F-8F93569300F3}" srcId="{50FF2C01-2F2B-46C4-AE07-C701B9FFA65C}" destId="{1AE082E0-AB79-4591-AF34-1EC7BED2D954}" srcOrd="0" destOrd="0" parTransId="{DFC43D1C-F3D7-4076-A990-D742858BED08}" sibTransId="{6AA52B6C-D7F9-452B-825D-35618C765636}"/>
    <dgm:cxn modelId="{FFDFD537-6A9D-41BB-B898-29F758C4223B}" type="presOf" srcId="{1AE082E0-AB79-4591-AF34-1EC7BED2D954}" destId="{51A1EE5F-2EA8-44AD-A2DA-883463F7A6F1}" srcOrd="0" destOrd="0" presId="urn:microsoft.com/office/officeart/2005/8/layout/venn3"/>
    <dgm:cxn modelId="{99FD255D-558D-4ECC-94D3-D7A30F8E21CB}" srcId="{50FF2C01-2F2B-46C4-AE07-C701B9FFA65C}" destId="{F4CD76CA-63AA-4322-8656-B0BD654B74A6}" srcOrd="3" destOrd="0" parTransId="{34C2C0E4-1758-4A34-992D-FFD6EB8D7A3E}" sibTransId="{C1A1D5E1-5818-4136-B6F0-668BF894ECFF}"/>
    <dgm:cxn modelId="{CADEF873-47AA-4F20-91CD-63AB85450610}" srcId="{50FF2C01-2F2B-46C4-AE07-C701B9FFA65C}" destId="{2D2FB6AA-4FCD-4A2E-9FA6-8E5A9110982E}" srcOrd="2" destOrd="0" parTransId="{E40CB845-DDF5-4A15-8472-3A16AA6ABB96}" sibTransId="{75676D1E-9F97-4683-B4F8-A544B1E988DF}"/>
    <dgm:cxn modelId="{25621ABD-BF62-4DA8-A5BD-5BCCD7A5CBD3}" srcId="{50FF2C01-2F2B-46C4-AE07-C701B9FFA65C}" destId="{7E8B6290-75F7-42B1-8EFF-86ECB8FD0F92}" srcOrd="1" destOrd="0" parTransId="{6FBBDE97-DB6C-4AFD-90D4-51683A8A87A6}" sibTransId="{B81C52CC-1263-48C2-B05E-43FEDEB4A92F}"/>
    <dgm:cxn modelId="{3D64D4C4-07F1-485E-952C-FD446DE82A42}" type="presOf" srcId="{50FF2C01-2F2B-46C4-AE07-C701B9FFA65C}" destId="{85414935-F67D-4322-8000-2232776DD979}" srcOrd="0" destOrd="0" presId="urn:microsoft.com/office/officeart/2005/8/layout/venn3"/>
    <dgm:cxn modelId="{F68879DB-6878-4703-B1AF-EB82B32B49DC}" type="presOf" srcId="{7E8B6290-75F7-42B1-8EFF-86ECB8FD0F92}" destId="{93526920-AF12-4140-8E38-09B188B06638}" srcOrd="0" destOrd="0" presId="urn:microsoft.com/office/officeart/2005/8/layout/venn3"/>
    <dgm:cxn modelId="{2266617D-B287-49A9-8C2D-6A5B0C6EDD29}" type="presParOf" srcId="{85414935-F67D-4322-8000-2232776DD979}" destId="{51A1EE5F-2EA8-44AD-A2DA-883463F7A6F1}" srcOrd="0" destOrd="0" presId="urn:microsoft.com/office/officeart/2005/8/layout/venn3"/>
    <dgm:cxn modelId="{E865E9C3-782C-43AA-833D-45C988594997}" type="presParOf" srcId="{85414935-F67D-4322-8000-2232776DD979}" destId="{0EFB66A2-30AB-4089-B06A-D5955D46DF74}" srcOrd="1" destOrd="0" presId="urn:microsoft.com/office/officeart/2005/8/layout/venn3"/>
    <dgm:cxn modelId="{9A9002CE-49D3-40B9-8770-7A10D744A442}" type="presParOf" srcId="{85414935-F67D-4322-8000-2232776DD979}" destId="{93526920-AF12-4140-8E38-09B188B06638}" srcOrd="2" destOrd="0" presId="urn:microsoft.com/office/officeart/2005/8/layout/venn3"/>
    <dgm:cxn modelId="{AC148806-0F46-4C45-8696-A7BB8FFB731A}" type="presParOf" srcId="{85414935-F67D-4322-8000-2232776DD979}" destId="{20C662FE-B69E-49AD-9498-D15E4D3247F6}" srcOrd="3" destOrd="0" presId="urn:microsoft.com/office/officeart/2005/8/layout/venn3"/>
    <dgm:cxn modelId="{6254D5B5-1A93-4B4B-AD3D-9285F0F17937}" type="presParOf" srcId="{85414935-F67D-4322-8000-2232776DD979}" destId="{AD65C3F4-C740-4D0B-92DF-B16F97150FB6}" srcOrd="4" destOrd="0" presId="urn:microsoft.com/office/officeart/2005/8/layout/venn3"/>
    <dgm:cxn modelId="{83F3A67A-F075-4EC2-B799-81731AC68984}" type="presParOf" srcId="{85414935-F67D-4322-8000-2232776DD979}" destId="{68514650-4BED-4A9C-B47D-7FB6186718A4}" srcOrd="5" destOrd="0" presId="urn:microsoft.com/office/officeart/2005/8/layout/venn3"/>
    <dgm:cxn modelId="{1013D0C8-D73B-43AC-BA3E-90352E8DE4E0}" type="presParOf" srcId="{85414935-F67D-4322-8000-2232776DD979}" destId="{291A929A-734B-454C-A735-E5AB9ABDBF6A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FF2C01-2F2B-46C4-AE07-C701B9FFA65C}" type="doc">
      <dgm:prSet loTypeId="urn:microsoft.com/office/officeart/2005/8/layout/venn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AE082E0-AB79-4591-AF34-1EC7BED2D954}">
      <dgm:prSet phldrT="[Text]" custT="1"/>
      <dgm:spPr/>
      <dgm:t>
        <a:bodyPr/>
        <a:lstStyle/>
        <a:p>
          <a:r>
            <a:rPr lang="en-US" sz="1600" b="1"/>
            <a:t>Classical Mechanics</a:t>
          </a:r>
        </a:p>
      </dgm:t>
    </dgm:pt>
    <dgm:pt modelId="{DFC43D1C-F3D7-4076-A990-D742858BED08}" type="parTrans" cxnId="{3FA9BB27-7F6B-45FF-8A2F-8F93569300F3}">
      <dgm:prSet/>
      <dgm:spPr/>
      <dgm:t>
        <a:bodyPr/>
        <a:lstStyle/>
        <a:p>
          <a:endParaRPr lang="en-US"/>
        </a:p>
      </dgm:t>
    </dgm:pt>
    <dgm:pt modelId="{6AA52B6C-D7F9-452B-825D-35618C765636}" type="sibTrans" cxnId="{3FA9BB27-7F6B-45FF-8A2F-8F93569300F3}">
      <dgm:prSet/>
      <dgm:spPr/>
      <dgm:t>
        <a:bodyPr/>
        <a:lstStyle/>
        <a:p>
          <a:endParaRPr lang="en-US"/>
        </a:p>
      </dgm:t>
    </dgm:pt>
    <dgm:pt modelId="{F4CD76CA-63AA-4322-8656-B0BD654B74A6}">
      <dgm:prSet phldrT="[Text]" custT="1"/>
      <dgm:spPr/>
      <dgm:t>
        <a:bodyPr/>
        <a:lstStyle/>
        <a:p>
          <a:r>
            <a:rPr lang="en-US" sz="1600" b="1">
              <a:solidFill>
                <a:schemeClr val="tx2"/>
              </a:solidFill>
            </a:rPr>
            <a:t>Thermal</a:t>
          </a:r>
        </a:p>
      </dgm:t>
    </dgm:pt>
    <dgm:pt modelId="{34C2C0E4-1758-4A34-992D-FFD6EB8D7A3E}" type="parTrans" cxnId="{99FD255D-558D-4ECC-94D3-D7A30F8E21CB}">
      <dgm:prSet/>
      <dgm:spPr/>
      <dgm:t>
        <a:bodyPr/>
        <a:lstStyle/>
        <a:p>
          <a:endParaRPr lang="en-US"/>
        </a:p>
      </dgm:t>
    </dgm:pt>
    <dgm:pt modelId="{C1A1D5E1-5818-4136-B6F0-668BF894ECFF}" type="sibTrans" cxnId="{99FD255D-558D-4ECC-94D3-D7A30F8E21CB}">
      <dgm:prSet/>
      <dgm:spPr/>
      <dgm:t>
        <a:bodyPr/>
        <a:lstStyle/>
        <a:p>
          <a:endParaRPr lang="en-US"/>
        </a:p>
      </dgm:t>
    </dgm:pt>
    <dgm:pt modelId="{7E8B6290-75F7-42B1-8EFF-86ECB8FD0F92}">
      <dgm:prSet phldrT="[Text]" custT="1"/>
      <dgm:spPr/>
      <dgm:t>
        <a:bodyPr/>
        <a:lstStyle/>
        <a:p>
          <a:r>
            <a:rPr lang="en-US" sz="1600" b="1">
              <a:solidFill>
                <a:schemeClr val="tx2"/>
              </a:solidFill>
            </a:rPr>
            <a:t>Electrical</a:t>
          </a:r>
        </a:p>
      </dgm:t>
    </dgm:pt>
    <dgm:pt modelId="{6FBBDE97-DB6C-4AFD-90D4-51683A8A87A6}" type="parTrans" cxnId="{25621ABD-BF62-4DA8-A5BD-5BCCD7A5CBD3}">
      <dgm:prSet/>
      <dgm:spPr/>
      <dgm:t>
        <a:bodyPr/>
        <a:lstStyle/>
        <a:p>
          <a:endParaRPr lang="en-US"/>
        </a:p>
      </dgm:t>
    </dgm:pt>
    <dgm:pt modelId="{B81C52CC-1263-48C2-B05E-43FEDEB4A92F}" type="sibTrans" cxnId="{25621ABD-BF62-4DA8-A5BD-5BCCD7A5CBD3}">
      <dgm:prSet/>
      <dgm:spPr/>
      <dgm:t>
        <a:bodyPr/>
        <a:lstStyle/>
        <a:p>
          <a:endParaRPr lang="en-US"/>
        </a:p>
      </dgm:t>
    </dgm:pt>
    <dgm:pt modelId="{2D2FB6AA-4FCD-4A2E-9FA6-8E5A9110982E}">
      <dgm:prSet phldrT="[Text]" custT="1"/>
      <dgm:spPr/>
      <dgm:t>
        <a:bodyPr/>
        <a:lstStyle/>
        <a:p>
          <a:r>
            <a:rPr lang="en-US" sz="1600" b="1">
              <a:solidFill>
                <a:schemeClr val="tx2"/>
              </a:solidFill>
            </a:rPr>
            <a:t>Electrochemical </a:t>
          </a:r>
        </a:p>
      </dgm:t>
    </dgm:pt>
    <dgm:pt modelId="{E40CB845-DDF5-4A15-8472-3A16AA6ABB96}" type="parTrans" cxnId="{CADEF873-47AA-4F20-91CD-63AB85450610}">
      <dgm:prSet/>
      <dgm:spPr/>
      <dgm:t>
        <a:bodyPr/>
        <a:lstStyle/>
        <a:p>
          <a:endParaRPr lang="en-US"/>
        </a:p>
      </dgm:t>
    </dgm:pt>
    <dgm:pt modelId="{75676D1E-9F97-4683-B4F8-A544B1E988DF}" type="sibTrans" cxnId="{CADEF873-47AA-4F20-91CD-63AB85450610}">
      <dgm:prSet/>
      <dgm:spPr/>
      <dgm:t>
        <a:bodyPr/>
        <a:lstStyle/>
        <a:p>
          <a:endParaRPr lang="en-US"/>
        </a:p>
      </dgm:t>
    </dgm:pt>
    <dgm:pt modelId="{85414935-F67D-4322-8000-2232776DD979}" type="pres">
      <dgm:prSet presAssocID="{50FF2C01-2F2B-46C4-AE07-C701B9FFA65C}" presName="Name0" presStyleCnt="0">
        <dgm:presLayoutVars>
          <dgm:dir/>
          <dgm:resizeHandles val="exact"/>
        </dgm:presLayoutVars>
      </dgm:prSet>
      <dgm:spPr/>
    </dgm:pt>
    <dgm:pt modelId="{51A1EE5F-2EA8-44AD-A2DA-883463F7A6F1}" type="pres">
      <dgm:prSet presAssocID="{1AE082E0-AB79-4591-AF34-1EC7BED2D954}" presName="Name5" presStyleLbl="vennNode1" presStyleIdx="0" presStyleCnt="4">
        <dgm:presLayoutVars>
          <dgm:bulletEnabled val="1"/>
        </dgm:presLayoutVars>
      </dgm:prSet>
      <dgm:spPr/>
    </dgm:pt>
    <dgm:pt modelId="{0EFB66A2-30AB-4089-B06A-D5955D46DF74}" type="pres">
      <dgm:prSet presAssocID="{6AA52B6C-D7F9-452B-825D-35618C765636}" presName="space" presStyleCnt="0"/>
      <dgm:spPr/>
    </dgm:pt>
    <dgm:pt modelId="{93526920-AF12-4140-8E38-09B188B06638}" type="pres">
      <dgm:prSet presAssocID="{7E8B6290-75F7-42B1-8EFF-86ECB8FD0F92}" presName="Name5" presStyleLbl="vennNode1" presStyleIdx="1" presStyleCnt="4">
        <dgm:presLayoutVars>
          <dgm:bulletEnabled val="1"/>
        </dgm:presLayoutVars>
      </dgm:prSet>
      <dgm:spPr/>
    </dgm:pt>
    <dgm:pt modelId="{20C662FE-B69E-49AD-9498-D15E4D3247F6}" type="pres">
      <dgm:prSet presAssocID="{B81C52CC-1263-48C2-B05E-43FEDEB4A92F}" presName="space" presStyleCnt="0"/>
      <dgm:spPr/>
    </dgm:pt>
    <dgm:pt modelId="{AD65C3F4-C740-4D0B-92DF-B16F97150FB6}" type="pres">
      <dgm:prSet presAssocID="{2D2FB6AA-4FCD-4A2E-9FA6-8E5A9110982E}" presName="Name5" presStyleLbl="vennNode1" presStyleIdx="2" presStyleCnt="4">
        <dgm:presLayoutVars>
          <dgm:bulletEnabled val="1"/>
        </dgm:presLayoutVars>
      </dgm:prSet>
      <dgm:spPr/>
    </dgm:pt>
    <dgm:pt modelId="{68514650-4BED-4A9C-B47D-7FB6186718A4}" type="pres">
      <dgm:prSet presAssocID="{75676D1E-9F97-4683-B4F8-A544B1E988DF}" presName="space" presStyleCnt="0"/>
      <dgm:spPr/>
    </dgm:pt>
    <dgm:pt modelId="{291A929A-734B-454C-A735-E5AB9ABDBF6A}" type="pres">
      <dgm:prSet presAssocID="{F4CD76CA-63AA-4322-8656-B0BD654B74A6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5E5FAB0E-A1AE-44C9-B1AF-6400D390F07B}" type="presOf" srcId="{2D2FB6AA-4FCD-4A2E-9FA6-8E5A9110982E}" destId="{AD65C3F4-C740-4D0B-92DF-B16F97150FB6}" srcOrd="0" destOrd="0" presId="urn:microsoft.com/office/officeart/2005/8/layout/venn3"/>
    <dgm:cxn modelId="{59CBDB13-AA1D-45A1-A13A-790073C1311A}" type="presOf" srcId="{F4CD76CA-63AA-4322-8656-B0BD654B74A6}" destId="{291A929A-734B-454C-A735-E5AB9ABDBF6A}" srcOrd="0" destOrd="0" presId="urn:microsoft.com/office/officeart/2005/8/layout/venn3"/>
    <dgm:cxn modelId="{3FA9BB27-7F6B-45FF-8A2F-8F93569300F3}" srcId="{50FF2C01-2F2B-46C4-AE07-C701B9FFA65C}" destId="{1AE082E0-AB79-4591-AF34-1EC7BED2D954}" srcOrd="0" destOrd="0" parTransId="{DFC43D1C-F3D7-4076-A990-D742858BED08}" sibTransId="{6AA52B6C-D7F9-452B-825D-35618C765636}"/>
    <dgm:cxn modelId="{FFDFD537-6A9D-41BB-B898-29F758C4223B}" type="presOf" srcId="{1AE082E0-AB79-4591-AF34-1EC7BED2D954}" destId="{51A1EE5F-2EA8-44AD-A2DA-883463F7A6F1}" srcOrd="0" destOrd="0" presId="urn:microsoft.com/office/officeart/2005/8/layout/venn3"/>
    <dgm:cxn modelId="{99FD255D-558D-4ECC-94D3-D7A30F8E21CB}" srcId="{50FF2C01-2F2B-46C4-AE07-C701B9FFA65C}" destId="{F4CD76CA-63AA-4322-8656-B0BD654B74A6}" srcOrd="3" destOrd="0" parTransId="{34C2C0E4-1758-4A34-992D-FFD6EB8D7A3E}" sibTransId="{C1A1D5E1-5818-4136-B6F0-668BF894ECFF}"/>
    <dgm:cxn modelId="{CADEF873-47AA-4F20-91CD-63AB85450610}" srcId="{50FF2C01-2F2B-46C4-AE07-C701B9FFA65C}" destId="{2D2FB6AA-4FCD-4A2E-9FA6-8E5A9110982E}" srcOrd="2" destOrd="0" parTransId="{E40CB845-DDF5-4A15-8472-3A16AA6ABB96}" sibTransId="{75676D1E-9F97-4683-B4F8-A544B1E988DF}"/>
    <dgm:cxn modelId="{25621ABD-BF62-4DA8-A5BD-5BCCD7A5CBD3}" srcId="{50FF2C01-2F2B-46C4-AE07-C701B9FFA65C}" destId="{7E8B6290-75F7-42B1-8EFF-86ECB8FD0F92}" srcOrd="1" destOrd="0" parTransId="{6FBBDE97-DB6C-4AFD-90D4-51683A8A87A6}" sibTransId="{B81C52CC-1263-48C2-B05E-43FEDEB4A92F}"/>
    <dgm:cxn modelId="{3D64D4C4-07F1-485E-952C-FD446DE82A42}" type="presOf" srcId="{50FF2C01-2F2B-46C4-AE07-C701B9FFA65C}" destId="{85414935-F67D-4322-8000-2232776DD979}" srcOrd="0" destOrd="0" presId="urn:microsoft.com/office/officeart/2005/8/layout/venn3"/>
    <dgm:cxn modelId="{F68879DB-6878-4703-B1AF-EB82B32B49DC}" type="presOf" srcId="{7E8B6290-75F7-42B1-8EFF-86ECB8FD0F92}" destId="{93526920-AF12-4140-8E38-09B188B06638}" srcOrd="0" destOrd="0" presId="urn:microsoft.com/office/officeart/2005/8/layout/venn3"/>
    <dgm:cxn modelId="{2266617D-B287-49A9-8C2D-6A5B0C6EDD29}" type="presParOf" srcId="{85414935-F67D-4322-8000-2232776DD979}" destId="{51A1EE5F-2EA8-44AD-A2DA-883463F7A6F1}" srcOrd="0" destOrd="0" presId="urn:microsoft.com/office/officeart/2005/8/layout/venn3"/>
    <dgm:cxn modelId="{E865E9C3-782C-43AA-833D-45C988594997}" type="presParOf" srcId="{85414935-F67D-4322-8000-2232776DD979}" destId="{0EFB66A2-30AB-4089-B06A-D5955D46DF74}" srcOrd="1" destOrd="0" presId="urn:microsoft.com/office/officeart/2005/8/layout/venn3"/>
    <dgm:cxn modelId="{9A9002CE-49D3-40B9-8770-7A10D744A442}" type="presParOf" srcId="{85414935-F67D-4322-8000-2232776DD979}" destId="{93526920-AF12-4140-8E38-09B188B06638}" srcOrd="2" destOrd="0" presId="urn:microsoft.com/office/officeart/2005/8/layout/venn3"/>
    <dgm:cxn modelId="{AC148806-0F46-4C45-8696-A7BB8FFB731A}" type="presParOf" srcId="{85414935-F67D-4322-8000-2232776DD979}" destId="{20C662FE-B69E-49AD-9498-D15E4D3247F6}" srcOrd="3" destOrd="0" presId="urn:microsoft.com/office/officeart/2005/8/layout/venn3"/>
    <dgm:cxn modelId="{6254D5B5-1A93-4B4B-AD3D-9285F0F17937}" type="presParOf" srcId="{85414935-F67D-4322-8000-2232776DD979}" destId="{AD65C3F4-C740-4D0B-92DF-B16F97150FB6}" srcOrd="4" destOrd="0" presId="urn:microsoft.com/office/officeart/2005/8/layout/venn3"/>
    <dgm:cxn modelId="{83F3A67A-F075-4EC2-B799-81731AC68984}" type="presParOf" srcId="{85414935-F67D-4322-8000-2232776DD979}" destId="{68514650-4BED-4A9C-B47D-7FB6186718A4}" srcOrd="5" destOrd="0" presId="urn:microsoft.com/office/officeart/2005/8/layout/venn3"/>
    <dgm:cxn modelId="{1013D0C8-D73B-43AC-BA3E-90352E8DE4E0}" type="presParOf" srcId="{85414935-F67D-4322-8000-2232776DD979}" destId="{291A929A-734B-454C-A735-E5AB9ABDBF6A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0FF2C01-2F2B-46C4-AE07-C701B9FFA65C}" type="doc">
      <dgm:prSet loTypeId="urn:microsoft.com/office/officeart/2005/8/layout/venn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AE082E0-AB79-4591-AF34-1EC7BED2D954}">
      <dgm:prSet phldrT="[Text]" custT="1"/>
      <dgm:spPr/>
      <dgm:t>
        <a:bodyPr/>
        <a:lstStyle/>
        <a:p>
          <a:r>
            <a:rPr lang="en-US" sz="1600" b="1">
              <a:solidFill>
                <a:schemeClr val="tx2"/>
              </a:solidFill>
            </a:rPr>
            <a:t>Classical Mechanics</a:t>
          </a:r>
        </a:p>
      </dgm:t>
    </dgm:pt>
    <dgm:pt modelId="{DFC43D1C-F3D7-4076-A990-D742858BED08}" type="parTrans" cxnId="{3FA9BB27-7F6B-45FF-8A2F-8F93569300F3}">
      <dgm:prSet/>
      <dgm:spPr/>
      <dgm:t>
        <a:bodyPr/>
        <a:lstStyle/>
        <a:p>
          <a:endParaRPr lang="en-US"/>
        </a:p>
      </dgm:t>
    </dgm:pt>
    <dgm:pt modelId="{6AA52B6C-D7F9-452B-825D-35618C765636}" type="sibTrans" cxnId="{3FA9BB27-7F6B-45FF-8A2F-8F93569300F3}">
      <dgm:prSet/>
      <dgm:spPr/>
      <dgm:t>
        <a:bodyPr/>
        <a:lstStyle/>
        <a:p>
          <a:endParaRPr lang="en-US"/>
        </a:p>
      </dgm:t>
    </dgm:pt>
    <dgm:pt modelId="{F4CD76CA-63AA-4322-8656-B0BD654B74A6}">
      <dgm:prSet phldrT="[Text]" custT="1"/>
      <dgm:spPr/>
      <dgm:t>
        <a:bodyPr/>
        <a:lstStyle/>
        <a:p>
          <a:r>
            <a:rPr lang="en-US" sz="1600" b="1">
              <a:solidFill>
                <a:schemeClr val="tx2"/>
              </a:solidFill>
            </a:rPr>
            <a:t>Thermal</a:t>
          </a:r>
        </a:p>
      </dgm:t>
    </dgm:pt>
    <dgm:pt modelId="{34C2C0E4-1758-4A34-992D-FFD6EB8D7A3E}" type="parTrans" cxnId="{99FD255D-558D-4ECC-94D3-D7A30F8E21CB}">
      <dgm:prSet/>
      <dgm:spPr/>
      <dgm:t>
        <a:bodyPr/>
        <a:lstStyle/>
        <a:p>
          <a:endParaRPr lang="en-US"/>
        </a:p>
      </dgm:t>
    </dgm:pt>
    <dgm:pt modelId="{C1A1D5E1-5818-4136-B6F0-668BF894ECFF}" type="sibTrans" cxnId="{99FD255D-558D-4ECC-94D3-D7A30F8E21CB}">
      <dgm:prSet/>
      <dgm:spPr/>
      <dgm:t>
        <a:bodyPr/>
        <a:lstStyle/>
        <a:p>
          <a:endParaRPr lang="en-US"/>
        </a:p>
      </dgm:t>
    </dgm:pt>
    <dgm:pt modelId="{7E8B6290-75F7-42B1-8EFF-86ECB8FD0F92}">
      <dgm:prSet phldrT="[Text]" custT="1"/>
      <dgm:spPr/>
      <dgm:t>
        <a:bodyPr/>
        <a:lstStyle/>
        <a:p>
          <a:r>
            <a:rPr lang="en-US" sz="1600" b="1"/>
            <a:t>Electrical</a:t>
          </a:r>
        </a:p>
      </dgm:t>
    </dgm:pt>
    <dgm:pt modelId="{6FBBDE97-DB6C-4AFD-90D4-51683A8A87A6}" type="parTrans" cxnId="{25621ABD-BF62-4DA8-A5BD-5BCCD7A5CBD3}">
      <dgm:prSet/>
      <dgm:spPr/>
      <dgm:t>
        <a:bodyPr/>
        <a:lstStyle/>
        <a:p>
          <a:endParaRPr lang="en-US"/>
        </a:p>
      </dgm:t>
    </dgm:pt>
    <dgm:pt modelId="{B81C52CC-1263-48C2-B05E-43FEDEB4A92F}" type="sibTrans" cxnId="{25621ABD-BF62-4DA8-A5BD-5BCCD7A5CBD3}">
      <dgm:prSet/>
      <dgm:spPr/>
      <dgm:t>
        <a:bodyPr/>
        <a:lstStyle/>
        <a:p>
          <a:endParaRPr lang="en-US"/>
        </a:p>
      </dgm:t>
    </dgm:pt>
    <dgm:pt modelId="{2D2FB6AA-4FCD-4A2E-9FA6-8E5A9110982E}">
      <dgm:prSet phldrT="[Text]" custT="1"/>
      <dgm:spPr/>
      <dgm:t>
        <a:bodyPr/>
        <a:lstStyle/>
        <a:p>
          <a:r>
            <a:rPr lang="en-US" sz="1600" b="1">
              <a:solidFill>
                <a:schemeClr val="tx2"/>
              </a:solidFill>
            </a:rPr>
            <a:t>Electrochemical </a:t>
          </a:r>
        </a:p>
      </dgm:t>
    </dgm:pt>
    <dgm:pt modelId="{E40CB845-DDF5-4A15-8472-3A16AA6ABB96}" type="parTrans" cxnId="{CADEF873-47AA-4F20-91CD-63AB85450610}">
      <dgm:prSet/>
      <dgm:spPr/>
      <dgm:t>
        <a:bodyPr/>
        <a:lstStyle/>
        <a:p>
          <a:endParaRPr lang="en-US"/>
        </a:p>
      </dgm:t>
    </dgm:pt>
    <dgm:pt modelId="{75676D1E-9F97-4683-B4F8-A544B1E988DF}" type="sibTrans" cxnId="{CADEF873-47AA-4F20-91CD-63AB85450610}">
      <dgm:prSet/>
      <dgm:spPr/>
      <dgm:t>
        <a:bodyPr/>
        <a:lstStyle/>
        <a:p>
          <a:endParaRPr lang="en-US"/>
        </a:p>
      </dgm:t>
    </dgm:pt>
    <dgm:pt modelId="{85414935-F67D-4322-8000-2232776DD979}" type="pres">
      <dgm:prSet presAssocID="{50FF2C01-2F2B-46C4-AE07-C701B9FFA65C}" presName="Name0" presStyleCnt="0">
        <dgm:presLayoutVars>
          <dgm:dir/>
          <dgm:resizeHandles val="exact"/>
        </dgm:presLayoutVars>
      </dgm:prSet>
      <dgm:spPr/>
    </dgm:pt>
    <dgm:pt modelId="{51A1EE5F-2EA8-44AD-A2DA-883463F7A6F1}" type="pres">
      <dgm:prSet presAssocID="{1AE082E0-AB79-4591-AF34-1EC7BED2D954}" presName="Name5" presStyleLbl="vennNode1" presStyleIdx="0" presStyleCnt="4">
        <dgm:presLayoutVars>
          <dgm:bulletEnabled val="1"/>
        </dgm:presLayoutVars>
      </dgm:prSet>
      <dgm:spPr/>
    </dgm:pt>
    <dgm:pt modelId="{0EFB66A2-30AB-4089-B06A-D5955D46DF74}" type="pres">
      <dgm:prSet presAssocID="{6AA52B6C-D7F9-452B-825D-35618C765636}" presName="space" presStyleCnt="0"/>
      <dgm:spPr/>
    </dgm:pt>
    <dgm:pt modelId="{93526920-AF12-4140-8E38-09B188B06638}" type="pres">
      <dgm:prSet presAssocID="{7E8B6290-75F7-42B1-8EFF-86ECB8FD0F92}" presName="Name5" presStyleLbl="vennNode1" presStyleIdx="1" presStyleCnt="4">
        <dgm:presLayoutVars>
          <dgm:bulletEnabled val="1"/>
        </dgm:presLayoutVars>
      </dgm:prSet>
      <dgm:spPr/>
    </dgm:pt>
    <dgm:pt modelId="{20C662FE-B69E-49AD-9498-D15E4D3247F6}" type="pres">
      <dgm:prSet presAssocID="{B81C52CC-1263-48C2-B05E-43FEDEB4A92F}" presName="space" presStyleCnt="0"/>
      <dgm:spPr/>
    </dgm:pt>
    <dgm:pt modelId="{AD65C3F4-C740-4D0B-92DF-B16F97150FB6}" type="pres">
      <dgm:prSet presAssocID="{2D2FB6AA-4FCD-4A2E-9FA6-8E5A9110982E}" presName="Name5" presStyleLbl="vennNode1" presStyleIdx="2" presStyleCnt="4">
        <dgm:presLayoutVars>
          <dgm:bulletEnabled val="1"/>
        </dgm:presLayoutVars>
      </dgm:prSet>
      <dgm:spPr/>
    </dgm:pt>
    <dgm:pt modelId="{68514650-4BED-4A9C-B47D-7FB6186718A4}" type="pres">
      <dgm:prSet presAssocID="{75676D1E-9F97-4683-B4F8-A544B1E988DF}" presName="space" presStyleCnt="0"/>
      <dgm:spPr/>
    </dgm:pt>
    <dgm:pt modelId="{291A929A-734B-454C-A735-E5AB9ABDBF6A}" type="pres">
      <dgm:prSet presAssocID="{F4CD76CA-63AA-4322-8656-B0BD654B74A6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5E5FAB0E-A1AE-44C9-B1AF-6400D390F07B}" type="presOf" srcId="{2D2FB6AA-4FCD-4A2E-9FA6-8E5A9110982E}" destId="{AD65C3F4-C740-4D0B-92DF-B16F97150FB6}" srcOrd="0" destOrd="0" presId="urn:microsoft.com/office/officeart/2005/8/layout/venn3"/>
    <dgm:cxn modelId="{59CBDB13-AA1D-45A1-A13A-790073C1311A}" type="presOf" srcId="{F4CD76CA-63AA-4322-8656-B0BD654B74A6}" destId="{291A929A-734B-454C-A735-E5AB9ABDBF6A}" srcOrd="0" destOrd="0" presId="urn:microsoft.com/office/officeart/2005/8/layout/venn3"/>
    <dgm:cxn modelId="{3FA9BB27-7F6B-45FF-8A2F-8F93569300F3}" srcId="{50FF2C01-2F2B-46C4-AE07-C701B9FFA65C}" destId="{1AE082E0-AB79-4591-AF34-1EC7BED2D954}" srcOrd="0" destOrd="0" parTransId="{DFC43D1C-F3D7-4076-A990-D742858BED08}" sibTransId="{6AA52B6C-D7F9-452B-825D-35618C765636}"/>
    <dgm:cxn modelId="{FFDFD537-6A9D-41BB-B898-29F758C4223B}" type="presOf" srcId="{1AE082E0-AB79-4591-AF34-1EC7BED2D954}" destId="{51A1EE5F-2EA8-44AD-A2DA-883463F7A6F1}" srcOrd="0" destOrd="0" presId="urn:microsoft.com/office/officeart/2005/8/layout/venn3"/>
    <dgm:cxn modelId="{99FD255D-558D-4ECC-94D3-D7A30F8E21CB}" srcId="{50FF2C01-2F2B-46C4-AE07-C701B9FFA65C}" destId="{F4CD76CA-63AA-4322-8656-B0BD654B74A6}" srcOrd="3" destOrd="0" parTransId="{34C2C0E4-1758-4A34-992D-FFD6EB8D7A3E}" sibTransId="{C1A1D5E1-5818-4136-B6F0-668BF894ECFF}"/>
    <dgm:cxn modelId="{CADEF873-47AA-4F20-91CD-63AB85450610}" srcId="{50FF2C01-2F2B-46C4-AE07-C701B9FFA65C}" destId="{2D2FB6AA-4FCD-4A2E-9FA6-8E5A9110982E}" srcOrd="2" destOrd="0" parTransId="{E40CB845-DDF5-4A15-8472-3A16AA6ABB96}" sibTransId="{75676D1E-9F97-4683-B4F8-A544B1E988DF}"/>
    <dgm:cxn modelId="{25621ABD-BF62-4DA8-A5BD-5BCCD7A5CBD3}" srcId="{50FF2C01-2F2B-46C4-AE07-C701B9FFA65C}" destId="{7E8B6290-75F7-42B1-8EFF-86ECB8FD0F92}" srcOrd="1" destOrd="0" parTransId="{6FBBDE97-DB6C-4AFD-90D4-51683A8A87A6}" sibTransId="{B81C52CC-1263-48C2-B05E-43FEDEB4A92F}"/>
    <dgm:cxn modelId="{3D64D4C4-07F1-485E-952C-FD446DE82A42}" type="presOf" srcId="{50FF2C01-2F2B-46C4-AE07-C701B9FFA65C}" destId="{85414935-F67D-4322-8000-2232776DD979}" srcOrd="0" destOrd="0" presId="urn:microsoft.com/office/officeart/2005/8/layout/venn3"/>
    <dgm:cxn modelId="{F68879DB-6878-4703-B1AF-EB82B32B49DC}" type="presOf" srcId="{7E8B6290-75F7-42B1-8EFF-86ECB8FD0F92}" destId="{93526920-AF12-4140-8E38-09B188B06638}" srcOrd="0" destOrd="0" presId="urn:microsoft.com/office/officeart/2005/8/layout/venn3"/>
    <dgm:cxn modelId="{2266617D-B287-49A9-8C2D-6A5B0C6EDD29}" type="presParOf" srcId="{85414935-F67D-4322-8000-2232776DD979}" destId="{51A1EE5F-2EA8-44AD-A2DA-883463F7A6F1}" srcOrd="0" destOrd="0" presId="urn:microsoft.com/office/officeart/2005/8/layout/venn3"/>
    <dgm:cxn modelId="{E865E9C3-782C-43AA-833D-45C988594997}" type="presParOf" srcId="{85414935-F67D-4322-8000-2232776DD979}" destId="{0EFB66A2-30AB-4089-B06A-D5955D46DF74}" srcOrd="1" destOrd="0" presId="urn:microsoft.com/office/officeart/2005/8/layout/venn3"/>
    <dgm:cxn modelId="{9A9002CE-49D3-40B9-8770-7A10D744A442}" type="presParOf" srcId="{85414935-F67D-4322-8000-2232776DD979}" destId="{93526920-AF12-4140-8E38-09B188B06638}" srcOrd="2" destOrd="0" presId="urn:microsoft.com/office/officeart/2005/8/layout/venn3"/>
    <dgm:cxn modelId="{AC148806-0F46-4C45-8696-A7BB8FFB731A}" type="presParOf" srcId="{85414935-F67D-4322-8000-2232776DD979}" destId="{20C662FE-B69E-49AD-9498-D15E4D3247F6}" srcOrd="3" destOrd="0" presId="urn:microsoft.com/office/officeart/2005/8/layout/venn3"/>
    <dgm:cxn modelId="{6254D5B5-1A93-4B4B-AD3D-9285F0F17937}" type="presParOf" srcId="{85414935-F67D-4322-8000-2232776DD979}" destId="{AD65C3F4-C740-4D0B-92DF-B16F97150FB6}" srcOrd="4" destOrd="0" presId="urn:microsoft.com/office/officeart/2005/8/layout/venn3"/>
    <dgm:cxn modelId="{83F3A67A-F075-4EC2-B799-81731AC68984}" type="presParOf" srcId="{85414935-F67D-4322-8000-2232776DD979}" destId="{68514650-4BED-4A9C-B47D-7FB6186718A4}" srcOrd="5" destOrd="0" presId="urn:microsoft.com/office/officeart/2005/8/layout/venn3"/>
    <dgm:cxn modelId="{1013D0C8-D73B-43AC-BA3E-90352E8DE4E0}" type="presParOf" srcId="{85414935-F67D-4322-8000-2232776DD979}" destId="{291A929A-734B-454C-A735-E5AB9ABDBF6A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FF2C01-2F2B-46C4-AE07-C701B9FFA65C}" type="doc">
      <dgm:prSet loTypeId="urn:microsoft.com/office/officeart/2005/8/layout/venn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AE082E0-AB79-4591-AF34-1EC7BED2D954}">
      <dgm:prSet phldrT="[Text]" custT="1"/>
      <dgm:spPr/>
      <dgm:t>
        <a:bodyPr/>
        <a:lstStyle/>
        <a:p>
          <a:r>
            <a:rPr lang="en-US" sz="1600" b="1">
              <a:solidFill>
                <a:schemeClr val="tx2"/>
              </a:solidFill>
            </a:rPr>
            <a:t>Classical Mechanics</a:t>
          </a:r>
        </a:p>
      </dgm:t>
    </dgm:pt>
    <dgm:pt modelId="{DFC43D1C-F3D7-4076-A990-D742858BED08}" type="parTrans" cxnId="{3FA9BB27-7F6B-45FF-8A2F-8F93569300F3}">
      <dgm:prSet/>
      <dgm:spPr/>
      <dgm:t>
        <a:bodyPr/>
        <a:lstStyle/>
        <a:p>
          <a:endParaRPr lang="en-US"/>
        </a:p>
      </dgm:t>
    </dgm:pt>
    <dgm:pt modelId="{6AA52B6C-D7F9-452B-825D-35618C765636}" type="sibTrans" cxnId="{3FA9BB27-7F6B-45FF-8A2F-8F93569300F3}">
      <dgm:prSet/>
      <dgm:spPr/>
      <dgm:t>
        <a:bodyPr/>
        <a:lstStyle/>
        <a:p>
          <a:endParaRPr lang="en-US"/>
        </a:p>
      </dgm:t>
    </dgm:pt>
    <dgm:pt modelId="{F4CD76CA-63AA-4322-8656-B0BD654B74A6}">
      <dgm:prSet phldrT="[Text]" custT="1"/>
      <dgm:spPr/>
      <dgm:t>
        <a:bodyPr/>
        <a:lstStyle/>
        <a:p>
          <a:r>
            <a:rPr lang="en-US" sz="1600" b="1">
              <a:solidFill>
                <a:schemeClr val="tx2"/>
              </a:solidFill>
            </a:rPr>
            <a:t>Thermal</a:t>
          </a:r>
        </a:p>
      </dgm:t>
    </dgm:pt>
    <dgm:pt modelId="{34C2C0E4-1758-4A34-992D-FFD6EB8D7A3E}" type="parTrans" cxnId="{99FD255D-558D-4ECC-94D3-D7A30F8E21CB}">
      <dgm:prSet/>
      <dgm:spPr/>
      <dgm:t>
        <a:bodyPr/>
        <a:lstStyle/>
        <a:p>
          <a:endParaRPr lang="en-US"/>
        </a:p>
      </dgm:t>
    </dgm:pt>
    <dgm:pt modelId="{C1A1D5E1-5818-4136-B6F0-668BF894ECFF}" type="sibTrans" cxnId="{99FD255D-558D-4ECC-94D3-D7A30F8E21CB}">
      <dgm:prSet/>
      <dgm:spPr/>
      <dgm:t>
        <a:bodyPr/>
        <a:lstStyle/>
        <a:p>
          <a:endParaRPr lang="en-US"/>
        </a:p>
      </dgm:t>
    </dgm:pt>
    <dgm:pt modelId="{7E8B6290-75F7-42B1-8EFF-86ECB8FD0F92}">
      <dgm:prSet phldrT="[Text]" custT="1"/>
      <dgm:spPr/>
      <dgm:t>
        <a:bodyPr/>
        <a:lstStyle/>
        <a:p>
          <a:r>
            <a:rPr lang="en-US" sz="1600" b="1">
              <a:solidFill>
                <a:schemeClr val="tx2"/>
              </a:solidFill>
            </a:rPr>
            <a:t>Electrical</a:t>
          </a:r>
        </a:p>
      </dgm:t>
    </dgm:pt>
    <dgm:pt modelId="{6FBBDE97-DB6C-4AFD-90D4-51683A8A87A6}" type="parTrans" cxnId="{25621ABD-BF62-4DA8-A5BD-5BCCD7A5CBD3}">
      <dgm:prSet/>
      <dgm:spPr/>
      <dgm:t>
        <a:bodyPr/>
        <a:lstStyle/>
        <a:p>
          <a:endParaRPr lang="en-US"/>
        </a:p>
      </dgm:t>
    </dgm:pt>
    <dgm:pt modelId="{B81C52CC-1263-48C2-B05E-43FEDEB4A92F}" type="sibTrans" cxnId="{25621ABD-BF62-4DA8-A5BD-5BCCD7A5CBD3}">
      <dgm:prSet/>
      <dgm:spPr/>
      <dgm:t>
        <a:bodyPr/>
        <a:lstStyle/>
        <a:p>
          <a:endParaRPr lang="en-US"/>
        </a:p>
      </dgm:t>
    </dgm:pt>
    <dgm:pt modelId="{2D2FB6AA-4FCD-4A2E-9FA6-8E5A9110982E}">
      <dgm:prSet phldrT="[Text]" custT="1"/>
      <dgm:spPr/>
      <dgm:t>
        <a:bodyPr/>
        <a:lstStyle/>
        <a:p>
          <a:r>
            <a:rPr lang="en-US" sz="1600" b="1"/>
            <a:t>Electrochemical </a:t>
          </a:r>
        </a:p>
      </dgm:t>
    </dgm:pt>
    <dgm:pt modelId="{E40CB845-DDF5-4A15-8472-3A16AA6ABB96}" type="parTrans" cxnId="{CADEF873-47AA-4F20-91CD-63AB85450610}">
      <dgm:prSet/>
      <dgm:spPr/>
      <dgm:t>
        <a:bodyPr/>
        <a:lstStyle/>
        <a:p>
          <a:endParaRPr lang="en-US"/>
        </a:p>
      </dgm:t>
    </dgm:pt>
    <dgm:pt modelId="{75676D1E-9F97-4683-B4F8-A544B1E988DF}" type="sibTrans" cxnId="{CADEF873-47AA-4F20-91CD-63AB85450610}">
      <dgm:prSet/>
      <dgm:spPr/>
      <dgm:t>
        <a:bodyPr/>
        <a:lstStyle/>
        <a:p>
          <a:endParaRPr lang="en-US"/>
        </a:p>
      </dgm:t>
    </dgm:pt>
    <dgm:pt modelId="{85414935-F67D-4322-8000-2232776DD979}" type="pres">
      <dgm:prSet presAssocID="{50FF2C01-2F2B-46C4-AE07-C701B9FFA65C}" presName="Name0" presStyleCnt="0">
        <dgm:presLayoutVars>
          <dgm:dir/>
          <dgm:resizeHandles val="exact"/>
        </dgm:presLayoutVars>
      </dgm:prSet>
      <dgm:spPr/>
    </dgm:pt>
    <dgm:pt modelId="{51A1EE5F-2EA8-44AD-A2DA-883463F7A6F1}" type="pres">
      <dgm:prSet presAssocID="{1AE082E0-AB79-4591-AF34-1EC7BED2D954}" presName="Name5" presStyleLbl="vennNode1" presStyleIdx="0" presStyleCnt="4">
        <dgm:presLayoutVars>
          <dgm:bulletEnabled val="1"/>
        </dgm:presLayoutVars>
      </dgm:prSet>
      <dgm:spPr/>
    </dgm:pt>
    <dgm:pt modelId="{0EFB66A2-30AB-4089-B06A-D5955D46DF74}" type="pres">
      <dgm:prSet presAssocID="{6AA52B6C-D7F9-452B-825D-35618C765636}" presName="space" presStyleCnt="0"/>
      <dgm:spPr/>
    </dgm:pt>
    <dgm:pt modelId="{93526920-AF12-4140-8E38-09B188B06638}" type="pres">
      <dgm:prSet presAssocID="{7E8B6290-75F7-42B1-8EFF-86ECB8FD0F92}" presName="Name5" presStyleLbl="vennNode1" presStyleIdx="1" presStyleCnt="4">
        <dgm:presLayoutVars>
          <dgm:bulletEnabled val="1"/>
        </dgm:presLayoutVars>
      </dgm:prSet>
      <dgm:spPr/>
    </dgm:pt>
    <dgm:pt modelId="{20C662FE-B69E-49AD-9498-D15E4D3247F6}" type="pres">
      <dgm:prSet presAssocID="{B81C52CC-1263-48C2-B05E-43FEDEB4A92F}" presName="space" presStyleCnt="0"/>
      <dgm:spPr/>
    </dgm:pt>
    <dgm:pt modelId="{AD65C3F4-C740-4D0B-92DF-B16F97150FB6}" type="pres">
      <dgm:prSet presAssocID="{2D2FB6AA-4FCD-4A2E-9FA6-8E5A9110982E}" presName="Name5" presStyleLbl="vennNode1" presStyleIdx="2" presStyleCnt="4">
        <dgm:presLayoutVars>
          <dgm:bulletEnabled val="1"/>
        </dgm:presLayoutVars>
      </dgm:prSet>
      <dgm:spPr/>
    </dgm:pt>
    <dgm:pt modelId="{68514650-4BED-4A9C-B47D-7FB6186718A4}" type="pres">
      <dgm:prSet presAssocID="{75676D1E-9F97-4683-B4F8-A544B1E988DF}" presName="space" presStyleCnt="0"/>
      <dgm:spPr/>
    </dgm:pt>
    <dgm:pt modelId="{291A929A-734B-454C-A735-E5AB9ABDBF6A}" type="pres">
      <dgm:prSet presAssocID="{F4CD76CA-63AA-4322-8656-B0BD654B74A6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5E5FAB0E-A1AE-44C9-B1AF-6400D390F07B}" type="presOf" srcId="{2D2FB6AA-4FCD-4A2E-9FA6-8E5A9110982E}" destId="{AD65C3F4-C740-4D0B-92DF-B16F97150FB6}" srcOrd="0" destOrd="0" presId="urn:microsoft.com/office/officeart/2005/8/layout/venn3"/>
    <dgm:cxn modelId="{59CBDB13-AA1D-45A1-A13A-790073C1311A}" type="presOf" srcId="{F4CD76CA-63AA-4322-8656-B0BD654B74A6}" destId="{291A929A-734B-454C-A735-E5AB9ABDBF6A}" srcOrd="0" destOrd="0" presId="urn:microsoft.com/office/officeart/2005/8/layout/venn3"/>
    <dgm:cxn modelId="{3FA9BB27-7F6B-45FF-8A2F-8F93569300F3}" srcId="{50FF2C01-2F2B-46C4-AE07-C701B9FFA65C}" destId="{1AE082E0-AB79-4591-AF34-1EC7BED2D954}" srcOrd="0" destOrd="0" parTransId="{DFC43D1C-F3D7-4076-A990-D742858BED08}" sibTransId="{6AA52B6C-D7F9-452B-825D-35618C765636}"/>
    <dgm:cxn modelId="{FFDFD537-6A9D-41BB-B898-29F758C4223B}" type="presOf" srcId="{1AE082E0-AB79-4591-AF34-1EC7BED2D954}" destId="{51A1EE5F-2EA8-44AD-A2DA-883463F7A6F1}" srcOrd="0" destOrd="0" presId="urn:microsoft.com/office/officeart/2005/8/layout/venn3"/>
    <dgm:cxn modelId="{99FD255D-558D-4ECC-94D3-D7A30F8E21CB}" srcId="{50FF2C01-2F2B-46C4-AE07-C701B9FFA65C}" destId="{F4CD76CA-63AA-4322-8656-B0BD654B74A6}" srcOrd="3" destOrd="0" parTransId="{34C2C0E4-1758-4A34-992D-FFD6EB8D7A3E}" sibTransId="{C1A1D5E1-5818-4136-B6F0-668BF894ECFF}"/>
    <dgm:cxn modelId="{CADEF873-47AA-4F20-91CD-63AB85450610}" srcId="{50FF2C01-2F2B-46C4-AE07-C701B9FFA65C}" destId="{2D2FB6AA-4FCD-4A2E-9FA6-8E5A9110982E}" srcOrd="2" destOrd="0" parTransId="{E40CB845-DDF5-4A15-8472-3A16AA6ABB96}" sibTransId="{75676D1E-9F97-4683-B4F8-A544B1E988DF}"/>
    <dgm:cxn modelId="{25621ABD-BF62-4DA8-A5BD-5BCCD7A5CBD3}" srcId="{50FF2C01-2F2B-46C4-AE07-C701B9FFA65C}" destId="{7E8B6290-75F7-42B1-8EFF-86ECB8FD0F92}" srcOrd="1" destOrd="0" parTransId="{6FBBDE97-DB6C-4AFD-90D4-51683A8A87A6}" sibTransId="{B81C52CC-1263-48C2-B05E-43FEDEB4A92F}"/>
    <dgm:cxn modelId="{3D64D4C4-07F1-485E-952C-FD446DE82A42}" type="presOf" srcId="{50FF2C01-2F2B-46C4-AE07-C701B9FFA65C}" destId="{85414935-F67D-4322-8000-2232776DD979}" srcOrd="0" destOrd="0" presId="urn:microsoft.com/office/officeart/2005/8/layout/venn3"/>
    <dgm:cxn modelId="{F68879DB-6878-4703-B1AF-EB82B32B49DC}" type="presOf" srcId="{7E8B6290-75F7-42B1-8EFF-86ECB8FD0F92}" destId="{93526920-AF12-4140-8E38-09B188B06638}" srcOrd="0" destOrd="0" presId="urn:microsoft.com/office/officeart/2005/8/layout/venn3"/>
    <dgm:cxn modelId="{2266617D-B287-49A9-8C2D-6A5B0C6EDD29}" type="presParOf" srcId="{85414935-F67D-4322-8000-2232776DD979}" destId="{51A1EE5F-2EA8-44AD-A2DA-883463F7A6F1}" srcOrd="0" destOrd="0" presId="urn:microsoft.com/office/officeart/2005/8/layout/venn3"/>
    <dgm:cxn modelId="{E865E9C3-782C-43AA-833D-45C988594997}" type="presParOf" srcId="{85414935-F67D-4322-8000-2232776DD979}" destId="{0EFB66A2-30AB-4089-B06A-D5955D46DF74}" srcOrd="1" destOrd="0" presId="urn:microsoft.com/office/officeart/2005/8/layout/venn3"/>
    <dgm:cxn modelId="{9A9002CE-49D3-40B9-8770-7A10D744A442}" type="presParOf" srcId="{85414935-F67D-4322-8000-2232776DD979}" destId="{93526920-AF12-4140-8E38-09B188B06638}" srcOrd="2" destOrd="0" presId="urn:microsoft.com/office/officeart/2005/8/layout/venn3"/>
    <dgm:cxn modelId="{AC148806-0F46-4C45-8696-A7BB8FFB731A}" type="presParOf" srcId="{85414935-F67D-4322-8000-2232776DD979}" destId="{20C662FE-B69E-49AD-9498-D15E4D3247F6}" srcOrd="3" destOrd="0" presId="urn:microsoft.com/office/officeart/2005/8/layout/venn3"/>
    <dgm:cxn modelId="{6254D5B5-1A93-4B4B-AD3D-9285F0F17937}" type="presParOf" srcId="{85414935-F67D-4322-8000-2232776DD979}" destId="{AD65C3F4-C740-4D0B-92DF-B16F97150FB6}" srcOrd="4" destOrd="0" presId="urn:microsoft.com/office/officeart/2005/8/layout/venn3"/>
    <dgm:cxn modelId="{83F3A67A-F075-4EC2-B799-81731AC68984}" type="presParOf" srcId="{85414935-F67D-4322-8000-2232776DD979}" destId="{68514650-4BED-4A9C-B47D-7FB6186718A4}" srcOrd="5" destOrd="0" presId="urn:microsoft.com/office/officeart/2005/8/layout/venn3"/>
    <dgm:cxn modelId="{1013D0C8-D73B-43AC-BA3E-90352E8DE4E0}" type="presParOf" srcId="{85414935-F67D-4322-8000-2232776DD979}" destId="{291A929A-734B-454C-A735-E5AB9ABDBF6A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0FF2C01-2F2B-46C4-AE07-C701B9FFA65C}" type="doc">
      <dgm:prSet loTypeId="urn:microsoft.com/office/officeart/2005/8/layout/venn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AE082E0-AB79-4591-AF34-1EC7BED2D954}">
      <dgm:prSet phldrT="[Text]" custT="1"/>
      <dgm:spPr/>
      <dgm:t>
        <a:bodyPr/>
        <a:lstStyle/>
        <a:p>
          <a:r>
            <a:rPr lang="en-US" sz="1600" b="1">
              <a:solidFill>
                <a:schemeClr val="tx2"/>
              </a:solidFill>
            </a:rPr>
            <a:t>Classical Mechanics</a:t>
          </a:r>
        </a:p>
      </dgm:t>
    </dgm:pt>
    <dgm:pt modelId="{DFC43D1C-F3D7-4076-A990-D742858BED08}" type="parTrans" cxnId="{3FA9BB27-7F6B-45FF-8A2F-8F93569300F3}">
      <dgm:prSet/>
      <dgm:spPr/>
      <dgm:t>
        <a:bodyPr/>
        <a:lstStyle/>
        <a:p>
          <a:endParaRPr lang="en-US"/>
        </a:p>
      </dgm:t>
    </dgm:pt>
    <dgm:pt modelId="{6AA52B6C-D7F9-452B-825D-35618C765636}" type="sibTrans" cxnId="{3FA9BB27-7F6B-45FF-8A2F-8F93569300F3}">
      <dgm:prSet/>
      <dgm:spPr/>
      <dgm:t>
        <a:bodyPr/>
        <a:lstStyle/>
        <a:p>
          <a:endParaRPr lang="en-US"/>
        </a:p>
      </dgm:t>
    </dgm:pt>
    <dgm:pt modelId="{F4CD76CA-63AA-4322-8656-B0BD654B74A6}">
      <dgm:prSet phldrT="[Text]" custT="1"/>
      <dgm:spPr/>
      <dgm:t>
        <a:bodyPr/>
        <a:lstStyle/>
        <a:p>
          <a:r>
            <a:rPr lang="en-US" sz="1600" b="1"/>
            <a:t>Thermal</a:t>
          </a:r>
        </a:p>
      </dgm:t>
    </dgm:pt>
    <dgm:pt modelId="{34C2C0E4-1758-4A34-992D-FFD6EB8D7A3E}" type="parTrans" cxnId="{99FD255D-558D-4ECC-94D3-D7A30F8E21CB}">
      <dgm:prSet/>
      <dgm:spPr/>
      <dgm:t>
        <a:bodyPr/>
        <a:lstStyle/>
        <a:p>
          <a:endParaRPr lang="en-US"/>
        </a:p>
      </dgm:t>
    </dgm:pt>
    <dgm:pt modelId="{C1A1D5E1-5818-4136-B6F0-668BF894ECFF}" type="sibTrans" cxnId="{99FD255D-558D-4ECC-94D3-D7A30F8E21CB}">
      <dgm:prSet/>
      <dgm:spPr/>
      <dgm:t>
        <a:bodyPr/>
        <a:lstStyle/>
        <a:p>
          <a:endParaRPr lang="en-US"/>
        </a:p>
      </dgm:t>
    </dgm:pt>
    <dgm:pt modelId="{7E8B6290-75F7-42B1-8EFF-86ECB8FD0F92}">
      <dgm:prSet phldrT="[Text]" custT="1"/>
      <dgm:spPr/>
      <dgm:t>
        <a:bodyPr/>
        <a:lstStyle/>
        <a:p>
          <a:r>
            <a:rPr lang="en-US" sz="1600" b="1">
              <a:solidFill>
                <a:schemeClr val="tx2"/>
              </a:solidFill>
            </a:rPr>
            <a:t>Electrical</a:t>
          </a:r>
        </a:p>
      </dgm:t>
    </dgm:pt>
    <dgm:pt modelId="{6FBBDE97-DB6C-4AFD-90D4-51683A8A87A6}" type="parTrans" cxnId="{25621ABD-BF62-4DA8-A5BD-5BCCD7A5CBD3}">
      <dgm:prSet/>
      <dgm:spPr/>
      <dgm:t>
        <a:bodyPr/>
        <a:lstStyle/>
        <a:p>
          <a:endParaRPr lang="en-US"/>
        </a:p>
      </dgm:t>
    </dgm:pt>
    <dgm:pt modelId="{B81C52CC-1263-48C2-B05E-43FEDEB4A92F}" type="sibTrans" cxnId="{25621ABD-BF62-4DA8-A5BD-5BCCD7A5CBD3}">
      <dgm:prSet/>
      <dgm:spPr/>
      <dgm:t>
        <a:bodyPr/>
        <a:lstStyle/>
        <a:p>
          <a:endParaRPr lang="en-US"/>
        </a:p>
      </dgm:t>
    </dgm:pt>
    <dgm:pt modelId="{2D2FB6AA-4FCD-4A2E-9FA6-8E5A9110982E}">
      <dgm:prSet phldrT="[Text]" custT="1"/>
      <dgm:spPr/>
      <dgm:t>
        <a:bodyPr/>
        <a:lstStyle/>
        <a:p>
          <a:r>
            <a:rPr lang="en-US" sz="1600" b="1">
              <a:solidFill>
                <a:schemeClr val="tx2"/>
              </a:solidFill>
            </a:rPr>
            <a:t>Electrochemical</a:t>
          </a:r>
          <a:r>
            <a:rPr lang="en-US" sz="1600" b="1"/>
            <a:t> </a:t>
          </a:r>
        </a:p>
      </dgm:t>
    </dgm:pt>
    <dgm:pt modelId="{E40CB845-DDF5-4A15-8472-3A16AA6ABB96}" type="parTrans" cxnId="{CADEF873-47AA-4F20-91CD-63AB85450610}">
      <dgm:prSet/>
      <dgm:spPr/>
      <dgm:t>
        <a:bodyPr/>
        <a:lstStyle/>
        <a:p>
          <a:endParaRPr lang="en-US"/>
        </a:p>
      </dgm:t>
    </dgm:pt>
    <dgm:pt modelId="{75676D1E-9F97-4683-B4F8-A544B1E988DF}" type="sibTrans" cxnId="{CADEF873-47AA-4F20-91CD-63AB85450610}">
      <dgm:prSet/>
      <dgm:spPr/>
      <dgm:t>
        <a:bodyPr/>
        <a:lstStyle/>
        <a:p>
          <a:endParaRPr lang="en-US"/>
        </a:p>
      </dgm:t>
    </dgm:pt>
    <dgm:pt modelId="{85414935-F67D-4322-8000-2232776DD979}" type="pres">
      <dgm:prSet presAssocID="{50FF2C01-2F2B-46C4-AE07-C701B9FFA65C}" presName="Name0" presStyleCnt="0">
        <dgm:presLayoutVars>
          <dgm:dir/>
          <dgm:resizeHandles val="exact"/>
        </dgm:presLayoutVars>
      </dgm:prSet>
      <dgm:spPr/>
    </dgm:pt>
    <dgm:pt modelId="{51A1EE5F-2EA8-44AD-A2DA-883463F7A6F1}" type="pres">
      <dgm:prSet presAssocID="{1AE082E0-AB79-4591-AF34-1EC7BED2D954}" presName="Name5" presStyleLbl="vennNode1" presStyleIdx="0" presStyleCnt="4" custLinFactNeighborX="-13697" custLinFactNeighborY="0">
        <dgm:presLayoutVars>
          <dgm:bulletEnabled val="1"/>
        </dgm:presLayoutVars>
      </dgm:prSet>
      <dgm:spPr/>
    </dgm:pt>
    <dgm:pt modelId="{0EFB66A2-30AB-4089-B06A-D5955D46DF74}" type="pres">
      <dgm:prSet presAssocID="{6AA52B6C-D7F9-452B-825D-35618C765636}" presName="space" presStyleCnt="0"/>
      <dgm:spPr/>
    </dgm:pt>
    <dgm:pt modelId="{93526920-AF12-4140-8E38-09B188B06638}" type="pres">
      <dgm:prSet presAssocID="{7E8B6290-75F7-42B1-8EFF-86ECB8FD0F92}" presName="Name5" presStyleLbl="vennNode1" presStyleIdx="1" presStyleCnt="4">
        <dgm:presLayoutVars>
          <dgm:bulletEnabled val="1"/>
        </dgm:presLayoutVars>
      </dgm:prSet>
      <dgm:spPr/>
    </dgm:pt>
    <dgm:pt modelId="{20C662FE-B69E-49AD-9498-D15E4D3247F6}" type="pres">
      <dgm:prSet presAssocID="{B81C52CC-1263-48C2-B05E-43FEDEB4A92F}" presName="space" presStyleCnt="0"/>
      <dgm:spPr/>
    </dgm:pt>
    <dgm:pt modelId="{AD65C3F4-C740-4D0B-92DF-B16F97150FB6}" type="pres">
      <dgm:prSet presAssocID="{2D2FB6AA-4FCD-4A2E-9FA6-8E5A9110982E}" presName="Name5" presStyleLbl="vennNode1" presStyleIdx="2" presStyleCnt="4">
        <dgm:presLayoutVars>
          <dgm:bulletEnabled val="1"/>
        </dgm:presLayoutVars>
      </dgm:prSet>
      <dgm:spPr/>
    </dgm:pt>
    <dgm:pt modelId="{68514650-4BED-4A9C-B47D-7FB6186718A4}" type="pres">
      <dgm:prSet presAssocID="{75676D1E-9F97-4683-B4F8-A544B1E988DF}" presName="space" presStyleCnt="0"/>
      <dgm:spPr/>
    </dgm:pt>
    <dgm:pt modelId="{291A929A-734B-454C-A735-E5AB9ABDBF6A}" type="pres">
      <dgm:prSet presAssocID="{F4CD76CA-63AA-4322-8656-B0BD654B74A6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5E5FAB0E-A1AE-44C9-B1AF-6400D390F07B}" type="presOf" srcId="{2D2FB6AA-4FCD-4A2E-9FA6-8E5A9110982E}" destId="{AD65C3F4-C740-4D0B-92DF-B16F97150FB6}" srcOrd="0" destOrd="0" presId="urn:microsoft.com/office/officeart/2005/8/layout/venn3"/>
    <dgm:cxn modelId="{59CBDB13-AA1D-45A1-A13A-790073C1311A}" type="presOf" srcId="{F4CD76CA-63AA-4322-8656-B0BD654B74A6}" destId="{291A929A-734B-454C-A735-E5AB9ABDBF6A}" srcOrd="0" destOrd="0" presId="urn:microsoft.com/office/officeart/2005/8/layout/venn3"/>
    <dgm:cxn modelId="{3FA9BB27-7F6B-45FF-8A2F-8F93569300F3}" srcId="{50FF2C01-2F2B-46C4-AE07-C701B9FFA65C}" destId="{1AE082E0-AB79-4591-AF34-1EC7BED2D954}" srcOrd="0" destOrd="0" parTransId="{DFC43D1C-F3D7-4076-A990-D742858BED08}" sibTransId="{6AA52B6C-D7F9-452B-825D-35618C765636}"/>
    <dgm:cxn modelId="{FFDFD537-6A9D-41BB-B898-29F758C4223B}" type="presOf" srcId="{1AE082E0-AB79-4591-AF34-1EC7BED2D954}" destId="{51A1EE5F-2EA8-44AD-A2DA-883463F7A6F1}" srcOrd="0" destOrd="0" presId="urn:microsoft.com/office/officeart/2005/8/layout/venn3"/>
    <dgm:cxn modelId="{99FD255D-558D-4ECC-94D3-D7A30F8E21CB}" srcId="{50FF2C01-2F2B-46C4-AE07-C701B9FFA65C}" destId="{F4CD76CA-63AA-4322-8656-B0BD654B74A6}" srcOrd="3" destOrd="0" parTransId="{34C2C0E4-1758-4A34-992D-FFD6EB8D7A3E}" sibTransId="{C1A1D5E1-5818-4136-B6F0-668BF894ECFF}"/>
    <dgm:cxn modelId="{CADEF873-47AA-4F20-91CD-63AB85450610}" srcId="{50FF2C01-2F2B-46C4-AE07-C701B9FFA65C}" destId="{2D2FB6AA-4FCD-4A2E-9FA6-8E5A9110982E}" srcOrd="2" destOrd="0" parTransId="{E40CB845-DDF5-4A15-8472-3A16AA6ABB96}" sibTransId="{75676D1E-9F97-4683-B4F8-A544B1E988DF}"/>
    <dgm:cxn modelId="{25621ABD-BF62-4DA8-A5BD-5BCCD7A5CBD3}" srcId="{50FF2C01-2F2B-46C4-AE07-C701B9FFA65C}" destId="{7E8B6290-75F7-42B1-8EFF-86ECB8FD0F92}" srcOrd="1" destOrd="0" parTransId="{6FBBDE97-DB6C-4AFD-90D4-51683A8A87A6}" sibTransId="{B81C52CC-1263-48C2-B05E-43FEDEB4A92F}"/>
    <dgm:cxn modelId="{3D64D4C4-07F1-485E-952C-FD446DE82A42}" type="presOf" srcId="{50FF2C01-2F2B-46C4-AE07-C701B9FFA65C}" destId="{85414935-F67D-4322-8000-2232776DD979}" srcOrd="0" destOrd="0" presId="urn:microsoft.com/office/officeart/2005/8/layout/venn3"/>
    <dgm:cxn modelId="{F68879DB-6878-4703-B1AF-EB82B32B49DC}" type="presOf" srcId="{7E8B6290-75F7-42B1-8EFF-86ECB8FD0F92}" destId="{93526920-AF12-4140-8E38-09B188B06638}" srcOrd="0" destOrd="0" presId="urn:microsoft.com/office/officeart/2005/8/layout/venn3"/>
    <dgm:cxn modelId="{2266617D-B287-49A9-8C2D-6A5B0C6EDD29}" type="presParOf" srcId="{85414935-F67D-4322-8000-2232776DD979}" destId="{51A1EE5F-2EA8-44AD-A2DA-883463F7A6F1}" srcOrd="0" destOrd="0" presId="urn:microsoft.com/office/officeart/2005/8/layout/venn3"/>
    <dgm:cxn modelId="{E865E9C3-782C-43AA-833D-45C988594997}" type="presParOf" srcId="{85414935-F67D-4322-8000-2232776DD979}" destId="{0EFB66A2-30AB-4089-B06A-D5955D46DF74}" srcOrd="1" destOrd="0" presId="urn:microsoft.com/office/officeart/2005/8/layout/venn3"/>
    <dgm:cxn modelId="{9A9002CE-49D3-40B9-8770-7A10D744A442}" type="presParOf" srcId="{85414935-F67D-4322-8000-2232776DD979}" destId="{93526920-AF12-4140-8E38-09B188B06638}" srcOrd="2" destOrd="0" presId="urn:microsoft.com/office/officeart/2005/8/layout/venn3"/>
    <dgm:cxn modelId="{AC148806-0F46-4C45-8696-A7BB8FFB731A}" type="presParOf" srcId="{85414935-F67D-4322-8000-2232776DD979}" destId="{20C662FE-B69E-49AD-9498-D15E4D3247F6}" srcOrd="3" destOrd="0" presId="urn:microsoft.com/office/officeart/2005/8/layout/venn3"/>
    <dgm:cxn modelId="{6254D5B5-1A93-4B4B-AD3D-9285F0F17937}" type="presParOf" srcId="{85414935-F67D-4322-8000-2232776DD979}" destId="{AD65C3F4-C740-4D0B-92DF-B16F97150FB6}" srcOrd="4" destOrd="0" presId="urn:microsoft.com/office/officeart/2005/8/layout/venn3"/>
    <dgm:cxn modelId="{83F3A67A-F075-4EC2-B799-81731AC68984}" type="presParOf" srcId="{85414935-F67D-4322-8000-2232776DD979}" destId="{68514650-4BED-4A9C-B47D-7FB6186718A4}" srcOrd="5" destOrd="0" presId="urn:microsoft.com/office/officeart/2005/8/layout/venn3"/>
    <dgm:cxn modelId="{1013D0C8-D73B-43AC-BA3E-90352E8DE4E0}" type="presParOf" srcId="{85414935-F67D-4322-8000-2232776DD979}" destId="{291A929A-734B-454C-A735-E5AB9ABDBF6A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5B006E9-EC0A-404C-AE96-60C79F41A637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2_5" csCatId="accent2" phldr="1"/>
      <dgm:spPr/>
    </dgm:pt>
    <dgm:pt modelId="{1D8B1DB9-0D20-4EF5-B6EB-FA0227431AF1}">
      <dgm:prSet phldrT="[Text]" custT="1"/>
      <dgm:spPr/>
      <dgm:t>
        <a:bodyPr/>
        <a:lstStyle/>
        <a:p>
          <a:pPr algn="ctr"/>
          <a:r>
            <a:rPr lang="en-US" sz="1600" b="1" dirty="0"/>
            <a:t>Massimiliano Mastrogiorgio</a:t>
          </a:r>
        </a:p>
        <a:p>
          <a:pPr algn="ctr"/>
          <a:r>
            <a:rPr lang="en-US" sz="1400" dirty="0"/>
            <a:t>Staff Battery Application Engineer</a:t>
          </a:r>
        </a:p>
        <a:p>
          <a:pPr algn="ctr"/>
          <a:r>
            <a:rPr lang="en-US" sz="1400" b="1" dirty="0"/>
            <a:t>m.mastrogiorgio@gtisoft.com</a:t>
          </a:r>
        </a:p>
      </dgm:t>
    </dgm:pt>
    <dgm:pt modelId="{327221C4-D47C-41DD-9996-7262265C32A2}" type="parTrans" cxnId="{FBBF65AD-353D-4E99-8E24-5CCF98BE7525}">
      <dgm:prSet/>
      <dgm:spPr/>
      <dgm:t>
        <a:bodyPr/>
        <a:lstStyle/>
        <a:p>
          <a:endParaRPr lang="en-US"/>
        </a:p>
      </dgm:t>
    </dgm:pt>
    <dgm:pt modelId="{35E245E5-2042-46B5-9ED3-F74FD927862B}" type="sibTrans" cxnId="{FBBF65AD-353D-4E99-8E24-5CCF98BE7525}">
      <dgm:prSet/>
      <dgm:spPr>
        <a:blipFill>
          <a:blip xmlns:r="http://schemas.openxmlformats.org/officeDocument/2006/relationships" r:embed="rId1"/>
          <a:srcRect/>
          <a:stretch>
            <a:fillRect l="-26000" r="-26000"/>
          </a:stretch>
        </a:blipFill>
      </dgm:spPr>
      <dgm:t>
        <a:bodyPr/>
        <a:lstStyle/>
        <a:p>
          <a:endParaRPr lang="en-US"/>
        </a:p>
      </dgm:t>
    </dgm:pt>
    <dgm:pt modelId="{96437D3A-ABF1-4628-866B-54424603D11A}" type="pres">
      <dgm:prSet presAssocID="{35B006E9-EC0A-404C-AE96-60C79F41A637}" presName="Name0" presStyleCnt="0">
        <dgm:presLayoutVars>
          <dgm:chMax val="7"/>
          <dgm:chPref val="7"/>
          <dgm:dir/>
        </dgm:presLayoutVars>
      </dgm:prSet>
      <dgm:spPr/>
    </dgm:pt>
    <dgm:pt modelId="{0D485C94-8C1D-41C7-BA81-9C7BA4F41863}" type="pres">
      <dgm:prSet presAssocID="{1D8B1DB9-0D20-4EF5-B6EB-FA0227431AF1}" presName="parTx1" presStyleLbl="node1" presStyleIdx="0" presStyleCnt="1" custScaleX="123034" custScaleY="112168"/>
      <dgm:spPr/>
    </dgm:pt>
    <dgm:pt modelId="{E30FC9A0-8AF1-4FF5-8421-0DE0184F0B5B}" type="pres">
      <dgm:prSet presAssocID="{35E245E5-2042-46B5-9ED3-F74FD927862B}" presName="picture1" presStyleCnt="0"/>
      <dgm:spPr/>
    </dgm:pt>
    <dgm:pt modelId="{3D11C88B-4F3D-419C-96F8-B5FD27DE6102}" type="pres">
      <dgm:prSet presAssocID="{35E245E5-2042-46B5-9ED3-F74FD927862B}" presName="imageRepeatNode" presStyleLbl="fgImgPlace1" presStyleIdx="0" presStyleCnt="1" custLinFactNeighborX="-41179" custLinFactNeighborY="-23070"/>
      <dgm:spPr/>
    </dgm:pt>
  </dgm:ptLst>
  <dgm:cxnLst>
    <dgm:cxn modelId="{876ED525-A61C-4A72-9B86-3FF4B2C3011E}" type="presOf" srcId="{35B006E9-EC0A-404C-AE96-60C79F41A637}" destId="{96437D3A-ABF1-4628-866B-54424603D11A}" srcOrd="0" destOrd="0" presId="urn:microsoft.com/office/officeart/2008/layout/AscendingPictureAccentProcess"/>
    <dgm:cxn modelId="{0381013D-B43E-40F8-ACB7-548A5BBF4913}" type="presOf" srcId="{35E245E5-2042-46B5-9ED3-F74FD927862B}" destId="{3D11C88B-4F3D-419C-96F8-B5FD27DE6102}" srcOrd="0" destOrd="0" presId="urn:microsoft.com/office/officeart/2008/layout/AscendingPictureAccentProcess"/>
    <dgm:cxn modelId="{FBBF65AD-353D-4E99-8E24-5CCF98BE7525}" srcId="{35B006E9-EC0A-404C-AE96-60C79F41A637}" destId="{1D8B1DB9-0D20-4EF5-B6EB-FA0227431AF1}" srcOrd="0" destOrd="0" parTransId="{327221C4-D47C-41DD-9996-7262265C32A2}" sibTransId="{35E245E5-2042-46B5-9ED3-F74FD927862B}"/>
    <dgm:cxn modelId="{28687CFD-B6C7-42EA-A4D5-5EA1460EF544}" type="presOf" srcId="{1D8B1DB9-0D20-4EF5-B6EB-FA0227431AF1}" destId="{0D485C94-8C1D-41C7-BA81-9C7BA4F41863}" srcOrd="0" destOrd="0" presId="urn:microsoft.com/office/officeart/2008/layout/AscendingPictureAccentProcess"/>
    <dgm:cxn modelId="{CEE43071-445C-43FA-99B5-F32C55667263}" type="presParOf" srcId="{96437D3A-ABF1-4628-866B-54424603D11A}" destId="{0D485C94-8C1D-41C7-BA81-9C7BA4F41863}" srcOrd="0" destOrd="0" presId="urn:microsoft.com/office/officeart/2008/layout/AscendingPictureAccentProcess"/>
    <dgm:cxn modelId="{7433B6B8-6950-4F2B-AA52-73401A2318E9}" type="presParOf" srcId="{96437D3A-ABF1-4628-866B-54424603D11A}" destId="{E30FC9A0-8AF1-4FF5-8421-0DE0184F0B5B}" srcOrd="1" destOrd="0" presId="urn:microsoft.com/office/officeart/2008/layout/AscendingPictureAccentProcess"/>
    <dgm:cxn modelId="{CB57F2CC-C89D-493B-B915-CC0DD38483E8}" type="presParOf" srcId="{E30FC9A0-8AF1-4FF5-8421-0DE0184F0B5B}" destId="{3D11C88B-4F3D-419C-96F8-B5FD27DE6102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85C94-8C1D-41C7-BA81-9C7BA4F41863}">
      <dsp:nvSpPr>
        <dsp:cNvPr id="0" name=""/>
        <dsp:cNvSpPr/>
      </dsp:nvSpPr>
      <dsp:spPr>
        <a:xfrm>
          <a:off x="497903" y="1081828"/>
          <a:ext cx="3795449" cy="927994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2966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Massimiliano Mastrogiorgio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Staff Battery Application Engineer</a:t>
          </a:r>
        </a:p>
      </dsp:txBody>
      <dsp:txXfrm>
        <a:off x="543204" y="1127129"/>
        <a:ext cx="3704847" cy="837392"/>
      </dsp:txXfrm>
    </dsp:sp>
    <dsp:sp modelId="{3D11C88B-4F3D-419C-96F8-B5FD27DE6102}">
      <dsp:nvSpPr>
        <dsp:cNvPr id="0" name=""/>
        <dsp:cNvSpPr/>
      </dsp:nvSpPr>
      <dsp:spPr>
        <a:xfrm>
          <a:off x="-2243" y="0"/>
          <a:ext cx="1430226" cy="1430441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E0004E-C2C2-4C23-8A97-D2C68852FF1D}">
      <dsp:nvSpPr>
        <dsp:cNvPr id="0" name=""/>
        <dsp:cNvSpPr/>
      </dsp:nvSpPr>
      <dsp:spPr>
        <a:xfrm>
          <a:off x="1306955" y="-4961"/>
          <a:ext cx="4920997" cy="4920997"/>
        </a:xfrm>
        <a:prstGeom prst="circularArrow">
          <a:avLst>
            <a:gd name="adj1" fmla="val 5274"/>
            <a:gd name="adj2" fmla="val 312630"/>
            <a:gd name="adj3" fmla="val 14236876"/>
            <a:gd name="adj4" fmla="val 17121903"/>
            <a:gd name="adj5" fmla="val 547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3E2B8-D8BF-44AE-8516-C69980D5D0D3}">
      <dsp:nvSpPr>
        <dsp:cNvPr id="0" name=""/>
        <dsp:cNvSpPr/>
      </dsp:nvSpPr>
      <dsp:spPr>
        <a:xfrm>
          <a:off x="2836628" y="1179"/>
          <a:ext cx="1861652" cy="93082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Classical Mechanics</a:t>
          </a:r>
        </a:p>
      </dsp:txBody>
      <dsp:txXfrm>
        <a:off x="2882067" y="46618"/>
        <a:ext cx="1770774" cy="839948"/>
      </dsp:txXfrm>
    </dsp:sp>
    <dsp:sp modelId="{AFCC0C67-004B-4EA2-BBFD-9EC60564600F}">
      <dsp:nvSpPr>
        <dsp:cNvPr id="0" name=""/>
        <dsp:cNvSpPr/>
      </dsp:nvSpPr>
      <dsp:spPr>
        <a:xfrm>
          <a:off x="4565516" y="999353"/>
          <a:ext cx="1861652" cy="930826"/>
        </a:xfrm>
        <a:prstGeom prst="roundRect">
          <a:avLst/>
        </a:prstGeom>
        <a:solidFill>
          <a:schemeClr val="accent2">
            <a:hueOff val="-1552150"/>
            <a:satOff val="2248"/>
            <a:lumOff val="1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Electrical</a:t>
          </a:r>
        </a:p>
      </dsp:txBody>
      <dsp:txXfrm>
        <a:off x="4610955" y="1044792"/>
        <a:ext cx="1770774" cy="839948"/>
      </dsp:txXfrm>
    </dsp:sp>
    <dsp:sp modelId="{A0F87558-CDA8-4172-A025-00FE685FCE7D}">
      <dsp:nvSpPr>
        <dsp:cNvPr id="0" name=""/>
        <dsp:cNvSpPr/>
      </dsp:nvSpPr>
      <dsp:spPr>
        <a:xfrm>
          <a:off x="4565516" y="2995701"/>
          <a:ext cx="1861652" cy="930826"/>
        </a:xfrm>
        <a:prstGeom prst="roundRect">
          <a:avLst/>
        </a:prstGeom>
        <a:solidFill>
          <a:schemeClr val="accent2">
            <a:hueOff val="-3104300"/>
            <a:satOff val="4497"/>
            <a:lumOff val="3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Thermal</a:t>
          </a:r>
        </a:p>
      </dsp:txBody>
      <dsp:txXfrm>
        <a:off x="4610955" y="3041140"/>
        <a:ext cx="1770774" cy="839948"/>
      </dsp:txXfrm>
    </dsp:sp>
    <dsp:sp modelId="{26CDBD7F-3FB1-4449-9F9B-619B989BC502}">
      <dsp:nvSpPr>
        <dsp:cNvPr id="0" name=""/>
        <dsp:cNvSpPr/>
      </dsp:nvSpPr>
      <dsp:spPr>
        <a:xfrm>
          <a:off x="2836628" y="3993875"/>
          <a:ext cx="1861652" cy="930826"/>
        </a:xfrm>
        <a:prstGeom prst="roundRect">
          <a:avLst/>
        </a:prstGeom>
        <a:solidFill>
          <a:schemeClr val="accent2">
            <a:hueOff val="-4656450"/>
            <a:satOff val="6745"/>
            <a:lumOff val="5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Chemistry </a:t>
          </a:r>
        </a:p>
      </dsp:txBody>
      <dsp:txXfrm>
        <a:off x="2882067" y="4039314"/>
        <a:ext cx="1770774" cy="839948"/>
      </dsp:txXfrm>
    </dsp:sp>
    <dsp:sp modelId="{5ECA3EAE-23A5-469C-B998-BA5A4A05BE48}">
      <dsp:nvSpPr>
        <dsp:cNvPr id="0" name=""/>
        <dsp:cNvSpPr/>
      </dsp:nvSpPr>
      <dsp:spPr>
        <a:xfrm>
          <a:off x="1107740" y="2995701"/>
          <a:ext cx="1861652" cy="930826"/>
        </a:xfrm>
        <a:prstGeom prst="roundRect">
          <a:avLst/>
        </a:prstGeom>
        <a:solidFill>
          <a:schemeClr val="accent2">
            <a:hueOff val="-6208600"/>
            <a:satOff val="8994"/>
            <a:lumOff val="7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Fluids</a:t>
          </a:r>
        </a:p>
      </dsp:txBody>
      <dsp:txXfrm>
        <a:off x="1153179" y="3041140"/>
        <a:ext cx="1770774" cy="839948"/>
      </dsp:txXfrm>
    </dsp:sp>
    <dsp:sp modelId="{E3215CEB-0EF6-4F56-AF84-B352ED3D5A43}">
      <dsp:nvSpPr>
        <dsp:cNvPr id="0" name=""/>
        <dsp:cNvSpPr/>
      </dsp:nvSpPr>
      <dsp:spPr>
        <a:xfrm>
          <a:off x="1107740" y="999353"/>
          <a:ext cx="1861652" cy="930826"/>
        </a:xfrm>
        <a:prstGeom prst="roundRect">
          <a:avLst/>
        </a:prstGeom>
        <a:solidFill>
          <a:schemeClr val="accent2">
            <a:hueOff val="-7760750"/>
            <a:satOff val="11242"/>
            <a:lumOff val="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Electrochemical </a:t>
          </a:r>
        </a:p>
      </dsp:txBody>
      <dsp:txXfrm>
        <a:off x="1153179" y="1044792"/>
        <a:ext cx="1770774" cy="8399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1EE5F-2EA8-44AD-A2DA-883463F7A6F1}">
      <dsp:nvSpPr>
        <dsp:cNvPr id="0" name=""/>
        <dsp:cNvSpPr/>
      </dsp:nvSpPr>
      <dsp:spPr>
        <a:xfrm>
          <a:off x="3086" y="1212500"/>
          <a:ext cx="3096984" cy="309698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437" tIns="20320" rIns="170437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Classical Mechanics</a:t>
          </a:r>
        </a:p>
      </dsp:txBody>
      <dsp:txXfrm>
        <a:off x="456629" y="1666043"/>
        <a:ext cx="2189898" cy="2189898"/>
      </dsp:txXfrm>
    </dsp:sp>
    <dsp:sp modelId="{93526920-AF12-4140-8E38-09B188B06638}">
      <dsp:nvSpPr>
        <dsp:cNvPr id="0" name=""/>
        <dsp:cNvSpPr/>
      </dsp:nvSpPr>
      <dsp:spPr>
        <a:xfrm>
          <a:off x="2480674" y="1212500"/>
          <a:ext cx="3096984" cy="3096984"/>
        </a:xfrm>
        <a:prstGeom prst="ellipse">
          <a:avLst/>
        </a:prstGeom>
        <a:solidFill>
          <a:schemeClr val="accent2">
            <a:alpha val="50000"/>
            <a:hueOff val="-2586917"/>
            <a:satOff val="3747"/>
            <a:lumOff val="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437" tIns="20320" rIns="170437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Electrical</a:t>
          </a:r>
        </a:p>
      </dsp:txBody>
      <dsp:txXfrm>
        <a:off x="2934217" y="1666043"/>
        <a:ext cx="2189898" cy="2189898"/>
      </dsp:txXfrm>
    </dsp:sp>
    <dsp:sp modelId="{AD65C3F4-C740-4D0B-92DF-B16F97150FB6}">
      <dsp:nvSpPr>
        <dsp:cNvPr id="0" name=""/>
        <dsp:cNvSpPr/>
      </dsp:nvSpPr>
      <dsp:spPr>
        <a:xfrm>
          <a:off x="4958261" y="1212500"/>
          <a:ext cx="3096984" cy="3096984"/>
        </a:xfrm>
        <a:prstGeom prst="ellipse">
          <a:avLst/>
        </a:prstGeom>
        <a:solidFill>
          <a:schemeClr val="accent2">
            <a:alpha val="50000"/>
            <a:hueOff val="-5173833"/>
            <a:satOff val="7495"/>
            <a:lumOff val="6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437" tIns="20320" rIns="170437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Electrochemical </a:t>
          </a:r>
        </a:p>
      </dsp:txBody>
      <dsp:txXfrm>
        <a:off x="5411804" y="1666043"/>
        <a:ext cx="2189898" cy="2189898"/>
      </dsp:txXfrm>
    </dsp:sp>
    <dsp:sp modelId="{291A929A-734B-454C-A735-E5AB9ABDBF6A}">
      <dsp:nvSpPr>
        <dsp:cNvPr id="0" name=""/>
        <dsp:cNvSpPr/>
      </dsp:nvSpPr>
      <dsp:spPr>
        <a:xfrm>
          <a:off x="7435849" y="1212500"/>
          <a:ext cx="3096984" cy="3096984"/>
        </a:xfrm>
        <a:prstGeom prst="ellipse">
          <a:avLst/>
        </a:prstGeom>
        <a:solidFill>
          <a:schemeClr val="accent2">
            <a:alpha val="50000"/>
            <a:hueOff val="-7760750"/>
            <a:satOff val="11242"/>
            <a:lumOff val="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437" tIns="20320" rIns="170437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Thermal</a:t>
          </a:r>
        </a:p>
      </dsp:txBody>
      <dsp:txXfrm>
        <a:off x="7889392" y="1666043"/>
        <a:ext cx="2189898" cy="21898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1EE5F-2EA8-44AD-A2DA-883463F7A6F1}">
      <dsp:nvSpPr>
        <dsp:cNvPr id="0" name=""/>
        <dsp:cNvSpPr/>
      </dsp:nvSpPr>
      <dsp:spPr>
        <a:xfrm>
          <a:off x="3086" y="1212500"/>
          <a:ext cx="3096984" cy="309698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437" tIns="20320" rIns="170437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Classical Mechanics</a:t>
          </a:r>
        </a:p>
      </dsp:txBody>
      <dsp:txXfrm>
        <a:off x="456629" y="1666043"/>
        <a:ext cx="2189898" cy="2189898"/>
      </dsp:txXfrm>
    </dsp:sp>
    <dsp:sp modelId="{93526920-AF12-4140-8E38-09B188B06638}">
      <dsp:nvSpPr>
        <dsp:cNvPr id="0" name=""/>
        <dsp:cNvSpPr/>
      </dsp:nvSpPr>
      <dsp:spPr>
        <a:xfrm>
          <a:off x="2480674" y="1212500"/>
          <a:ext cx="3096984" cy="3096984"/>
        </a:xfrm>
        <a:prstGeom prst="ellipse">
          <a:avLst/>
        </a:prstGeom>
        <a:solidFill>
          <a:schemeClr val="accent2">
            <a:alpha val="50000"/>
            <a:hueOff val="-2586917"/>
            <a:satOff val="3747"/>
            <a:lumOff val="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437" tIns="20320" rIns="170437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2"/>
              </a:solidFill>
            </a:rPr>
            <a:t>Electrical</a:t>
          </a:r>
        </a:p>
      </dsp:txBody>
      <dsp:txXfrm>
        <a:off x="2934217" y="1666043"/>
        <a:ext cx="2189898" cy="2189898"/>
      </dsp:txXfrm>
    </dsp:sp>
    <dsp:sp modelId="{AD65C3F4-C740-4D0B-92DF-B16F97150FB6}">
      <dsp:nvSpPr>
        <dsp:cNvPr id="0" name=""/>
        <dsp:cNvSpPr/>
      </dsp:nvSpPr>
      <dsp:spPr>
        <a:xfrm>
          <a:off x="4958261" y="1212500"/>
          <a:ext cx="3096984" cy="3096984"/>
        </a:xfrm>
        <a:prstGeom prst="ellipse">
          <a:avLst/>
        </a:prstGeom>
        <a:solidFill>
          <a:schemeClr val="accent2">
            <a:alpha val="50000"/>
            <a:hueOff val="-5173833"/>
            <a:satOff val="7495"/>
            <a:lumOff val="6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437" tIns="20320" rIns="170437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2"/>
              </a:solidFill>
            </a:rPr>
            <a:t>Electrochemical </a:t>
          </a:r>
        </a:p>
      </dsp:txBody>
      <dsp:txXfrm>
        <a:off x="5411804" y="1666043"/>
        <a:ext cx="2189898" cy="2189898"/>
      </dsp:txXfrm>
    </dsp:sp>
    <dsp:sp modelId="{291A929A-734B-454C-A735-E5AB9ABDBF6A}">
      <dsp:nvSpPr>
        <dsp:cNvPr id="0" name=""/>
        <dsp:cNvSpPr/>
      </dsp:nvSpPr>
      <dsp:spPr>
        <a:xfrm>
          <a:off x="7435849" y="1212500"/>
          <a:ext cx="3096984" cy="3096984"/>
        </a:xfrm>
        <a:prstGeom prst="ellipse">
          <a:avLst/>
        </a:prstGeom>
        <a:solidFill>
          <a:schemeClr val="accent2">
            <a:alpha val="50000"/>
            <a:hueOff val="-7760750"/>
            <a:satOff val="11242"/>
            <a:lumOff val="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437" tIns="20320" rIns="170437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2"/>
              </a:solidFill>
            </a:rPr>
            <a:t>Thermal</a:t>
          </a:r>
        </a:p>
      </dsp:txBody>
      <dsp:txXfrm>
        <a:off x="7889392" y="1666043"/>
        <a:ext cx="2189898" cy="21898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1EE5F-2EA8-44AD-A2DA-883463F7A6F1}">
      <dsp:nvSpPr>
        <dsp:cNvPr id="0" name=""/>
        <dsp:cNvSpPr/>
      </dsp:nvSpPr>
      <dsp:spPr>
        <a:xfrm>
          <a:off x="3086" y="1212500"/>
          <a:ext cx="3096984" cy="309698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437" tIns="20320" rIns="170437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2"/>
              </a:solidFill>
            </a:rPr>
            <a:t>Classical Mechanics</a:t>
          </a:r>
        </a:p>
      </dsp:txBody>
      <dsp:txXfrm>
        <a:off x="456629" y="1666043"/>
        <a:ext cx="2189898" cy="2189898"/>
      </dsp:txXfrm>
    </dsp:sp>
    <dsp:sp modelId="{93526920-AF12-4140-8E38-09B188B06638}">
      <dsp:nvSpPr>
        <dsp:cNvPr id="0" name=""/>
        <dsp:cNvSpPr/>
      </dsp:nvSpPr>
      <dsp:spPr>
        <a:xfrm>
          <a:off x="2480674" y="1212500"/>
          <a:ext cx="3096984" cy="3096984"/>
        </a:xfrm>
        <a:prstGeom prst="ellipse">
          <a:avLst/>
        </a:prstGeom>
        <a:solidFill>
          <a:schemeClr val="accent2">
            <a:alpha val="50000"/>
            <a:hueOff val="-2586917"/>
            <a:satOff val="3747"/>
            <a:lumOff val="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437" tIns="20320" rIns="170437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Electrical</a:t>
          </a:r>
        </a:p>
      </dsp:txBody>
      <dsp:txXfrm>
        <a:off x="2934217" y="1666043"/>
        <a:ext cx="2189898" cy="2189898"/>
      </dsp:txXfrm>
    </dsp:sp>
    <dsp:sp modelId="{AD65C3F4-C740-4D0B-92DF-B16F97150FB6}">
      <dsp:nvSpPr>
        <dsp:cNvPr id="0" name=""/>
        <dsp:cNvSpPr/>
      </dsp:nvSpPr>
      <dsp:spPr>
        <a:xfrm>
          <a:off x="4958261" y="1212500"/>
          <a:ext cx="3096984" cy="3096984"/>
        </a:xfrm>
        <a:prstGeom prst="ellipse">
          <a:avLst/>
        </a:prstGeom>
        <a:solidFill>
          <a:schemeClr val="accent2">
            <a:alpha val="50000"/>
            <a:hueOff val="-5173833"/>
            <a:satOff val="7495"/>
            <a:lumOff val="6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437" tIns="20320" rIns="170437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2"/>
              </a:solidFill>
            </a:rPr>
            <a:t>Electrochemical </a:t>
          </a:r>
        </a:p>
      </dsp:txBody>
      <dsp:txXfrm>
        <a:off x="5411804" y="1666043"/>
        <a:ext cx="2189898" cy="2189898"/>
      </dsp:txXfrm>
    </dsp:sp>
    <dsp:sp modelId="{291A929A-734B-454C-A735-E5AB9ABDBF6A}">
      <dsp:nvSpPr>
        <dsp:cNvPr id="0" name=""/>
        <dsp:cNvSpPr/>
      </dsp:nvSpPr>
      <dsp:spPr>
        <a:xfrm>
          <a:off x="7435849" y="1212500"/>
          <a:ext cx="3096984" cy="3096984"/>
        </a:xfrm>
        <a:prstGeom prst="ellipse">
          <a:avLst/>
        </a:prstGeom>
        <a:solidFill>
          <a:schemeClr val="accent2">
            <a:alpha val="50000"/>
            <a:hueOff val="-7760750"/>
            <a:satOff val="11242"/>
            <a:lumOff val="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437" tIns="20320" rIns="170437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2"/>
              </a:solidFill>
            </a:rPr>
            <a:t>Thermal</a:t>
          </a:r>
        </a:p>
      </dsp:txBody>
      <dsp:txXfrm>
        <a:off x="7889392" y="1666043"/>
        <a:ext cx="2189898" cy="21898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1EE5F-2EA8-44AD-A2DA-883463F7A6F1}">
      <dsp:nvSpPr>
        <dsp:cNvPr id="0" name=""/>
        <dsp:cNvSpPr/>
      </dsp:nvSpPr>
      <dsp:spPr>
        <a:xfrm>
          <a:off x="3086" y="1212500"/>
          <a:ext cx="3096984" cy="309698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437" tIns="20320" rIns="170437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2"/>
              </a:solidFill>
            </a:rPr>
            <a:t>Classical Mechanics</a:t>
          </a:r>
        </a:p>
      </dsp:txBody>
      <dsp:txXfrm>
        <a:off x="456629" y="1666043"/>
        <a:ext cx="2189898" cy="2189898"/>
      </dsp:txXfrm>
    </dsp:sp>
    <dsp:sp modelId="{93526920-AF12-4140-8E38-09B188B06638}">
      <dsp:nvSpPr>
        <dsp:cNvPr id="0" name=""/>
        <dsp:cNvSpPr/>
      </dsp:nvSpPr>
      <dsp:spPr>
        <a:xfrm>
          <a:off x="2480674" y="1212500"/>
          <a:ext cx="3096984" cy="3096984"/>
        </a:xfrm>
        <a:prstGeom prst="ellipse">
          <a:avLst/>
        </a:prstGeom>
        <a:solidFill>
          <a:schemeClr val="accent2">
            <a:alpha val="50000"/>
            <a:hueOff val="-2586917"/>
            <a:satOff val="3747"/>
            <a:lumOff val="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437" tIns="20320" rIns="170437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2"/>
              </a:solidFill>
            </a:rPr>
            <a:t>Electrical</a:t>
          </a:r>
        </a:p>
      </dsp:txBody>
      <dsp:txXfrm>
        <a:off x="2934217" y="1666043"/>
        <a:ext cx="2189898" cy="2189898"/>
      </dsp:txXfrm>
    </dsp:sp>
    <dsp:sp modelId="{AD65C3F4-C740-4D0B-92DF-B16F97150FB6}">
      <dsp:nvSpPr>
        <dsp:cNvPr id="0" name=""/>
        <dsp:cNvSpPr/>
      </dsp:nvSpPr>
      <dsp:spPr>
        <a:xfrm>
          <a:off x="4958261" y="1212500"/>
          <a:ext cx="3096984" cy="3096984"/>
        </a:xfrm>
        <a:prstGeom prst="ellipse">
          <a:avLst/>
        </a:prstGeom>
        <a:solidFill>
          <a:schemeClr val="accent2">
            <a:alpha val="50000"/>
            <a:hueOff val="-5173833"/>
            <a:satOff val="7495"/>
            <a:lumOff val="6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437" tIns="20320" rIns="170437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Electrochemical </a:t>
          </a:r>
        </a:p>
      </dsp:txBody>
      <dsp:txXfrm>
        <a:off x="5411804" y="1666043"/>
        <a:ext cx="2189898" cy="2189898"/>
      </dsp:txXfrm>
    </dsp:sp>
    <dsp:sp modelId="{291A929A-734B-454C-A735-E5AB9ABDBF6A}">
      <dsp:nvSpPr>
        <dsp:cNvPr id="0" name=""/>
        <dsp:cNvSpPr/>
      </dsp:nvSpPr>
      <dsp:spPr>
        <a:xfrm>
          <a:off x="7435849" y="1212500"/>
          <a:ext cx="3096984" cy="3096984"/>
        </a:xfrm>
        <a:prstGeom prst="ellipse">
          <a:avLst/>
        </a:prstGeom>
        <a:solidFill>
          <a:schemeClr val="accent2">
            <a:alpha val="50000"/>
            <a:hueOff val="-7760750"/>
            <a:satOff val="11242"/>
            <a:lumOff val="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437" tIns="20320" rIns="170437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2"/>
              </a:solidFill>
            </a:rPr>
            <a:t>Thermal</a:t>
          </a:r>
        </a:p>
      </dsp:txBody>
      <dsp:txXfrm>
        <a:off x="7889392" y="1666043"/>
        <a:ext cx="2189898" cy="21898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1EE5F-2EA8-44AD-A2DA-883463F7A6F1}">
      <dsp:nvSpPr>
        <dsp:cNvPr id="0" name=""/>
        <dsp:cNvSpPr/>
      </dsp:nvSpPr>
      <dsp:spPr>
        <a:xfrm>
          <a:off x="0" y="1212500"/>
          <a:ext cx="3096984" cy="309698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437" tIns="20320" rIns="170437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2"/>
              </a:solidFill>
            </a:rPr>
            <a:t>Classical Mechanics</a:t>
          </a:r>
        </a:p>
      </dsp:txBody>
      <dsp:txXfrm>
        <a:off x="453543" y="1666043"/>
        <a:ext cx="2189898" cy="2189898"/>
      </dsp:txXfrm>
    </dsp:sp>
    <dsp:sp modelId="{93526920-AF12-4140-8E38-09B188B06638}">
      <dsp:nvSpPr>
        <dsp:cNvPr id="0" name=""/>
        <dsp:cNvSpPr/>
      </dsp:nvSpPr>
      <dsp:spPr>
        <a:xfrm>
          <a:off x="2480674" y="1212500"/>
          <a:ext cx="3096984" cy="3096984"/>
        </a:xfrm>
        <a:prstGeom prst="ellipse">
          <a:avLst/>
        </a:prstGeom>
        <a:solidFill>
          <a:schemeClr val="accent2">
            <a:alpha val="50000"/>
            <a:hueOff val="-2586917"/>
            <a:satOff val="3747"/>
            <a:lumOff val="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437" tIns="20320" rIns="170437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2"/>
              </a:solidFill>
            </a:rPr>
            <a:t>Electrical</a:t>
          </a:r>
        </a:p>
      </dsp:txBody>
      <dsp:txXfrm>
        <a:off x="2934217" y="1666043"/>
        <a:ext cx="2189898" cy="2189898"/>
      </dsp:txXfrm>
    </dsp:sp>
    <dsp:sp modelId="{AD65C3F4-C740-4D0B-92DF-B16F97150FB6}">
      <dsp:nvSpPr>
        <dsp:cNvPr id="0" name=""/>
        <dsp:cNvSpPr/>
      </dsp:nvSpPr>
      <dsp:spPr>
        <a:xfrm>
          <a:off x="4958261" y="1212500"/>
          <a:ext cx="3096984" cy="3096984"/>
        </a:xfrm>
        <a:prstGeom prst="ellipse">
          <a:avLst/>
        </a:prstGeom>
        <a:solidFill>
          <a:schemeClr val="accent2">
            <a:alpha val="50000"/>
            <a:hueOff val="-5173833"/>
            <a:satOff val="7495"/>
            <a:lumOff val="6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437" tIns="20320" rIns="170437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2"/>
              </a:solidFill>
            </a:rPr>
            <a:t>Electrochemical</a:t>
          </a:r>
          <a:r>
            <a:rPr lang="en-US" sz="1600" b="1" kern="1200"/>
            <a:t> </a:t>
          </a:r>
        </a:p>
      </dsp:txBody>
      <dsp:txXfrm>
        <a:off x="5411804" y="1666043"/>
        <a:ext cx="2189898" cy="2189898"/>
      </dsp:txXfrm>
    </dsp:sp>
    <dsp:sp modelId="{291A929A-734B-454C-A735-E5AB9ABDBF6A}">
      <dsp:nvSpPr>
        <dsp:cNvPr id="0" name=""/>
        <dsp:cNvSpPr/>
      </dsp:nvSpPr>
      <dsp:spPr>
        <a:xfrm>
          <a:off x="7435849" y="1212500"/>
          <a:ext cx="3096984" cy="3096984"/>
        </a:xfrm>
        <a:prstGeom prst="ellipse">
          <a:avLst/>
        </a:prstGeom>
        <a:solidFill>
          <a:schemeClr val="accent2">
            <a:alpha val="50000"/>
            <a:hueOff val="-7760750"/>
            <a:satOff val="11242"/>
            <a:lumOff val="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437" tIns="20320" rIns="170437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Thermal</a:t>
          </a:r>
        </a:p>
      </dsp:txBody>
      <dsp:txXfrm>
        <a:off x="7889392" y="1666043"/>
        <a:ext cx="2189898" cy="21898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85C94-8C1D-41C7-BA81-9C7BA4F41863}">
      <dsp:nvSpPr>
        <dsp:cNvPr id="0" name=""/>
        <dsp:cNvSpPr/>
      </dsp:nvSpPr>
      <dsp:spPr>
        <a:xfrm>
          <a:off x="497903" y="1081828"/>
          <a:ext cx="3795449" cy="927994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2966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Massimiliano Mastrogiorgio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Staff Battery Application Engineer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m.mastrogiorgio@gtisoft.com</a:t>
          </a:r>
        </a:p>
      </dsp:txBody>
      <dsp:txXfrm>
        <a:off x="543204" y="1127129"/>
        <a:ext cx="3704847" cy="837392"/>
      </dsp:txXfrm>
    </dsp:sp>
    <dsp:sp modelId="{3D11C88B-4F3D-419C-96F8-B5FD27DE6102}">
      <dsp:nvSpPr>
        <dsp:cNvPr id="0" name=""/>
        <dsp:cNvSpPr/>
      </dsp:nvSpPr>
      <dsp:spPr>
        <a:xfrm>
          <a:off x="-2243" y="0"/>
          <a:ext cx="1430226" cy="1430441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30T13:39:28.46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10481 0,'1'8,"0"1,0-1,1 0,0 0,1 0,0-1,7 15,0 1,249 712,-206-543,35 242,-80-383,-2-9,-1 78,-6-81,3 0,8 52,1-7,-3 0,-8 166,-2-105,5-73,19 100,-6-61,-2 65,-13 309,-41-78,6-242,-4 28,-21 111,46-230,-41 135,-45 68,16-48,-55 147,25-72,87-228,13-32,-2-1,-3 0,0-1,-30 46,7-20,-44 106,-6 10,34-88,-119 157,-100 92,-150 112,108-85,316-369,-27 36,17-22,-1 0,-1-1,0 0,-28 24,8-11,25-20,0-1,-1-1,0 1,-11 5,-9 3,-1-2,-1-2,0 0,0-2,-1-2,-47 7,18-5,0 3,-71 24,-115 53,164-57,-70 37,41-16,-140 79,111-53,36-19,61-34,-1-1,-64 25,-2-7,-76 26,138-56,-315 96,292-89,-2-3,-150 15,166-25,-83 8,-176 28,59-4,95-16,-276 33,237-31,-46 3,-486-27,360-5,349 2,0-2,-38-8,2 0,-144-27,-297-95,406 109,69 19,-1-2,1-1,0-2,-29-13,-11-8,-111-35,-36-14,-39-18,79 33,97 38,54 20,1-1,0-1,1-1,-37-22,10 2,-92-41,87 46,-71-44,109 55,29 13,41 14,-43-10,15 4,354 81,-139-32,-140-30,111 15,20-1,-20-3,-23-16,48 6,90 5,-26-4,-151-6,300 30,-14-22,-159-8,72 1,14-12,-6 0,165 26,3-39,-258-7,66-4,-256 6,-1-3,95-26,-144 28,0-2,0-2,-1 0,-1-1,0-2,-1 0,0-2,30-28,13-19,75-92,-78 82,-45 52,511-534,-447 476,-3-3,120-163,-128 157,156-152,11-10,-170 175,99-85,31-32,-70 44,-6-6,-7-4,138-256,62-121,-114 201,-163 266,-2-2,-4-1,-2-1,24-93,42-175,72-278,-131 417,19-338,-53 486,8-732,-15 470,3-358,3 1339,-11 924,-21-963,5-192,23-400,1-11,-1 0,-1 0,-1 0,0 0,-9 24,5-35,0-15,-4-21,11 23,-24-84,3 0,-16-161,29 182,-29-292,13-581,25 924,0 30,-1 39,-12 643,-56 0,15-388,45-263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30T22:04:17.92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37,'16'-7,"1"1,-1 0,1 1,0 1,0 1,33-3,109 7,-73 1,558 20,-275-9,-35-3,293-1,-375-11,632 2,-783-9,5 0,-86 9,-2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30T22:04:22.57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37,'4'-3,"0"0,0 1,0-1,1 1,-1 0,0 0,1 0,0 0,-1 1,1 0,5-1,57-5,-57 6,416-2,-226 5,42-4,256 5,-360 4,116 3,276 7,1001-18,-1334-17,41 19,-219-1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30T22:04:26.26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0,'357'18,"-147"-9,36-1,0 2,-194-7,634 4,-385-10,62-11,-342 13,159-14,-134 11,71 3,-60 2,-41-1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30T22:04:37.95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 0,'2077'-18'0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30T22:04:40.14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0,'12'0,"12"0,9 0,3 0,0 0,-5 0,-3 0,-4 0,-1 0,-1 0,-1 0,-4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30T22:04:42.62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0,'2540'0'0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30T22:04:57.244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1,'106'0,"903"33,-440 0,-374-24,185 2,3253-11,-3171 17,1835-17,-2267-2,1-1,43-10,-39 6,47-4,-62 11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30T22:05:02.235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0,'13783'0'0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30T13:39:44.57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161 0,'-5'0,"-10"0,-9 0,-4 0,-3 0,0 5,5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30T13:39:45.35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30T13:39:46.13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30T13:39:47.33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1 405,'4'2,"0"-1,0 1,-1-1,1 1,0 1,-1-1,1 0,-1 1,1-1,-1 1,0 0,0 0,4 6,0-1,174 205,-89-99,98 110,298 369,-428-505,-52-73,-37-60,-40-66,-133-221,27-19,116 202,7-2,-60-284,92 312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30T13:39:59.47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2205,'10'-12,"-1"-1,0 0,-1 0,12-29,6-8,148-201,-90 137,-75 102,1 0,1 1,0 0,1 0,0 1,0 1,1 0,19-10,12-3,62-21,-6 3,104-36,22-11,2-2,-6 4,50-32,114-31,-264 113,-59 19,-1-3,113-52,-80 29,2 3,143-35,-66 26,-46 15,-1-5,174-79,-269 97,-31 20,-1 0,0 0,0 0,1-1,-1 1,0 0,0 0,0-1,1 1,-1 0,0-1,0 1,0 0,0 0,0-1,0 1,1 0,-1-1,0 1,0 0,0-1,0 1,0 0,0-1,0 1,-1 0,1-1,0 1,0 0,0 0,0-1,0 1,0 0,-1-1,1 1,0 0,0 0,0-1,-1 1,1 0,0 0,0-1,0 1,-1 0,1 0,0 0,-1 0,1-1,0 1,-1 0,1 0,0 0,0 0,-1 0,1 0,-1 0,-12-3,-1 0,0 1,1 1,-1 0,0 1,0 0,-19 3,13-1,-466 52,177-15,-118 4,-468 58,878-99,-7 1,1 1,1 1,-28 9,39-9,14-2,24-4,311-67,-116 19,679-85,12 49,-257 27,-457 40,315-42,-413 46,1 3,166 6,-480 7,745-45,-347 20,214 2,6 63,-200-14,-205-28,552 73,-458-52,-1 4,-1 4,-1 4,155 80,-169-75,-29-16,-2 2,84 59,-30-6,3-5,4-4,186 86,-241-132,95 46,-129-58,0 2,0 0,-1 1,-1 1,20 20,-14-12,1-1,36 24,-37-29,-1 0,-1 2,34 36,-16-13,1-2,78 58,-43-37,50 57,-19-16,-98-94,-1 1,1-1,0 0,1-1,-1 0,1-1,1 1,-1-2,1 1,-1-1,1-1,14 4,-34-7,3 0,-1 0,0-1,0 1,-14-4,-227-107,144 60,-578-312,354 181,-452-210,673 347,-151-41,-119-7,236 66,-175-11,-149 16,203 12,-341-8,-180-10,492 10,-824-62,653 46,-471 28,841 12,0 4,0 4,1 4,1 4,1 4,2 4,0 4,2 3,-140 85,126-60,4 4,2 4,-131 128,165-130,2 2,4 2,2 3,-56 112,-76 225,121-256,53-131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30T13:40:09.320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1612 0,'-53'47,"-3"-3,-92 56,97-66,33-22,1 1,0 1,1 1,1 0,0 1,-19 27,8-4,-39 82,-38 135,22-47,33-89,-29 58,3-2,16-35,20-62,4 1,4 2,-22 90,-27 97,38-133,24-86,-19 88,31-114,-1-1,-17 40,-8 27,-6 54,-26 121,32-156,3-11,2-4,18-71,1 0,1 1,1 0,-3 44,6-33,-9 44,5-43,-1 44,5 906,4-480,-3-415,-1-23,4 1,10 81,2-60,-7-35,2-2,3 1,20 58,24 70,-41-124,2-2,42 93,-6-30,-6 2,40 161,28 198,-92-371,2-5,16 90,-36-164,2 1,0-1,3 0,0 0,29 55,-7-29,72 98,-42-63,-40-57,2-1,41 47,28 30,-71-83,-18-21,-1-1,2 1,-1-1,1 0,0 0,0-1,0 1,0-1,1 0,7 3,-12-6,0-1,0 0,0 0,0 0,0 0,0 0,0 0,0 0,0 0,0 0,0 0,0-1,0 1,0 0,0-1,0 1,0-1,0 1,0-1,-1 1,1-1,0 1,0-1,-1 0,1 0,0 1,-1-1,1 0,0 0,-1 0,0 0,1 1,-1-1,1 0,-1 0,0 0,0 0,1 0,-1 0,0 0,0 0,0-2,4-49,-4 47,-10-217,7 196,-1 1,-1 1,-1-1,-1 1,-2 0,-19-40,-28-45,32 60,-1 1,-3 2,-43-56,-30-5,15 18,72 71,0-2,2 1,0-2,-14-33,-14-23,26 46,10 16,4 16,0-1,0 0,0 0,0 0,0 0,0 0,0 0,1 0,-1 0,0 0,0 0,0 0,0 0,0 0,0 0,0 0,0 0,0 0,0 0,1 0,-1 0,0 0,0 0,0 0,0 0,0 0,0 0,0 0,0 0,0 0,1 0,-1 0,0 0,0 0,0 0,0 0,0 0,0 0,0 0,0 0,0 0,0 0,0 0,0 0,0-1,1 1,-1 0,0 0,0 0,0 0,0 0,0 0,0 0,0 0,0 0,0 0,0-1,0 1,29 31,-2 0,-1 2,30 48,-11-16,179 259,71 97,-275-394,-1 1,-2 1,24 50,65 173,-76-191,-18-40,-2 1,15 42,-17-38,1-2,2 1,0-1,26 38,70 83,15-13,-99-109,-9-11,1 0,28 18,21 16,-32-24,-15-15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30T13:40:11.940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30T13:40:14.112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B46EA-D61D-4AC1-8038-0817070643C7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512FB-671E-4797-A21E-AFFBD0809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3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LEO Orbit is defined by:</a:t>
            </a:r>
          </a:p>
          <a:p>
            <a:r>
              <a:rPr lang="en-US"/>
              <a:t>Orbital Period</a:t>
            </a:r>
          </a:p>
          <a:p>
            <a:r>
              <a:rPr lang="en-US"/>
              <a:t>Inclination</a:t>
            </a:r>
          </a:p>
          <a:p>
            <a:r>
              <a:rPr lang="en-US"/>
              <a:t>Velocity</a:t>
            </a:r>
          </a:p>
          <a:p>
            <a:endParaRPr lang="en-US"/>
          </a:p>
          <a:p>
            <a:r>
              <a:rPr lang="en-US"/>
              <a:t>Uses</a:t>
            </a:r>
          </a:p>
          <a:p>
            <a:r>
              <a:rPr lang="en-US"/>
              <a:t>Earth Observation (imaging, weather, climate)</a:t>
            </a:r>
          </a:p>
          <a:p>
            <a:r>
              <a:rPr lang="en-US"/>
              <a:t>Communications </a:t>
            </a:r>
          </a:p>
          <a:p>
            <a:r>
              <a:rPr lang="en-US"/>
              <a:t>Technology demonstrations and CubeSats</a:t>
            </a:r>
          </a:p>
          <a:p>
            <a:endParaRPr lang="en-US"/>
          </a:p>
          <a:p>
            <a:r>
              <a:rPr lang="en-US"/>
              <a:t>Advantages:</a:t>
            </a:r>
          </a:p>
          <a:p>
            <a:r>
              <a:rPr lang="en-US"/>
              <a:t>Low latency</a:t>
            </a:r>
          </a:p>
          <a:p>
            <a:r>
              <a:rPr lang="en-US"/>
              <a:t>Higher </a:t>
            </a:r>
            <a:r>
              <a:rPr lang="en-US" err="1"/>
              <a:t>bandwith</a:t>
            </a:r>
            <a:endParaRPr lang="en-US"/>
          </a:p>
          <a:p>
            <a:r>
              <a:rPr lang="en-US" err="1"/>
              <a:t>Redunatnt</a:t>
            </a:r>
            <a:r>
              <a:rPr lang="en-US"/>
              <a:t> coverage</a:t>
            </a:r>
          </a:p>
          <a:p>
            <a:r>
              <a:rPr lang="en-US"/>
              <a:t>Safe space environment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512FB-671E-4797-A21E-AFFBD08096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35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A0C41-E082-7562-3281-E353304A3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5A78E0-4C4D-01B5-3CD3-F54EF2FC27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EFF3E9-652A-150C-FF57-DFE8021250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0B766-202F-42C0-46FD-019DE0E7DD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512FB-671E-4797-A21E-AFFBD08096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51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 electric satellites</a:t>
            </a:r>
          </a:p>
          <a:p>
            <a:r>
              <a:rPr lang="en-US"/>
              <a:t>Advantage: </a:t>
            </a:r>
          </a:p>
          <a:p>
            <a:r>
              <a:rPr lang="en-US"/>
              <a:t>Reduced Launch Mass</a:t>
            </a:r>
          </a:p>
          <a:p>
            <a:r>
              <a:rPr lang="en-US"/>
              <a:t>Cost Saving: Launch more than one at the time</a:t>
            </a:r>
          </a:p>
          <a:p>
            <a:r>
              <a:rPr lang="en-US"/>
              <a:t>Extended mission duration </a:t>
            </a:r>
          </a:p>
          <a:p>
            <a:r>
              <a:rPr lang="en-US"/>
              <a:t>More room for payloads</a:t>
            </a:r>
          </a:p>
          <a:p>
            <a:endParaRPr lang="en-US"/>
          </a:p>
          <a:p>
            <a:r>
              <a:rPr lang="en-US"/>
              <a:t>Disadvantages:</a:t>
            </a:r>
          </a:p>
          <a:p>
            <a:r>
              <a:rPr lang="en-US"/>
              <a:t>Technology complexity</a:t>
            </a:r>
          </a:p>
          <a:p>
            <a:r>
              <a:rPr lang="en-US"/>
              <a:t>Power demand</a:t>
            </a:r>
          </a:p>
          <a:p>
            <a:endParaRPr lang="en-US"/>
          </a:p>
          <a:p>
            <a:r>
              <a:rPr lang="en-US"/>
              <a:t>Solar Arrays and battery pack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512FB-671E-4797-A21E-AFFBD08096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30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512FB-671E-4797-A21E-AFFBD08096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6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512FB-671E-4797-A21E-AFFBD08096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13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512FB-671E-4797-A21E-AFFBD08096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68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512FB-671E-4797-A21E-AFFBD08096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67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Side 1 - faces away from the planet (zenith-facing) Side 2 - faces the planet (nadir-facing) Side 3 - faces forward (velocity vector-facing) Side 4 - faces aft (anti-velocity vector-facing) Side 5 - faces north Side 6 - faces south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512FB-671E-4797-A21E-AFFBD08096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51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512FB-671E-4797-A21E-AFFBD08096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26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A853E-FA2A-C07F-489D-F400E488F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C109F0-BAE7-D230-0714-5EBB1D0E04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F15CBE-F372-F4C3-E75B-8BD3111B32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BA6347-5DCE-0D15-F802-269DC366AD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512FB-671E-4797-A21E-AFFBD08096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38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3F94316-5858-4E76-A615-F24990ECE9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246961" cy="6858000"/>
          </a:xfrm>
          <a:custGeom>
            <a:avLst/>
            <a:gdLst>
              <a:gd name="connsiteX0" fmla="*/ 0 w 6444829"/>
              <a:gd name="connsiteY0" fmla="*/ 0 h 6858000"/>
              <a:gd name="connsiteX1" fmla="*/ 5841242 w 6444829"/>
              <a:gd name="connsiteY1" fmla="*/ 0 h 6858000"/>
              <a:gd name="connsiteX2" fmla="*/ 6444829 w 6444829"/>
              <a:gd name="connsiteY2" fmla="*/ 6858000 h 6858000"/>
              <a:gd name="connsiteX3" fmla="*/ 0 w 64448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44829" h="6858000">
                <a:moveTo>
                  <a:pt x="0" y="0"/>
                </a:moveTo>
                <a:lnTo>
                  <a:pt x="5841242" y="0"/>
                </a:lnTo>
                <a:lnTo>
                  <a:pt x="64448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08011" y="1497271"/>
            <a:ext cx="4393008" cy="2437232"/>
          </a:xfrm>
          <a:prstGeom prst="rect">
            <a:avLst/>
          </a:prstGeom>
        </p:spPr>
        <p:txBody>
          <a:bodyPr tIns="45720" bIns="45720" anchor="ctr">
            <a:noAutofit/>
          </a:bodyPr>
          <a:lstStyle>
            <a:lvl1pPr algn="r">
              <a:lnSpc>
                <a:spcPct val="83000"/>
              </a:lnSpc>
              <a:defRPr lang="en-US" sz="4400" b="0" kern="1200" cap="none" spc="-100" baseline="0" dirty="0">
                <a:solidFill>
                  <a:schemeClr val="bg1">
                    <a:lumMod val="6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8549C-127D-4D0D-9C90-A90E7F3023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0614" y="5951911"/>
            <a:ext cx="2917765" cy="97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4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6FA78-FDCF-428B-83CB-6E44C8341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2378CABA-204D-4E9A-801F-001F1D285B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26677" y="1887415"/>
            <a:ext cx="1477108" cy="2110154"/>
          </a:xfrm>
          <a:custGeom>
            <a:avLst/>
            <a:gdLst>
              <a:gd name="connsiteX0" fmla="*/ 0 w 2954215"/>
              <a:gd name="connsiteY0" fmla="*/ 0 h 4220307"/>
              <a:gd name="connsiteX1" fmla="*/ 2954215 w 2954215"/>
              <a:gd name="connsiteY1" fmla="*/ 0 h 4220307"/>
              <a:gd name="connsiteX2" fmla="*/ 2954215 w 2954215"/>
              <a:gd name="connsiteY2" fmla="*/ 4220307 h 4220307"/>
              <a:gd name="connsiteX3" fmla="*/ 0 w 2954215"/>
              <a:gd name="connsiteY3" fmla="*/ 4220307 h 422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4215" h="4220307">
                <a:moveTo>
                  <a:pt x="0" y="0"/>
                </a:moveTo>
                <a:lnTo>
                  <a:pt x="2954215" y="0"/>
                </a:lnTo>
                <a:lnTo>
                  <a:pt x="2954215" y="4220307"/>
                </a:lnTo>
                <a:lnTo>
                  <a:pt x="0" y="42203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81C58EF5-280E-4FEB-A798-414794804C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60985" y="1887415"/>
            <a:ext cx="1477108" cy="2110154"/>
          </a:xfrm>
          <a:custGeom>
            <a:avLst/>
            <a:gdLst>
              <a:gd name="connsiteX0" fmla="*/ 0 w 2954215"/>
              <a:gd name="connsiteY0" fmla="*/ 0 h 4220307"/>
              <a:gd name="connsiteX1" fmla="*/ 2954215 w 2954215"/>
              <a:gd name="connsiteY1" fmla="*/ 0 h 4220307"/>
              <a:gd name="connsiteX2" fmla="*/ 2954215 w 2954215"/>
              <a:gd name="connsiteY2" fmla="*/ 4220307 h 4220307"/>
              <a:gd name="connsiteX3" fmla="*/ 0 w 2954215"/>
              <a:gd name="connsiteY3" fmla="*/ 4220307 h 422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4215" h="4220307">
                <a:moveTo>
                  <a:pt x="0" y="0"/>
                </a:moveTo>
                <a:lnTo>
                  <a:pt x="2954215" y="0"/>
                </a:lnTo>
                <a:lnTo>
                  <a:pt x="2954215" y="4220307"/>
                </a:lnTo>
                <a:lnTo>
                  <a:pt x="0" y="42203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18">
            <a:extLst>
              <a:ext uri="{FF2B5EF4-FFF2-40B4-BE49-F238E27FC236}">
                <a16:creationId xmlns:a16="http://schemas.microsoft.com/office/drawing/2014/main" id="{3D493B4A-0F77-4980-95CA-C7B7AEE363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5292" y="1887415"/>
            <a:ext cx="1477108" cy="2110154"/>
          </a:xfrm>
          <a:custGeom>
            <a:avLst/>
            <a:gdLst>
              <a:gd name="connsiteX0" fmla="*/ 0 w 2954215"/>
              <a:gd name="connsiteY0" fmla="*/ 0 h 4220307"/>
              <a:gd name="connsiteX1" fmla="*/ 2954215 w 2954215"/>
              <a:gd name="connsiteY1" fmla="*/ 0 h 4220307"/>
              <a:gd name="connsiteX2" fmla="*/ 2954215 w 2954215"/>
              <a:gd name="connsiteY2" fmla="*/ 4220307 h 4220307"/>
              <a:gd name="connsiteX3" fmla="*/ 0 w 2954215"/>
              <a:gd name="connsiteY3" fmla="*/ 4220307 h 422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4215" h="4220307">
                <a:moveTo>
                  <a:pt x="0" y="0"/>
                </a:moveTo>
                <a:lnTo>
                  <a:pt x="2954215" y="0"/>
                </a:lnTo>
                <a:lnTo>
                  <a:pt x="2954215" y="4220307"/>
                </a:lnTo>
                <a:lnTo>
                  <a:pt x="0" y="42203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1">
            <a:extLst>
              <a:ext uri="{FF2B5EF4-FFF2-40B4-BE49-F238E27FC236}">
                <a16:creationId xmlns:a16="http://schemas.microsoft.com/office/drawing/2014/main" id="{25B2958A-78E4-4411-B0C4-6341AEF210C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88215" y="1887415"/>
            <a:ext cx="1477108" cy="2110154"/>
          </a:xfrm>
          <a:custGeom>
            <a:avLst/>
            <a:gdLst>
              <a:gd name="connsiteX0" fmla="*/ 0 w 2954215"/>
              <a:gd name="connsiteY0" fmla="*/ 0 h 4220307"/>
              <a:gd name="connsiteX1" fmla="*/ 2954215 w 2954215"/>
              <a:gd name="connsiteY1" fmla="*/ 0 h 4220307"/>
              <a:gd name="connsiteX2" fmla="*/ 2954215 w 2954215"/>
              <a:gd name="connsiteY2" fmla="*/ 4220307 h 4220307"/>
              <a:gd name="connsiteX3" fmla="*/ 0 w 2954215"/>
              <a:gd name="connsiteY3" fmla="*/ 4220307 h 422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4215" h="4220307">
                <a:moveTo>
                  <a:pt x="0" y="0"/>
                </a:moveTo>
                <a:lnTo>
                  <a:pt x="2954215" y="0"/>
                </a:lnTo>
                <a:lnTo>
                  <a:pt x="2954215" y="4220307"/>
                </a:lnTo>
                <a:lnTo>
                  <a:pt x="0" y="42203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66293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19BF5-2876-48A9-923E-ED4CC8B6C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B3867936-F509-4587-AC9A-9AEF1969AE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3077" y="1206099"/>
            <a:ext cx="2215662" cy="2063262"/>
          </a:xfrm>
          <a:custGeom>
            <a:avLst/>
            <a:gdLst>
              <a:gd name="connsiteX0" fmla="*/ 0 w 4431323"/>
              <a:gd name="connsiteY0" fmla="*/ 0 h 4126523"/>
              <a:gd name="connsiteX1" fmla="*/ 4431323 w 4431323"/>
              <a:gd name="connsiteY1" fmla="*/ 0 h 4126523"/>
              <a:gd name="connsiteX2" fmla="*/ 4431323 w 4431323"/>
              <a:gd name="connsiteY2" fmla="*/ 4126523 h 4126523"/>
              <a:gd name="connsiteX3" fmla="*/ 0 w 4431323"/>
              <a:gd name="connsiteY3" fmla="*/ 4126523 h 412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1323" h="4126523">
                <a:moveTo>
                  <a:pt x="0" y="0"/>
                </a:moveTo>
                <a:lnTo>
                  <a:pt x="4431323" y="0"/>
                </a:lnTo>
                <a:lnTo>
                  <a:pt x="4431323" y="4126523"/>
                </a:lnTo>
                <a:lnTo>
                  <a:pt x="0" y="41265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16">
            <a:extLst>
              <a:ext uri="{FF2B5EF4-FFF2-40B4-BE49-F238E27FC236}">
                <a16:creationId xmlns:a16="http://schemas.microsoft.com/office/drawing/2014/main" id="{200E4C9D-474D-4E87-9E08-B38F2DE1D6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3077" y="3386590"/>
            <a:ext cx="2215662" cy="2531179"/>
          </a:xfrm>
          <a:custGeom>
            <a:avLst/>
            <a:gdLst>
              <a:gd name="connsiteX0" fmla="*/ 0 w 4431323"/>
              <a:gd name="connsiteY0" fmla="*/ 0 h 5062357"/>
              <a:gd name="connsiteX1" fmla="*/ 4431323 w 4431323"/>
              <a:gd name="connsiteY1" fmla="*/ 0 h 5062357"/>
              <a:gd name="connsiteX2" fmla="*/ 4431323 w 4431323"/>
              <a:gd name="connsiteY2" fmla="*/ 5062357 h 5062357"/>
              <a:gd name="connsiteX3" fmla="*/ 0 w 4431323"/>
              <a:gd name="connsiteY3" fmla="*/ 5062357 h 5062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1323" h="5062357">
                <a:moveTo>
                  <a:pt x="0" y="0"/>
                </a:moveTo>
                <a:lnTo>
                  <a:pt x="4431323" y="0"/>
                </a:lnTo>
                <a:lnTo>
                  <a:pt x="4431323" y="5062357"/>
                </a:lnTo>
                <a:lnTo>
                  <a:pt x="0" y="50623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19">
            <a:extLst>
              <a:ext uri="{FF2B5EF4-FFF2-40B4-BE49-F238E27FC236}">
                <a16:creationId xmlns:a16="http://schemas.microsoft.com/office/drawing/2014/main" id="{56DCA58F-7DEB-4F31-B177-5FAEEC8AD97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625969" y="1206098"/>
            <a:ext cx="4161693" cy="4711671"/>
          </a:xfrm>
          <a:custGeom>
            <a:avLst/>
            <a:gdLst>
              <a:gd name="connsiteX0" fmla="*/ 0 w 8323386"/>
              <a:gd name="connsiteY0" fmla="*/ 0 h 9423341"/>
              <a:gd name="connsiteX1" fmla="*/ 8323386 w 8323386"/>
              <a:gd name="connsiteY1" fmla="*/ 0 h 9423341"/>
              <a:gd name="connsiteX2" fmla="*/ 8323386 w 8323386"/>
              <a:gd name="connsiteY2" fmla="*/ 9423341 h 9423341"/>
              <a:gd name="connsiteX3" fmla="*/ 0 w 8323386"/>
              <a:gd name="connsiteY3" fmla="*/ 9423341 h 942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3386" h="9423341">
                <a:moveTo>
                  <a:pt x="0" y="0"/>
                </a:moveTo>
                <a:lnTo>
                  <a:pt x="8323386" y="0"/>
                </a:lnTo>
                <a:lnTo>
                  <a:pt x="8323386" y="9423341"/>
                </a:lnTo>
                <a:lnTo>
                  <a:pt x="0" y="9423341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-</a:t>
            </a:r>
          </a:p>
        </p:txBody>
      </p:sp>
      <p:sp>
        <p:nvSpPr>
          <p:cNvPr id="6" name="Picture Placeholder 22">
            <a:extLst>
              <a:ext uri="{FF2B5EF4-FFF2-40B4-BE49-F238E27FC236}">
                <a16:creationId xmlns:a16="http://schemas.microsoft.com/office/drawing/2014/main" id="{E618E13E-A770-495C-BF8B-5D2F9ABD10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04893" y="1168691"/>
            <a:ext cx="2426679" cy="2567354"/>
          </a:xfrm>
          <a:custGeom>
            <a:avLst/>
            <a:gdLst>
              <a:gd name="connsiteX0" fmla="*/ 0 w 4853357"/>
              <a:gd name="connsiteY0" fmla="*/ 0 h 5134707"/>
              <a:gd name="connsiteX1" fmla="*/ 4853357 w 4853357"/>
              <a:gd name="connsiteY1" fmla="*/ 0 h 5134707"/>
              <a:gd name="connsiteX2" fmla="*/ 4853357 w 4853357"/>
              <a:gd name="connsiteY2" fmla="*/ 5134707 h 5134707"/>
              <a:gd name="connsiteX3" fmla="*/ 0 w 4853357"/>
              <a:gd name="connsiteY3" fmla="*/ 5134707 h 5134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3357" h="5134707">
                <a:moveTo>
                  <a:pt x="0" y="0"/>
                </a:moveTo>
                <a:lnTo>
                  <a:pt x="4853357" y="0"/>
                </a:lnTo>
                <a:lnTo>
                  <a:pt x="4853357" y="5134707"/>
                </a:lnTo>
                <a:lnTo>
                  <a:pt x="0" y="51347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5">
            <a:extLst>
              <a:ext uri="{FF2B5EF4-FFF2-40B4-BE49-F238E27FC236}">
                <a16:creationId xmlns:a16="http://schemas.microsoft.com/office/drawing/2014/main" id="{6279A1F9-8308-4AFA-A482-81416A8772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48801" y="1168691"/>
            <a:ext cx="2426679" cy="2567354"/>
          </a:xfrm>
          <a:custGeom>
            <a:avLst/>
            <a:gdLst>
              <a:gd name="connsiteX0" fmla="*/ 0 w 4853358"/>
              <a:gd name="connsiteY0" fmla="*/ 0 h 5134707"/>
              <a:gd name="connsiteX1" fmla="*/ 4853358 w 4853358"/>
              <a:gd name="connsiteY1" fmla="*/ 0 h 5134707"/>
              <a:gd name="connsiteX2" fmla="*/ 4853358 w 4853358"/>
              <a:gd name="connsiteY2" fmla="*/ 5134707 h 5134707"/>
              <a:gd name="connsiteX3" fmla="*/ 0 w 4853358"/>
              <a:gd name="connsiteY3" fmla="*/ 5134707 h 5134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3358" h="5134707">
                <a:moveTo>
                  <a:pt x="0" y="0"/>
                </a:moveTo>
                <a:lnTo>
                  <a:pt x="4853358" y="0"/>
                </a:lnTo>
                <a:lnTo>
                  <a:pt x="4853358" y="5134707"/>
                </a:lnTo>
                <a:lnTo>
                  <a:pt x="0" y="51347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28">
            <a:extLst>
              <a:ext uri="{FF2B5EF4-FFF2-40B4-BE49-F238E27FC236}">
                <a16:creationId xmlns:a16="http://schemas.microsoft.com/office/drawing/2014/main" id="{30F50142-0F1D-4CF8-BA46-ED8C36E9850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904892" y="3853274"/>
            <a:ext cx="4970588" cy="2027088"/>
          </a:xfrm>
          <a:custGeom>
            <a:avLst/>
            <a:gdLst>
              <a:gd name="connsiteX0" fmla="*/ 0 w 9941176"/>
              <a:gd name="connsiteY0" fmla="*/ 0 h 4054175"/>
              <a:gd name="connsiteX1" fmla="*/ 9941176 w 9941176"/>
              <a:gd name="connsiteY1" fmla="*/ 0 h 4054175"/>
              <a:gd name="connsiteX2" fmla="*/ 9941176 w 9941176"/>
              <a:gd name="connsiteY2" fmla="*/ 4054175 h 4054175"/>
              <a:gd name="connsiteX3" fmla="*/ 0 w 9941176"/>
              <a:gd name="connsiteY3" fmla="*/ 4054175 h 405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41176" h="4054175">
                <a:moveTo>
                  <a:pt x="0" y="0"/>
                </a:moveTo>
                <a:lnTo>
                  <a:pt x="9941176" y="0"/>
                </a:lnTo>
                <a:lnTo>
                  <a:pt x="9941176" y="4054175"/>
                </a:lnTo>
                <a:lnTo>
                  <a:pt x="0" y="40541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46366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601DA4-49C3-448E-8CA4-A1A30D4D4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3FAD06-376E-48F4-9DC6-5ED067DFB747}" type="datetimeFigureOut">
              <a:rPr kumimoji="0" lang="id-ID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30/07/2025</a:t>
            </a:fld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A410CA-2259-4278-AB46-DA7B0B70E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25BD39-D1F1-40A6-94C6-51F0019AB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8FD7A-3E62-43BB-957C-4F665A7B8324}" type="slidenum">
              <a:rPr kumimoji="0" lang="id-ID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0921F54-2F40-43C1-B71F-081739DDF9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1621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CD3EF13-C678-445C-8586-BD44B269A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32" y="4127529"/>
            <a:ext cx="10884408" cy="503555"/>
          </a:xfrm>
        </p:spPr>
        <p:txBody>
          <a:bodyPr>
            <a:normAutofit/>
          </a:bodyPr>
          <a:lstStyle>
            <a:lvl1pPr algn="ctr"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0352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B91409B5-AF9B-4D5B-92BE-38E029A829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479" y="0"/>
            <a:ext cx="5181601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C3ED8083-05B1-49C2-87C1-2FA2B3CB7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16310" y="0"/>
            <a:ext cx="2854570" cy="324729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C4E2F05-B13D-44B4-8A78-A160D357E1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16310" y="3364523"/>
            <a:ext cx="2854570" cy="349347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C79EBFC-2C12-4AE7-B09E-4C825065473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87256" y="0"/>
            <a:ext cx="3921370" cy="440787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D17C3C5-CEC3-4EDC-8C64-3BCC720917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87255" y="4525107"/>
            <a:ext cx="3921370" cy="233289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82163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B5A9-17B0-4E80-8F04-7F500C542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12F842D-0D02-4A91-A2F8-588D812BE9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5300" y="1546165"/>
            <a:ext cx="2743200" cy="32004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0E31C409-939A-49AD-B24F-75F4174CD0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32284" y="1546165"/>
            <a:ext cx="2743200" cy="32004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2C1C06A1-53DD-4FB8-8CEA-B1677C172C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9268" y="1546165"/>
            <a:ext cx="2743200" cy="32004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E6084763-F0F8-4761-8305-2604A97533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06252" y="1546165"/>
            <a:ext cx="2743200" cy="32004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8606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8DE61-3E9A-4C22-BA61-4AEFB01E9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33">
            <a:extLst>
              <a:ext uri="{FF2B5EF4-FFF2-40B4-BE49-F238E27FC236}">
                <a16:creationId xmlns:a16="http://schemas.microsoft.com/office/drawing/2014/main" id="{FA355420-E9E0-4491-A245-BF2157B3246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0820" y="3520440"/>
            <a:ext cx="2179320" cy="2179320"/>
          </a:xfrm>
          <a:custGeom>
            <a:avLst/>
            <a:gdLst>
              <a:gd name="connsiteX0" fmla="*/ 0 w 4358640"/>
              <a:gd name="connsiteY0" fmla="*/ 0 h 4358640"/>
              <a:gd name="connsiteX1" fmla="*/ 4358640 w 4358640"/>
              <a:gd name="connsiteY1" fmla="*/ 0 h 4358640"/>
              <a:gd name="connsiteX2" fmla="*/ 4358640 w 4358640"/>
              <a:gd name="connsiteY2" fmla="*/ 4358640 h 4358640"/>
              <a:gd name="connsiteX3" fmla="*/ 0 w 4358640"/>
              <a:gd name="connsiteY3" fmla="*/ 4358640 h 435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8640" h="4358640">
                <a:moveTo>
                  <a:pt x="0" y="0"/>
                </a:moveTo>
                <a:lnTo>
                  <a:pt x="4358640" y="0"/>
                </a:lnTo>
                <a:lnTo>
                  <a:pt x="4358640" y="4358640"/>
                </a:lnTo>
                <a:lnTo>
                  <a:pt x="0" y="4358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36">
            <a:extLst>
              <a:ext uri="{FF2B5EF4-FFF2-40B4-BE49-F238E27FC236}">
                <a16:creationId xmlns:a16="http://schemas.microsoft.com/office/drawing/2014/main" id="{737C78EA-68B3-41B0-8D42-D0AE89F711D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561580" y="3520440"/>
            <a:ext cx="2179320" cy="2179320"/>
          </a:xfrm>
          <a:custGeom>
            <a:avLst/>
            <a:gdLst>
              <a:gd name="connsiteX0" fmla="*/ 0 w 4358640"/>
              <a:gd name="connsiteY0" fmla="*/ 0 h 4358640"/>
              <a:gd name="connsiteX1" fmla="*/ 4358640 w 4358640"/>
              <a:gd name="connsiteY1" fmla="*/ 0 h 4358640"/>
              <a:gd name="connsiteX2" fmla="*/ 4358640 w 4358640"/>
              <a:gd name="connsiteY2" fmla="*/ 4358640 h 4358640"/>
              <a:gd name="connsiteX3" fmla="*/ 0 w 4358640"/>
              <a:gd name="connsiteY3" fmla="*/ 4358640 h 435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8640" h="4358640">
                <a:moveTo>
                  <a:pt x="0" y="0"/>
                </a:moveTo>
                <a:lnTo>
                  <a:pt x="4358640" y="0"/>
                </a:lnTo>
                <a:lnTo>
                  <a:pt x="4358640" y="4358640"/>
                </a:lnTo>
                <a:lnTo>
                  <a:pt x="0" y="4358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CAE94D6F-2A50-4611-B11A-8EAB514628A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49300" y="1249680"/>
            <a:ext cx="2179320" cy="2179320"/>
          </a:xfrm>
          <a:custGeom>
            <a:avLst/>
            <a:gdLst>
              <a:gd name="connsiteX0" fmla="*/ 0 w 4358640"/>
              <a:gd name="connsiteY0" fmla="*/ 0 h 4358640"/>
              <a:gd name="connsiteX1" fmla="*/ 4358640 w 4358640"/>
              <a:gd name="connsiteY1" fmla="*/ 0 h 4358640"/>
              <a:gd name="connsiteX2" fmla="*/ 4358640 w 4358640"/>
              <a:gd name="connsiteY2" fmla="*/ 4358640 h 4358640"/>
              <a:gd name="connsiteX3" fmla="*/ 0 w 4358640"/>
              <a:gd name="connsiteY3" fmla="*/ 4358640 h 435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8640" h="4358640">
                <a:moveTo>
                  <a:pt x="0" y="0"/>
                </a:moveTo>
                <a:lnTo>
                  <a:pt x="4358640" y="0"/>
                </a:lnTo>
                <a:lnTo>
                  <a:pt x="4358640" y="4358640"/>
                </a:lnTo>
                <a:lnTo>
                  <a:pt x="0" y="4358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18">
            <a:extLst>
              <a:ext uri="{FF2B5EF4-FFF2-40B4-BE49-F238E27FC236}">
                <a16:creationId xmlns:a16="http://schemas.microsoft.com/office/drawing/2014/main" id="{0530B5FE-5932-4F68-905E-AE131316226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20060" y="1249680"/>
            <a:ext cx="2179320" cy="2179320"/>
          </a:xfrm>
          <a:custGeom>
            <a:avLst/>
            <a:gdLst>
              <a:gd name="connsiteX0" fmla="*/ 0 w 4358640"/>
              <a:gd name="connsiteY0" fmla="*/ 0 h 4358640"/>
              <a:gd name="connsiteX1" fmla="*/ 4358640 w 4358640"/>
              <a:gd name="connsiteY1" fmla="*/ 0 h 4358640"/>
              <a:gd name="connsiteX2" fmla="*/ 4358640 w 4358640"/>
              <a:gd name="connsiteY2" fmla="*/ 4358640 h 4358640"/>
              <a:gd name="connsiteX3" fmla="*/ 0 w 4358640"/>
              <a:gd name="connsiteY3" fmla="*/ 4358640 h 435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8640" h="4358640">
                <a:moveTo>
                  <a:pt x="0" y="0"/>
                </a:moveTo>
                <a:lnTo>
                  <a:pt x="4358640" y="0"/>
                </a:lnTo>
                <a:lnTo>
                  <a:pt x="4358640" y="4358640"/>
                </a:lnTo>
                <a:lnTo>
                  <a:pt x="0" y="4358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1">
            <a:extLst>
              <a:ext uri="{FF2B5EF4-FFF2-40B4-BE49-F238E27FC236}">
                <a16:creationId xmlns:a16="http://schemas.microsoft.com/office/drawing/2014/main" id="{C00982B4-9F6C-4C3A-A928-E307BE384D3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290820" y="1249680"/>
            <a:ext cx="2179320" cy="2179320"/>
          </a:xfrm>
          <a:custGeom>
            <a:avLst/>
            <a:gdLst>
              <a:gd name="connsiteX0" fmla="*/ 0 w 4358640"/>
              <a:gd name="connsiteY0" fmla="*/ 0 h 4358640"/>
              <a:gd name="connsiteX1" fmla="*/ 4358640 w 4358640"/>
              <a:gd name="connsiteY1" fmla="*/ 0 h 4358640"/>
              <a:gd name="connsiteX2" fmla="*/ 4358640 w 4358640"/>
              <a:gd name="connsiteY2" fmla="*/ 4358640 h 4358640"/>
              <a:gd name="connsiteX3" fmla="*/ 0 w 4358640"/>
              <a:gd name="connsiteY3" fmla="*/ 4358640 h 435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8640" h="4358640">
                <a:moveTo>
                  <a:pt x="0" y="0"/>
                </a:moveTo>
                <a:lnTo>
                  <a:pt x="4358640" y="0"/>
                </a:lnTo>
                <a:lnTo>
                  <a:pt x="4358640" y="4358640"/>
                </a:lnTo>
                <a:lnTo>
                  <a:pt x="0" y="4358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7CEDFF9E-C89C-4965-9911-ECC5D42F763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561580" y="1249680"/>
            <a:ext cx="2179320" cy="2179320"/>
          </a:xfrm>
          <a:custGeom>
            <a:avLst/>
            <a:gdLst>
              <a:gd name="connsiteX0" fmla="*/ 0 w 4358640"/>
              <a:gd name="connsiteY0" fmla="*/ 0 h 4358640"/>
              <a:gd name="connsiteX1" fmla="*/ 4358640 w 4358640"/>
              <a:gd name="connsiteY1" fmla="*/ 0 h 4358640"/>
              <a:gd name="connsiteX2" fmla="*/ 4358640 w 4358640"/>
              <a:gd name="connsiteY2" fmla="*/ 4358640 h 4358640"/>
              <a:gd name="connsiteX3" fmla="*/ 0 w 4358640"/>
              <a:gd name="connsiteY3" fmla="*/ 4358640 h 435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8640" h="4358640">
                <a:moveTo>
                  <a:pt x="0" y="0"/>
                </a:moveTo>
                <a:lnTo>
                  <a:pt x="4358640" y="0"/>
                </a:lnTo>
                <a:lnTo>
                  <a:pt x="4358640" y="4358640"/>
                </a:lnTo>
                <a:lnTo>
                  <a:pt x="0" y="4358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27">
            <a:extLst>
              <a:ext uri="{FF2B5EF4-FFF2-40B4-BE49-F238E27FC236}">
                <a16:creationId xmlns:a16="http://schemas.microsoft.com/office/drawing/2014/main" id="{82F7BABC-CF01-4C1B-99A3-568A3072E71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49300" y="3520440"/>
            <a:ext cx="2179320" cy="2179320"/>
          </a:xfrm>
          <a:custGeom>
            <a:avLst/>
            <a:gdLst>
              <a:gd name="connsiteX0" fmla="*/ 0 w 4358640"/>
              <a:gd name="connsiteY0" fmla="*/ 0 h 4358640"/>
              <a:gd name="connsiteX1" fmla="*/ 4358640 w 4358640"/>
              <a:gd name="connsiteY1" fmla="*/ 0 h 4358640"/>
              <a:gd name="connsiteX2" fmla="*/ 4358640 w 4358640"/>
              <a:gd name="connsiteY2" fmla="*/ 4358640 h 4358640"/>
              <a:gd name="connsiteX3" fmla="*/ 0 w 4358640"/>
              <a:gd name="connsiteY3" fmla="*/ 4358640 h 435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8640" h="4358640">
                <a:moveTo>
                  <a:pt x="0" y="0"/>
                </a:moveTo>
                <a:lnTo>
                  <a:pt x="4358640" y="0"/>
                </a:lnTo>
                <a:lnTo>
                  <a:pt x="4358640" y="4358640"/>
                </a:lnTo>
                <a:lnTo>
                  <a:pt x="0" y="4358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30">
            <a:extLst>
              <a:ext uri="{FF2B5EF4-FFF2-40B4-BE49-F238E27FC236}">
                <a16:creationId xmlns:a16="http://schemas.microsoft.com/office/drawing/2014/main" id="{13BE0F65-7C69-46BC-AE97-9F8A6D6121C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020060" y="3520440"/>
            <a:ext cx="2179320" cy="2179320"/>
          </a:xfrm>
          <a:custGeom>
            <a:avLst/>
            <a:gdLst>
              <a:gd name="connsiteX0" fmla="*/ 0 w 4358640"/>
              <a:gd name="connsiteY0" fmla="*/ 0 h 4358640"/>
              <a:gd name="connsiteX1" fmla="*/ 4358640 w 4358640"/>
              <a:gd name="connsiteY1" fmla="*/ 0 h 4358640"/>
              <a:gd name="connsiteX2" fmla="*/ 4358640 w 4358640"/>
              <a:gd name="connsiteY2" fmla="*/ 4358640 h 4358640"/>
              <a:gd name="connsiteX3" fmla="*/ 0 w 4358640"/>
              <a:gd name="connsiteY3" fmla="*/ 4358640 h 435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8640" h="4358640">
                <a:moveTo>
                  <a:pt x="0" y="0"/>
                </a:moveTo>
                <a:lnTo>
                  <a:pt x="4358640" y="0"/>
                </a:lnTo>
                <a:lnTo>
                  <a:pt x="4358640" y="4358640"/>
                </a:lnTo>
                <a:lnTo>
                  <a:pt x="0" y="4358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611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C8D1-4C8F-409D-AEC7-29FCAAF1C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D1746F2D-F8A1-43B4-B058-B0BB6DB570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90800" y="2265036"/>
            <a:ext cx="2530317" cy="2530317"/>
          </a:xfrm>
          <a:custGeom>
            <a:avLst/>
            <a:gdLst>
              <a:gd name="connsiteX0" fmla="*/ 2530317 w 5060634"/>
              <a:gd name="connsiteY0" fmla="*/ 0 h 5060634"/>
              <a:gd name="connsiteX1" fmla="*/ 5060634 w 5060634"/>
              <a:gd name="connsiteY1" fmla="*/ 2530317 h 5060634"/>
              <a:gd name="connsiteX2" fmla="*/ 2530317 w 5060634"/>
              <a:gd name="connsiteY2" fmla="*/ 5060634 h 5060634"/>
              <a:gd name="connsiteX3" fmla="*/ 0 w 5060634"/>
              <a:gd name="connsiteY3" fmla="*/ 2530317 h 5060634"/>
              <a:gd name="connsiteX4" fmla="*/ 2530317 w 5060634"/>
              <a:gd name="connsiteY4" fmla="*/ 0 h 506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0634" h="5060634">
                <a:moveTo>
                  <a:pt x="2530317" y="0"/>
                </a:moveTo>
                <a:cubicBezTo>
                  <a:pt x="3927772" y="0"/>
                  <a:pt x="5060634" y="1132862"/>
                  <a:pt x="5060634" y="2530317"/>
                </a:cubicBezTo>
                <a:cubicBezTo>
                  <a:pt x="5060634" y="3927772"/>
                  <a:pt x="3927772" y="5060634"/>
                  <a:pt x="2530317" y="5060634"/>
                </a:cubicBezTo>
                <a:cubicBezTo>
                  <a:pt x="1132862" y="5060634"/>
                  <a:pt x="0" y="3927772"/>
                  <a:pt x="0" y="2530317"/>
                </a:cubicBezTo>
                <a:cubicBezTo>
                  <a:pt x="0" y="1132862"/>
                  <a:pt x="1132862" y="0"/>
                  <a:pt x="253031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18">
            <a:extLst>
              <a:ext uri="{FF2B5EF4-FFF2-40B4-BE49-F238E27FC236}">
                <a16:creationId xmlns:a16="http://schemas.microsoft.com/office/drawing/2014/main" id="{5DBC425F-22AC-41BA-B30D-22EFF7BCCE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70883" y="2265036"/>
            <a:ext cx="2530317" cy="2530317"/>
          </a:xfrm>
          <a:custGeom>
            <a:avLst/>
            <a:gdLst>
              <a:gd name="connsiteX0" fmla="*/ 2530317 w 5060634"/>
              <a:gd name="connsiteY0" fmla="*/ 0 h 5060634"/>
              <a:gd name="connsiteX1" fmla="*/ 5060634 w 5060634"/>
              <a:gd name="connsiteY1" fmla="*/ 2530317 h 5060634"/>
              <a:gd name="connsiteX2" fmla="*/ 2530317 w 5060634"/>
              <a:gd name="connsiteY2" fmla="*/ 5060634 h 5060634"/>
              <a:gd name="connsiteX3" fmla="*/ 0 w 5060634"/>
              <a:gd name="connsiteY3" fmla="*/ 2530317 h 5060634"/>
              <a:gd name="connsiteX4" fmla="*/ 2530317 w 5060634"/>
              <a:gd name="connsiteY4" fmla="*/ 0 h 506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0634" h="5060634">
                <a:moveTo>
                  <a:pt x="2530317" y="0"/>
                </a:moveTo>
                <a:cubicBezTo>
                  <a:pt x="3927772" y="0"/>
                  <a:pt x="5060634" y="1132862"/>
                  <a:pt x="5060634" y="2530317"/>
                </a:cubicBezTo>
                <a:cubicBezTo>
                  <a:pt x="5060634" y="3927772"/>
                  <a:pt x="3927772" y="5060634"/>
                  <a:pt x="2530317" y="5060634"/>
                </a:cubicBezTo>
                <a:cubicBezTo>
                  <a:pt x="1132862" y="5060634"/>
                  <a:pt x="0" y="3927772"/>
                  <a:pt x="0" y="2530317"/>
                </a:cubicBezTo>
                <a:cubicBezTo>
                  <a:pt x="0" y="1132862"/>
                  <a:pt x="1132862" y="0"/>
                  <a:pt x="253031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79435B3E-0CE6-4200-8F84-2A842D9DB0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32352" y="1966546"/>
            <a:ext cx="3127297" cy="3127297"/>
          </a:xfrm>
          <a:custGeom>
            <a:avLst/>
            <a:gdLst>
              <a:gd name="connsiteX0" fmla="*/ 3127297 w 6254594"/>
              <a:gd name="connsiteY0" fmla="*/ 0 h 6254594"/>
              <a:gd name="connsiteX1" fmla="*/ 6254594 w 6254594"/>
              <a:gd name="connsiteY1" fmla="*/ 3127297 h 6254594"/>
              <a:gd name="connsiteX2" fmla="*/ 3127297 w 6254594"/>
              <a:gd name="connsiteY2" fmla="*/ 6254594 h 6254594"/>
              <a:gd name="connsiteX3" fmla="*/ 0 w 6254594"/>
              <a:gd name="connsiteY3" fmla="*/ 3127297 h 6254594"/>
              <a:gd name="connsiteX4" fmla="*/ 3127297 w 6254594"/>
              <a:gd name="connsiteY4" fmla="*/ 0 h 625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4594" h="6254594">
                <a:moveTo>
                  <a:pt x="3127297" y="0"/>
                </a:moveTo>
                <a:cubicBezTo>
                  <a:pt x="4854455" y="0"/>
                  <a:pt x="6254594" y="1400139"/>
                  <a:pt x="6254594" y="3127297"/>
                </a:cubicBezTo>
                <a:cubicBezTo>
                  <a:pt x="6254594" y="4854455"/>
                  <a:pt x="4854455" y="6254594"/>
                  <a:pt x="3127297" y="6254594"/>
                </a:cubicBezTo>
                <a:cubicBezTo>
                  <a:pt x="1400139" y="6254594"/>
                  <a:pt x="0" y="4854455"/>
                  <a:pt x="0" y="3127297"/>
                </a:cubicBezTo>
                <a:cubicBezTo>
                  <a:pt x="0" y="1400139"/>
                  <a:pt x="1400139" y="0"/>
                  <a:pt x="3127297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33736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708C8-DB0A-444B-978A-316CBE405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80E4660C-6BE4-4AB8-8A01-3EA073EFC2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48621" y="1723293"/>
            <a:ext cx="3832908" cy="3832908"/>
          </a:xfrm>
          <a:custGeom>
            <a:avLst/>
            <a:gdLst>
              <a:gd name="connsiteX0" fmla="*/ 3832908 w 7665816"/>
              <a:gd name="connsiteY0" fmla="*/ 0 h 7665816"/>
              <a:gd name="connsiteX1" fmla="*/ 7665816 w 7665816"/>
              <a:gd name="connsiteY1" fmla="*/ 3832908 h 7665816"/>
              <a:gd name="connsiteX2" fmla="*/ 3832908 w 7665816"/>
              <a:gd name="connsiteY2" fmla="*/ 7665816 h 7665816"/>
              <a:gd name="connsiteX3" fmla="*/ 0 w 7665816"/>
              <a:gd name="connsiteY3" fmla="*/ 3832908 h 7665816"/>
              <a:gd name="connsiteX4" fmla="*/ 3832908 w 7665816"/>
              <a:gd name="connsiteY4" fmla="*/ 0 h 7665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5816" h="7665816">
                <a:moveTo>
                  <a:pt x="3832908" y="0"/>
                </a:moveTo>
                <a:cubicBezTo>
                  <a:pt x="5949765" y="0"/>
                  <a:pt x="7665816" y="1716051"/>
                  <a:pt x="7665816" y="3832908"/>
                </a:cubicBezTo>
                <a:cubicBezTo>
                  <a:pt x="7665816" y="5949765"/>
                  <a:pt x="5949765" y="7665816"/>
                  <a:pt x="3832908" y="7665816"/>
                </a:cubicBezTo>
                <a:cubicBezTo>
                  <a:pt x="1716051" y="7665816"/>
                  <a:pt x="0" y="5949765"/>
                  <a:pt x="0" y="3832908"/>
                </a:cubicBezTo>
                <a:cubicBezTo>
                  <a:pt x="0" y="1716051"/>
                  <a:pt x="1716051" y="0"/>
                  <a:pt x="383290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05816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97DC6-4AAF-401B-891C-C2A9BCC68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A41573B0-1B49-4622-8EB9-72708A446A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0051" y="1578864"/>
            <a:ext cx="2215662" cy="2136531"/>
          </a:xfrm>
          <a:custGeom>
            <a:avLst/>
            <a:gdLst>
              <a:gd name="connsiteX0" fmla="*/ 0 w 4431323"/>
              <a:gd name="connsiteY0" fmla="*/ 0 h 4273062"/>
              <a:gd name="connsiteX1" fmla="*/ 4431323 w 4431323"/>
              <a:gd name="connsiteY1" fmla="*/ 0 h 4273062"/>
              <a:gd name="connsiteX2" fmla="*/ 4431323 w 4431323"/>
              <a:gd name="connsiteY2" fmla="*/ 4273062 h 4273062"/>
              <a:gd name="connsiteX3" fmla="*/ 0 w 4431323"/>
              <a:gd name="connsiteY3" fmla="*/ 4273062 h 427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1323" h="4273062">
                <a:moveTo>
                  <a:pt x="0" y="0"/>
                </a:moveTo>
                <a:lnTo>
                  <a:pt x="4431323" y="0"/>
                </a:lnTo>
                <a:lnTo>
                  <a:pt x="4431323" y="4273062"/>
                </a:lnTo>
                <a:lnTo>
                  <a:pt x="0" y="42730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16">
            <a:extLst>
              <a:ext uri="{FF2B5EF4-FFF2-40B4-BE49-F238E27FC236}">
                <a16:creationId xmlns:a16="http://schemas.microsoft.com/office/drawing/2014/main" id="{FB917215-C2F5-4BCB-B3E4-8AC6D984467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0050" y="3820902"/>
            <a:ext cx="2215662" cy="2136531"/>
          </a:xfrm>
          <a:custGeom>
            <a:avLst/>
            <a:gdLst>
              <a:gd name="connsiteX0" fmla="*/ 0 w 4431323"/>
              <a:gd name="connsiteY0" fmla="*/ 0 h 4273062"/>
              <a:gd name="connsiteX1" fmla="*/ 4431323 w 4431323"/>
              <a:gd name="connsiteY1" fmla="*/ 0 h 4273062"/>
              <a:gd name="connsiteX2" fmla="*/ 4431323 w 4431323"/>
              <a:gd name="connsiteY2" fmla="*/ 4273062 h 4273062"/>
              <a:gd name="connsiteX3" fmla="*/ 0 w 4431323"/>
              <a:gd name="connsiteY3" fmla="*/ 4273062 h 427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1323" h="4273062">
                <a:moveTo>
                  <a:pt x="0" y="0"/>
                </a:moveTo>
                <a:lnTo>
                  <a:pt x="4431323" y="0"/>
                </a:lnTo>
                <a:lnTo>
                  <a:pt x="4431323" y="4273062"/>
                </a:lnTo>
                <a:lnTo>
                  <a:pt x="0" y="427306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-</a:t>
            </a:r>
          </a:p>
        </p:txBody>
      </p:sp>
      <p:sp>
        <p:nvSpPr>
          <p:cNvPr id="5" name="Picture Placeholder 19">
            <a:extLst>
              <a:ext uri="{FF2B5EF4-FFF2-40B4-BE49-F238E27FC236}">
                <a16:creationId xmlns:a16="http://schemas.microsoft.com/office/drawing/2014/main" id="{C126170E-E07E-444F-AE40-17A014D038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01221" y="1578864"/>
            <a:ext cx="2215662" cy="2136531"/>
          </a:xfrm>
          <a:custGeom>
            <a:avLst/>
            <a:gdLst>
              <a:gd name="connsiteX0" fmla="*/ 0 w 4431323"/>
              <a:gd name="connsiteY0" fmla="*/ 0 h 4273062"/>
              <a:gd name="connsiteX1" fmla="*/ 4431323 w 4431323"/>
              <a:gd name="connsiteY1" fmla="*/ 0 h 4273062"/>
              <a:gd name="connsiteX2" fmla="*/ 4431323 w 4431323"/>
              <a:gd name="connsiteY2" fmla="*/ 4273062 h 4273062"/>
              <a:gd name="connsiteX3" fmla="*/ 0 w 4431323"/>
              <a:gd name="connsiteY3" fmla="*/ 4273062 h 427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1323" h="4273062">
                <a:moveTo>
                  <a:pt x="0" y="0"/>
                </a:moveTo>
                <a:lnTo>
                  <a:pt x="4431323" y="0"/>
                </a:lnTo>
                <a:lnTo>
                  <a:pt x="4431323" y="4273062"/>
                </a:lnTo>
                <a:lnTo>
                  <a:pt x="0" y="4273062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-</a:t>
            </a:r>
          </a:p>
        </p:txBody>
      </p:sp>
      <p:sp>
        <p:nvSpPr>
          <p:cNvPr id="6" name="Picture Placeholder 22">
            <a:extLst>
              <a:ext uri="{FF2B5EF4-FFF2-40B4-BE49-F238E27FC236}">
                <a16:creationId xmlns:a16="http://schemas.microsoft.com/office/drawing/2014/main" id="{3EF5A2E3-5179-4C46-ADF6-EC4B359B01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01221" y="3820902"/>
            <a:ext cx="2215662" cy="2136531"/>
          </a:xfrm>
          <a:custGeom>
            <a:avLst/>
            <a:gdLst>
              <a:gd name="connsiteX0" fmla="*/ 0 w 4431323"/>
              <a:gd name="connsiteY0" fmla="*/ 0 h 4273062"/>
              <a:gd name="connsiteX1" fmla="*/ 4431323 w 4431323"/>
              <a:gd name="connsiteY1" fmla="*/ 0 h 4273062"/>
              <a:gd name="connsiteX2" fmla="*/ 4431323 w 4431323"/>
              <a:gd name="connsiteY2" fmla="*/ 4273062 h 4273062"/>
              <a:gd name="connsiteX3" fmla="*/ 0 w 4431323"/>
              <a:gd name="connsiteY3" fmla="*/ 4273062 h 427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1323" h="4273062">
                <a:moveTo>
                  <a:pt x="0" y="0"/>
                </a:moveTo>
                <a:lnTo>
                  <a:pt x="4431323" y="0"/>
                </a:lnTo>
                <a:lnTo>
                  <a:pt x="4431323" y="4273062"/>
                </a:lnTo>
                <a:lnTo>
                  <a:pt x="0" y="42730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5">
            <a:extLst>
              <a:ext uri="{FF2B5EF4-FFF2-40B4-BE49-F238E27FC236}">
                <a16:creationId xmlns:a16="http://schemas.microsoft.com/office/drawing/2014/main" id="{474017CD-7F06-4923-8F64-84CE824454D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22391" y="1578864"/>
            <a:ext cx="5756032" cy="4396154"/>
          </a:xfrm>
          <a:custGeom>
            <a:avLst/>
            <a:gdLst>
              <a:gd name="connsiteX0" fmla="*/ 0 w 11512063"/>
              <a:gd name="connsiteY0" fmla="*/ 0 h 8792308"/>
              <a:gd name="connsiteX1" fmla="*/ 11512063 w 11512063"/>
              <a:gd name="connsiteY1" fmla="*/ 0 h 8792308"/>
              <a:gd name="connsiteX2" fmla="*/ 11512063 w 11512063"/>
              <a:gd name="connsiteY2" fmla="*/ 8792308 h 8792308"/>
              <a:gd name="connsiteX3" fmla="*/ 0 w 11512063"/>
              <a:gd name="connsiteY3" fmla="*/ 8792308 h 879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12063" h="8792308">
                <a:moveTo>
                  <a:pt x="0" y="0"/>
                </a:moveTo>
                <a:lnTo>
                  <a:pt x="11512063" y="0"/>
                </a:lnTo>
                <a:lnTo>
                  <a:pt x="11512063" y="8792308"/>
                </a:lnTo>
                <a:lnTo>
                  <a:pt x="0" y="879230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49480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C61B9-5A12-4364-8814-60320FE26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5D1C6B85-D151-4E5B-B46C-96464ECB5F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83970" y="1293217"/>
            <a:ext cx="3116580" cy="4498848"/>
          </a:xfrm>
          <a:custGeom>
            <a:avLst/>
            <a:gdLst>
              <a:gd name="connsiteX0" fmla="*/ 0 w 6233160"/>
              <a:gd name="connsiteY0" fmla="*/ 0 h 8997696"/>
              <a:gd name="connsiteX1" fmla="*/ 6233160 w 6233160"/>
              <a:gd name="connsiteY1" fmla="*/ 0 h 8997696"/>
              <a:gd name="connsiteX2" fmla="*/ 6233160 w 6233160"/>
              <a:gd name="connsiteY2" fmla="*/ 8997696 h 8997696"/>
              <a:gd name="connsiteX3" fmla="*/ 0 w 6233160"/>
              <a:gd name="connsiteY3" fmla="*/ 8997696 h 8997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3160" h="8997696">
                <a:moveTo>
                  <a:pt x="0" y="0"/>
                </a:moveTo>
                <a:lnTo>
                  <a:pt x="6233160" y="0"/>
                </a:lnTo>
                <a:lnTo>
                  <a:pt x="6233160" y="8997696"/>
                </a:lnTo>
                <a:lnTo>
                  <a:pt x="0" y="89976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BC653F12-D66B-4117-A22F-13CBA53216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37710" y="1293217"/>
            <a:ext cx="3116580" cy="4498848"/>
          </a:xfrm>
          <a:custGeom>
            <a:avLst/>
            <a:gdLst>
              <a:gd name="connsiteX0" fmla="*/ 0 w 6233160"/>
              <a:gd name="connsiteY0" fmla="*/ 0 h 8997696"/>
              <a:gd name="connsiteX1" fmla="*/ 6233160 w 6233160"/>
              <a:gd name="connsiteY1" fmla="*/ 0 h 8997696"/>
              <a:gd name="connsiteX2" fmla="*/ 6233160 w 6233160"/>
              <a:gd name="connsiteY2" fmla="*/ 8997696 h 8997696"/>
              <a:gd name="connsiteX3" fmla="*/ 0 w 6233160"/>
              <a:gd name="connsiteY3" fmla="*/ 8997696 h 8997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3160" h="8997696">
                <a:moveTo>
                  <a:pt x="0" y="0"/>
                </a:moveTo>
                <a:lnTo>
                  <a:pt x="6233160" y="0"/>
                </a:lnTo>
                <a:lnTo>
                  <a:pt x="6233160" y="8997696"/>
                </a:lnTo>
                <a:lnTo>
                  <a:pt x="0" y="89976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17">
            <a:extLst>
              <a:ext uri="{FF2B5EF4-FFF2-40B4-BE49-F238E27FC236}">
                <a16:creationId xmlns:a16="http://schemas.microsoft.com/office/drawing/2014/main" id="{AB04C3E2-697A-4D8F-8A44-420819016E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91450" y="1293217"/>
            <a:ext cx="3116580" cy="4498848"/>
          </a:xfrm>
          <a:custGeom>
            <a:avLst/>
            <a:gdLst>
              <a:gd name="connsiteX0" fmla="*/ 0 w 6233160"/>
              <a:gd name="connsiteY0" fmla="*/ 0 h 8997696"/>
              <a:gd name="connsiteX1" fmla="*/ 6233160 w 6233160"/>
              <a:gd name="connsiteY1" fmla="*/ 0 h 8997696"/>
              <a:gd name="connsiteX2" fmla="*/ 6233160 w 6233160"/>
              <a:gd name="connsiteY2" fmla="*/ 8997696 h 8997696"/>
              <a:gd name="connsiteX3" fmla="*/ 0 w 6233160"/>
              <a:gd name="connsiteY3" fmla="*/ 8997696 h 8997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3160" h="8997696">
                <a:moveTo>
                  <a:pt x="0" y="0"/>
                </a:moveTo>
                <a:lnTo>
                  <a:pt x="6233160" y="0"/>
                </a:lnTo>
                <a:lnTo>
                  <a:pt x="6233160" y="8997696"/>
                </a:lnTo>
                <a:lnTo>
                  <a:pt x="0" y="89976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42004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15BFA-498A-4952-ABC0-538EB77F0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00" y="-5106"/>
            <a:ext cx="10058400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9267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Full Wid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16876"/>
            <a:ext cx="10058400" cy="137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1468120"/>
            <a:ext cx="10058400" cy="3849624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rgbClr val="676766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4728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0" y="16876"/>
            <a:ext cx="10058400" cy="137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1434870"/>
            <a:ext cx="10058400" cy="3849624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rgbClr val="676766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8264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50900" y="7594"/>
            <a:ext cx="10058400" cy="1371600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0900" y="1644606"/>
            <a:ext cx="4663440" cy="43387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>
                <a:solidFill>
                  <a:srgbClr val="676766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5860" y="1644606"/>
            <a:ext cx="4663440" cy="43387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>
                <a:solidFill>
                  <a:srgbClr val="676766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162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84C77-41FC-4133-8018-6F9BA0142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C25DAB4-A371-4BE6-A17B-13096FFCB4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80100" y="1599546"/>
            <a:ext cx="4635500" cy="400511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A51374-6017-47FE-9D4C-98C0C69231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9300" y="1155046"/>
            <a:ext cx="4635500" cy="2667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 b="1">
                <a:solidFill>
                  <a:srgbClr val="67676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64B9567-94F7-4303-92E7-B971932327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80100" y="1155046"/>
            <a:ext cx="4635500" cy="2667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800" b="1">
                <a:solidFill>
                  <a:srgbClr val="67676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6A654AB-03ED-42D5-A1A7-EE9AA4154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9300" y="1641934"/>
            <a:ext cx="4635500" cy="400511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6176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6252-8AB9-4331-85E7-6E6730D5A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D48AE-CFE1-4E9E-AD6A-211FCAF61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8218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2A734-874B-4727-9B77-8E5FD6CAD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17">
            <a:extLst>
              <a:ext uri="{FF2B5EF4-FFF2-40B4-BE49-F238E27FC236}">
                <a16:creationId xmlns:a16="http://schemas.microsoft.com/office/drawing/2014/main" id="{4B28A1A8-53DA-4617-9DAC-6804D06F11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08271" y="1519849"/>
            <a:ext cx="1101970" cy="1101970"/>
          </a:xfrm>
          <a:custGeom>
            <a:avLst/>
            <a:gdLst>
              <a:gd name="connsiteX0" fmla="*/ 1101970 w 2203940"/>
              <a:gd name="connsiteY0" fmla="*/ 0 h 2203940"/>
              <a:gd name="connsiteX1" fmla="*/ 2203940 w 2203940"/>
              <a:gd name="connsiteY1" fmla="*/ 1101970 h 2203940"/>
              <a:gd name="connsiteX2" fmla="*/ 1101970 w 2203940"/>
              <a:gd name="connsiteY2" fmla="*/ 2203940 h 2203940"/>
              <a:gd name="connsiteX3" fmla="*/ 0 w 2203940"/>
              <a:gd name="connsiteY3" fmla="*/ 1101970 h 2203940"/>
              <a:gd name="connsiteX4" fmla="*/ 1101970 w 2203940"/>
              <a:gd name="connsiteY4" fmla="*/ 0 h 220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940" h="2203940">
                <a:moveTo>
                  <a:pt x="1101970" y="0"/>
                </a:moveTo>
                <a:cubicBezTo>
                  <a:pt x="1710571" y="0"/>
                  <a:pt x="2203940" y="493369"/>
                  <a:pt x="2203940" y="1101970"/>
                </a:cubicBezTo>
                <a:cubicBezTo>
                  <a:pt x="2203940" y="1710571"/>
                  <a:pt x="1710571" y="2203940"/>
                  <a:pt x="1101970" y="2203940"/>
                </a:cubicBezTo>
                <a:cubicBezTo>
                  <a:pt x="493369" y="2203940"/>
                  <a:pt x="0" y="1710571"/>
                  <a:pt x="0" y="1101970"/>
                </a:cubicBezTo>
                <a:cubicBezTo>
                  <a:pt x="0" y="493369"/>
                  <a:pt x="493369" y="0"/>
                  <a:pt x="11019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2CB1378E-43F2-4F56-9540-A354401BB7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45015" y="1519848"/>
            <a:ext cx="1101970" cy="1101970"/>
          </a:xfrm>
          <a:custGeom>
            <a:avLst/>
            <a:gdLst>
              <a:gd name="connsiteX0" fmla="*/ 1101970 w 2203940"/>
              <a:gd name="connsiteY0" fmla="*/ 0 h 2203940"/>
              <a:gd name="connsiteX1" fmla="*/ 2203940 w 2203940"/>
              <a:gd name="connsiteY1" fmla="*/ 1101970 h 2203940"/>
              <a:gd name="connsiteX2" fmla="*/ 1101970 w 2203940"/>
              <a:gd name="connsiteY2" fmla="*/ 2203940 h 2203940"/>
              <a:gd name="connsiteX3" fmla="*/ 0 w 2203940"/>
              <a:gd name="connsiteY3" fmla="*/ 1101970 h 2203940"/>
              <a:gd name="connsiteX4" fmla="*/ 1101970 w 2203940"/>
              <a:gd name="connsiteY4" fmla="*/ 0 h 220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940" h="2203940">
                <a:moveTo>
                  <a:pt x="1101970" y="0"/>
                </a:moveTo>
                <a:cubicBezTo>
                  <a:pt x="1710571" y="0"/>
                  <a:pt x="2203940" y="493369"/>
                  <a:pt x="2203940" y="1101970"/>
                </a:cubicBezTo>
                <a:cubicBezTo>
                  <a:pt x="2203940" y="1710571"/>
                  <a:pt x="1710571" y="2203940"/>
                  <a:pt x="1101970" y="2203940"/>
                </a:cubicBezTo>
                <a:cubicBezTo>
                  <a:pt x="493369" y="2203940"/>
                  <a:pt x="0" y="1710571"/>
                  <a:pt x="0" y="1101970"/>
                </a:cubicBezTo>
                <a:cubicBezTo>
                  <a:pt x="0" y="493369"/>
                  <a:pt x="493369" y="0"/>
                  <a:pt x="11019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23">
            <a:extLst>
              <a:ext uri="{FF2B5EF4-FFF2-40B4-BE49-F238E27FC236}">
                <a16:creationId xmlns:a16="http://schemas.microsoft.com/office/drawing/2014/main" id="{6DFEEA9C-655D-4F76-900A-9260314BE4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20441" y="1519848"/>
            <a:ext cx="1101970" cy="1101970"/>
          </a:xfrm>
          <a:custGeom>
            <a:avLst/>
            <a:gdLst>
              <a:gd name="connsiteX0" fmla="*/ 1101968 w 2203940"/>
              <a:gd name="connsiteY0" fmla="*/ 0 h 2203940"/>
              <a:gd name="connsiteX1" fmla="*/ 2203940 w 2203940"/>
              <a:gd name="connsiteY1" fmla="*/ 1101970 h 2203940"/>
              <a:gd name="connsiteX2" fmla="*/ 1101968 w 2203940"/>
              <a:gd name="connsiteY2" fmla="*/ 2203940 h 2203940"/>
              <a:gd name="connsiteX3" fmla="*/ 0 w 2203940"/>
              <a:gd name="connsiteY3" fmla="*/ 1101970 h 2203940"/>
              <a:gd name="connsiteX4" fmla="*/ 1101968 w 2203940"/>
              <a:gd name="connsiteY4" fmla="*/ 0 h 220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940" h="2203940">
                <a:moveTo>
                  <a:pt x="1101968" y="0"/>
                </a:moveTo>
                <a:cubicBezTo>
                  <a:pt x="1710570" y="0"/>
                  <a:pt x="2203940" y="493369"/>
                  <a:pt x="2203940" y="1101970"/>
                </a:cubicBezTo>
                <a:cubicBezTo>
                  <a:pt x="2203940" y="1710571"/>
                  <a:pt x="1710570" y="2203940"/>
                  <a:pt x="1101968" y="2203940"/>
                </a:cubicBezTo>
                <a:cubicBezTo>
                  <a:pt x="493368" y="2203940"/>
                  <a:pt x="0" y="1710571"/>
                  <a:pt x="0" y="1101970"/>
                </a:cubicBezTo>
                <a:cubicBezTo>
                  <a:pt x="0" y="493369"/>
                  <a:pt x="493368" y="0"/>
                  <a:pt x="110196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6">
            <a:extLst>
              <a:ext uri="{FF2B5EF4-FFF2-40B4-BE49-F238E27FC236}">
                <a16:creationId xmlns:a16="http://schemas.microsoft.com/office/drawing/2014/main" id="{5E79541D-DF66-4F21-8603-CCB60D88ED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409093" y="4043954"/>
            <a:ext cx="1101970" cy="1101970"/>
          </a:xfrm>
          <a:custGeom>
            <a:avLst/>
            <a:gdLst>
              <a:gd name="connsiteX0" fmla="*/ 1101970 w 2203940"/>
              <a:gd name="connsiteY0" fmla="*/ 0 h 2203940"/>
              <a:gd name="connsiteX1" fmla="*/ 2203940 w 2203940"/>
              <a:gd name="connsiteY1" fmla="*/ 1101970 h 2203940"/>
              <a:gd name="connsiteX2" fmla="*/ 1101970 w 2203940"/>
              <a:gd name="connsiteY2" fmla="*/ 2203940 h 2203940"/>
              <a:gd name="connsiteX3" fmla="*/ 0 w 2203940"/>
              <a:gd name="connsiteY3" fmla="*/ 1101970 h 2203940"/>
              <a:gd name="connsiteX4" fmla="*/ 1101970 w 2203940"/>
              <a:gd name="connsiteY4" fmla="*/ 0 h 220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940" h="2203940">
                <a:moveTo>
                  <a:pt x="1101970" y="0"/>
                </a:moveTo>
                <a:cubicBezTo>
                  <a:pt x="1710571" y="0"/>
                  <a:pt x="2203940" y="493369"/>
                  <a:pt x="2203940" y="1101970"/>
                </a:cubicBezTo>
                <a:cubicBezTo>
                  <a:pt x="2203940" y="1710571"/>
                  <a:pt x="1710571" y="2203940"/>
                  <a:pt x="1101970" y="2203940"/>
                </a:cubicBezTo>
                <a:cubicBezTo>
                  <a:pt x="493369" y="2203940"/>
                  <a:pt x="0" y="1710571"/>
                  <a:pt x="0" y="1101970"/>
                </a:cubicBezTo>
                <a:cubicBezTo>
                  <a:pt x="0" y="493369"/>
                  <a:pt x="493369" y="0"/>
                  <a:pt x="11019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D9FCBB52-0D8C-4F3A-B2C3-DF314F2F2B0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45015" y="4043954"/>
            <a:ext cx="1101970" cy="1101970"/>
          </a:xfrm>
          <a:custGeom>
            <a:avLst/>
            <a:gdLst>
              <a:gd name="connsiteX0" fmla="*/ 1101970 w 2203940"/>
              <a:gd name="connsiteY0" fmla="*/ 0 h 2203940"/>
              <a:gd name="connsiteX1" fmla="*/ 2203940 w 2203940"/>
              <a:gd name="connsiteY1" fmla="*/ 1101970 h 2203940"/>
              <a:gd name="connsiteX2" fmla="*/ 1101970 w 2203940"/>
              <a:gd name="connsiteY2" fmla="*/ 2203940 h 2203940"/>
              <a:gd name="connsiteX3" fmla="*/ 0 w 2203940"/>
              <a:gd name="connsiteY3" fmla="*/ 1101970 h 2203940"/>
              <a:gd name="connsiteX4" fmla="*/ 1101970 w 2203940"/>
              <a:gd name="connsiteY4" fmla="*/ 0 h 220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940" h="2203940">
                <a:moveTo>
                  <a:pt x="1101970" y="0"/>
                </a:moveTo>
                <a:cubicBezTo>
                  <a:pt x="1710571" y="0"/>
                  <a:pt x="2203940" y="493369"/>
                  <a:pt x="2203940" y="1101970"/>
                </a:cubicBezTo>
                <a:cubicBezTo>
                  <a:pt x="2203940" y="1710571"/>
                  <a:pt x="1710571" y="2203940"/>
                  <a:pt x="1101970" y="2203940"/>
                </a:cubicBezTo>
                <a:cubicBezTo>
                  <a:pt x="493369" y="2203940"/>
                  <a:pt x="0" y="1710571"/>
                  <a:pt x="0" y="1101970"/>
                </a:cubicBezTo>
                <a:cubicBezTo>
                  <a:pt x="0" y="493369"/>
                  <a:pt x="493369" y="0"/>
                  <a:pt x="11019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32">
            <a:extLst>
              <a:ext uri="{FF2B5EF4-FFF2-40B4-BE49-F238E27FC236}">
                <a16:creationId xmlns:a16="http://schemas.microsoft.com/office/drawing/2014/main" id="{8CEA4515-A10E-4F6C-B3C8-56AEA428769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20441" y="4043954"/>
            <a:ext cx="1101970" cy="1101970"/>
          </a:xfrm>
          <a:custGeom>
            <a:avLst/>
            <a:gdLst>
              <a:gd name="connsiteX0" fmla="*/ 1101968 w 2203940"/>
              <a:gd name="connsiteY0" fmla="*/ 0 h 2203940"/>
              <a:gd name="connsiteX1" fmla="*/ 2203940 w 2203940"/>
              <a:gd name="connsiteY1" fmla="*/ 1101970 h 2203940"/>
              <a:gd name="connsiteX2" fmla="*/ 1101968 w 2203940"/>
              <a:gd name="connsiteY2" fmla="*/ 2203940 h 2203940"/>
              <a:gd name="connsiteX3" fmla="*/ 0 w 2203940"/>
              <a:gd name="connsiteY3" fmla="*/ 1101970 h 2203940"/>
              <a:gd name="connsiteX4" fmla="*/ 1101968 w 2203940"/>
              <a:gd name="connsiteY4" fmla="*/ 0 h 220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940" h="2203940">
                <a:moveTo>
                  <a:pt x="1101968" y="0"/>
                </a:moveTo>
                <a:cubicBezTo>
                  <a:pt x="1710570" y="0"/>
                  <a:pt x="2203940" y="493369"/>
                  <a:pt x="2203940" y="1101970"/>
                </a:cubicBezTo>
                <a:cubicBezTo>
                  <a:pt x="2203940" y="1710571"/>
                  <a:pt x="1710570" y="2203940"/>
                  <a:pt x="1101968" y="2203940"/>
                </a:cubicBezTo>
                <a:cubicBezTo>
                  <a:pt x="493368" y="2203940"/>
                  <a:pt x="0" y="1710571"/>
                  <a:pt x="0" y="1101970"/>
                </a:cubicBezTo>
                <a:cubicBezTo>
                  <a:pt x="0" y="493369"/>
                  <a:pt x="493368" y="0"/>
                  <a:pt x="110196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5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77934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320BE-4A4E-4251-B6FB-54F1B33D0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BB7EF748-F282-4B33-A5E5-CF9402DB86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76400" y="1652953"/>
            <a:ext cx="1641231" cy="1641231"/>
          </a:xfrm>
          <a:custGeom>
            <a:avLst/>
            <a:gdLst>
              <a:gd name="connsiteX0" fmla="*/ 547088 w 3282462"/>
              <a:gd name="connsiteY0" fmla="*/ 0 h 3282462"/>
              <a:gd name="connsiteX1" fmla="*/ 3282462 w 3282462"/>
              <a:gd name="connsiteY1" fmla="*/ 0 h 3282462"/>
              <a:gd name="connsiteX2" fmla="*/ 3282462 w 3282462"/>
              <a:gd name="connsiteY2" fmla="*/ 2735374 h 3282462"/>
              <a:gd name="connsiteX3" fmla="*/ 2735374 w 3282462"/>
              <a:gd name="connsiteY3" fmla="*/ 3282462 h 3282462"/>
              <a:gd name="connsiteX4" fmla="*/ 0 w 3282462"/>
              <a:gd name="connsiteY4" fmla="*/ 3282462 h 3282462"/>
              <a:gd name="connsiteX5" fmla="*/ 0 w 3282462"/>
              <a:gd name="connsiteY5" fmla="*/ 547088 h 3282462"/>
              <a:gd name="connsiteX6" fmla="*/ 547088 w 3282462"/>
              <a:gd name="connsiteY6" fmla="*/ 0 h 328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2462" h="3282462">
                <a:moveTo>
                  <a:pt x="547088" y="0"/>
                </a:moveTo>
                <a:lnTo>
                  <a:pt x="3282462" y="0"/>
                </a:lnTo>
                <a:lnTo>
                  <a:pt x="3282462" y="2735374"/>
                </a:lnTo>
                <a:cubicBezTo>
                  <a:pt x="3282462" y="3037522"/>
                  <a:pt x="3037522" y="3282462"/>
                  <a:pt x="2735374" y="3282462"/>
                </a:cubicBezTo>
                <a:lnTo>
                  <a:pt x="0" y="3282462"/>
                </a:lnTo>
                <a:lnTo>
                  <a:pt x="0" y="547088"/>
                </a:lnTo>
                <a:cubicBezTo>
                  <a:pt x="0" y="244940"/>
                  <a:pt x="244940" y="0"/>
                  <a:pt x="54708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8BB4AC7E-E8F3-4656-BC08-84816B9F8D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76400" y="4302369"/>
            <a:ext cx="1641231" cy="1641231"/>
          </a:xfrm>
          <a:custGeom>
            <a:avLst/>
            <a:gdLst>
              <a:gd name="connsiteX0" fmla="*/ 547088 w 3282462"/>
              <a:gd name="connsiteY0" fmla="*/ 0 h 3282462"/>
              <a:gd name="connsiteX1" fmla="*/ 3282462 w 3282462"/>
              <a:gd name="connsiteY1" fmla="*/ 0 h 3282462"/>
              <a:gd name="connsiteX2" fmla="*/ 3282462 w 3282462"/>
              <a:gd name="connsiteY2" fmla="*/ 2735374 h 3282462"/>
              <a:gd name="connsiteX3" fmla="*/ 2735374 w 3282462"/>
              <a:gd name="connsiteY3" fmla="*/ 3282462 h 3282462"/>
              <a:gd name="connsiteX4" fmla="*/ 0 w 3282462"/>
              <a:gd name="connsiteY4" fmla="*/ 3282462 h 3282462"/>
              <a:gd name="connsiteX5" fmla="*/ 0 w 3282462"/>
              <a:gd name="connsiteY5" fmla="*/ 547088 h 3282462"/>
              <a:gd name="connsiteX6" fmla="*/ 547088 w 3282462"/>
              <a:gd name="connsiteY6" fmla="*/ 0 h 328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2462" h="3282462">
                <a:moveTo>
                  <a:pt x="547088" y="0"/>
                </a:moveTo>
                <a:lnTo>
                  <a:pt x="3282462" y="0"/>
                </a:lnTo>
                <a:lnTo>
                  <a:pt x="3282462" y="2735374"/>
                </a:lnTo>
                <a:cubicBezTo>
                  <a:pt x="3282462" y="3037522"/>
                  <a:pt x="3037522" y="3282462"/>
                  <a:pt x="2735374" y="3282462"/>
                </a:cubicBezTo>
                <a:lnTo>
                  <a:pt x="0" y="3282462"/>
                </a:lnTo>
                <a:lnTo>
                  <a:pt x="0" y="547088"/>
                </a:lnTo>
                <a:cubicBezTo>
                  <a:pt x="0" y="244940"/>
                  <a:pt x="244940" y="0"/>
                  <a:pt x="54708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18">
            <a:extLst>
              <a:ext uri="{FF2B5EF4-FFF2-40B4-BE49-F238E27FC236}">
                <a16:creationId xmlns:a16="http://schemas.microsoft.com/office/drawing/2014/main" id="{8FC55010-724C-4BE3-A2D1-CC38604A75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87661" y="1652953"/>
            <a:ext cx="1641231" cy="1641231"/>
          </a:xfrm>
          <a:custGeom>
            <a:avLst/>
            <a:gdLst>
              <a:gd name="connsiteX0" fmla="*/ 547088 w 3282462"/>
              <a:gd name="connsiteY0" fmla="*/ 0 h 3282462"/>
              <a:gd name="connsiteX1" fmla="*/ 3282462 w 3282462"/>
              <a:gd name="connsiteY1" fmla="*/ 0 h 3282462"/>
              <a:gd name="connsiteX2" fmla="*/ 3282462 w 3282462"/>
              <a:gd name="connsiteY2" fmla="*/ 2735374 h 3282462"/>
              <a:gd name="connsiteX3" fmla="*/ 2735374 w 3282462"/>
              <a:gd name="connsiteY3" fmla="*/ 3282462 h 3282462"/>
              <a:gd name="connsiteX4" fmla="*/ 0 w 3282462"/>
              <a:gd name="connsiteY4" fmla="*/ 3282462 h 3282462"/>
              <a:gd name="connsiteX5" fmla="*/ 0 w 3282462"/>
              <a:gd name="connsiteY5" fmla="*/ 547088 h 3282462"/>
              <a:gd name="connsiteX6" fmla="*/ 547088 w 3282462"/>
              <a:gd name="connsiteY6" fmla="*/ 0 h 328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2462" h="3282462">
                <a:moveTo>
                  <a:pt x="547088" y="0"/>
                </a:moveTo>
                <a:lnTo>
                  <a:pt x="3282462" y="0"/>
                </a:lnTo>
                <a:lnTo>
                  <a:pt x="3282462" y="2735374"/>
                </a:lnTo>
                <a:cubicBezTo>
                  <a:pt x="3282462" y="3037522"/>
                  <a:pt x="3037522" y="3282462"/>
                  <a:pt x="2735374" y="3282462"/>
                </a:cubicBezTo>
                <a:lnTo>
                  <a:pt x="0" y="3282462"/>
                </a:lnTo>
                <a:lnTo>
                  <a:pt x="0" y="547088"/>
                </a:lnTo>
                <a:cubicBezTo>
                  <a:pt x="0" y="244940"/>
                  <a:pt x="244940" y="0"/>
                  <a:pt x="54708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1">
            <a:extLst>
              <a:ext uri="{FF2B5EF4-FFF2-40B4-BE49-F238E27FC236}">
                <a16:creationId xmlns:a16="http://schemas.microsoft.com/office/drawing/2014/main" id="{E6B9FAD7-78A4-4E1A-B1A0-981799DB99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87661" y="4302368"/>
            <a:ext cx="1641231" cy="1641231"/>
          </a:xfrm>
          <a:custGeom>
            <a:avLst/>
            <a:gdLst>
              <a:gd name="connsiteX0" fmla="*/ 547088 w 3282462"/>
              <a:gd name="connsiteY0" fmla="*/ 0 h 3282462"/>
              <a:gd name="connsiteX1" fmla="*/ 3282462 w 3282462"/>
              <a:gd name="connsiteY1" fmla="*/ 0 h 3282462"/>
              <a:gd name="connsiteX2" fmla="*/ 3282462 w 3282462"/>
              <a:gd name="connsiteY2" fmla="*/ 2735374 h 3282462"/>
              <a:gd name="connsiteX3" fmla="*/ 2735374 w 3282462"/>
              <a:gd name="connsiteY3" fmla="*/ 3282462 h 3282462"/>
              <a:gd name="connsiteX4" fmla="*/ 0 w 3282462"/>
              <a:gd name="connsiteY4" fmla="*/ 3282462 h 3282462"/>
              <a:gd name="connsiteX5" fmla="*/ 0 w 3282462"/>
              <a:gd name="connsiteY5" fmla="*/ 547088 h 3282462"/>
              <a:gd name="connsiteX6" fmla="*/ 547088 w 3282462"/>
              <a:gd name="connsiteY6" fmla="*/ 0 h 328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2462" h="3282462">
                <a:moveTo>
                  <a:pt x="547088" y="0"/>
                </a:moveTo>
                <a:lnTo>
                  <a:pt x="3282462" y="0"/>
                </a:lnTo>
                <a:lnTo>
                  <a:pt x="3282462" y="2735374"/>
                </a:lnTo>
                <a:cubicBezTo>
                  <a:pt x="3282462" y="3037522"/>
                  <a:pt x="3037522" y="3282462"/>
                  <a:pt x="2735374" y="3282462"/>
                </a:cubicBezTo>
                <a:lnTo>
                  <a:pt x="0" y="3282462"/>
                </a:lnTo>
                <a:lnTo>
                  <a:pt x="0" y="547088"/>
                </a:lnTo>
                <a:cubicBezTo>
                  <a:pt x="0" y="244940"/>
                  <a:pt x="244940" y="0"/>
                  <a:pt x="54708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6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10458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4">
            <a:extLst>
              <a:ext uri="{FF2B5EF4-FFF2-40B4-BE49-F238E27FC236}">
                <a16:creationId xmlns:a16="http://schemas.microsoft.com/office/drawing/2014/main" id="{B167AF7B-5A5C-4242-950A-20940CD3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5688"/>
            <a:ext cx="10515600" cy="1040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206EFDA-CEC9-4B2C-B015-4B16DF3EF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9300" y="130770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2CDD48EF-31CD-48B3-9D15-41828FC20101}"/>
              </a:ext>
            </a:extLst>
          </p:cNvPr>
          <p:cNvSpPr txBox="1">
            <a:spLocks/>
          </p:cNvSpPr>
          <p:nvPr userDrawn="1"/>
        </p:nvSpPr>
        <p:spPr>
          <a:xfrm>
            <a:off x="306218" y="6234545"/>
            <a:ext cx="365762" cy="373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rgbClr val="67676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E4EF-A1BD-40F4-AB7B-04F084DD991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767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67676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7A2E50-C01B-4BE3-B917-0F923BED4817}"/>
              </a:ext>
            </a:extLst>
          </p:cNvPr>
          <p:cNvSpPr txBox="1"/>
          <p:nvPr userDrawn="1"/>
        </p:nvSpPr>
        <p:spPr>
          <a:xfrm>
            <a:off x="701201" y="6382535"/>
            <a:ext cx="5748426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Gamma Technologies | All rights reserved. No reproduction or use without written consent.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76FDF3-5246-425E-AD66-99B864189C44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4051" y="6135109"/>
            <a:ext cx="1317954" cy="49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38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725" r:id="rId3"/>
    <p:sldLayoutId id="2147483676" r:id="rId4"/>
    <p:sldLayoutId id="2147483677" r:id="rId5"/>
    <p:sldLayoutId id="2147483678" r:id="rId6"/>
    <p:sldLayoutId id="2147483679" r:id="rId7"/>
    <p:sldLayoutId id="2147483726" r:id="rId8"/>
    <p:sldLayoutId id="2147483727" r:id="rId9"/>
    <p:sldLayoutId id="2147483728" r:id="rId10"/>
    <p:sldLayoutId id="2147483729" r:id="rId11"/>
    <p:sldLayoutId id="2147483700" r:id="rId12"/>
    <p:sldLayoutId id="2147483730" r:id="rId13"/>
    <p:sldLayoutId id="2147483731" r:id="rId14"/>
    <p:sldLayoutId id="2147483732" r:id="rId15"/>
    <p:sldLayoutId id="2147483733" r:id="rId16"/>
    <p:sldLayoutId id="2147483735" r:id="rId17"/>
    <p:sldLayoutId id="2147483734" r:id="rId18"/>
    <p:sldLayoutId id="2147483736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0" baseline="0" dirty="0">
          <a:solidFill>
            <a:srgbClr val="676766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rgbClr val="C4222A"/>
        </a:buClr>
        <a:buFont typeface="Wingdings" panose="05000000000000000000" pitchFamily="2" charset="2"/>
        <a:buChar char="§"/>
        <a:defRPr sz="24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rgbClr val="676766"/>
        </a:buClr>
        <a:buFont typeface="Wingdings" panose="05000000000000000000" pitchFamily="2" charset="2"/>
        <a:buChar char="§"/>
        <a:defRPr sz="2000" kern="1200">
          <a:solidFill>
            <a:srgbClr val="676766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891540" indent="-3429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Arial Narrow" panose="020B0606020202030204" pitchFamily="34" charset="0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rgbClr val="676766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0" algn="l" defTabSz="914400" rtl="0" eaLnBrk="1" latinLnBrk="0" hangingPunct="1">
        <a:lnSpc>
          <a:spcPct val="110000"/>
        </a:lnSpc>
        <a:spcBef>
          <a:spcPts val="500"/>
        </a:spcBef>
        <a:buClr>
          <a:srgbClr val="676766"/>
        </a:buClr>
        <a:buFont typeface="Wingdings" panose="05000000000000000000" pitchFamily="2" charset="2"/>
        <a:buNone/>
        <a:defRPr sz="16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85_6FB0C85D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3BF_848289A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8/10/relationships/comments" Target="../comments/modernComment_13C0_9954C2AB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C8_93CA266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ov"/><Relationship Id="rId7" Type="http://schemas.openxmlformats.org/officeDocument/2006/relationships/image" Target="../media/image3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microsoft.com/office/2018/10/relationships/comments" Target="../comments/modernComment_1379_AF971A1F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ov"/></Relationships>
</file>

<file path=ppt/slides/_rels/slide2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3C5_373A20B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customXml" Target="../ink/ink15.xml"/><Relationship Id="rId18" Type="http://schemas.openxmlformats.org/officeDocument/2006/relationships/image" Target="../media/image48.png"/><Relationship Id="rId3" Type="http://schemas.openxmlformats.org/officeDocument/2006/relationships/customXml" Target="../ink/ink10.xml"/><Relationship Id="rId7" Type="http://schemas.openxmlformats.org/officeDocument/2006/relationships/customXml" Target="../ink/ink12.xml"/><Relationship Id="rId12" Type="http://schemas.openxmlformats.org/officeDocument/2006/relationships/image" Target="../media/image45.png"/><Relationship Id="rId17" Type="http://schemas.openxmlformats.org/officeDocument/2006/relationships/customXml" Target="../ink/ink17.xml"/><Relationship Id="rId2" Type="http://schemas.openxmlformats.org/officeDocument/2006/relationships/image" Target="../media/image40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customXml" Target="../ink/ink14.xml"/><Relationship Id="rId5" Type="http://schemas.openxmlformats.org/officeDocument/2006/relationships/customXml" Target="../ink/ink11.xml"/><Relationship Id="rId15" Type="http://schemas.openxmlformats.org/officeDocument/2006/relationships/customXml" Target="../ink/ink16.xml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customXml" Target="../ink/ink13.xml"/><Relationship Id="rId1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microsoft.com/office/2018/10/relationships/comments" Target="../comments/modernComment_13C9_A068CE72.xml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customXml" Target="../ink/ink6.xml"/><Relationship Id="rId1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17" Type="http://schemas.openxmlformats.org/officeDocument/2006/relationships/customXml" Target="../ink/ink8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customXml" Target="../ink/ink5.xml"/><Relationship Id="rId5" Type="http://schemas.openxmlformats.org/officeDocument/2006/relationships/image" Target="../media/image6.png"/><Relationship Id="rId15" Type="http://schemas.openxmlformats.org/officeDocument/2006/relationships/customXml" Target="../ink/ink7.xml"/><Relationship Id="rId10" Type="http://schemas.openxmlformats.org/officeDocument/2006/relationships/customXml" Target="../ink/ink4.xml"/><Relationship Id="rId19" Type="http://schemas.openxmlformats.org/officeDocument/2006/relationships/customXml" Target="../ink/ink9.xml"/><Relationship Id="rId4" Type="http://schemas.openxmlformats.org/officeDocument/2006/relationships/customXml" Target="../ink/ink1.xml"/><Relationship Id="rId9" Type="http://schemas.openxmlformats.org/officeDocument/2006/relationships/image" Target="../media/image8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8/10/relationships/comments" Target="../comments/modernComment_A8C_5046520B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microsoft.com/office/2018/10/relationships/comments" Target="../comments/modernComment_A8B_6276F40A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5BBFDF-5DAC-E68F-80C6-D4163DAD9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299" y="221234"/>
            <a:ext cx="7039402" cy="595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5660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8DCC5-125B-1692-80A8-2D71B75E3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A423C67-6350-CE80-6FCF-9A6FD446E0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7313801"/>
              </p:ext>
            </p:extLst>
          </p:nvPr>
        </p:nvGraphicFramePr>
        <p:xfrm>
          <a:off x="828040" y="513054"/>
          <a:ext cx="10535920" cy="5521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4781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666C8-3198-CADB-5BED-91B8DE93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40" y="-149874"/>
            <a:ext cx="10058400" cy="1371600"/>
          </a:xfrm>
        </p:spPr>
        <p:txBody>
          <a:bodyPr/>
          <a:lstStyle/>
          <a:p>
            <a:r>
              <a:rPr lang="en-US"/>
              <a:t>On-Orbit Thermal Environment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D6E22A-EC18-5728-74C8-6F211D569D50}"/>
              </a:ext>
            </a:extLst>
          </p:cNvPr>
          <p:cNvSpPr txBox="1"/>
          <p:nvPr/>
        </p:nvSpPr>
        <p:spPr>
          <a:xfrm>
            <a:off x="508000" y="973998"/>
            <a:ext cx="8859520" cy="49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/>
              <a:t>Position of Earth with respect to Sun and Solar Flux calculation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CA174B-6927-A693-9C1A-85117549C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774" y="1572345"/>
            <a:ext cx="8428586" cy="2269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83A306-67FD-49A9-5889-2E1877EE7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375" y="4026231"/>
            <a:ext cx="8500985" cy="234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20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FE9BB-3A8B-5937-6B83-DAE050FFB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8A13E-E351-D589-7FC8-8B3E23EC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40" y="-149874"/>
            <a:ext cx="10058400" cy="1371600"/>
          </a:xfrm>
        </p:spPr>
        <p:txBody>
          <a:bodyPr/>
          <a:lstStyle/>
          <a:p>
            <a:r>
              <a:rPr lang="en-US"/>
              <a:t>On-Orbit Thermal Environment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0A6109-4C09-7F74-308C-1E69D65AAA1E}"/>
              </a:ext>
            </a:extLst>
          </p:cNvPr>
          <p:cNvSpPr txBox="1"/>
          <p:nvPr/>
        </p:nvSpPr>
        <p:spPr>
          <a:xfrm>
            <a:off x="508000" y="973998"/>
            <a:ext cx="8859520" cy="49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/>
              <a:t>Position of satellite on LEO orbit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D60E89-6905-E833-4707-AEE38FA2C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280" y="1810023"/>
            <a:ext cx="9034622" cy="2111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0F4993-B39C-72A7-DB7C-906F7A6DD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086" y="1"/>
            <a:ext cx="3208914" cy="1869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1C808D-4F7F-F3BF-0100-616787581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927" y="4108015"/>
            <a:ext cx="7607553" cy="205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65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EB6E091-EB69-1675-A8ED-8ECF80ECB328}"/>
              </a:ext>
            </a:extLst>
          </p:cNvPr>
          <p:cNvSpPr txBox="1">
            <a:spLocks/>
          </p:cNvSpPr>
          <p:nvPr/>
        </p:nvSpPr>
        <p:spPr>
          <a:xfrm>
            <a:off x="878840" y="-14987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i="0" kern="1200" cap="none" spc="0" baseline="0" dirty="0">
                <a:solidFill>
                  <a:srgbClr val="676766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On-Orbit Thermal Environment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55E99-B228-F089-CACA-F100F8135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890" y="857411"/>
            <a:ext cx="8138220" cy="2399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65C72D-B86C-AFCB-A5FB-AAF83EAFA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922" y="3429000"/>
            <a:ext cx="7578156" cy="287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37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65CAD-F172-6E38-C92F-30C200C4D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46653EC-0021-D1A1-6861-95D60E9789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7410681"/>
              </p:ext>
            </p:extLst>
          </p:nvPr>
        </p:nvGraphicFramePr>
        <p:xfrm>
          <a:off x="828040" y="513054"/>
          <a:ext cx="10535920" cy="5521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210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1E732F-4F36-AADC-A24C-14804CD89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53" y="3665645"/>
            <a:ext cx="2914741" cy="2186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01AC90-E257-6EDE-F330-E6B442242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Solar Cell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1784F-9AA2-74A1-1C3F-C149AF409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9775" y="1388476"/>
            <a:ext cx="8326120" cy="534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Solar Cell template consists of three parts: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F90B6A-D157-3561-57F7-E5D5D6730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896" y="1183938"/>
            <a:ext cx="943491" cy="9434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7C1CBF-596B-039E-58D4-DF8FE98935EA}"/>
              </a:ext>
            </a:extLst>
          </p:cNvPr>
          <p:cNvSpPr txBox="1"/>
          <p:nvPr/>
        </p:nvSpPr>
        <p:spPr>
          <a:xfrm>
            <a:off x="4594352" y="2228671"/>
            <a:ext cx="31569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🔋</a:t>
            </a:r>
            <a:r>
              <a:rPr lang="en-US" b="1" dirty="0"/>
              <a:t>Photovoltaic</a:t>
            </a:r>
            <a:r>
              <a:rPr lang="en-US" dirty="0"/>
              <a:t> – </a:t>
            </a:r>
          </a:p>
          <a:p>
            <a:r>
              <a:rPr lang="en-US" dirty="0"/>
              <a:t>Focuses on electrical characteristics and energy conversion</a:t>
            </a:r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5CF575-0234-89F8-7C2F-E9A79D1271B0}"/>
              </a:ext>
            </a:extLst>
          </p:cNvPr>
          <p:cNvSpPr txBox="1"/>
          <p:nvPr/>
        </p:nvSpPr>
        <p:spPr>
          <a:xfrm>
            <a:off x="1036559" y="2311301"/>
            <a:ext cx="32255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🌞 </a:t>
            </a:r>
            <a:r>
              <a:rPr lang="en-US" b="1"/>
              <a:t>Irradiance </a:t>
            </a:r>
            <a:r>
              <a:rPr lang="en-US"/>
              <a:t>– </a:t>
            </a:r>
          </a:p>
          <a:p>
            <a:r>
              <a:rPr lang="en-US" sz="1800"/>
              <a:t>Simulate solar energy input via sub-models or data inputs.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E6B58D-5394-52D2-4519-EB2BAD4D2DDA}"/>
              </a:ext>
            </a:extLst>
          </p:cNvPr>
          <p:cNvSpPr txBox="1"/>
          <p:nvPr/>
        </p:nvSpPr>
        <p:spPr>
          <a:xfrm>
            <a:off x="8083565" y="2188972"/>
            <a:ext cx="31569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🌡️</a:t>
            </a:r>
            <a:r>
              <a:rPr lang="en-US" b="1" dirty="0"/>
              <a:t>Thermal </a:t>
            </a:r>
            <a:r>
              <a:rPr lang="en-US" dirty="0"/>
              <a:t>– </a:t>
            </a:r>
          </a:p>
          <a:p>
            <a:r>
              <a:rPr lang="en-US" dirty="0"/>
              <a:t>Model temperature impact on solar cell performance</a:t>
            </a:r>
            <a:endParaRPr lang="en-US" sz="1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EA393E-D8D0-E233-01BA-995D23AA7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792" y="3735644"/>
            <a:ext cx="2917324" cy="218541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F840F9-088B-D905-F26F-070753D9242D}"/>
              </a:ext>
            </a:extLst>
          </p:cNvPr>
          <p:cNvSpPr txBox="1"/>
          <p:nvPr/>
        </p:nvSpPr>
        <p:spPr>
          <a:xfrm>
            <a:off x="1256502" y="5907664"/>
            <a:ext cx="26380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Latitude, Longitude, date, time</a:t>
            </a:r>
            <a:endParaRPr lang="en-US" sz="1400" i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142A64-96A7-295A-0439-D1D01D8D32FB}"/>
              </a:ext>
            </a:extLst>
          </p:cNvPr>
          <p:cNvSpPr txBox="1"/>
          <p:nvPr/>
        </p:nvSpPr>
        <p:spPr>
          <a:xfrm>
            <a:off x="7425533" y="5907664"/>
            <a:ext cx="3307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Daily Power Output of 11 by 4 Canadian Solar CS5P-220M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5380C2-7F1C-C798-2E6F-F1C737732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105" y="3748581"/>
            <a:ext cx="3106977" cy="2185416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2B7EB02A-8947-C128-BCD9-35C14E4DBF5D}"/>
              </a:ext>
            </a:extLst>
          </p:cNvPr>
          <p:cNvSpPr/>
          <p:nvPr/>
        </p:nvSpPr>
        <p:spPr>
          <a:xfrm>
            <a:off x="3500177" y="4584937"/>
            <a:ext cx="788736" cy="3474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9070658-CB3F-E15B-DB7F-D2A20CE06A90}"/>
              </a:ext>
            </a:extLst>
          </p:cNvPr>
          <p:cNvSpPr/>
          <p:nvPr/>
        </p:nvSpPr>
        <p:spPr>
          <a:xfrm>
            <a:off x="6932795" y="4584937"/>
            <a:ext cx="788736" cy="3474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75B06ACC-18C4-FCA7-87EF-ECBEB7C012C9}"/>
              </a:ext>
            </a:extLst>
          </p:cNvPr>
          <p:cNvSpPr txBox="1"/>
          <p:nvPr/>
        </p:nvSpPr>
        <p:spPr>
          <a:xfrm>
            <a:off x="4845201" y="5891581"/>
            <a:ext cx="18164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I-V Curve Validation</a:t>
            </a:r>
          </a:p>
        </p:txBody>
      </p:sp>
    </p:spTree>
    <p:extLst>
      <p:ext uri="{BB962C8B-B14F-4D97-AF65-F5344CB8AC3E}">
        <p14:creationId xmlns:p14="http://schemas.microsoft.com/office/powerpoint/2010/main" val="389561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20" grpId="0"/>
      <p:bldP spid="24" grpId="0"/>
      <p:bldP spid="17" grpId="0" animBg="1"/>
      <p:bldP spid="18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FEC81-8DBF-F34C-2CDD-D5C2F5AED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Solar Cell Power Generation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CAB630-BB73-489D-9C73-A3AE027EF2ED}"/>
              </a:ext>
            </a:extLst>
          </p:cNvPr>
          <p:cNvSpPr txBox="1"/>
          <p:nvPr/>
        </p:nvSpPr>
        <p:spPr>
          <a:xfrm>
            <a:off x="670021" y="1214342"/>
            <a:ext cx="7523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Dimensions of solar cell array: 0.56m (width) x 0.56m (length)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B1CA6A-DF9B-535D-B2BE-09E3E14A9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45" y="1778872"/>
            <a:ext cx="10379339" cy="37493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0A035F-C48D-60F3-4EE2-9D608FF4C2F8}"/>
              </a:ext>
            </a:extLst>
          </p:cNvPr>
          <p:cNvSpPr txBox="1"/>
          <p:nvPr/>
        </p:nvSpPr>
        <p:spPr>
          <a:xfrm>
            <a:off x="7965651" y="5643658"/>
            <a:ext cx="3987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* Assumed whole power load of 200W </a:t>
            </a:r>
          </a:p>
        </p:txBody>
      </p:sp>
    </p:spTree>
    <p:extLst>
      <p:ext uri="{BB962C8B-B14F-4D97-AF65-F5344CB8AC3E}">
        <p14:creationId xmlns:p14="http://schemas.microsoft.com/office/powerpoint/2010/main" val="1028694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13D36-5D2C-C496-6629-41A0918FB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AFE8D02-3C5B-F970-7495-462CE48102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4053849"/>
              </p:ext>
            </p:extLst>
          </p:nvPr>
        </p:nvGraphicFramePr>
        <p:xfrm>
          <a:off x="828040" y="513054"/>
          <a:ext cx="10535920" cy="5521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0043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726A3-38EA-313C-BA60-9883270F2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Battery Pack and Cell Selection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B02728-35C3-FB91-D759-BFDBBC4774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383598"/>
              </p:ext>
            </p:extLst>
          </p:nvPr>
        </p:nvGraphicFramePr>
        <p:xfrm>
          <a:off x="481329" y="1681454"/>
          <a:ext cx="11229341" cy="3543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6579">
                  <a:extLst>
                    <a:ext uri="{9D8B030D-6E8A-4147-A177-3AD203B41FA5}">
                      <a16:colId xmlns:a16="http://schemas.microsoft.com/office/drawing/2014/main" val="2306945620"/>
                    </a:ext>
                  </a:extLst>
                </a:gridCol>
                <a:gridCol w="2684286">
                  <a:extLst>
                    <a:ext uri="{9D8B030D-6E8A-4147-A177-3AD203B41FA5}">
                      <a16:colId xmlns:a16="http://schemas.microsoft.com/office/drawing/2014/main" val="3462055319"/>
                    </a:ext>
                  </a:extLst>
                </a:gridCol>
                <a:gridCol w="3024238">
                  <a:extLst>
                    <a:ext uri="{9D8B030D-6E8A-4147-A177-3AD203B41FA5}">
                      <a16:colId xmlns:a16="http://schemas.microsoft.com/office/drawing/2014/main" val="549810671"/>
                    </a:ext>
                  </a:extLst>
                </a:gridCol>
                <a:gridCol w="3024238">
                  <a:extLst>
                    <a:ext uri="{9D8B030D-6E8A-4147-A177-3AD203B41FA5}">
                      <a16:colId xmlns:a16="http://schemas.microsoft.com/office/drawing/2014/main" val="1254192566"/>
                    </a:ext>
                  </a:extLst>
                </a:gridCol>
              </a:tblGrid>
              <a:tr h="498671"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Automotive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Satellite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Implication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9271455"/>
                  </a:ext>
                </a:extLst>
              </a:tr>
              <a:tr h="464464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Lifetime Target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500 cycles / 8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5000 cycles / 5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10x higher throughput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1651463"/>
                  </a:ext>
                </a:extLst>
              </a:tr>
              <a:tr h="456036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Power Profile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Varies by driver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Fixed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Simpler to plan, optimize, and test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2922802"/>
                  </a:ext>
                </a:extLst>
              </a:tr>
              <a:tr h="456036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Max C-Rate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3C Charge / 0.5C Discharge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0.5C Charge / 1C Discharge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Relatively low currents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3745373"/>
                  </a:ext>
                </a:extLst>
              </a:tr>
              <a:tr h="634606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Operating Temp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-10degC to +60degC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+25degC to +30degC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Ideal Temperatures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7067923"/>
                  </a:ext>
                </a:extLst>
              </a:tr>
              <a:tr h="787132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Cost Fraction of Vehicle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High-performance cells preferred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0525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314742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4C6AC0F-CE74-8897-A5E7-90DD3A09A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00" y="-4763"/>
            <a:ext cx="10058400" cy="1371601"/>
          </a:xfrm>
        </p:spPr>
        <p:txBody>
          <a:bodyPr/>
          <a:lstStyle/>
          <a:p>
            <a:r>
              <a:rPr lang="en-US"/>
              <a:t>Battery Pack and Cell Selection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756390-FA85-725B-210D-D1B802DA6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39" y="1217705"/>
            <a:ext cx="1181202" cy="97544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2838AB-6661-6162-C964-D931742F8898}"/>
              </a:ext>
            </a:extLst>
          </p:cNvPr>
          <p:cNvSpPr txBox="1">
            <a:spLocks/>
          </p:cNvSpPr>
          <p:nvPr/>
        </p:nvSpPr>
        <p:spPr>
          <a:xfrm>
            <a:off x="2050415" y="1438220"/>
            <a:ext cx="8326120" cy="534416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C4222A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676766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676766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891540" indent="-3429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676766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676766"/>
              </a:buClr>
              <a:buFont typeface="Wingdings" panose="05000000000000000000" pitchFamily="2" charset="2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/>
              <a:t>GT-AutoLion template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7432530-7049-18F4-7906-E55B363E1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132" y="2044018"/>
            <a:ext cx="7118685" cy="400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46890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804A9B-4711-14C1-26FC-7D9D94DF5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550" y="258445"/>
            <a:ext cx="4660900" cy="582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66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BB370-4753-A9A0-EBBD-2E68039C9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Battery Pack Monitoring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8B0877-2533-707A-C0E6-6E0877316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274" y="1137667"/>
            <a:ext cx="9386610" cy="2385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6320B2-4CE3-4494-12D9-7E74974C1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274" y="3651226"/>
            <a:ext cx="9489651" cy="251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53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04D50-E611-F97B-16B2-5222C3422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F3B6154-6085-CCEC-8E8C-25E15BB28A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7877783"/>
              </p:ext>
            </p:extLst>
          </p:nvPr>
        </p:nvGraphicFramePr>
        <p:xfrm>
          <a:off x="828040" y="513054"/>
          <a:ext cx="10535920" cy="5521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1911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be 4">
            <a:extLst>
              <a:ext uri="{FF2B5EF4-FFF2-40B4-BE49-F238E27FC236}">
                <a16:creationId xmlns:a16="http://schemas.microsoft.com/office/drawing/2014/main" id="{94E6A9BD-3810-FF3B-6061-16A04E0DC127}"/>
              </a:ext>
            </a:extLst>
          </p:cNvPr>
          <p:cNvSpPr/>
          <p:nvPr/>
        </p:nvSpPr>
        <p:spPr>
          <a:xfrm>
            <a:off x="4903509" y="1293828"/>
            <a:ext cx="2384982" cy="2328421"/>
          </a:xfrm>
          <a:prstGeom prst="cub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06364-3A1D-50FF-9330-C56C16463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Thermal domain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EB204-C23B-4B36-87C0-A243EDE38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117" y="2441329"/>
            <a:ext cx="1158340" cy="548688"/>
          </a:xfrm>
          <a:prstGeom prst="rect">
            <a:avLst/>
          </a:prstGeom>
        </p:spPr>
      </p:pic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7C448A7A-AA1D-0415-0C46-9FCDD80BDE58}"/>
              </a:ext>
            </a:extLst>
          </p:cNvPr>
          <p:cNvCxnSpPr>
            <a:cxnSpLocks/>
            <a:endCxn id="5" idx="2"/>
          </p:cNvCxnSpPr>
          <p:nvPr/>
        </p:nvCxnSpPr>
        <p:spPr>
          <a:xfrm>
            <a:off x="4213781" y="2458038"/>
            <a:ext cx="689728" cy="29105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DA4555DE-A596-5771-C4D4-62677D7C8E3D}"/>
              </a:ext>
            </a:extLst>
          </p:cNvPr>
          <p:cNvCxnSpPr>
            <a:cxnSpLocks/>
          </p:cNvCxnSpPr>
          <p:nvPr/>
        </p:nvCxnSpPr>
        <p:spPr>
          <a:xfrm>
            <a:off x="4213781" y="2749091"/>
            <a:ext cx="689728" cy="29105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A13D0069-52B5-8BAC-3B72-8FDF3D1225A1}"/>
              </a:ext>
            </a:extLst>
          </p:cNvPr>
          <p:cNvCxnSpPr>
            <a:cxnSpLocks/>
          </p:cNvCxnSpPr>
          <p:nvPr/>
        </p:nvCxnSpPr>
        <p:spPr>
          <a:xfrm>
            <a:off x="4213781" y="3040144"/>
            <a:ext cx="689728" cy="29105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FEA9623E-2877-0EED-EDC9-0CC5E2C8026E}"/>
              </a:ext>
            </a:extLst>
          </p:cNvPr>
          <p:cNvCxnSpPr>
            <a:cxnSpLocks/>
          </p:cNvCxnSpPr>
          <p:nvPr/>
        </p:nvCxnSpPr>
        <p:spPr>
          <a:xfrm>
            <a:off x="4213781" y="2166985"/>
            <a:ext cx="689728" cy="29105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FE8790B9-923D-32B8-A7E9-00E1BB54950F}"/>
              </a:ext>
            </a:extLst>
          </p:cNvPr>
          <p:cNvCxnSpPr>
            <a:cxnSpLocks/>
          </p:cNvCxnSpPr>
          <p:nvPr/>
        </p:nvCxnSpPr>
        <p:spPr>
          <a:xfrm>
            <a:off x="7288491" y="2133567"/>
            <a:ext cx="689728" cy="29105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2CE6CAE1-A44C-27CA-2649-1A3D8491355B}"/>
              </a:ext>
            </a:extLst>
          </p:cNvPr>
          <p:cNvCxnSpPr>
            <a:cxnSpLocks/>
          </p:cNvCxnSpPr>
          <p:nvPr/>
        </p:nvCxnSpPr>
        <p:spPr>
          <a:xfrm>
            <a:off x="7288491" y="2424620"/>
            <a:ext cx="689728" cy="29105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0F750696-4FA3-6A77-DE10-519DFC72C215}"/>
              </a:ext>
            </a:extLst>
          </p:cNvPr>
          <p:cNvCxnSpPr>
            <a:cxnSpLocks/>
          </p:cNvCxnSpPr>
          <p:nvPr/>
        </p:nvCxnSpPr>
        <p:spPr>
          <a:xfrm>
            <a:off x="7288491" y="2715673"/>
            <a:ext cx="689728" cy="29105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56F8EE0F-55BE-594F-D272-2F1DB79E61DD}"/>
              </a:ext>
            </a:extLst>
          </p:cNvPr>
          <p:cNvCxnSpPr>
            <a:cxnSpLocks/>
          </p:cNvCxnSpPr>
          <p:nvPr/>
        </p:nvCxnSpPr>
        <p:spPr>
          <a:xfrm>
            <a:off x="7288491" y="1842514"/>
            <a:ext cx="689728" cy="29105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84E0038-8CEC-204E-5C0B-4FE69EA2E54A}"/>
              </a:ext>
            </a:extLst>
          </p:cNvPr>
          <p:cNvSpPr txBox="1"/>
          <p:nvPr/>
        </p:nvSpPr>
        <p:spPr>
          <a:xfrm>
            <a:off x="1489435" y="2090769"/>
            <a:ext cx="2724346" cy="102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Solar flux heating the faces of the satellite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7832D3B-9E98-52AB-D070-9859EA608996}"/>
              </a:ext>
            </a:extLst>
          </p:cNvPr>
          <p:cNvSpPr/>
          <p:nvPr/>
        </p:nvSpPr>
        <p:spPr>
          <a:xfrm>
            <a:off x="1376313" y="1842514"/>
            <a:ext cx="2837468" cy="1488683"/>
          </a:xfrm>
          <a:custGeom>
            <a:avLst/>
            <a:gdLst>
              <a:gd name="connsiteX0" fmla="*/ 0 w 2837468"/>
              <a:gd name="connsiteY0" fmla="*/ 248119 h 1488683"/>
              <a:gd name="connsiteX1" fmla="*/ 248119 w 2837468"/>
              <a:gd name="connsiteY1" fmla="*/ 0 h 1488683"/>
              <a:gd name="connsiteX2" fmla="*/ 786602 w 2837468"/>
              <a:gd name="connsiteY2" fmla="*/ 0 h 1488683"/>
              <a:gd name="connsiteX3" fmla="*/ 1301673 w 2837468"/>
              <a:gd name="connsiteY3" fmla="*/ 0 h 1488683"/>
              <a:gd name="connsiteX4" fmla="*/ 1886980 w 2837468"/>
              <a:gd name="connsiteY4" fmla="*/ 0 h 1488683"/>
              <a:gd name="connsiteX5" fmla="*/ 2589349 w 2837468"/>
              <a:gd name="connsiteY5" fmla="*/ 0 h 1488683"/>
              <a:gd name="connsiteX6" fmla="*/ 2837468 w 2837468"/>
              <a:gd name="connsiteY6" fmla="*/ 248119 h 1488683"/>
              <a:gd name="connsiteX7" fmla="*/ 2837468 w 2837468"/>
              <a:gd name="connsiteY7" fmla="*/ 714568 h 1488683"/>
              <a:gd name="connsiteX8" fmla="*/ 2837468 w 2837468"/>
              <a:gd name="connsiteY8" fmla="*/ 1240564 h 1488683"/>
              <a:gd name="connsiteX9" fmla="*/ 2589349 w 2837468"/>
              <a:gd name="connsiteY9" fmla="*/ 1488683 h 1488683"/>
              <a:gd name="connsiteX10" fmla="*/ 2050866 w 2837468"/>
              <a:gd name="connsiteY10" fmla="*/ 1488683 h 1488683"/>
              <a:gd name="connsiteX11" fmla="*/ 1418734 w 2837468"/>
              <a:gd name="connsiteY11" fmla="*/ 1488683 h 1488683"/>
              <a:gd name="connsiteX12" fmla="*/ 903663 w 2837468"/>
              <a:gd name="connsiteY12" fmla="*/ 1488683 h 1488683"/>
              <a:gd name="connsiteX13" fmla="*/ 248119 w 2837468"/>
              <a:gd name="connsiteY13" fmla="*/ 1488683 h 1488683"/>
              <a:gd name="connsiteX14" fmla="*/ 0 w 2837468"/>
              <a:gd name="connsiteY14" fmla="*/ 1240564 h 1488683"/>
              <a:gd name="connsiteX15" fmla="*/ 0 w 2837468"/>
              <a:gd name="connsiteY15" fmla="*/ 724493 h 1488683"/>
              <a:gd name="connsiteX16" fmla="*/ 0 w 2837468"/>
              <a:gd name="connsiteY16" fmla="*/ 248119 h 148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7468" h="1488683" extrusionOk="0">
                <a:moveTo>
                  <a:pt x="0" y="248119"/>
                </a:moveTo>
                <a:cubicBezTo>
                  <a:pt x="24113" y="111276"/>
                  <a:pt x="101660" y="-11303"/>
                  <a:pt x="248119" y="0"/>
                </a:cubicBezTo>
                <a:cubicBezTo>
                  <a:pt x="395689" y="-50347"/>
                  <a:pt x="648457" y="31473"/>
                  <a:pt x="786602" y="0"/>
                </a:cubicBezTo>
                <a:cubicBezTo>
                  <a:pt x="924747" y="-31473"/>
                  <a:pt x="1154991" y="20192"/>
                  <a:pt x="1301673" y="0"/>
                </a:cubicBezTo>
                <a:cubicBezTo>
                  <a:pt x="1448355" y="-20192"/>
                  <a:pt x="1700587" y="4954"/>
                  <a:pt x="1886980" y="0"/>
                </a:cubicBezTo>
                <a:cubicBezTo>
                  <a:pt x="2073373" y="-4954"/>
                  <a:pt x="2276900" y="65389"/>
                  <a:pt x="2589349" y="0"/>
                </a:cubicBezTo>
                <a:cubicBezTo>
                  <a:pt x="2711463" y="-3901"/>
                  <a:pt x="2865701" y="117428"/>
                  <a:pt x="2837468" y="248119"/>
                </a:cubicBezTo>
                <a:cubicBezTo>
                  <a:pt x="2848824" y="346621"/>
                  <a:pt x="2809390" y="526585"/>
                  <a:pt x="2837468" y="714568"/>
                </a:cubicBezTo>
                <a:cubicBezTo>
                  <a:pt x="2865546" y="902551"/>
                  <a:pt x="2810211" y="1031818"/>
                  <a:pt x="2837468" y="1240564"/>
                </a:cubicBezTo>
                <a:cubicBezTo>
                  <a:pt x="2838727" y="1374351"/>
                  <a:pt x="2743162" y="1465070"/>
                  <a:pt x="2589349" y="1488683"/>
                </a:cubicBezTo>
                <a:cubicBezTo>
                  <a:pt x="2466320" y="1524795"/>
                  <a:pt x="2307040" y="1457999"/>
                  <a:pt x="2050866" y="1488683"/>
                </a:cubicBezTo>
                <a:cubicBezTo>
                  <a:pt x="1794692" y="1519367"/>
                  <a:pt x="1668951" y="1417017"/>
                  <a:pt x="1418734" y="1488683"/>
                </a:cubicBezTo>
                <a:cubicBezTo>
                  <a:pt x="1168517" y="1560349"/>
                  <a:pt x="1098071" y="1430569"/>
                  <a:pt x="903663" y="1488683"/>
                </a:cubicBezTo>
                <a:cubicBezTo>
                  <a:pt x="709255" y="1546797"/>
                  <a:pt x="504666" y="1434944"/>
                  <a:pt x="248119" y="1488683"/>
                </a:cubicBezTo>
                <a:cubicBezTo>
                  <a:pt x="124698" y="1466511"/>
                  <a:pt x="-6309" y="1393657"/>
                  <a:pt x="0" y="1240564"/>
                </a:cubicBezTo>
                <a:cubicBezTo>
                  <a:pt x="-11830" y="1040046"/>
                  <a:pt x="5665" y="866527"/>
                  <a:pt x="0" y="724493"/>
                </a:cubicBezTo>
                <a:cubicBezTo>
                  <a:pt x="-5665" y="582459"/>
                  <a:pt x="29789" y="484352"/>
                  <a:pt x="0" y="248119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:ask="http://schemas.microsoft.com/office/drawing/2018/sketchyshapes" sd="65878900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2542F5-7007-53D9-73D2-760708318A79}"/>
              </a:ext>
            </a:extLst>
          </p:cNvPr>
          <p:cNvSpPr txBox="1"/>
          <p:nvPr/>
        </p:nvSpPr>
        <p:spPr>
          <a:xfrm>
            <a:off x="8091341" y="2133567"/>
            <a:ext cx="2724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Heat dissipation through radiation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BA593D4-5802-A9B9-E84E-DBAF3D9C06D8}"/>
              </a:ext>
            </a:extLst>
          </p:cNvPr>
          <p:cNvSpPr/>
          <p:nvPr/>
        </p:nvSpPr>
        <p:spPr>
          <a:xfrm>
            <a:off x="7978219" y="1780076"/>
            <a:ext cx="2837468" cy="1488683"/>
          </a:xfrm>
          <a:custGeom>
            <a:avLst/>
            <a:gdLst>
              <a:gd name="connsiteX0" fmla="*/ 0 w 2837468"/>
              <a:gd name="connsiteY0" fmla="*/ 248119 h 1488683"/>
              <a:gd name="connsiteX1" fmla="*/ 248119 w 2837468"/>
              <a:gd name="connsiteY1" fmla="*/ 0 h 1488683"/>
              <a:gd name="connsiteX2" fmla="*/ 786602 w 2837468"/>
              <a:gd name="connsiteY2" fmla="*/ 0 h 1488683"/>
              <a:gd name="connsiteX3" fmla="*/ 1301673 w 2837468"/>
              <a:gd name="connsiteY3" fmla="*/ 0 h 1488683"/>
              <a:gd name="connsiteX4" fmla="*/ 1886980 w 2837468"/>
              <a:gd name="connsiteY4" fmla="*/ 0 h 1488683"/>
              <a:gd name="connsiteX5" fmla="*/ 2589349 w 2837468"/>
              <a:gd name="connsiteY5" fmla="*/ 0 h 1488683"/>
              <a:gd name="connsiteX6" fmla="*/ 2837468 w 2837468"/>
              <a:gd name="connsiteY6" fmla="*/ 248119 h 1488683"/>
              <a:gd name="connsiteX7" fmla="*/ 2837468 w 2837468"/>
              <a:gd name="connsiteY7" fmla="*/ 714568 h 1488683"/>
              <a:gd name="connsiteX8" fmla="*/ 2837468 w 2837468"/>
              <a:gd name="connsiteY8" fmla="*/ 1240564 h 1488683"/>
              <a:gd name="connsiteX9" fmla="*/ 2589349 w 2837468"/>
              <a:gd name="connsiteY9" fmla="*/ 1488683 h 1488683"/>
              <a:gd name="connsiteX10" fmla="*/ 2050866 w 2837468"/>
              <a:gd name="connsiteY10" fmla="*/ 1488683 h 1488683"/>
              <a:gd name="connsiteX11" fmla="*/ 1418734 w 2837468"/>
              <a:gd name="connsiteY11" fmla="*/ 1488683 h 1488683"/>
              <a:gd name="connsiteX12" fmla="*/ 903663 w 2837468"/>
              <a:gd name="connsiteY12" fmla="*/ 1488683 h 1488683"/>
              <a:gd name="connsiteX13" fmla="*/ 248119 w 2837468"/>
              <a:gd name="connsiteY13" fmla="*/ 1488683 h 1488683"/>
              <a:gd name="connsiteX14" fmla="*/ 0 w 2837468"/>
              <a:gd name="connsiteY14" fmla="*/ 1240564 h 1488683"/>
              <a:gd name="connsiteX15" fmla="*/ 0 w 2837468"/>
              <a:gd name="connsiteY15" fmla="*/ 724493 h 1488683"/>
              <a:gd name="connsiteX16" fmla="*/ 0 w 2837468"/>
              <a:gd name="connsiteY16" fmla="*/ 248119 h 148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7468" h="1488683" extrusionOk="0">
                <a:moveTo>
                  <a:pt x="0" y="248119"/>
                </a:moveTo>
                <a:cubicBezTo>
                  <a:pt x="24113" y="111276"/>
                  <a:pt x="101660" y="-11303"/>
                  <a:pt x="248119" y="0"/>
                </a:cubicBezTo>
                <a:cubicBezTo>
                  <a:pt x="395689" y="-50347"/>
                  <a:pt x="648457" y="31473"/>
                  <a:pt x="786602" y="0"/>
                </a:cubicBezTo>
                <a:cubicBezTo>
                  <a:pt x="924747" y="-31473"/>
                  <a:pt x="1154991" y="20192"/>
                  <a:pt x="1301673" y="0"/>
                </a:cubicBezTo>
                <a:cubicBezTo>
                  <a:pt x="1448355" y="-20192"/>
                  <a:pt x="1700587" y="4954"/>
                  <a:pt x="1886980" y="0"/>
                </a:cubicBezTo>
                <a:cubicBezTo>
                  <a:pt x="2073373" y="-4954"/>
                  <a:pt x="2276900" y="65389"/>
                  <a:pt x="2589349" y="0"/>
                </a:cubicBezTo>
                <a:cubicBezTo>
                  <a:pt x="2711463" y="-3901"/>
                  <a:pt x="2865701" y="117428"/>
                  <a:pt x="2837468" y="248119"/>
                </a:cubicBezTo>
                <a:cubicBezTo>
                  <a:pt x="2848824" y="346621"/>
                  <a:pt x="2809390" y="526585"/>
                  <a:pt x="2837468" y="714568"/>
                </a:cubicBezTo>
                <a:cubicBezTo>
                  <a:pt x="2865546" y="902551"/>
                  <a:pt x="2810211" y="1031818"/>
                  <a:pt x="2837468" y="1240564"/>
                </a:cubicBezTo>
                <a:cubicBezTo>
                  <a:pt x="2838727" y="1374351"/>
                  <a:pt x="2743162" y="1465070"/>
                  <a:pt x="2589349" y="1488683"/>
                </a:cubicBezTo>
                <a:cubicBezTo>
                  <a:pt x="2466320" y="1524795"/>
                  <a:pt x="2307040" y="1457999"/>
                  <a:pt x="2050866" y="1488683"/>
                </a:cubicBezTo>
                <a:cubicBezTo>
                  <a:pt x="1794692" y="1519367"/>
                  <a:pt x="1668951" y="1417017"/>
                  <a:pt x="1418734" y="1488683"/>
                </a:cubicBezTo>
                <a:cubicBezTo>
                  <a:pt x="1168517" y="1560349"/>
                  <a:pt x="1098071" y="1430569"/>
                  <a:pt x="903663" y="1488683"/>
                </a:cubicBezTo>
                <a:cubicBezTo>
                  <a:pt x="709255" y="1546797"/>
                  <a:pt x="504666" y="1434944"/>
                  <a:pt x="248119" y="1488683"/>
                </a:cubicBezTo>
                <a:cubicBezTo>
                  <a:pt x="124698" y="1466511"/>
                  <a:pt x="-6309" y="1393657"/>
                  <a:pt x="0" y="1240564"/>
                </a:cubicBezTo>
                <a:cubicBezTo>
                  <a:pt x="-11830" y="1040046"/>
                  <a:pt x="5665" y="866527"/>
                  <a:pt x="0" y="724493"/>
                </a:cubicBezTo>
                <a:cubicBezTo>
                  <a:pt x="-5665" y="582459"/>
                  <a:pt x="29789" y="484352"/>
                  <a:pt x="0" y="248119"/>
                </a:cubicBezTo>
                <a:close/>
              </a:path>
            </a:pathLst>
          </a:custGeom>
          <a:noFill/>
          <a:ln w="28575">
            <a:extLst>
              <a:ext uri="{C807C97D-BFC1-408E-A445-0C87EB9F89A2}">
                <ask:lineSketchStyleProps xmlns:ask="http://schemas.microsoft.com/office/drawing/2018/sketchyshapes" sd="65878900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CB7A9F-06E4-C5D7-DB6B-A1033FE0AD47}"/>
              </a:ext>
            </a:extLst>
          </p:cNvPr>
          <p:cNvSpPr txBox="1"/>
          <p:nvPr/>
        </p:nvSpPr>
        <p:spPr>
          <a:xfrm>
            <a:off x="7459745" y="5577670"/>
            <a:ext cx="4418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* From 0D to full 3D system representation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E674AF-8231-8F25-2E29-4B091B63598C}"/>
              </a:ext>
            </a:extLst>
          </p:cNvPr>
          <p:cNvSpPr txBox="1"/>
          <p:nvPr/>
        </p:nvSpPr>
        <p:spPr>
          <a:xfrm>
            <a:off x="2041230" y="3733015"/>
            <a:ext cx="1620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Absorptivity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34B4B0-5687-44F2-EAB8-D8F849DEE30A}"/>
              </a:ext>
            </a:extLst>
          </p:cNvPr>
          <p:cNvSpPr txBox="1"/>
          <p:nvPr/>
        </p:nvSpPr>
        <p:spPr>
          <a:xfrm>
            <a:off x="8754686" y="3733015"/>
            <a:ext cx="1620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Emissivity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358843-D8C2-6413-0157-2EDD460EE1C9}"/>
              </a:ext>
            </a:extLst>
          </p:cNvPr>
          <p:cNvSpPr txBox="1"/>
          <p:nvPr/>
        </p:nvSpPr>
        <p:spPr>
          <a:xfrm>
            <a:off x="370788" y="4662228"/>
            <a:ext cx="7088957" cy="870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Conduction 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Heat generation due to spacecraft electronics</a:t>
            </a:r>
          </a:p>
        </p:txBody>
      </p:sp>
    </p:spTree>
    <p:extLst>
      <p:ext uri="{BB962C8B-B14F-4D97-AF65-F5344CB8AC3E}">
        <p14:creationId xmlns:p14="http://schemas.microsoft.com/office/powerpoint/2010/main" val="339927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/>
      <p:bldP spid="25" grpId="0" animBg="1"/>
      <p:bldP spid="27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1BD91-9359-D8F0-8EB1-768398AEB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A7DC1-526D-2C6D-84E2-7117FBED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0" y="-5106"/>
            <a:ext cx="10045633" cy="1371600"/>
          </a:xfrm>
        </p:spPr>
        <p:txBody>
          <a:bodyPr/>
          <a:lstStyle/>
          <a:p>
            <a:r>
              <a:rPr lang="en-US" dirty="0"/>
              <a:t>Battery Pack Monitoring and Temperature dependency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5CEBA1-ECA4-C5DC-EA68-595CDD6F5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470" y="1343736"/>
            <a:ext cx="9291591" cy="23035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E7F5B7-5518-4220-6AD0-5C2EF9BDA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469" y="3789963"/>
            <a:ext cx="9291591" cy="233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9885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42AE4-BB37-468D-A177-CF650321B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887" y="264401"/>
            <a:ext cx="10987725" cy="1371600"/>
          </a:xfrm>
        </p:spPr>
        <p:txBody>
          <a:bodyPr>
            <a:normAutofit/>
          </a:bodyPr>
          <a:lstStyle/>
          <a:p>
            <a:r>
              <a:rPr lang="en-DE" dirty="0"/>
              <a:t>M</a:t>
            </a:r>
            <a:r>
              <a:rPr lang="en-US" dirty="0" err="1"/>
              <a:t>ain</a:t>
            </a:r>
            <a:r>
              <a:rPr lang="en-US" dirty="0"/>
              <a:t> </a:t>
            </a:r>
            <a:r>
              <a:rPr lang="en-DE" dirty="0"/>
              <a:t>D</a:t>
            </a:r>
            <a:r>
              <a:rPr lang="en-US" dirty="0"/>
              <a:t>river of Thermal Runaway: “Temperature”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92DEF-3E8F-4FFF-9F9D-0B7E3F716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015" y="3465172"/>
            <a:ext cx="4141210" cy="2314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C3513D-DC19-47B4-8347-1E370F00EC04}"/>
              </a:ext>
            </a:extLst>
          </p:cNvPr>
          <p:cNvSpPr txBox="1"/>
          <p:nvPr/>
        </p:nvSpPr>
        <p:spPr>
          <a:xfrm>
            <a:off x="6721623" y="1833956"/>
            <a:ext cx="506599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Century Gothic"/>
              </a:rPr>
              <a:t>A cell operating </a:t>
            </a:r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Century Gothic"/>
              </a:rPr>
              <a:t>outside </a:t>
            </a:r>
            <a:r>
              <a:rPr lang="en-DE" sz="2000" b="1" i="0" u="none" strike="noStrike" dirty="0">
                <a:solidFill>
                  <a:srgbClr val="C00000"/>
                </a:solidFill>
                <a:effectLst/>
                <a:latin typeface="Century Gothic"/>
              </a:rPr>
              <a:t>specified</a:t>
            </a:r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Century Gothic"/>
              </a:rPr>
              <a:t> temperature 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Century Gothic"/>
              </a:rPr>
              <a:t>c</a:t>
            </a:r>
            <a:r>
              <a:rPr lang="en-DE" sz="2000" b="0" i="0" u="none" strike="noStrike" dirty="0">
                <a:solidFill>
                  <a:srgbClr val="333333"/>
                </a:solidFill>
                <a:effectLst/>
                <a:latin typeface="Century Gothic"/>
              </a:rPr>
              <a:t>auses 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Century Gothic"/>
              </a:rPr>
              <a:t>undesirable</a:t>
            </a:r>
            <a:r>
              <a:rPr lang="en-DE" sz="2000" b="0" i="0" u="none" strike="noStrike" dirty="0">
                <a:solidFill>
                  <a:srgbClr val="333333"/>
                </a:solidFill>
                <a:effectLst/>
                <a:latin typeface="Century Gothic"/>
              </a:rPr>
              <a:t> </a:t>
            </a:r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Century Gothic"/>
              </a:rPr>
              <a:t>exothermic side reactions</a:t>
            </a:r>
            <a:r>
              <a:rPr lang="en-DE" sz="2000" b="1" i="0" u="none" strike="noStrike" dirty="0">
                <a:solidFill>
                  <a:srgbClr val="C00000"/>
                </a:solidFill>
                <a:effectLst/>
                <a:latin typeface="Century Gothic"/>
              </a:rPr>
              <a:t> 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Century Gothic"/>
              </a:rPr>
              <a:t>leading </a:t>
            </a:r>
            <a:r>
              <a:rPr lang="en-DE" sz="2000" b="0" i="0" u="none" strike="noStrike" dirty="0">
                <a:solidFill>
                  <a:srgbClr val="333333"/>
                </a:solidFill>
                <a:effectLst/>
                <a:latin typeface="Century Gothic"/>
              </a:rPr>
              <a:t>to 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Century Gothic"/>
              </a:rPr>
              <a:t>a catastrophic loop of events </a:t>
            </a:r>
            <a:r>
              <a:rPr lang="en-DE" sz="2000" b="0" i="0" u="none" strike="noStrike" dirty="0">
                <a:solidFill>
                  <a:srgbClr val="333333"/>
                </a:solidFill>
                <a:effectLst/>
                <a:latin typeface="Century Gothic"/>
              </a:rPr>
              <a:t>that ends 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Century Gothic"/>
              </a:rPr>
              <a:t>with a destroyed Li-ion cell</a:t>
            </a:r>
            <a:endParaRPr lang="en-US" sz="2000" dirty="0">
              <a:latin typeface="Century Gothi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63DB69-4F5C-433F-B26B-B9C7F24D88F1}"/>
              </a:ext>
            </a:extLst>
          </p:cNvPr>
          <p:cNvSpPr txBox="1"/>
          <p:nvPr/>
        </p:nvSpPr>
        <p:spPr>
          <a:xfrm>
            <a:off x="521572" y="2031912"/>
            <a:ext cx="54772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 fontAlgn="base">
              <a:buFont typeface="Wingdings" panose="05000000000000000000" pitchFamily="2" charset="2"/>
              <a:buChar char="§"/>
            </a:pPr>
            <a:r>
              <a:rPr lang="en-US" sz="2000" b="0" i="0" u="none" strike="noStrike">
                <a:solidFill>
                  <a:srgbClr val="333333"/>
                </a:solidFill>
                <a:effectLst/>
                <a:latin typeface="Century Gothic"/>
              </a:rPr>
              <a:t>A cell operating </a:t>
            </a:r>
            <a:r>
              <a:rPr lang="en-US" sz="2000" b="1" i="0" u="none" strike="noStrike">
                <a:solidFill>
                  <a:srgbClr val="00B050"/>
                </a:solidFill>
                <a:effectLst/>
                <a:latin typeface="Century Gothic"/>
              </a:rPr>
              <a:t>under safe temperature window</a:t>
            </a:r>
            <a:r>
              <a:rPr lang="en-US" sz="2000" b="0" i="0" u="none" strike="noStrike">
                <a:solidFill>
                  <a:srgbClr val="333333"/>
                </a:solidFill>
                <a:effectLst/>
                <a:latin typeface="Century Gothic"/>
              </a:rPr>
              <a:t> </a:t>
            </a:r>
            <a:r>
              <a:rPr lang="en-DE" sz="2000" b="0" i="0" u="none" strike="noStrike">
                <a:solidFill>
                  <a:srgbClr val="333333"/>
                </a:solidFill>
                <a:effectLst/>
                <a:latin typeface="Century Gothic"/>
              </a:rPr>
              <a:t>has </a:t>
            </a:r>
            <a:r>
              <a:rPr lang="en-US" sz="2000" i="0" u="none" strike="noStrike">
                <a:effectLst/>
                <a:latin typeface="Century Gothic"/>
              </a:rPr>
              <a:t>low losses, slow side reactions, and small heat generation</a:t>
            </a:r>
            <a:r>
              <a:rPr lang="en-US" sz="1800" i="0" u="none" strike="noStrike">
                <a:effectLst/>
                <a:latin typeface="Century Gothic"/>
              </a:rPr>
              <a:t>.</a:t>
            </a:r>
            <a:r>
              <a:rPr lang="en-US" sz="1800" i="0">
                <a:effectLst/>
                <a:latin typeface="Century Gothic"/>
              </a:rPr>
              <a:t>​</a:t>
            </a:r>
            <a:endParaRPr lang="en-US" i="0">
              <a:effectLst/>
              <a:latin typeface="Century Gothic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160B46-E663-4789-81C4-751F664F7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5" y="3429000"/>
            <a:ext cx="5229225" cy="2314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629B9A-626D-4FEF-8925-A4F00CA4E738}"/>
              </a:ext>
            </a:extLst>
          </p:cNvPr>
          <p:cNvSpPr txBox="1"/>
          <p:nvPr/>
        </p:nvSpPr>
        <p:spPr>
          <a:xfrm>
            <a:off x="503712" y="1403069"/>
            <a:ext cx="6097554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DE" sz="2200" b="1">
                <a:solidFill>
                  <a:srgbClr val="00B050"/>
                </a:solidFill>
                <a:latin typeface="Century Gothic"/>
              </a:rPr>
              <a:t>Normal operating condition </a:t>
            </a:r>
            <a:endParaRPr lang="en-US" sz="2200" b="1">
              <a:solidFill>
                <a:srgbClr val="00B050"/>
              </a:solidFill>
              <a:latin typeface="Century Gothic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838E8B-5A4F-4824-AB2C-7BE9D0EEDE4C}"/>
              </a:ext>
            </a:extLst>
          </p:cNvPr>
          <p:cNvSpPr txBox="1"/>
          <p:nvPr/>
        </p:nvSpPr>
        <p:spPr>
          <a:xfrm>
            <a:off x="6805441" y="1420557"/>
            <a:ext cx="60975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2200" b="1">
                <a:solidFill>
                  <a:srgbClr val="C00000"/>
                </a:solidFill>
                <a:latin typeface="Century Gothic"/>
              </a:rPr>
              <a:t>Thermal Runaway </a:t>
            </a:r>
            <a:endParaRPr lang="en-US" sz="2200" b="1">
              <a:solidFill>
                <a:srgbClr val="C000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745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C1D06-AA92-8D1E-1DBF-ADAE2DC50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Thermal Runaway Modeling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456D5D-7196-1C66-523F-D5BCD2DD5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1149136"/>
            <a:ext cx="10058400" cy="1113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Under cooling conditions, can see full module propagation and only partial propagation</a:t>
            </a:r>
          </a:p>
        </p:txBody>
      </p:sp>
      <p:pic>
        <p:nvPicPr>
          <p:cNvPr id="4" name="Runaway-0-Flow">
            <a:hlinkClick r:id="" action="ppaction://media"/>
            <a:extLst>
              <a:ext uri="{FF2B5EF4-FFF2-40B4-BE49-F238E27FC236}">
                <a16:creationId xmlns:a16="http://schemas.microsoft.com/office/drawing/2014/main" id="{97541689-1A66-BE17-4AE1-7987781F6A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8096" y="2913034"/>
            <a:ext cx="3467100" cy="2354443"/>
          </a:xfrm>
          <a:prstGeom prst="rect">
            <a:avLst/>
          </a:prstGeom>
        </p:spPr>
      </p:pic>
      <p:pic>
        <p:nvPicPr>
          <p:cNvPr id="11" name="Runaway-2kg-s-Flow">
            <a:hlinkClick r:id="" action="ppaction://media"/>
            <a:extLst>
              <a:ext uri="{FF2B5EF4-FFF2-40B4-BE49-F238E27FC236}">
                <a16:creationId xmlns:a16="http://schemas.microsoft.com/office/drawing/2014/main" id="{40311C6F-18B6-A954-7917-67CAE09BC6A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8950" y="2913034"/>
            <a:ext cx="3474034" cy="2359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17BDF5-C383-83CF-F331-BE814FE9BBE0}"/>
              </a:ext>
            </a:extLst>
          </p:cNvPr>
          <p:cNvSpPr txBox="1"/>
          <p:nvPr/>
        </p:nvSpPr>
        <p:spPr>
          <a:xfrm>
            <a:off x="1255903" y="2262291"/>
            <a:ext cx="395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All 20 cells enter thermal runaway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A6F1CC-CF36-E642-91C0-00BD01AE18F3}"/>
              </a:ext>
            </a:extLst>
          </p:cNvPr>
          <p:cNvSpPr txBox="1"/>
          <p:nvPr/>
        </p:nvSpPr>
        <p:spPr>
          <a:xfrm>
            <a:off x="6347088" y="2267000"/>
            <a:ext cx="4286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Only 4 cells enter thermal runaway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3A42D-FA45-E250-9A61-ABE1D1B81ABA}"/>
              </a:ext>
            </a:extLst>
          </p:cNvPr>
          <p:cNvSpPr txBox="1"/>
          <p:nvPr/>
        </p:nvSpPr>
        <p:spPr>
          <a:xfrm>
            <a:off x="1914929" y="5708864"/>
            <a:ext cx="263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coolant flow 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94E46-AB06-2239-9BC9-8A1DC64C0419}"/>
              </a:ext>
            </a:extLst>
          </p:cNvPr>
          <p:cNvSpPr txBox="1"/>
          <p:nvPr/>
        </p:nvSpPr>
        <p:spPr>
          <a:xfrm>
            <a:off x="7259032" y="5708864"/>
            <a:ext cx="263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Coolant flow rate</a:t>
            </a:r>
          </a:p>
        </p:txBody>
      </p:sp>
    </p:spTree>
    <p:extLst>
      <p:ext uri="{BB962C8B-B14F-4D97-AF65-F5344CB8AC3E}">
        <p14:creationId xmlns:p14="http://schemas.microsoft.com/office/powerpoint/2010/main" val="294591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  <p:extLst>
    <p:ext uri="{6950BFC3-D8DA-4A85-94F7-54DA5524770B}">
      <p188:commentRel xmlns:p188="http://schemas.microsoft.com/office/powerpoint/2018/8/main" r:id="rId6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2D90-8987-CC48-718F-D46D71A5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4DD28-3C03-10E8-DAFC-C68A22EBB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599" y="1468120"/>
            <a:ext cx="10893855" cy="49072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 space application satellite design require a multi-physics approach </a:t>
            </a:r>
          </a:p>
          <a:p>
            <a:pPr>
              <a:lnSpc>
                <a:spcPct val="150000"/>
              </a:lnSpc>
            </a:pPr>
            <a:r>
              <a:rPr lang="en-US" dirty="0"/>
              <a:t>GT-SUITE provides a unique all-in-one solution </a:t>
            </a:r>
          </a:p>
          <a:p>
            <a:pPr>
              <a:lnSpc>
                <a:spcPct val="150000"/>
              </a:lnSpc>
            </a:pPr>
            <a:r>
              <a:rPr lang="en-US" dirty="0"/>
              <a:t>Sensitivity analysis on design parameters guide engineers towards optimal designs</a:t>
            </a:r>
          </a:p>
          <a:p>
            <a:pPr>
              <a:lnSpc>
                <a:spcPct val="150000"/>
              </a:lnSpc>
            </a:pPr>
            <a:r>
              <a:rPr lang="en-US" dirty="0"/>
              <a:t>Increase the detail and fidelity of the simulation to gain more insights into system behavior</a:t>
            </a:r>
          </a:p>
        </p:txBody>
      </p:sp>
    </p:spTree>
    <p:extLst>
      <p:ext uri="{BB962C8B-B14F-4D97-AF65-F5344CB8AC3E}">
        <p14:creationId xmlns:p14="http://schemas.microsoft.com/office/powerpoint/2010/main" val="92655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2D08C-787A-4ECE-E708-6E3F5A224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50" y="1127759"/>
            <a:ext cx="4901972" cy="5046134"/>
          </a:xfrm>
        </p:spPr>
        <p:txBody>
          <a:bodyPr>
            <a:normAutofit/>
          </a:bodyPr>
          <a:lstStyle/>
          <a:p>
            <a:r>
              <a:rPr lang="en-US" sz="3200" dirty="0"/>
              <a:t>To learn more about this solution and experience GT-SUITE, 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Join our live demo this afternoon!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EF31E5-80A6-E97E-4C97-2632BAE2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730" y="1126066"/>
            <a:ext cx="5524890" cy="46579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AFF5518-5DA9-F801-838E-7C6F026F3B39}"/>
                  </a:ext>
                </a:extLst>
              </p14:cNvPr>
              <p14:cNvContentPartPr/>
              <p14:nvPr/>
            </p14:nvContentPartPr>
            <p14:xfrm>
              <a:off x="6369772" y="3545261"/>
              <a:ext cx="1350360" cy="20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AFF5518-5DA9-F801-838E-7C6F026F3B3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15772" y="3437261"/>
                <a:ext cx="145800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58EF72F-22BC-6032-F283-5764F7A772CA}"/>
                  </a:ext>
                </a:extLst>
              </p14:cNvPr>
              <p14:cNvContentPartPr/>
              <p14:nvPr/>
            </p14:nvContentPartPr>
            <p14:xfrm>
              <a:off x="9700132" y="3545261"/>
              <a:ext cx="1587240" cy="13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58EF72F-22BC-6032-F283-5764F7A772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46132" y="3437621"/>
                <a:ext cx="169488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98EE9B4-D8DD-69EC-52B2-C36D328D1D7E}"/>
                  </a:ext>
                </a:extLst>
              </p14:cNvPr>
              <p14:cNvContentPartPr/>
              <p14:nvPr/>
            </p14:nvContentPartPr>
            <p14:xfrm>
              <a:off x="6110212" y="3743981"/>
              <a:ext cx="1043640" cy="20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98EE9B4-D8DD-69EC-52B2-C36D328D1D7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56572" y="3635981"/>
                <a:ext cx="115128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2B458C6-DF4C-6A9B-436A-E1653548F006}"/>
                  </a:ext>
                </a:extLst>
              </p14:cNvPr>
              <p14:cNvContentPartPr/>
              <p14:nvPr/>
            </p14:nvContentPartPr>
            <p14:xfrm>
              <a:off x="10020892" y="3725261"/>
              <a:ext cx="748080" cy="6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2B458C6-DF4C-6A9B-436A-E1653548F00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966892" y="3617261"/>
                <a:ext cx="8557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51A462B-A5AA-E0EE-198C-B18ED4CE8F14}"/>
                  </a:ext>
                </a:extLst>
              </p14:cNvPr>
              <p14:cNvContentPartPr/>
              <p14:nvPr/>
            </p14:nvContentPartPr>
            <p14:xfrm>
              <a:off x="11133292" y="3731741"/>
              <a:ext cx="11052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51A462B-A5AA-E0EE-198C-B18ED4CE8F1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79292" y="3623741"/>
                <a:ext cx="2181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A0EF7CD-D3FF-4491-FAE4-6019333FDDF3}"/>
                  </a:ext>
                </a:extLst>
              </p14:cNvPr>
              <p14:cNvContentPartPr/>
              <p14:nvPr/>
            </p14:nvContentPartPr>
            <p14:xfrm>
              <a:off x="6060892" y="3898421"/>
              <a:ext cx="914760" cy="7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A0EF7CD-D3FF-4491-FAE4-6019333FDDF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06892" y="3682421"/>
                <a:ext cx="10224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36A04A2-535D-3106-DBC7-59689B4CF1D6}"/>
                  </a:ext>
                </a:extLst>
              </p14:cNvPr>
              <p14:cNvContentPartPr/>
              <p14:nvPr/>
            </p14:nvContentPartPr>
            <p14:xfrm>
              <a:off x="8099932" y="4089941"/>
              <a:ext cx="3212280" cy="37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36A04A2-535D-3106-DBC7-59689B4CF1D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045932" y="3982301"/>
                <a:ext cx="3319920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9172853-B1C7-B9B6-17A2-6BA0FD45B912}"/>
                  </a:ext>
                </a:extLst>
              </p14:cNvPr>
              <p14:cNvContentPartPr/>
              <p14:nvPr/>
            </p14:nvContentPartPr>
            <p14:xfrm>
              <a:off x="6097972" y="4299821"/>
              <a:ext cx="4962240" cy="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9172853-B1C7-B9B6-17A2-6BA0FD45B91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43972" y="4083821"/>
                <a:ext cx="5069880" cy="43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8677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75F8A-6B1A-2BC9-6CB9-673AFE1B8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39499A-9344-896C-BCB6-67FEC67FD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5634" y="0"/>
            <a:ext cx="4996366" cy="2147147"/>
          </a:xfrm>
        </p:spPr>
        <p:txBody>
          <a:bodyPr/>
          <a:lstStyle/>
          <a:p>
            <a:r>
              <a:rPr lang="en-US" sz="3600" dirty="0"/>
              <a:t>THANK YOU!</a:t>
            </a:r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453DF19-90ED-6F6D-A65D-EF6C343345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9482076"/>
              </p:ext>
            </p:extLst>
          </p:nvPr>
        </p:nvGraphicFramePr>
        <p:xfrm>
          <a:off x="7663409" y="1440025"/>
          <a:ext cx="4291109" cy="2331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Picture Placeholder 10" descr="A satellite in space above the earth&#10;&#10;AI-generated content may be incorrect.">
            <a:extLst>
              <a:ext uri="{FF2B5EF4-FFF2-40B4-BE49-F238E27FC236}">
                <a16:creationId xmlns:a16="http://schemas.microsoft.com/office/drawing/2014/main" id="{913467A4-F850-CAF3-D72E-879CAF8B71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0" r="20280"/>
          <a:stretch>
            <a:fillRect/>
          </a:stretch>
        </p:blipFill>
        <p:spPr/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B3D7AC-F15E-8234-F3AA-A7164A05E05F}"/>
              </a:ext>
            </a:extLst>
          </p:cNvPr>
          <p:cNvSpPr txBox="1">
            <a:spLocks/>
          </p:cNvSpPr>
          <p:nvPr/>
        </p:nvSpPr>
        <p:spPr>
          <a:xfrm>
            <a:off x="7195634" y="3788417"/>
            <a:ext cx="4887173" cy="402491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C4222A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676766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676766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891540" indent="-3429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676766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676766"/>
              </a:buClr>
              <a:buFont typeface="Wingdings" panose="05000000000000000000" pitchFamily="2" charset="2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i="1" dirty="0"/>
              <a:t>Credits to colleagues at Gamma Technologies: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sz="1600" i="1" dirty="0"/>
          </a:p>
          <a:p>
            <a:pPr marL="0" indent="0" algn="r">
              <a:lnSpc>
                <a:spcPct val="100000"/>
              </a:lnSpc>
              <a:buFont typeface="Wingdings" panose="05000000000000000000" pitchFamily="2" charset="2"/>
              <a:buNone/>
            </a:pP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CA9E9C-1357-3778-45E6-79A4BBE299ED}"/>
              </a:ext>
            </a:extLst>
          </p:cNvPr>
          <p:cNvSpPr txBox="1"/>
          <p:nvPr/>
        </p:nvSpPr>
        <p:spPr>
          <a:xfrm>
            <a:off x="7006648" y="4313745"/>
            <a:ext cx="26743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i="1" dirty="0"/>
              <a:t>Phil Mireault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200" i="1" dirty="0"/>
              <a:t>Senior Staff Application Engineer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200" i="1" dirty="0"/>
              <a:t>Mobility Systems &amp; Integration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F0C4A7-B137-6B33-D206-D96814F960F9}"/>
              </a:ext>
            </a:extLst>
          </p:cNvPr>
          <p:cNvSpPr txBox="1"/>
          <p:nvPr/>
        </p:nvSpPr>
        <p:spPr>
          <a:xfrm>
            <a:off x="9978549" y="4313745"/>
            <a:ext cx="21042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US" sz="1600" i="1" dirty="0"/>
              <a:t>Nikhil Biju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200" i="1" dirty="0"/>
              <a:t>Staff Application Engineer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200" i="1" dirty="0"/>
              <a:t>Battery Systems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A4E84B-3B1D-B4FD-DAF8-71CC06F41CB3}"/>
              </a:ext>
            </a:extLst>
          </p:cNvPr>
          <p:cNvSpPr txBox="1"/>
          <p:nvPr/>
        </p:nvSpPr>
        <p:spPr>
          <a:xfrm>
            <a:off x="7019475" y="5240195"/>
            <a:ext cx="26743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sz="1600" i="1" dirty="0"/>
              <a:t>Gautham Ramchandran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200" i="1" dirty="0"/>
              <a:t>Manager, Solutions Consulting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91DF6A-5BF3-0F5C-9406-8D2DB152755C}"/>
              </a:ext>
            </a:extLst>
          </p:cNvPr>
          <p:cNvSpPr txBox="1"/>
          <p:nvPr/>
        </p:nvSpPr>
        <p:spPr>
          <a:xfrm>
            <a:off x="9693816" y="5240195"/>
            <a:ext cx="24468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US" sz="1600" i="1" dirty="0"/>
              <a:t>Brad Holcomb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200" i="1" dirty="0"/>
              <a:t>Principal Application Engineer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200" i="1" dirty="0"/>
              <a:t>Thermal Fluid Systems</a:t>
            </a:r>
          </a:p>
        </p:txBody>
      </p:sp>
    </p:spTree>
    <p:extLst>
      <p:ext uri="{BB962C8B-B14F-4D97-AF65-F5344CB8AC3E}">
        <p14:creationId xmlns:p14="http://schemas.microsoft.com/office/powerpoint/2010/main" val="269122315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08AA2-ECAD-1813-63F9-88DB78111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299" y="221233"/>
            <a:ext cx="7039402" cy="59533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82569-2F11-D85F-06D2-1984F2D7FCD4}"/>
              </a:ext>
            </a:extLst>
          </p:cNvPr>
          <p:cNvSpPr txBox="1"/>
          <p:nvPr/>
        </p:nvSpPr>
        <p:spPr>
          <a:xfrm>
            <a:off x="7783061" y="547233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92D050"/>
                </a:solidFill>
              </a:rPr>
              <a:t>Charge 60min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0CD0BF7-CC8B-CAC5-95CE-A2A2D3A9DCB8}"/>
                  </a:ext>
                </a:extLst>
              </p14:cNvPr>
              <p14:cNvContentPartPr/>
              <p14:nvPr/>
            </p14:nvContentPartPr>
            <p14:xfrm>
              <a:off x="4730680" y="2275880"/>
              <a:ext cx="3967560" cy="3526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0CD0BF7-CC8B-CAC5-95CE-A2A2D3A9DCB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76680" y="2167891"/>
                <a:ext cx="4075200" cy="37421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3C1A823-E3BA-2024-F755-8BD24FF381AA}"/>
                  </a:ext>
                </a:extLst>
              </p14:cNvPr>
              <p14:cNvContentPartPr/>
              <p14:nvPr/>
            </p14:nvContentPartPr>
            <p14:xfrm>
              <a:off x="4422520" y="5120600"/>
              <a:ext cx="58320" cy="4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3C1A823-E3BA-2024-F755-8BD24FF381A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68185" y="5012600"/>
                <a:ext cx="166629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5A57FA6-4B5C-4B5E-A7CD-90CBB49D502C}"/>
                  </a:ext>
                </a:extLst>
              </p14:cNvPr>
              <p14:cNvContentPartPr/>
              <p14:nvPr/>
            </p14:nvContentPartPr>
            <p14:xfrm>
              <a:off x="4389040" y="5110520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5A57FA6-4B5C-4B5E-A7CD-90CBB49D502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35040" y="500252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02BBEFC-8765-1288-2ABD-DF1449F8D72F}"/>
                  </a:ext>
                </a:extLst>
              </p14:cNvPr>
              <p14:cNvContentPartPr/>
              <p14:nvPr/>
            </p14:nvContentPartPr>
            <p14:xfrm>
              <a:off x="4378600" y="5090000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02BBEFC-8765-1288-2ABD-DF1449F8D7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24600" y="49820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6914CA0-0DAA-96D8-9C46-CC403B5371A3}"/>
                  </a:ext>
                </a:extLst>
              </p14:cNvPr>
              <p14:cNvContentPartPr/>
              <p14:nvPr/>
            </p14:nvContentPartPr>
            <p14:xfrm>
              <a:off x="4429720" y="5045720"/>
              <a:ext cx="389160" cy="6112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6914CA0-0DAA-96D8-9C46-CC403B5371A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75670" y="4937720"/>
                <a:ext cx="496900" cy="82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14EABC5-8D4E-6BA8-91AF-EBB7F70A4316}"/>
                  </a:ext>
                </a:extLst>
              </p14:cNvPr>
              <p14:cNvContentPartPr/>
              <p14:nvPr/>
            </p14:nvContentPartPr>
            <p14:xfrm>
              <a:off x="4145320" y="638960"/>
              <a:ext cx="3776400" cy="7938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14EABC5-8D4E-6BA8-91AF-EBB7F70A431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91320" y="530960"/>
                <a:ext cx="3884040" cy="10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D27CBEC-C121-C911-A19C-A1B709ECC9DD}"/>
                  </a:ext>
                </a:extLst>
              </p14:cNvPr>
              <p14:cNvContentPartPr/>
              <p14:nvPr/>
            </p14:nvContentPartPr>
            <p14:xfrm>
              <a:off x="3483640" y="1585040"/>
              <a:ext cx="763920" cy="3493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D27CBEC-C121-C911-A19C-A1B709ECC9D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29665" y="1477040"/>
                <a:ext cx="871509" cy="37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744B457-2452-E7B2-9675-2DFC0284A38F}"/>
                  </a:ext>
                </a:extLst>
              </p14:cNvPr>
              <p14:cNvContentPartPr/>
              <p14:nvPr/>
            </p14:nvContentPartPr>
            <p14:xfrm>
              <a:off x="4256920" y="4998560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744B457-2452-E7B2-9675-2DFC0284A38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02920" y="48905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E605535-44A8-67D2-FB7C-EA10665D5B10}"/>
                  </a:ext>
                </a:extLst>
              </p14:cNvPr>
              <p14:cNvContentPartPr/>
              <p14:nvPr/>
            </p14:nvContentPartPr>
            <p14:xfrm>
              <a:off x="4267000" y="5038880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E605535-44A8-67D2-FB7C-EA10665D5B1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13000" y="4930880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AE4750BE-DCF8-4779-C109-3817772F570F}"/>
              </a:ext>
            </a:extLst>
          </p:cNvPr>
          <p:cNvSpPr txBox="1"/>
          <p:nvPr/>
        </p:nvSpPr>
        <p:spPr>
          <a:xfrm>
            <a:off x="2576299" y="53380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0070C0"/>
                </a:solidFill>
              </a:rPr>
              <a:t>Discharge 30min</a:t>
            </a:r>
          </a:p>
        </p:txBody>
      </p:sp>
    </p:spTree>
    <p:extLst>
      <p:ext uri="{BB962C8B-B14F-4D97-AF65-F5344CB8AC3E}">
        <p14:creationId xmlns:p14="http://schemas.microsoft.com/office/powerpoint/2010/main" val="2279676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494B8-66D0-AFDC-7208-1E0E52D58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Operating in Low Earth Orbit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CEEC36-76BF-2ADA-D74F-8EC47E3AF28D}"/>
              </a:ext>
            </a:extLst>
          </p:cNvPr>
          <p:cNvSpPr txBox="1"/>
          <p:nvPr/>
        </p:nvSpPr>
        <p:spPr>
          <a:xfrm>
            <a:off x="1803400" y="1830902"/>
            <a:ext cx="3149600" cy="3196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/>
              <a:t>Inherent Benefits: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/>
              <a:t>Current 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/>
              <a:t>Thermal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/>
              <a:t>Runaway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/>
              <a:t>Mechanical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CB4B5F-ECA5-1DEC-655F-C642B3F1254A}"/>
              </a:ext>
            </a:extLst>
          </p:cNvPr>
          <p:cNvSpPr txBox="1"/>
          <p:nvPr/>
        </p:nvSpPr>
        <p:spPr>
          <a:xfrm>
            <a:off x="7239002" y="1830902"/>
            <a:ext cx="3860798" cy="3196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/>
              <a:t>Inherent Challenges: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/>
              <a:t>Cycling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/>
              <a:t>Vacuum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/>
              <a:t>SOC estimation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/>
              <a:t>Hypervelocity impacts</a:t>
            </a:r>
          </a:p>
        </p:txBody>
      </p:sp>
    </p:spTree>
    <p:extLst>
      <p:ext uri="{BB962C8B-B14F-4D97-AF65-F5344CB8AC3E}">
        <p14:creationId xmlns:p14="http://schemas.microsoft.com/office/powerpoint/2010/main" val="125081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95666D-0D4C-492A-A2C2-C6B609300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5634" y="1143802"/>
            <a:ext cx="4996366" cy="3093390"/>
          </a:xfrm>
        </p:spPr>
        <p:txBody>
          <a:bodyPr/>
          <a:lstStyle/>
          <a:p>
            <a:r>
              <a:rPr lang="en-US" sz="3600"/>
              <a:t>Optimization of Battery Thermal Management for LEO Satellites Using Multi-Physics Modeling in GT-SUITE</a:t>
            </a:r>
            <a:br>
              <a:rPr lang="en-US"/>
            </a:br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8C4A0B7-13C1-9DE7-40CA-86ED657182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1560200"/>
              </p:ext>
            </p:extLst>
          </p:nvPr>
        </p:nvGraphicFramePr>
        <p:xfrm>
          <a:off x="7573926" y="3573624"/>
          <a:ext cx="4291109" cy="2331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Placeholder 10" descr="A satellite in space above the earth&#10;&#10;AI-generated content may be incorrect.">
            <a:extLst>
              <a:ext uri="{FF2B5EF4-FFF2-40B4-BE49-F238E27FC236}">
                <a16:creationId xmlns:a16="http://schemas.microsoft.com/office/drawing/2014/main" id="{34F7F172-4315-8621-DA4B-5FA93FDD74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0" r="202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0159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DC2AB-35BE-77EC-4E6B-849017E2E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00" y="7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US" dirty="0"/>
              <a:t>What is GT-SUITE?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13AEDA-51FB-573D-D814-87DCC90C1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67" y="1043311"/>
            <a:ext cx="7002160" cy="495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78580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D0843C-4D89-0DB3-59EF-AE48DC63A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17" y="1311130"/>
            <a:ext cx="6969340" cy="423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04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58CC5-AF67-F840-A899-BB3EB577B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00" y="-5106"/>
            <a:ext cx="10502900" cy="1371600"/>
          </a:xfrm>
        </p:spPr>
        <p:txBody>
          <a:bodyPr/>
          <a:lstStyle/>
          <a:p>
            <a:r>
              <a:rPr lang="en-US"/>
              <a:t>Core Physics Domains in Satellite Technology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B58B1752-C3F5-8CE6-37D3-BF87023786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945988"/>
              </p:ext>
            </p:extLst>
          </p:nvPr>
        </p:nvGraphicFramePr>
        <p:xfrm>
          <a:off x="2186613" y="1366494"/>
          <a:ext cx="7534909" cy="4925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5785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D12F91E-9421-8470-EEAA-1F3DB6B955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9331968"/>
              </p:ext>
            </p:extLst>
          </p:nvPr>
        </p:nvGraphicFramePr>
        <p:xfrm>
          <a:off x="828040" y="513054"/>
          <a:ext cx="10535920" cy="5521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196289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GT Master Deck">
  <a:themeElements>
    <a:clrScheme name="GT Corporate Palette">
      <a:dk1>
        <a:srgbClr val="333333"/>
      </a:dk1>
      <a:lt1>
        <a:sysClr val="window" lastClr="FFFFFF"/>
      </a:lt1>
      <a:dk2>
        <a:srgbClr val="999999"/>
      </a:dk2>
      <a:lt2>
        <a:srgbClr val="E7E6E6"/>
      </a:lt2>
      <a:accent1>
        <a:srgbClr val="C32229"/>
      </a:accent1>
      <a:accent2>
        <a:srgbClr val="24618E"/>
      </a:accent2>
      <a:accent3>
        <a:srgbClr val="96C121"/>
      </a:accent3>
      <a:accent4>
        <a:srgbClr val="333333"/>
      </a:accent4>
      <a:accent5>
        <a:srgbClr val="999999"/>
      </a:accent5>
      <a:accent6>
        <a:srgbClr val="034A90"/>
      </a:accent6>
      <a:hlink>
        <a:srgbClr val="24618E"/>
      </a:hlink>
      <a:folHlink>
        <a:srgbClr val="70707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RX.potx" id="{4E435780-255A-435D-AAD8-937EABF63AFB}" vid="{B1C78F9D-8EB7-4180-95E8-D2D7727D26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0DE55284A65743ADD6C4345150EA0D" ma:contentTypeVersion="20" ma:contentTypeDescription="Create a new document." ma:contentTypeScope="" ma:versionID="de94edde893690750d2c03ed4240581f">
  <xsd:schema xmlns:xsd="http://www.w3.org/2001/XMLSchema" xmlns:xs="http://www.w3.org/2001/XMLSchema" xmlns:p="http://schemas.microsoft.com/office/2006/metadata/properties" xmlns:ns2="9e8e4575-2af5-4cf4-ac51-1aabf010e76c" xmlns:ns3="19dfbad9-b0c2-485e-9cf2-45a73d5798b1" targetNamespace="http://schemas.microsoft.com/office/2006/metadata/properties" ma:root="true" ma:fieldsID="1b2d31e2925810ae1f3e8366e4d0a245" ns2:_="" ns3:_="">
    <xsd:import namespace="9e8e4575-2af5-4cf4-ac51-1aabf010e76c"/>
    <xsd:import namespace="19dfbad9-b0c2-485e-9cf2-45a73d5798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8e4575-2af5-4cf4-ac51-1aabf010e7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hidden="true" ma:internalName="MediaServiceKeyPoints" ma:readOnly="true">
      <xsd:simpleType>
        <xsd:restriction base="dms:Note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125c383-a1a5-490d-9797-7880dbc0c1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dfbad9-b0c2-485e-9cf2-45a73d5798b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1" nillable="true" ma:displayName="Taxonomy Catch All Column" ma:hidden="true" ma:list="{80b92755-bfa8-4c4a-b41a-d7f16e138a67}" ma:internalName="TaxCatchAll" ma:readOnly="false" ma:showField="CatchAllData" ma:web="19dfbad9-b0c2-485e-9cf2-45a73d5798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e8e4575-2af5-4cf4-ac51-1aabf010e76c">
      <Terms xmlns="http://schemas.microsoft.com/office/infopath/2007/PartnerControls"/>
    </lcf76f155ced4ddcb4097134ff3c332f>
    <TaxCatchAll xmlns="19dfbad9-b0c2-485e-9cf2-45a73d5798b1" xsi:nil="true"/>
    <SharedWithUsers xmlns="19dfbad9-b0c2-485e-9cf2-45a73d5798b1">
      <UserInfo>
        <DisplayName>Steven LaCosse</DisplayName>
        <AccountId>170</AccountId>
        <AccountType/>
      </UserInfo>
      <UserInfo>
        <DisplayName>Michelle MurrayRoss</DisplayName>
        <AccountId>12</AccountId>
        <AccountType/>
      </UserInfo>
      <UserInfo>
        <DisplayName>Ibrahim Bahonjic</DisplayName>
        <AccountId>162</AccountId>
        <AccountType/>
      </UserInfo>
      <UserInfo>
        <DisplayName>Steve Plavec</DisplayName>
        <AccountId>427</AccountId>
        <AccountType/>
      </UserInfo>
      <UserInfo>
        <DisplayName>Athanasios Tsamouridis</DisplayName>
        <AccountId>922</AccountId>
        <AccountType/>
      </UserInfo>
      <UserInfo>
        <DisplayName>Milan Cvetkovic</DisplayName>
        <AccountId>972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169CB4-29BE-40A2-A5D3-BAA1DEB37248}">
  <ds:schemaRefs>
    <ds:schemaRef ds:uri="19dfbad9-b0c2-485e-9cf2-45a73d5798b1"/>
    <ds:schemaRef ds:uri="9e8e4575-2af5-4cf4-ac51-1aabf010e76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D81D13A-9931-4F42-B910-CEC7262D5AC0}">
  <ds:schemaRefs>
    <ds:schemaRef ds:uri="http://purl.org/dc/terms/"/>
    <ds:schemaRef ds:uri="http://schemas.microsoft.com/office/2006/documentManagement/types"/>
    <ds:schemaRef ds:uri="9e8e4575-2af5-4cf4-ac51-1aabf010e76c"/>
    <ds:schemaRef ds:uri="http://purl.org/dc/dcmitype/"/>
    <ds:schemaRef ds:uri="http://purl.org/dc/elements/1.1/"/>
    <ds:schemaRef ds:uri="19dfbad9-b0c2-485e-9cf2-45a73d5798b1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C6B33F6-E3BC-42E6-B18F-26FF1A0CE3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NARX</Template>
  <TotalTime>42</TotalTime>
  <Words>672</Words>
  <Application>Microsoft Office PowerPoint</Application>
  <PresentationFormat>Widescreen</PresentationFormat>
  <Paragraphs>170</Paragraphs>
  <Slides>28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Aptos</vt:lpstr>
      <vt:lpstr>Arial</vt:lpstr>
      <vt:lpstr>Arial Narrow</vt:lpstr>
      <vt:lpstr>Calibri</vt:lpstr>
      <vt:lpstr>Century Gothic</vt:lpstr>
      <vt:lpstr>Garamond</vt:lpstr>
      <vt:lpstr>Verdana</vt:lpstr>
      <vt:lpstr>Wingdings</vt:lpstr>
      <vt:lpstr>2_GT Master Deck</vt:lpstr>
      <vt:lpstr>PowerPoint Presentation</vt:lpstr>
      <vt:lpstr>PowerPoint Presentation</vt:lpstr>
      <vt:lpstr>PowerPoint Presentation</vt:lpstr>
      <vt:lpstr>Operating in Low Earth Orbit</vt:lpstr>
      <vt:lpstr>Optimization of Battery Thermal Management for LEO Satellites Using Multi-Physics Modeling in GT-SUITE </vt:lpstr>
      <vt:lpstr>What is GT-SUITE?</vt:lpstr>
      <vt:lpstr>PowerPoint Presentation</vt:lpstr>
      <vt:lpstr>Core Physics Domains in Satellite Technology</vt:lpstr>
      <vt:lpstr>PowerPoint Presentation</vt:lpstr>
      <vt:lpstr>PowerPoint Presentation</vt:lpstr>
      <vt:lpstr>On-Orbit Thermal Environment </vt:lpstr>
      <vt:lpstr>On-Orbit Thermal Environment </vt:lpstr>
      <vt:lpstr>PowerPoint Presentation</vt:lpstr>
      <vt:lpstr>PowerPoint Presentation</vt:lpstr>
      <vt:lpstr>Solar Cell</vt:lpstr>
      <vt:lpstr>Solar Cell Power Generation</vt:lpstr>
      <vt:lpstr>PowerPoint Presentation</vt:lpstr>
      <vt:lpstr>Battery Pack and Cell Selection</vt:lpstr>
      <vt:lpstr>Battery Pack and Cell Selection</vt:lpstr>
      <vt:lpstr>Battery Pack Monitoring</vt:lpstr>
      <vt:lpstr>PowerPoint Presentation</vt:lpstr>
      <vt:lpstr>Thermal domain</vt:lpstr>
      <vt:lpstr>Battery Pack Monitoring and Temperature dependency</vt:lpstr>
      <vt:lpstr>Main Driver of Thermal Runaway: “Temperature” </vt:lpstr>
      <vt:lpstr>Thermal Runaway Modeling Results</vt:lpstr>
      <vt:lpstr>In Summary</vt:lpstr>
      <vt:lpstr>To learn more about this solution and experience GT-SUITE,   Join our live demo this afternoon!</vt:lpstr>
      <vt:lpstr>THANK YOU!</vt:lpstr>
    </vt:vector>
  </TitlesOfParts>
  <Company>Gamma Technologies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and Battery Modeling</dc:title>
  <dc:creator>Massimiliano Mastrogiorgio</dc:creator>
  <cp:lastModifiedBy>Massimiliano Mastrogiorgio</cp:lastModifiedBy>
  <cp:revision>2</cp:revision>
  <dcterms:created xsi:type="dcterms:W3CDTF">2023-09-12T14:26:49Z</dcterms:created>
  <dcterms:modified xsi:type="dcterms:W3CDTF">2025-07-31T02:00:50Z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0x010100CE0DE55284A65743ADD6C4345150EA0D</vt:lpwstr>
  </property>
  <property fmtid="{D5CDD505-2E9C-101B-9397-08002B2CF9AE}" pid="3" name="MediaServiceImageTags">
    <vt:lpwstr/>
  </property>
</Properties>
</file>