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4"/>
  </p:sldMasterIdLst>
  <p:notesMasterIdLst>
    <p:notesMasterId r:id="rId33"/>
  </p:notesMasterIdLst>
  <p:handoutMasterIdLst>
    <p:handoutMasterId r:id="rId34"/>
  </p:handoutMasterIdLst>
  <p:sldIdLst>
    <p:sldId id="278" r:id="rId5"/>
    <p:sldId id="280" r:id="rId6"/>
    <p:sldId id="281" r:id="rId7"/>
    <p:sldId id="333" r:id="rId8"/>
    <p:sldId id="283" r:id="rId9"/>
    <p:sldId id="282" r:id="rId10"/>
    <p:sldId id="321" r:id="rId11"/>
    <p:sldId id="284" r:id="rId12"/>
    <p:sldId id="286" r:id="rId13"/>
    <p:sldId id="287" r:id="rId14"/>
    <p:sldId id="320" r:id="rId15"/>
    <p:sldId id="301" r:id="rId16"/>
    <p:sldId id="323" r:id="rId17"/>
    <p:sldId id="324" r:id="rId18"/>
    <p:sldId id="308" r:id="rId19"/>
    <p:sldId id="327" r:id="rId20"/>
    <p:sldId id="328" r:id="rId21"/>
    <p:sldId id="290" r:id="rId22"/>
    <p:sldId id="314" r:id="rId23"/>
    <p:sldId id="291" r:id="rId24"/>
    <p:sldId id="334" r:id="rId25"/>
    <p:sldId id="322" r:id="rId26"/>
    <p:sldId id="293" r:id="rId27"/>
    <p:sldId id="294" r:id="rId28"/>
    <p:sldId id="295" r:id="rId29"/>
    <p:sldId id="332" r:id="rId30"/>
    <p:sldId id="298" r:id="rId31"/>
    <p:sldId id="319" r:id="rId32"/>
  </p:sldIdLst>
  <p:sldSz cx="12192000" cy="6858000"/>
  <p:notesSz cx="7302500" cy="95885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0">
          <p15:clr>
            <a:srgbClr val="A4A3A4"/>
          </p15:clr>
        </p15:guide>
        <p15:guide id="2" pos="230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05442B4-804C-ADFD-F768-582B66B435CD}" name="Gilligan, Ryan P. (GRC-LTF0)" initials="G(" userId="S::rgilliga@ndc.nasa.gov::fa511eb3-9f8d-4fa1-b2cd-89a5c1c047f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0005"/>
    <a:srgbClr val="0060BC"/>
    <a:srgbClr val="FF4605"/>
    <a:srgbClr val="333399"/>
    <a:srgbClr val="2B2B82"/>
    <a:srgbClr val="B0B3F6"/>
    <a:srgbClr val="5F5F5F"/>
    <a:srgbClr val="DDDDDD"/>
    <a:srgbClr val="777777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FADB98-DF82-42B2-8BDC-6018138F55F5}" v="1127" dt="2025-08-01T20:06:16.8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>
        <p:guide orient="horz" pos="28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020"/>
        <p:guide pos="23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ishan Akhter" userId="b4316a57-2b4d-454e-b8c0-d53d5c946125" providerId="ADAL" clId="{11FADB98-DF82-42B2-8BDC-6018138F55F5}"/>
    <pc:docChg chg="undo redo custSel addSld delSld modSld sldOrd">
      <pc:chgData name="Zishan Akhter" userId="b4316a57-2b4d-454e-b8c0-d53d5c946125" providerId="ADAL" clId="{11FADB98-DF82-42B2-8BDC-6018138F55F5}" dt="2025-08-01T20:13:46.269" v="11234" actId="20577"/>
      <pc:docMkLst>
        <pc:docMk/>
      </pc:docMkLst>
      <pc:sldChg chg="modSp del mod">
        <pc:chgData name="Zishan Akhter" userId="b4316a57-2b4d-454e-b8c0-d53d5c946125" providerId="ADAL" clId="{11FADB98-DF82-42B2-8BDC-6018138F55F5}" dt="2025-07-29T20:56:38.279" v="2436" actId="47"/>
        <pc:sldMkLst>
          <pc:docMk/>
          <pc:sldMk cId="210634075" sldId="275"/>
        </pc:sldMkLst>
      </pc:sldChg>
      <pc:sldChg chg="delSp modSp mod">
        <pc:chgData name="Zishan Akhter" userId="b4316a57-2b4d-454e-b8c0-d53d5c946125" providerId="ADAL" clId="{11FADB98-DF82-42B2-8BDC-6018138F55F5}" dt="2025-08-01T18:00:34.395" v="11035" actId="14100"/>
        <pc:sldMkLst>
          <pc:docMk/>
          <pc:sldMk cId="628685908" sldId="278"/>
        </pc:sldMkLst>
        <pc:spChg chg="mod">
          <ac:chgData name="Zishan Akhter" userId="b4316a57-2b4d-454e-b8c0-d53d5c946125" providerId="ADAL" clId="{11FADB98-DF82-42B2-8BDC-6018138F55F5}" dt="2025-08-01T18:00:34.395" v="11035" actId="14100"/>
          <ac:spMkLst>
            <pc:docMk/>
            <pc:sldMk cId="628685908" sldId="278"/>
            <ac:spMk id="3" creationId="{77FB7A43-19F9-69F8-EAE7-F9492C4DDE08}"/>
          </ac:spMkLst>
        </pc:spChg>
        <pc:spChg chg="mod">
          <ac:chgData name="Zishan Akhter" userId="b4316a57-2b4d-454e-b8c0-d53d5c946125" providerId="ADAL" clId="{11FADB98-DF82-42B2-8BDC-6018138F55F5}" dt="2025-07-29T17:21:32.009" v="94" actId="1035"/>
          <ac:spMkLst>
            <pc:docMk/>
            <pc:sldMk cId="628685908" sldId="278"/>
            <ac:spMk id="5" creationId="{7E2B141E-EF3B-F115-F2DA-B8DD0C5072D5}"/>
          </ac:spMkLst>
        </pc:spChg>
        <pc:spChg chg="mod">
          <ac:chgData name="Zishan Akhter" userId="b4316a57-2b4d-454e-b8c0-d53d5c946125" providerId="ADAL" clId="{11FADB98-DF82-42B2-8BDC-6018138F55F5}" dt="2025-07-29T17:22:53.964" v="98" actId="20577"/>
          <ac:spMkLst>
            <pc:docMk/>
            <pc:sldMk cId="628685908" sldId="278"/>
            <ac:spMk id="6" creationId="{F917E5F1-6E57-4C5E-B693-B8880278A8DD}"/>
          </ac:spMkLst>
        </pc:spChg>
        <pc:spChg chg="mod">
          <ac:chgData name="Zishan Akhter" userId="b4316a57-2b4d-454e-b8c0-d53d5c946125" providerId="ADAL" clId="{11FADB98-DF82-42B2-8BDC-6018138F55F5}" dt="2025-07-29T17:23:04.857" v="100" actId="20577"/>
          <ac:spMkLst>
            <pc:docMk/>
            <pc:sldMk cId="628685908" sldId="278"/>
            <ac:spMk id="13314" creationId="{00000000-0000-0000-0000-000000000000}"/>
          </ac:spMkLst>
        </pc:spChg>
      </pc:sldChg>
      <pc:sldChg chg="addSp modSp add del mod">
        <pc:chgData name="Zishan Akhter" userId="b4316a57-2b4d-454e-b8c0-d53d5c946125" providerId="ADAL" clId="{11FADB98-DF82-42B2-8BDC-6018138F55F5}" dt="2025-07-31T18:39:20.411" v="9361" actId="47"/>
        <pc:sldMkLst>
          <pc:docMk/>
          <pc:sldMk cId="1667954474" sldId="279"/>
        </pc:sldMkLst>
        <pc:picChg chg="add mod">
          <ac:chgData name="Zishan Akhter" userId="b4316a57-2b4d-454e-b8c0-d53d5c946125" providerId="ADAL" clId="{11FADB98-DF82-42B2-8BDC-6018138F55F5}" dt="2025-07-31T06:20:51.623" v="4709" actId="1076"/>
          <ac:picMkLst>
            <pc:docMk/>
            <pc:sldMk cId="1667954474" sldId="279"/>
            <ac:picMk id="1026" creationId="{466ABC2B-50EA-254E-D3D0-60F412AF7F10}"/>
          </ac:picMkLst>
        </pc:picChg>
      </pc:sldChg>
      <pc:sldChg chg="addSp delSp modSp add mod">
        <pc:chgData name="Zishan Akhter" userId="b4316a57-2b4d-454e-b8c0-d53d5c946125" providerId="ADAL" clId="{11FADB98-DF82-42B2-8BDC-6018138F55F5}" dt="2025-08-01T18:04:14.924" v="11050" actId="207"/>
        <pc:sldMkLst>
          <pc:docMk/>
          <pc:sldMk cId="1439423197" sldId="280"/>
        </pc:sldMkLst>
        <pc:spChg chg="mod">
          <ac:chgData name="Zishan Akhter" userId="b4316a57-2b4d-454e-b8c0-d53d5c946125" providerId="ADAL" clId="{11FADB98-DF82-42B2-8BDC-6018138F55F5}" dt="2025-07-31T18:58:18.825" v="9459" actId="20577"/>
          <ac:spMkLst>
            <pc:docMk/>
            <pc:sldMk cId="1439423197" sldId="280"/>
            <ac:spMk id="2" creationId="{F0C53F35-4510-51BF-A24D-A88AD0D927DD}"/>
          </ac:spMkLst>
        </pc:spChg>
        <pc:spChg chg="add del mod">
          <ac:chgData name="Zishan Akhter" userId="b4316a57-2b4d-454e-b8c0-d53d5c946125" providerId="ADAL" clId="{11FADB98-DF82-42B2-8BDC-6018138F55F5}" dt="2025-07-31T18:46:03.967" v="9404" actId="478"/>
          <ac:spMkLst>
            <pc:docMk/>
            <pc:sldMk cId="1439423197" sldId="280"/>
            <ac:spMk id="7" creationId="{7D844CE2-8E1F-7E30-A7D3-6924B1EF46AC}"/>
          </ac:spMkLst>
        </pc:spChg>
        <pc:spChg chg="add mod">
          <ac:chgData name="Zishan Akhter" userId="b4316a57-2b4d-454e-b8c0-d53d5c946125" providerId="ADAL" clId="{11FADB98-DF82-42B2-8BDC-6018138F55F5}" dt="2025-08-01T18:04:14.924" v="11050" actId="207"/>
          <ac:spMkLst>
            <pc:docMk/>
            <pc:sldMk cId="1439423197" sldId="280"/>
            <ac:spMk id="8" creationId="{7A36C9B5-2980-F45E-6830-6200C0EF3567}"/>
          </ac:spMkLst>
        </pc:spChg>
        <pc:spChg chg="del mod">
          <ac:chgData name="Zishan Akhter" userId="b4316a57-2b4d-454e-b8c0-d53d5c946125" providerId="ADAL" clId="{11FADB98-DF82-42B2-8BDC-6018138F55F5}" dt="2025-07-31T18:45:54.151" v="9403" actId="478"/>
          <ac:spMkLst>
            <pc:docMk/>
            <pc:sldMk cId="1439423197" sldId="280"/>
            <ac:spMk id="9" creationId="{0D38824C-D5AA-2737-D595-5E758BFCA62F}"/>
          </ac:spMkLst>
        </pc:spChg>
        <pc:picChg chg="add mod">
          <ac:chgData name="Zishan Akhter" userId="b4316a57-2b4d-454e-b8c0-d53d5c946125" providerId="ADAL" clId="{11FADB98-DF82-42B2-8BDC-6018138F55F5}" dt="2025-07-31T06:21:10.570" v="4710"/>
          <ac:picMkLst>
            <pc:docMk/>
            <pc:sldMk cId="1439423197" sldId="280"/>
            <ac:picMk id="3" creationId="{9646F023-4F51-F3CA-F20A-A3619276FD9F}"/>
          </ac:picMkLst>
        </pc:picChg>
      </pc:sldChg>
      <pc:sldChg chg="addSp delSp modSp add mod ord">
        <pc:chgData name="Zishan Akhter" userId="b4316a57-2b4d-454e-b8c0-d53d5c946125" providerId="ADAL" clId="{11FADB98-DF82-42B2-8BDC-6018138F55F5}" dt="2025-08-01T19:58:42.562" v="11163"/>
        <pc:sldMkLst>
          <pc:docMk/>
          <pc:sldMk cId="1769353197" sldId="281"/>
        </pc:sldMkLst>
        <pc:spChg chg="mod">
          <ac:chgData name="Zishan Akhter" userId="b4316a57-2b4d-454e-b8c0-d53d5c946125" providerId="ADAL" clId="{11FADB98-DF82-42B2-8BDC-6018138F55F5}" dt="2025-07-31T18:58:31.269" v="9461" actId="20577"/>
          <ac:spMkLst>
            <pc:docMk/>
            <pc:sldMk cId="1769353197" sldId="281"/>
            <ac:spMk id="2" creationId="{F46D96D6-B345-6F05-7B3D-9AA31ECEC2A4}"/>
          </ac:spMkLst>
        </pc:spChg>
        <pc:spChg chg="add mod">
          <ac:chgData name="Zishan Akhter" userId="b4316a57-2b4d-454e-b8c0-d53d5c946125" providerId="ADAL" clId="{11FADB98-DF82-42B2-8BDC-6018138F55F5}" dt="2025-08-01T19:58:42.562" v="11163"/>
          <ac:spMkLst>
            <pc:docMk/>
            <pc:sldMk cId="1769353197" sldId="281"/>
            <ac:spMk id="6" creationId="{24EA6517-A28E-11E1-7A92-BF93CCF154A1}"/>
          </ac:spMkLst>
        </pc:spChg>
        <pc:spChg chg="add del mod">
          <ac:chgData name="Zishan Akhter" userId="b4316a57-2b4d-454e-b8c0-d53d5c946125" providerId="ADAL" clId="{11FADB98-DF82-42B2-8BDC-6018138F55F5}" dt="2025-07-31T19:14:09.252" v="9543" actId="478"/>
          <ac:spMkLst>
            <pc:docMk/>
            <pc:sldMk cId="1769353197" sldId="281"/>
            <ac:spMk id="8" creationId="{3C67ECEE-0E0F-8ACF-3741-91824587141C}"/>
          </ac:spMkLst>
        </pc:spChg>
        <pc:spChg chg="del mod">
          <ac:chgData name="Zishan Akhter" userId="b4316a57-2b4d-454e-b8c0-d53d5c946125" providerId="ADAL" clId="{11FADB98-DF82-42B2-8BDC-6018138F55F5}" dt="2025-07-31T19:14:05.832" v="9542" actId="478"/>
          <ac:spMkLst>
            <pc:docMk/>
            <pc:sldMk cId="1769353197" sldId="281"/>
            <ac:spMk id="9" creationId="{5BCE37DA-9C8B-A754-7B42-33AA756B8DF8}"/>
          </ac:spMkLst>
        </pc:spChg>
        <pc:spChg chg="add mod">
          <ac:chgData name="Zishan Akhter" userId="b4316a57-2b4d-454e-b8c0-d53d5c946125" providerId="ADAL" clId="{11FADB98-DF82-42B2-8BDC-6018138F55F5}" dt="2025-08-01T06:48:38.590" v="10538" actId="1035"/>
          <ac:spMkLst>
            <pc:docMk/>
            <pc:sldMk cId="1769353197" sldId="281"/>
            <ac:spMk id="18" creationId="{D0FB2C26-CA4C-F43B-7DB2-D433FA719479}"/>
          </ac:spMkLst>
        </pc:spChg>
        <pc:spChg chg="add mod">
          <ac:chgData name="Zishan Akhter" userId="b4316a57-2b4d-454e-b8c0-d53d5c946125" providerId="ADAL" clId="{11FADB98-DF82-42B2-8BDC-6018138F55F5}" dt="2025-08-01T06:48:38.590" v="10538" actId="1035"/>
          <ac:spMkLst>
            <pc:docMk/>
            <pc:sldMk cId="1769353197" sldId="281"/>
            <ac:spMk id="19" creationId="{6D60CE87-B8E5-E865-14B0-0C1CEEDDC90F}"/>
          </ac:spMkLst>
        </pc:spChg>
        <pc:spChg chg="add mod">
          <ac:chgData name="Zishan Akhter" userId="b4316a57-2b4d-454e-b8c0-d53d5c946125" providerId="ADAL" clId="{11FADB98-DF82-42B2-8BDC-6018138F55F5}" dt="2025-08-01T06:48:38.590" v="10538" actId="1035"/>
          <ac:spMkLst>
            <pc:docMk/>
            <pc:sldMk cId="1769353197" sldId="281"/>
            <ac:spMk id="20" creationId="{0E682114-5677-2B1E-6D7C-AC05F686F57A}"/>
          </ac:spMkLst>
        </pc:spChg>
        <pc:spChg chg="add mod">
          <ac:chgData name="Zishan Akhter" userId="b4316a57-2b4d-454e-b8c0-d53d5c946125" providerId="ADAL" clId="{11FADB98-DF82-42B2-8BDC-6018138F55F5}" dt="2025-08-01T06:48:38.590" v="10538" actId="1035"/>
          <ac:spMkLst>
            <pc:docMk/>
            <pc:sldMk cId="1769353197" sldId="281"/>
            <ac:spMk id="21" creationId="{3D24726F-4D00-1361-01CE-6DF2235CE375}"/>
          </ac:spMkLst>
        </pc:spChg>
        <pc:picChg chg="add mod">
          <ac:chgData name="Zishan Akhter" userId="b4316a57-2b4d-454e-b8c0-d53d5c946125" providerId="ADAL" clId="{11FADB98-DF82-42B2-8BDC-6018138F55F5}" dt="2025-07-31T06:21:12.474" v="4711"/>
          <ac:picMkLst>
            <pc:docMk/>
            <pc:sldMk cId="1769353197" sldId="281"/>
            <ac:picMk id="3" creationId="{C6273E83-1D91-8B02-59CF-1CDE7C59A39C}"/>
          </ac:picMkLst>
        </pc:picChg>
        <pc:picChg chg="add mod">
          <ac:chgData name="Zishan Akhter" userId="b4316a57-2b4d-454e-b8c0-d53d5c946125" providerId="ADAL" clId="{11FADB98-DF82-42B2-8BDC-6018138F55F5}" dt="2025-08-01T06:48:38.590" v="10538" actId="1035"/>
          <ac:picMkLst>
            <pc:docMk/>
            <pc:sldMk cId="1769353197" sldId="281"/>
            <ac:picMk id="7" creationId="{73DC3FAF-4444-2D46-8902-6EAF2FB9625A}"/>
          </ac:picMkLst>
        </pc:picChg>
        <pc:picChg chg="add mod ord">
          <ac:chgData name="Zishan Akhter" userId="b4316a57-2b4d-454e-b8c0-d53d5c946125" providerId="ADAL" clId="{11FADB98-DF82-42B2-8BDC-6018138F55F5}" dt="2025-08-01T06:48:38.590" v="10538" actId="1035"/>
          <ac:picMkLst>
            <pc:docMk/>
            <pc:sldMk cId="1769353197" sldId="281"/>
            <ac:picMk id="8" creationId="{EE0D878E-DF8B-E79B-20B6-D9B74182EB65}"/>
          </ac:picMkLst>
        </pc:picChg>
        <pc:picChg chg="add mod">
          <ac:chgData name="Zishan Akhter" userId="b4316a57-2b4d-454e-b8c0-d53d5c946125" providerId="ADAL" clId="{11FADB98-DF82-42B2-8BDC-6018138F55F5}" dt="2025-08-01T06:48:38.590" v="10538" actId="1035"/>
          <ac:picMkLst>
            <pc:docMk/>
            <pc:sldMk cId="1769353197" sldId="281"/>
            <ac:picMk id="9" creationId="{117EB66C-1603-97AE-2ED6-EC158AC35B01}"/>
          </ac:picMkLst>
        </pc:picChg>
        <pc:picChg chg="add mod">
          <ac:chgData name="Zishan Akhter" userId="b4316a57-2b4d-454e-b8c0-d53d5c946125" providerId="ADAL" clId="{11FADB98-DF82-42B2-8BDC-6018138F55F5}" dt="2025-08-01T06:48:38.590" v="10538" actId="1035"/>
          <ac:picMkLst>
            <pc:docMk/>
            <pc:sldMk cId="1769353197" sldId="281"/>
            <ac:picMk id="10" creationId="{241BD94B-2024-5E8E-0223-B81C6A765296}"/>
          </ac:picMkLst>
        </pc:picChg>
        <pc:picChg chg="add del mod">
          <ac:chgData name="Zishan Akhter" userId="b4316a57-2b4d-454e-b8c0-d53d5c946125" providerId="ADAL" clId="{11FADB98-DF82-42B2-8BDC-6018138F55F5}" dt="2025-08-01T06:36:32.974" v="10476" actId="21"/>
          <ac:picMkLst>
            <pc:docMk/>
            <pc:sldMk cId="1769353197" sldId="281"/>
            <ac:picMk id="11" creationId="{73DC3FAF-4444-2D46-8902-6EAF2FB9625A}"/>
          </ac:picMkLst>
        </pc:picChg>
        <pc:picChg chg="add del mod">
          <ac:chgData name="Zishan Akhter" userId="b4316a57-2b4d-454e-b8c0-d53d5c946125" providerId="ADAL" clId="{11FADB98-DF82-42B2-8BDC-6018138F55F5}" dt="2025-08-01T06:36:32.974" v="10476" actId="21"/>
          <ac:picMkLst>
            <pc:docMk/>
            <pc:sldMk cId="1769353197" sldId="281"/>
            <ac:picMk id="13" creationId="{EE0D878E-DF8B-E79B-20B6-D9B74182EB65}"/>
          </ac:picMkLst>
        </pc:picChg>
        <pc:picChg chg="add del mod">
          <ac:chgData name="Zishan Akhter" userId="b4316a57-2b4d-454e-b8c0-d53d5c946125" providerId="ADAL" clId="{11FADB98-DF82-42B2-8BDC-6018138F55F5}" dt="2025-08-01T06:36:32.974" v="10476" actId="21"/>
          <ac:picMkLst>
            <pc:docMk/>
            <pc:sldMk cId="1769353197" sldId="281"/>
            <ac:picMk id="15" creationId="{117EB66C-1603-97AE-2ED6-EC158AC35B01}"/>
          </ac:picMkLst>
        </pc:picChg>
        <pc:picChg chg="add del mod">
          <ac:chgData name="Zishan Akhter" userId="b4316a57-2b4d-454e-b8c0-d53d5c946125" providerId="ADAL" clId="{11FADB98-DF82-42B2-8BDC-6018138F55F5}" dt="2025-08-01T06:36:32.974" v="10476" actId="21"/>
          <ac:picMkLst>
            <pc:docMk/>
            <pc:sldMk cId="1769353197" sldId="281"/>
            <ac:picMk id="17" creationId="{241BD94B-2024-5E8E-0223-B81C6A765296}"/>
          </ac:picMkLst>
        </pc:picChg>
      </pc:sldChg>
      <pc:sldChg chg="addSp delSp modSp add mod ord">
        <pc:chgData name="Zishan Akhter" userId="b4316a57-2b4d-454e-b8c0-d53d5c946125" providerId="ADAL" clId="{11FADB98-DF82-42B2-8BDC-6018138F55F5}" dt="2025-08-01T20:01:42.075" v="11175" actId="20577"/>
        <pc:sldMkLst>
          <pc:docMk/>
          <pc:sldMk cId="197845208" sldId="282"/>
        </pc:sldMkLst>
        <pc:spChg chg="mod">
          <ac:chgData name="Zishan Akhter" userId="b4316a57-2b4d-454e-b8c0-d53d5c946125" providerId="ADAL" clId="{11FADB98-DF82-42B2-8BDC-6018138F55F5}" dt="2025-07-31T09:55:02.734" v="5398" actId="20577"/>
          <ac:spMkLst>
            <pc:docMk/>
            <pc:sldMk cId="197845208" sldId="282"/>
            <ac:spMk id="2" creationId="{06B5AA19-634C-0119-3BE3-F8341AF4E633}"/>
          </ac:spMkLst>
        </pc:spChg>
        <pc:spChg chg="add mod">
          <ac:chgData name="Zishan Akhter" userId="b4316a57-2b4d-454e-b8c0-d53d5c946125" providerId="ADAL" clId="{11FADB98-DF82-42B2-8BDC-6018138F55F5}" dt="2025-07-31T19:54:44.597" v="9774" actId="1036"/>
          <ac:spMkLst>
            <pc:docMk/>
            <pc:sldMk cId="197845208" sldId="282"/>
            <ac:spMk id="3" creationId="{1D46519E-7BB7-5444-5F43-6DAFEF73CF39}"/>
          </ac:spMkLst>
        </pc:spChg>
        <pc:spChg chg="add mod">
          <ac:chgData name="Zishan Akhter" userId="b4316a57-2b4d-454e-b8c0-d53d5c946125" providerId="ADAL" clId="{11FADB98-DF82-42B2-8BDC-6018138F55F5}" dt="2025-07-31T19:54:44.597" v="9774" actId="1036"/>
          <ac:spMkLst>
            <pc:docMk/>
            <pc:sldMk cId="197845208" sldId="282"/>
            <ac:spMk id="6" creationId="{933FB287-A49B-0E71-EA8F-B91300917E85}"/>
          </ac:spMkLst>
        </pc:spChg>
        <pc:spChg chg="add mod">
          <ac:chgData name="Zishan Akhter" userId="b4316a57-2b4d-454e-b8c0-d53d5c946125" providerId="ADAL" clId="{11FADB98-DF82-42B2-8BDC-6018138F55F5}" dt="2025-07-31T19:54:44.597" v="9774" actId="1036"/>
          <ac:spMkLst>
            <pc:docMk/>
            <pc:sldMk cId="197845208" sldId="282"/>
            <ac:spMk id="7" creationId="{09B75398-1FE1-FC5B-561A-B4C125E4AF15}"/>
          </ac:spMkLst>
        </pc:spChg>
        <pc:spChg chg="mod">
          <ac:chgData name="Zishan Akhter" userId="b4316a57-2b4d-454e-b8c0-d53d5c946125" providerId="ADAL" clId="{11FADB98-DF82-42B2-8BDC-6018138F55F5}" dt="2025-07-31T11:23:16.718" v="6329" actId="14100"/>
          <ac:spMkLst>
            <pc:docMk/>
            <pc:sldMk cId="197845208" sldId="282"/>
            <ac:spMk id="9" creationId="{52A1D859-3C88-A02C-9649-6D7D9B4D1061}"/>
          </ac:spMkLst>
        </pc:spChg>
        <pc:spChg chg="add mod">
          <ac:chgData name="Zishan Akhter" userId="b4316a57-2b4d-454e-b8c0-d53d5c946125" providerId="ADAL" clId="{11FADB98-DF82-42B2-8BDC-6018138F55F5}" dt="2025-07-31T19:54:44.597" v="9774" actId="1036"/>
          <ac:spMkLst>
            <pc:docMk/>
            <pc:sldMk cId="197845208" sldId="282"/>
            <ac:spMk id="10" creationId="{138A3F3E-83C6-DE99-4ECD-F6341A775B67}"/>
          </ac:spMkLst>
        </pc:spChg>
        <pc:spChg chg="add mod">
          <ac:chgData name="Zishan Akhter" userId="b4316a57-2b4d-454e-b8c0-d53d5c946125" providerId="ADAL" clId="{11FADB98-DF82-42B2-8BDC-6018138F55F5}" dt="2025-07-31T19:01:08.322" v="9496" actId="20577"/>
          <ac:spMkLst>
            <pc:docMk/>
            <pc:sldMk cId="197845208" sldId="282"/>
            <ac:spMk id="13" creationId="{59B374D2-99EE-C88C-2D1F-43142D96E96A}"/>
          </ac:spMkLst>
        </pc:spChg>
        <pc:grpChg chg="add mod">
          <ac:chgData name="Zishan Akhter" userId="b4316a57-2b4d-454e-b8c0-d53d5c946125" providerId="ADAL" clId="{11FADB98-DF82-42B2-8BDC-6018138F55F5}" dt="2025-07-31T10:21:00.237" v="5991" actId="164"/>
          <ac:grpSpMkLst>
            <pc:docMk/>
            <pc:sldMk cId="197845208" sldId="282"/>
            <ac:grpSpMk id="17" creationId="{674F2D64-7804-E329-38A8-2A595AFBF21E}"/>
          </ac:grpSpMkLst>
        </pc:grpChg>
        <pc:grpChg chg="add mod">
          <ac:chgData name="Zishan Akhter" userId="b4316a57-2b4d-454e-b8c0-d53d5c946125" providerId="ADAL" clId="{11FADB98-DF82-42B2-8BDC-6018138F55F5}" dt="2025-07-31T19:03:12.571" v="9502"/>
          <ac:grpSpMkLst>
            <pc:docMk/>
            <pc:sldMk cId="197845208" sldId="282"/>
            <ac:grpSpMk id="18" creationId="{CAC712D0-1829-F9ED-47FE-ED39E31DB824}"/>
          </ac:grpSpMkLst>
        </pc:grpChg>
        <pc:grpChg chg="add mod">
          <ac:chgData name="Zishan Akhter" userId="b4316a57-2b4d-454e-b8c0-d53d5c946125" providerId="ADAL" clId="{11FADB98-DF82-42B2-8BDC-6018138F55F5}" dt="2025-07-31T10:21:00.237" v="5991" actId="164"/>
          <ac:grpSpMkLst>
            <pc:docMk/>
            <pc:sldMk cId="197845208" sldId="282"/>
            <ac:grpSpMk id="19" creationId="{72C97AE8-DAFB-583D-51DF-04129A26FC9A}"/>
          </ac:grpSpMkLst>
        </pc:grpChg>
        <pc:grpChg chg="add mod">
          <ac:chgData name="Zishan Akhter" userId="b4316a57-2b4d-454e-b8c0-d53d5c946125" providerId="ADAL" clId="{11FADB98-DF82-42B2-8BDC-6018138F55F5}" dt="2025-07-31T19:03:12.571" v="9502"/>
          <ac:grpSpMkLst>
            <pc:docMk/>
            <pc:sldMk cId="197845208" sldId="282"/>
            <ac:grpSpMk id="20" creationId="{26F6FF5C-A812-4E79-040A-AABB6F02CEAD}"/>
          </ac:grpSpMkLst>
        </pc:grpChg>
        <pc:grpChg chg="add mod">
          <ac:chgData name="Zishan Akhter" userId="b4316a57-2b4d-454e-b8c0-d53d5c946125" providerId="ADAL" clId="{11FADB98-DF82-42B2-8BDC-6018138F55F5}" dt="2025-07-31T11:17:21.746" v="6297" actId="1076"/>
          <ac:grpSpMkLst>
            <pc:docMk/>
            <pc:sldMk cId="197845208" sldId="282"/>
            <ac:grpSpMk id="21" creationId="{1BC42320-AD97-8AF8-CAE0-C4E7CC5212FF}"/>
          </ac:grpSpMkLst>
        </pc:grpChg>
        <pc:graphicFrameChg chg="add mod modGraphic">
          <ac:chgData name="Zishan Akhter" userId="b4316a57-2b4d-454e-b8c0-d53d5c946125" providerId="ADAL" clId="{11FADB98-DF82-42B2-8BDC-6018138F55F5}" dt="2025-08-01T20:01:42.075" v="11175" actId="20577"/>
          <ac:graphicFrameMkLst>
            <pc:docMk/>
            <pc:sldMk cId="197845208" sldId="282"/>
            <ac:graphicFrameMk id="16" creationId="{34823745-664B-B303-4E25-841FF5672668}"/>
          </ac:graphicFrameMkLst>
        </pc:graphicFrameChg>
        <pc:picChg chg="add mod modCrop">
          <ac:chgData name="Zishan Akhter" userId="b4316a57-2b4d-454e-b8c0-d53d5c946125" providerId="ADAL" clId="{11FADB98-DF82-42B2-8BDC-6018138F55F5}" dt="2025-07-31T19:03:12.571" v="9502"/>
          <ac:picMkLst>
            <pc:docMk/>
            <pc:sldMk cId="197845208" sldId="282"/>
            <ac:picMk id="8" creationId="{26451D48-A773-9980-657D-F7AF9BB71F3A}"/>
          </ac:picMkLst>
        </pc:picChg>
        <pc:picChg chg="add mod modCrop">
          <ac:chgData name="Zishan Akhter" userId="b4316a57-2b4d-454e-b8c0-d53d5c946125" providerId="ADAL" clId="{11FADB98-DF82-42B2-8BDC-6018138F55F5}" dt="2025-07-31T19:03:12.571" v="9502"/>
          <ac:picMkLst>
            <pc:docMk/>
            <pc:sldMk cId="197845208" sldId="282"/>
            <ac:picMk id="11" creationId="{AB5CCA51-0111-3E00-6EAF-2E1DCFC526E8}"/>
          </ac:picMkLst>
        </pc:picChg>
        <pc:picChg chg="add mod">
          <ac:chgData name="Zishan Akhter" userId="b4316a57-2b4d-454e-b8c0-d53d5c946125" providerId="ADAL" clId="{11FADB98-DF82-42B2-8BDC-6018138F55F5}" dt="2025-07-31T06:21:17.695" v="4713"/>
          <ac:picMkLst>
            <pc:docMk/>
            <pc:sldMk cId="197845208" sldId="282"/>
            <ac:picMk id="12" creationId="{E21E24F1-CA1D-5D63-6D5E-2BE0A814EB1D}"/>
          </ac:picMkLst>
        </pc:picChg>
        <pc:picChg chg="add mod modCrop">
          <ac:chgData name="Zishan Akhter" userId="b4316a57-2b4d-454e-b8c0-d53d5c946125" providerId="ADAL" clId="{11FADB98-DF82-42B2-8BDC-6018138F55F5}" dt="2025-07-31T19:03:12.571" v="9502"/>
          <ac:picMkLst>
            <pc:docMk/>
            <pc:sldMk cId="197845208" sldId="282"/>
            <ac:picMk id="14" creationId="{D3D4F88F-FC0C-160C-B90A-CC10B32B6C64}"/>
          </ac:picMkLst>
        </pc:picChg>
        <pc:picChg chg="add mod modCrop">
          <ac:chgData name="Zishan Akhter" userId="b4316a57-2b4d-454e-b8c0-d53d5c946125" providerId="ADAL" clId="{11FADB98-DF82-42B2-8BDC-6018138F55F5}" dt="2025-07-31T19:03:12.571" v="9502"/>
          <ac:picMkLst>
            <pc:docMk/>
            <pc:sldMk cId="197845208" sldId="282"/>
            <ac:picMk id="15" creationId="{99134C8B-2C18-688F-E201-DB43CA1709DC}"/>
          </ac:picMkLst>
        </pc:picChg>
        <pc:picChg chg="add del">
          <ac:chgData name="Zishan Akhter" userId="b4316a57-2b4d-454e-b8c0-d53d5c946125" providerId="ADAL" clId="{11FADB98-DF82-42B2-8BDC-6018138F55F5}" dt="2025-07-31T11:05:10.350" v="6203" actId="22"/>
          <ac:picMkLst>
            <pc:docMk/>
            <pc:sldMk cId="197845208" sldId="282"/>
            <ac:picMk id="23" creationId="{10D229F7-793C-ECC0-1439-1FD7602A1A29}"/>
          </ac:picMkLst>
        </pc:picChg>
      </pc:sldChg>
      <pc:sldChg chg="addSp delSp modSp add mod ord">
        <pc:chgData name="Zishan Akhter" userId="b4316a57-2b4d-454e-b8c0-d53d5c946125" providerId="ADAL" clId="{11FADB98-DF82-42B2-8BDC-6018138F55F5}" dt="2025-08-01T18:07:06.279" v="11091" actId="1076"/>
        <pc:sldMkLst>
          <pc:docMk/>
          <pc:sldMk cId="45594945" sldId="283"/>
        </pc:sldMkLst>
        <pc:spChg chg="mod">
          <ac:chgData name="Zishan Akhter" userId="b4316a57-2b4d-454e-b8c0-d53d5c946125" providerId="ADAL" clId="{11FADB98-DF82-42B2-8BDC-6018138F55F5}" dt="2025-07-31T18:58:45.241" v="9471" actId="20577"/>
          <ac:spMkLst>
            <pc:docMk/>
            <pc:sldMk cId="45594945" sldId="283"/>
            <ac:spMk id="2" creationId="{BA5BE8DC-7EEA-2700-C980-7CD607147EBE}"/>
          </ac:spMkLst>
        </pc:spChg>
        <pc:spChg chg="add mod">
          <ac:chgData name="Zishan Akhter" userId="b4316a57-2b4d-454e-b8c0-d53d5c946125" providerId="ADAL" clId="{11FADB98-DF82-42B2-8BDC-6018138F55F5}" dt="2025-07-31T11:43:00.224" v="6578" actId="164"/>
          <ac:spMkLst>
            <pc:docMk/>
            <pc:sldMk cId="45594945" sldId="283"/>
            <ac:spMk id="8" creationId="{F45158B2-A282-D909-7F0A-83766DE60903}"/>
          </ac:spMkLst>
        </pc:spChg>
        <pc:spChg chg="add mod">
          <ac:chgData name="Zishan Akhter" userId="b4316a57-2b4d-454e-b8c0-d53d5c946125" providerId="ADAL" clId="{11FADB98-DF82-42B2-8BDC-6018138F55F5}" dt="2025-08-01T18:07:06.279" v="11091" actId="1076"/>
          <ac:spMkLst>
            <pc:docMk/>
            <pc:sldMk cId="45594945" sldId="283"/>
            <ac:spMk id="10" creationId="{AF63E59C-7E89-940D-7773-7BC20ACADCD9}"/>
          </ac:spMkLst>
        </pc:spChg>
        <pc:spChg chg="add mod">
          <ac:chgData name="Zishan Akhter" userId="b4316a57-2b4d-454e-b8c0-d53d5c946125" providerId="ADAL" clId="{11FADB98-DF82-42B2-8BDC-6018138F55F5}" dt="2025-07-31T11:43:56.075" v="6588" actId="164"/>
          <ac:spMkLst>
            <pc:docMk/>
            <pc:sldMk cId="45594945" sldId="283"/>
            <ac:spMk id="17" creationId="{AA1B80BC-DBB6-D9B7-F9A3-0D6A5EC33821}"/>
          </ac:spMkLst>
        </pc:spChg>
        <pc:spChg chg="add mod">
          <ac:chgData name="Zishan Akhter" userId="b4316a57-2b4d-454e-b8c0-d53d5c946125" providerId="ADAL" clId="{11FADB98-DF82-42B2-8BDC-6018138F55F5}" dt="2025-07-31T11:43:56.075" v="6588" actId="164"/>
          <ac:spMkLst>
            <pc:docMk/>
            <pc:sldMk cId="45594945" sldId="283"/>
            <ac:spMk id="19" creationId="{7A3F7538-6B35-C5BC-BCFD-1A78CECBCFCC}"/>
          </ac:spMkLst>
        </pc:spChg>
        <pc:spChg chg="add mod">
          <ac:chgData name="Zishan Akhter" userId="b4316a57-2b4d-454e-b8c0-d53d5c946125" providerId="ADAL" clId="{11FADB98-DF82-42B2-8BDC-6018138F55F5}" dt="2025-07-31T19:11:56.315" v="9539" actId="164"/>
          <ac:spMkLst>
            <pc:docMk/>
            <pc:sldMk cId="45594945" sldId="283"/>
            <ac:spMk id="27" creationId="{11129846-8F1F-108F-EE8B-9D1395F26756}"/>
          </ac:spMkLst>
        </pc:spChg>
        <pc:spChg chg="add mod">
          <ac:chgData name="Zishan Akhter" userId="b4316a57-2b4d-454e-b8c0-d53d5c946125" providerId="ADAL" clId="{11FADB98-DF82-42B2-8BDC-6018138F55F5}" dt="2025-07-31T19:11:56.315" v="9539" actId="164"/>
          <ac:spMkLst>
            <pc:docMk/>
            <pc:sldMk cId="45594945" sldId="283"/>
            <ac:spMk id="28" creationId="{ADAFECEE-2E31-1A28-3020-0232EAFDF356}"/>
          </ac:spMkLst>
        </pc:spChg>
        <pc:spChg chg="add mod">
          <ac:chgData name="Zishan Akhter" userId="b4316a57-2b4d-454e-b8c0-d53d5c946125" providerId="ADAL" clId="{11FADB98-DF82-42B2-8BDC-6018138F55F5}" dt="2025-07-31T19:11:56.315" v="9539" actId="164"/>
          <ac:spMkLst>
            <pc:docMk/>
            <pc:sldMk cId="45594945" sldId="283"/>
            <ac:spMk id="29" creationId="{943AA851-777D-82C3-C405-C580288BBEEC}"/>
          </ac:spMkLst>
        </pc:spChg>
        <pc:spChg chg="add mod">
          <ac:chgData name="Zishan Akhter" userId="b4316a57-2b4d-454e-b8c0-d53d5c946125" providerId="ADAL" clId="{11FADB98-DF82-42B2-8BDC-6018138F55F5}" dt="2025-07-31T19:11:56.315" v="9539" actId="164"/>
          <ac:spMkLst>
            <pc:docMk/>
            <pc:sldMk cId="45594945" sldId="283"/>
            <ac:spMk id="30" creationId="{C82F7887-3CDA-372A-07DB-6968F034E5CB}"/>
          </ac:spMkLst>
        </pc:spChg>
        <pc:spChg chg="add mod">
          <ac:chgData name="Zishan Akhter" userId="b4316a57-2b4d-454e-b8c0-d53d5c946125" providerId="ADAL" clId="{11FADB98-DF82-42B2-8BDC-6018138F55F5}" dt="2025-07-31T19:11:56.315" v="9539" actId="164"/>
          <ac:spMkLst>
            <pc:docMk/>
            <pc:sldMk cId="45594945" sldId="283"/>
            <ac:spMk id="31" creationId="{C39F76FE-74A6-4E0B-DC81-4D31F48C742C}"/>
          </ac:spMkLst>
        </pc:spChg>
        <pc:spChg chg="add mod">
          <ac:chgData name="Zishan Akhter" userId="b4316a57-2b4d-454e-b8c0-d53d5c946125" providerId="ADAL" clId="{11FADB98-DF82-42B2-8BDC-6018138F55F5}" dt="2025-07-31T19:11:56.315" v="9539" actId="164"/>
          <ac:spMkLst>
            <pc:docMk/>
            <pc:sldMk cId="45594945" sldId="283"/>
            <ac:spMk id="35" creationId="{03F12DB0-799E-D94B-6DC7-8C8C1F41F27A}"/>
          </ac:spMkLst>
        </pc:spChg>
        <pc:spChg chg="add mod">
          <ac:chgData name="Zishan Akhter" userId="b4316a57-2b4d-454e-b8c0-d53d5c946125" providerId="ADAL" clId="{11FADB98-DF82-42B2-8BDC-6018138F55F5}" dt="2025-07-31T19:11:56.315" v="9539" actId="164"/>
          <ac:spMkLst>
            <pc:docMk/>
            <pc:sldMk cId="45594945" sldId="283"/>
            <ac:spMk id="39" creationId="{44F3F737-1A27-341E-88B2-27A97B45548A}"/>
          </ac:spMkLst>
        </pc:spChg>
        <pc:spChg chg="add mod">
          <ac:chgData name="Zishan Akhter" userId="b4316a57-2b4d-454e-b8c0-d53d5c946125" providerId="ADAL" clId="{11FADB98-DF82-42B2-8BDC-6018138F55F5}" dt="2025-07-31T19:11:56.315" v="9539" actId="164"/>
          <ac:spMkLst>
            <pc:docMk/>
            <pc:sldMk cId="45594945" sldId="283"/>
            <ac:spMk id="41" creationId="{E561A001-8E08-8D83-699F-4E6F7859E686}"/>
          </ac:spMkLst>
        </pc:spChg>
        <pc:grpChg chg="add mod">
          <ac:chgData name="Zishan Akhter" userId="b4316a57-2b4d-454e-b8c0-d53d5c946125" providerId="ADAL" clId="{11FADB98-DF82-42B2-8BDC-6018138F55F5}" dt="2025-07-31T19:12:18.544" v="9541" actId="164"/>
          <ac:grpSpMkLst>
            <pc:docMk/>
            <pc:sldMk cId="45594945" sldId="283"/>
            <ac:grpSpMk id="3" creationId="{D3E55067-08F4-3175-AD3D-B04DD2DC331A}"/>
          </ac:grpSpMkLst>
        </pc:grpChg>
        <pc:grpChg chg="add mod">
          <ac:chgData name="Zishan Akhter" userId="b4316a57-2b4d-454e-b8c0-d53d5c946125" providerId="ADAL" clId="{11FADB98-DF82-42B2-8BDC-6018138F55F5}" dt="2025-07-31T19:11:52.364" v="9538" actId="164"/>
          <ac:grpSpMkLst>
            <pc:docMk/>
            <pc:sldMk cId="45594945" sldId="283"/>
            <ac:grpSpMk id="13" creationId="{D26435E6-84FE-08B3-EDE7-72DD7E2CE16C}"/>
          </ac:grpSpMkLst>
        </pc:grpChg>
        <pc:grpChg chg="add mod">
          <ac:chgData name="Zishan Akhter" userId="b4316a57-2b4d-454e-b8c0-d53d5c946125" providerId="ADAL" clId="{11FADB98-DF82-42B2-8BDC-6018138F55F5}" dt="2025-07-31T19:12:18.544" v="9541" actId="164"/>
          <ac:grpSpMkLst>
            <pc:docMk/>
            <pc:sldMk cId="45594945" sldId="283"/>
            <ac:grpSpMk id="14" creationId="{35247AC7-BE2B-1FFF-967D-4DB99E6E3CE3}"/>
          </ac:grpSpMkLst>
        </pc:grpChg>
        <pc:grpChg chg="add mod">
          <ac:chgData name="Zishan Akhter" userId="b4316a57-2b4d-454e-b8c0-d53d5c946125" providerId="ADAL" clId="{11FADB98-DF82-42B2-8BDC-6018138F55F5}" dt="2025-07-31T11:43:56.075" v="6588" actId="164"/>
          <ac:grpSpMkLst>
            <pc:docMk/>
            <pc:sldMk cId="45594945" sldId="283"/>
            <ac:grpSpMk id="16" creationId="{A5EC18DC-668E-5F26-F7C4-637DBD29BD70}"/>
          </ac:grpSpMkLst>
        </pc:grpChg>
        <pc:grpChg chg="add mod">
          <ac:chgData name="Zishan Akhter" userId="b4316a57-2b4d-454e-b8c0-d53d5c946125" providerId="ADAL" clId="{11FADB98-DF82-42B2-8BDC-6018138F55F5}" dt="2025-07-31T19:12:12.280" v="9540" actId="164"/>
          <ac:grpSpMkLst>
            <pc:docMk/>
            <pc:sldMk cId="45594945" sldId="283"/>
            <ac:grpSpMk id="20" creationId="{C4214A86-8DA5-255C-1349-D71D3CD6E67B}"/>
          </ac:grpSpMkLst>
        </pc:grpChg>
        <pc:grpChg chg="add mod">
          <ac:chgData name="Zishan Akhter" userId="b4316a57-2b4d-454e-b8c0-d53d5c946125" providerId="ADAL" clId="{11FADB98-DF82-42B2-8BDC-6018138F55F5}" dt="2025-07-31T19:12:18.544" v="9541" actId="164"/>
          <ac:grpSpMkLst>
            <pc:docMk/>
            <pc:sldMk cId="45594945" sldId="283"/>
            <ac:grpSpMk id="22" creationId="{C722A6BF-7EC9-1C9B-17BF-07DFDFFB91B8}"/>
          </ac:grpSpMkLst>
        </pc:grpChg>
        <pc:picChg chg="add mod modCrop">
          <ac:chgData name="Zishan Akhter" userId="b4316a57-2b4d-454e-b8c0-d53d5c946125" providerId="ADAL" clId="{11FADB98-DF82-42B2-8BDC-6018138F55F5}" dt="2025-07-31T19:11:56.315" v="9539" actId="164"/>
          <ac:picMkLst>
            <pc:docMk/>
            <pc:sldMk cId="45594945" sldId="283"/>
            <ac:picMk id="6" creationId="{0D162880-1D20-7177-8111-E5045B9C17BC}"/>
          </ac:picMkLst>
        </pc:picChg>
        <pc:picChg chg="add mod">
          <ac:chgData name="Zishan Akhter" userId="b4316a57-2b4d-454e-b8c0-d53d5c946125" providerId="ADAL" clId="{11FADB98-DF82-42B2-8BDC-6018138F55F5}" dt="2025-07-31T06:21:15.105" v="4712"/>
          <ac:picMkLst>
            <pc:docMk/>
            <pc:sldMk cId="45594945" sldId="283"/>
            <ac:picMk id="7" creationId="{C50C39D7-3CA6-DF30-01C2-DD45883E3ECB}"/>
          </ac:picMkLst>
        </pc:picChg>
        <pc:cxnChg chg="add mod">
          <ac:chgData name="Zishan Akhter" userId="b4316a57-2b4d-454e-b8c0-d53d5c946125" providerId="ADAL" clId="{11FADB98-DF82-42B2-8BDC-6018138F55F5}" dt="2025-07-31T11:43:00.224" v="6578" actId="164"/>
          <ac:cxnSpMkLst>
            <pc:docMk/>
            <pc:sldMk cId="45594945" sldId="283"/>
            <ac:cxnSpMk id="9" creationId="{2C8B0CD9-52FC-39C2-D35E-91C18C9D579B}"/>
          </ac:cxnSpMkLst>
        </pc:cxnChg>
        <pc:cxnChg chg="add mod">
          <ac:chgData name="Zishan Akhter" userId="b4316a57-2b4d-454e-b8c0-d53d5c946125" providerId="ADAL" clId="{11FADB98-DF82-42B2-8BDC-6018138F55F5}" dt="2025-07-31T11:43:00.224" v="6578" actId="164"/>
          <ac:cxnSpMkLst>
            <pc:docMk/>
            <pc:sldMk cId="45594945" sldId="283"/>
            <ac:cxnSpMk id="11" creationId="{7940CD5B-BE08-C597-28C6-C5EEE233F5DC}"/>
          </ac:cxnSpMkLst>
        </pc:cxnChg>
        <pc:cxnChg chg="add mod">
          <ac:chgData name="Zishan Akhter" userId="b4316a57-2b4d-454e-b8c0-d53d5c946125" providerId="ADAL" clId="{11FADB98-DF82-42B2-8BDC-6018138F55F5}" dt="2025-07-30T22:37:25.307" v="4256" actId="692"/>
          <ac:cxnSpMkLst>
            <pc:docMk/>
            <pc:sldMk cId="45594945" sldId="283"/>
            <ac:cxnSpMk id="12" creationId="{56D587A4-FCA5-73CB-DEF8-50682D3E292E}"/>
          </ac:cxnSpMkLst>
        </pc:cxnChg>
        <pc:cxnChg chg="add mod">
          <ac:chgData name="Zishan Akhter" userId="b4316a57-2b4d-454e-b8c0-d53d5c946125" providerId="ADAL" clId="{11FADB98-DF82-42B2-8BDC-6018138F55F5}" dt="2025-07-30T22:37:18.476" v="4254" actId="692"/>
          <ac:cxnSpMkLst>
            <pc:docMk/>
            <pc:sldMk cId="45594945" sldId="283"/>
            <ac:cxnSpMk id="15" creationId="{24B1EE23-6644-F58D-1C8A-30AEF9C684CD}"/>
          </ac:cxnSpMkLst>
        </pc:cxnChg>
        <pc:cxnChg chg="add mod">
          <ac:chgData name="Zishan Akhter" userId="b4316a57-2b4d-454e-b8c0-d53d5c946125" providerId="ADAL" clId="{11FADB98-DF82-42B2-8BDC-6018138F55F5}" dt="2025-07-30T22:38:11.276" v="4262" actId="692"/>
          <ac:cxnSpMkLst>
            <pc:docMk/>
            <pc:sldMk cId="45594945" sldId="283"/>
            <ac:cxnSpMk id="18" creationId="{C9636F02-85D7-8FF0-1ABA-F97B05ED9E50}"/>
          </ac:cxnSpMkLst>
        </pc:cxnChg>
        <pc:cxnChg chg="add mod">
          <ac:chgData name="Zishan Akhter" userId="b4316a57-2b4d-454e-b8c0-d53d5c946125" providerId="ADAL" clId="{11FADB98-DF82-42B2-8BDC-6018138F55F5}" dt="2025-07-30T22:40:38.985" v="4285" actId="14100"/>
          <ac:cxnSpMkLst>
            <pc:docMk/>
            <pc:sldMk cId="45594945" sldId="283"/>
            <ac:cxnSpMk id="21" creationId="{42A7A030-6F49-616A-A823-F032AC3A7315}"/>
          </ac:cxnSpMkLst>
        </pc:cxnChg>
        <pc:cxnChg chg="add mod">
          <ac:chgData name="Zishan Akhter" userId="b4316a57-2b4d-454e-b8c0-d53d5c946125" providerId="ADAL" clId="{11FADB98-DF82-42B2-8BDC-6018138F55F5}" dt="2025-07-30T22:40:52.240" v="4286" actId="14100"/>
          <ac:cxnSpMkLst>
            <pc:docMk/>
            <pc:sldMk cId="45594945" sldId="283"/>
            <ac:cxnSpMk id="23" creationId="{5591E08F-4247-9F2D-870E-33822F7E62D2}"/>
          </ac:cxnSpMkLst>
        </pc:cxnChg>
        <pc:cxnChg chg="add mod">
          <ac:chgData name="Zishan Akhter" userId="b4316a57-2b4d-454e-b8c0-d53d5c946125" providerId="ADAL" clId="{11FADB98-DF82-42B2-8BDC-6018138F55F5}" dt="2025-07-30T22:39:29.531" v="4274" actId="692"/>
          <ac:cxnSpMkLst>
            <pc:docMk/>
            <pc:sldMk cId="45594945" sldId="283"/>
            <ac:cxnSpMk id="37" creationId="{DF6BE39B-E825-4DC1-1FAB-D72781C3C75B}"/>
          </ac:cxnSpMkLst>
        </pc:cxnChg>
        <pc:cxnChg chg="add mod">
          <ac:chgData name="Zishan Akhter" userId="b4316a57-2b4d-454e-b8c0-d53d5c946125" providerId="ADAL" clId="{11FADB98-DF82-42B2-8BDC-6018138F55F5}" dt="2025-07-30T22:40:06.941" v="4284" actId="14100"/>
          <ac:cxnSpMkLst>
            <pc:docMk/>
            <pc:sldMk cId="45594945" sldId="283"/>
            <ac:cxnSpMk id="43" creationId="{DB8A110E-2F1E-FDA0-ACFF-34AF28F1DD49}"/>
          </ac:cxnSpMkLst>
        </pc:cxnChg>
        <pc:cxnChg chg="add mod">
          <ac:chgData name="Zishan Akhter" userId="b4316a57-2b4d-454e-b8c0-d53d5c946125" providerId="ADAL" clId="{11FADB98-DF82-42B2-8BDC-6018138F55F5}" dt="2025-07-30T22:39:44.873" v="4280" actId="14100"/>
          <ac:cxnSpMkLst>
            <pc:docMk/>
            <pc:sldMk cId="45594945" sldId="283"/>
            <ac:cxnSpMk id="44" creationId="{23835936-33D0-C187-A083-BA7A564E7561}"/>
          </ac:cxnSpMkLst>
        </pc:cxnChg>
      </pc:sldChg>
      <pc:sldChg chg="addSp delSp modSp add mod">
        <pc:chgData name="Zishan Akhter" userId="b4316a57-2b4d-454e-b8c0-d53d5c946125" providerId="ADAL" clId="{11FADB98-DF82-42B2-8BDC-6018138F55F5}" dt="2025-08-01T07:01:05.559" v="10601" actId="207"/>
        <pc:sldMkLst>
          <pc:docMk/>
          <pc:sldMk cId="3825301866" sldId="284"/>
        </pc:sldMkLst>
        <pc:spChg chg="mod">
          <ac:chgData name="Zishan Akhter" userId="b4316a57-2b4d-454e-b8c0-d53d5c946125" providerId="ADAL" clId="{11FADB98-DF82-42B2-8BDC-6018138F55F5}" dt="2025-07-31T18:59:02.026" v="9473" actId="20577"/>
          <ac:spMkLst>
            <pc:docMk/>
            <pc:sldMk cId="3825301866" sldId="284"/>
            <ac:spMk id="2" creationId="{40DC87AD-08A2-2230-F9D0-B54E380576B9}"/>
          </ac:spMkLst>
        </pc:spChg>
        <pc:graphicFrameChg chg="add mod modGraphic">
          <ac:chgData name="Zishan Akhter" userId="b4316a57-2b4d-454e-b8c0-d53d5c946125" providerId="ADAL" clId="{11FADB98-DF82-42B2-8BDC-6018138F55F5}" dt="2025-07-31T09:13:03.392" v="5045" actId="1035"/>
          <ac:graphicFrameMkLst>
            <pc:docMk/>
            <pc:sldMk cId="3825301866" sldId="284"/>
            <ac:graphicFrameMk id="3" creationId="{5DF4A807-46E8-8271-343F-5F29512B348D}"/>
          </ac:graphicFrameMkLst>
        </pc:graphicFrameChg>
        <pc:graphicFrameChg chg="add mod modGraphic">
          <ac:chgData name="Zishan Akhter" userId="b4316a57-2b4d-454e-b8c0-d53d5c946125" providerId="ADAL" clId="{11FADB98-DF82-42B2-8BDC-6018138F55F5}" dt="2025-08-01T07:01:05.559" v="10601" actId="207"/>
          <ac:graphicFrameMkLst>
            <pc:docMk/>
            <pc:sldMk cId="3825301866" sldId="284"/>
            <ac:graphicFrameMk id="6" creationId="{7E6DA594-3FE0-A5D0-D9C0-BE3473658211}"/>
          </ac:graphicFrameMkLst>
        </pc:graphicFrameChg>
        <pc:picChg chg="add mod">
          <ac:chgData name="Zishan Akhter" userId="b4316a57-2b4d-454e-b8c0-d53d5c946125" providerId="ADAL" clId="{11FADB98-DF82-42B2-8BDC-6018138F55F5}" dt="2025-07-31T06:21:20.999" v="4715"/>
          <ac:picMkLst>
            <pc:docMk/>
            <pc:sldMk cId="3825301866" sldId="284"/>
            <ac:picMk id="7" creationId="{DC0A73C4-CCCD-2FAA-6933-08C0FD265AF1}"/>
          </ac:picMkLst>
        </pc:picChg>
      </pc:sldChg>
      <pc:sldChg chg="modSp add del mod ord">
        <pc:chgData name="Zishan Akhter" userId="b4316a57-2b4d-454e-b8c0-d53d5c946125" providerId="ADAL" clId="{11FADB98-DF82-42B2-8BDC-6018138F55F5}" dt="2025-07-30T14:47:13.457" v="2780" actId="47"/>
        <pc:sldMkLst>
          <pc:docMk/>
          <pc:sldMk cId="2868011675" sldId="285"/>
        </pc:sldMkLst>
      </pc:sldChg>
      <pc:sldChg chg="addSp delSp modSp add mod">
        <pc:chgData name="Zishan Akhter" userId="b4316a57-2b4d-454e-b8c0-d53d5c946125" providerId="ADAL" clId="{11FADB98-DF82-42B2-8BDC-6018138F55F5}" dt="2025-08-01T07:03:40.355" v="10625" actId="20577"/>
        <pc:sldMkLst>
          <pc:docMk/>
          <pc:sldMk cId="1910307256" sldId="286"/>
        </pc:sldMkLst>
        <pc:spChg chg="mod">
          <ac:chgData name="Zishan Akhter" userId="b4316a57-2b4d-454e-b8c0-d53d5c946125" providerId="ADAL" clId="{11FADB98-DF82-42B2-8BDC-6018138F55F5}" dt="2025-07-29T17:28:57.461" v="287" actId="20577"/>
          <ac:spMkLst>
            <pc:docMk/>
            <pc:sldMk cId="1910307256" sldId="286"/>
            <ac:spMk id="2" creationId="{8CFC2206-70A9-14DB-4553-4C7ED40F8C2B}"/>
          </ac:spMkLst>
        </pc:spChg>
        <pc:spChg chg="add mod">
          <ac:chgData name="Zishan Akhter" userId="b4316a57-2b4d-454e-b8c0-d53d5c946125" providerId="ADAL" clId="{11FADB98-DF82-42B2-8BDC-6018138F55F5}" dt="2025-08-01T07:03:40.355" v="10625" actId="20577"/>
          <ac:spMkLst>
            <pc:docMk/>
            <pc:sldMk cId="1910307256" sldId="286"/>
            <ac:spMk id="8" creationId="{9BCDF05C-EC00-9B4A-DA7B-16DAF17CE2DD}"/>
          </ac:spMkLst>
        </pc:spChg>
        <pc:spChg chg="add mod">
          <ac:chgData name="Zishan Akhter" userId="b4316a57-2b4d-454e-b8c0-d53d5c946125" providerId="ADAL" clId="{11FADB98-DF82-42B2-8BDC-6018138F55F5}" dt="2025-07-31T11:50:28.495" v="6677" actId="20577"/>
          <ac:spMkLst>
            <pc:docMk/>
            <pc:sldMk cId="1910307256" sldId="286"/>
            <ac:spMk id="11" creationId="{6B25070B-05F5-7995-114D-984C64E28BD5}"/>
          </ac:spMkLst>
        </pc:spChg>
        <pc:spChg chg="add mod">
          <ac:chgData name="Zishan Akhter" userId="b4316a57-2b4d-454e-b8c0-d53d5c946125" providerId="ADAL" clId="{11FADB98-DF82-42B2-8BDC-6018138F55F5}" dt="2025-07-31T06:16:30.187" v="4691" actId="164"/>
          <ac:spMkLst>
            <pc:docMk/>
            <pc:sldMk cId="1910307256" sldId="286"/>
            <ac:spMk id="12" creationId="{DA405D6C-234F-149A-835C-A09CF9770A51}"/>
          </ac:spMkLst>
        </pc:spChg>
        <pc:spChg chg="add mod">
          <ac:chgData name="Zishan Akhter" userId="b4316a57-2b4d-454e-b8c0-d53d5c946125" providerId="ADAL" clId="{11FADB98-DF82-42B2-8BDC-6018138F55F5}" dt="2025-07-31T06:16:50.394" v="4693" actId="122"/>
          <ac:spMkLst>
            <pc:docMk/>
            <pc:sldMk cId="1910307256" sldId="286"/>
            <ac:spMk id="15" creationId="{C0443BBF-9F5E-F220-756D-C46FAC51D980}"/>
          </ac:spMkLst>
        </pc:spChg>
        <pc:grpChg chg="add mod">
          <ac:chgData name="Zishan Akhter" userId="b4316a57-2b4d-454e-b8c0-d53d5c946125" providerId="ADAL" clId="{11FADB98-DF82-42B2-8BDC-6018138F55F5}" dt="2025-07-31T06:16:30.187" v="4691" actId="164"/>
          <ac:grpSpMkLst>
            <pc:docMk/>
            <pc:sldMk cId="1910307256" sldId="286"/>
            <ac:grpSpMk id="3" creationId="{B876A193-C2C4-D9C7-5FD2-B5E8D211A663}"/>
          </ac:grpSpMkLst>
        </pc:grpChg>
        <pc:graphicFrameChg chg="add mod modGraphic">
          <ac:chgData name="Zishan Akhter" userId="b4316a57-2b4d-454e-b8c0-d53d5c946125" providerId="ADAL" clId="{11FADB98-DF82-42B2-8BDC-6018138F55F5}" dt="2025-07-30T20:24:19.917" v="3417" actId="207"/>
          <ac:graphicFrameMkLst>
            <pc:docMk/>
            <pc:sldMk cId="1910307256" sldId="286"/>
            <ac:graphicFrameMk id="13" creationId="{8703728D-E5C8-D8A5-F207-5D17D0D2255A}"/>
          </ac:graphicFrameMkLst>
        </pc:graphicFrameChg>
        <pc:picChg chg="add mod">
          <ac:chgData name="Zishan Akhter" userId="b4316a57-2b4d-454e-b8c0-d53d5c946125" providerId="ADAL" clId="{11FADB98-DF82-42B2-8BDC-6018138F55F5}" dt="2025-07-31T06:16:30.187" v="4691" actId="164"/>
          <ac:picMkLst>
            <pc:docMk/>
            <pc:sldMk cId="1910307256" sldId="286"/>
            <ac:picMk id="6" creationId="{BAFB591D-F151-8A0C-114E-C07057109F9A}"/>
          </ac:picMkLst>
        </pc:picChg>
        <pc:picChg chg="add mod">
          <ac:chgData name="Zishan Akhter" userId="b4316a57-2b4d-454e-b8c0-d53d5c946125" providerId="ADAL" clId="{11FADB98-DF82-42B2-8BDC-6018138F55F5}" dt="2025-07-31T06:21:22.518" v="4716"/>
          <ac:picMkLst>
            <pc:docMk/>
            <pc:sldMk cId="1910307256" sldId="286"/>
            <ac:picMk id="7" creationId="{0CC0F9C4-EF85-925F-9DCF-769186653633}"/>
          </ac:picMkLst>
        </pc:picChg>
      </pc:sldChg>
      <pc:sldChg chg="addSp delSp modSp add mod">
        <pc:chgData name="Zishan Akhter" userId="b4316a57-2b4d-454e-b8c0-d53d5c946125" providerId="ADAL" clId="{11FADB98-DF82-42B2-8BDC-6018138F55F5}" dt="2025-08-01T07:13:55.613" v="10650" actId="207"/>
        <pc:sldMkLst>
          <pc:docMk/>
          <pc:sldMk cId="2054323079" sldId="287"/>
        </pc:sldMkLst>
        <pc:spChg chg="mod">
          <ac:chgData name="Zishan Akhter" userId="b4316a57-2b4d-454e-b8c0-d53d5c946125" providerId="ADAL" clId="{11FADB98-DF82-42B2-8BDC-6018138F55F5}" dt="2025-07-29T17:36:58.312" v="570" actId="20577"/>
          <ac:spMkLst>
            <pc:docMk/>
            <pc:sldMk cId="2054323079" sldId="287"/>
            <ac:spMk id="2" creationId="{F229A8B8-0D73-F984-8A39-9E476CDC11A0}"/>
          </ac:spMkLst>
        </pc:spChg>
        <pc:spChg chg="add mod">
          <ac:chgData name="Zishan Akhter" userId="b4316a57-2b4d-454e-b8c0-d53d5c946125" providerId="ADAL" clId="{11FADB98-DF82-42B2-8BDC-6018138F55F5}" dt="2025-07-31T12:27:24.869" v="6896" actId="20577"/>
          <ac:spMkLst>
            <pc:docMk/>
            <pc:sldMk cId="2054323079" sldId="287"/>
            <ac:spMk id="7" creationId="{74AE35E6-795F-1CC0-D21D-883B23844C49}"/>
          </ac:spMkLst>
        </pc:spChg>
        <pc:spChg chg="add mod">
          <ac:chgData name="Zishan Akhter" userId="b4316a57-2b4d-454e-b8c0-d53d5c946125" providerId="ADAL" clId="{11FADB98-DF82-42B2-8BDC-6018138F55F5}" dt="2025-07-31T11:57:37.270" v="6691"/>
          <ac:spMkLst>
            <pc:docMk/>
            <pc:sldMk cId="2054323079" sldId="287"/>
            <ac:spMk id="8" creationId="{5454AF31-F7B0-0F25-C627-32D331DBAD5F}"/>
          </ac:spMkLst>
        </pc:spChg>
        <pc:spChg chg="del mod">
          <ac:chgData name="Zishan Akhter" userId="b4316a57-2b4d-454e-b8c0-d53d5c946125" providerId="ADAL" clId="{11FADB98-DF82-42B2-8BDC-6018138F55F5}" dt="2025-07-31T11:57:34.906" v="6690" actId="478"/>
          <ac:spMkLst>
            <pc:docMk/>
            <pc:sldMk cId="2054323079" sldId="287"/>
            <ac:spMk id="9" creationId="{CAE01188-B583-06C5-9AC2-EE518C83CEC9}"/>
          </ac:spMkLst>
        </pc:spChg>
        <pc:spChg chg="add mod">
          <ac:chgData name="Zishan Akhter" userId="b4316a57-2b4d-454e-b8c0-d53d5c946125" providerId="ADAL" clId="{11FADB98-DF82-42B2-8BDC-6018138F55F5}" dt="2025-08-01T07:13:55.613" v="10650" actId="207"/>
          <ac:spMkLst>
            <pc:docMk/>
            <pc:sldMk cId="2054323079" sldId="287"/>
            <ac:spMk id="10" creationId="{66455541-6AC3-BB47-7B6D-85A473F0ADDF}"/>
          </ac:spMkLst>
        </pc:spChg>
        <pc:graphicFrameChg chg="add mod modGraphic">
          <ac:chgData name="Zishan Akhter" userId="b4316a57-2b4d-454e-b8c0-d53d5c946125" providerId="ADAL" clId="{11FADB98-DF82-42B2-8BDC-6018138F55F5}" dt="2025-07-31T14:20:50.459" v="7649"/>
          <ac:graphicFrameMkLst>
            <pc:docMk/>
            <pc:sldMk cId="2054323079" sldId="287"/>
            <ac:graphicFrameMk id="12" creationId="{6913871D-FD1E-5E96-2AFD-4B689CAC318F}"/>
          </ac:graphicFrameMkLst>
        </pc:graphicFrameChg>
        <pc:picChg chg="add mod">
          <ac:chgData name="Zishan Akhter" userId="b4316a57-2b4d-454e-b8c0-d53d5c946125" providerId="ADAL" clId="{11FADB98-DF82-42B2-8BDC-6018138F55F5}" dt="2025-07-31T06:21:25.162" v="4717"/>
          <ac:picMkLst>
            <pc:docMk/>
            <pc:sldMk cId="2054323079" sldId="287"/>
            <ac:picMk id="3" creationId="{1C719704-7F69-A619-6E04-0822E4C33B04}"/>
          </ac:picMkLst>
        </pc:picChg>
        <pc:picChg chg="add mod">
          <ac:chgData name="Zishan Akhter" userId="b4316a57-2b4d-454e-b8c0-d53d5c946125" providerId="ADAL" clId="{11FADB98-DF82-42B2-8BDC-6018138F55F5}" dt="2025-07-30T14:15:21.705" v="2730" actId="1076"/>
          <ac:picMkLst>
            <pc:docMk/>
            <pc:sldMk cId="2054323079" sldId="287"/>
            <ac:picMk id="6" creationId="{0D24C85C-A13C-06A3-EC81-C5147119E288}"/>
          </ac:picMkLst>
        </pc:picChg>
        <pc:picChg chg="add del mod ord">
          <ac:chgData name="Zishan Akhter" userId="b4316a57-2b4d-454e-b8c0-d53d5c946125" providerId="ADAL" clId="{11FADB98-DF82-42B2-8BDC-6018138F55F5}" dt="2025-07-31T12:58:00.502" v="7270" actId="478"/>
          <ac:picMkLst>
            <pc:docMk/>
            <pc:sldMk cId="2054323079" sldId="287"/>
            <ac:picMk id="11" creationId="{2095E8D5-0502-2676-24E6-39EFDBF46555}"/>
          </ac:picMkLst>
        </pc:picChg>
        <pc:picChg chg="add mod">
          <ac:chgData name="Zishan Akhter" userId="b4316a57-2b4d-454e-b8c0-d53d5c946125" providerId="ADAL" clId="{11FADB98-DF82-42B2-8BDC-6018138F55F5}" dt="2025-07-31T12:58:18.010" v="7272" actId="14826"/>
          <ac:picMkLst>
            <pc:docMk/>
            <pc:sldMk cId="2054323079" sldId="287"/>
            <ac:picMk id="13" creationId="{61942EA0-DE62-E575-0DEA-2BCB228C3E24}"/>
          </ac:picMkLst>
        </pc:picChg>
      </pc:sldChg>
      <pc:sldChg chg="addSp delSp modSp add del mod">
        <pc:chgData name="Zishan Akhter" userId="b4316a57-2b4d-454e-b8c0-d53d5c946125" providerId="ADAL" clId="{11FADB98-DF82-42B2-8BDC-6018138F55F5}" dt="2025-07-29T19:18:08.271" v="1977" actId="47"/>
        <pc:sldMkLst>
          <pc:docMk/>
          <pc:sldMk cId="3681946411" sldId="288"/>
        </pc:sldMkLst>
      </pc:sldChg>
      <pc:sldChg chg="modSp add del mod">
        <pc:chgData name="Zishan Akhter" userId="b4316a57-2b4d-454e-b8c0-d53d5c946125" providerId="ADAL" clId="{11FADB98-DF82-42B2-8BDC-6018138F55F5}" dt="2025-07-29T19:33:04.651" v="2221" actId="47"/>
        <pc:sldMkLst>
          <pc:docMk/>
          <pc:sldMk cId="699968824" sldId="289"/>
        </pc:sldMkLst>
      </pc:sldChg>
      <pc:sldChg chg="addSp delSp modSp add mod">
        <pc:chgData name="Zishan Akhter" userId="b4316a57-2b4d-454e-b8c0-d53d5c946125" providerId="ADAL" clId="{11FADB98-DF82-42B2-8BDC-6018138F55F5}" dt="2025-08-01T07:16:02.033" v="10660" actId="207"/>
        <pc:sldMkLst>
          <pc:docMk/>
          <pc:sldMk cId="1059849150" sldId="290"/>
        </pc:sldMkLst>
        <pc:spChg chg="mod">
          <ac:chgData name="Zishan Akhter" userId="b4316a57-2b4d-454e-b8c0-d53d5c946125" providerId="ADAL" clId="{11FADB98-DF82-42B2-8BDC-6018138F55F5}" dt="2025-07-29T17:36:26.384" v="555" actId="20577"/>
          <ac:spMkLst>
            <pc:docMk/>
            <pc:sldMk cId="1059849150" sldId="290"/>
            <ac:spMk id="2" creationId="{2726C4F8-BEAF-BBED-67AB-9036AC127AC0}"/>
          </ac:spMkLst>
        </pc:spChg>
        <pc:spChg chg="add mod">
          <ac:chgData name="Zishan Akhter" userId="b4316a57-2b4d-454e-b8c0-d53d5c946125" providerId="ADAL" clId="{11FADB98-DF82-42B2-8BDC-6018138F55F5}" dt="2025-07-31T12:26:44.637" v="6871"/>
          <ac:spMkLst>
            <pc:docMk/>
            <pc:sldMk cId="1059849150" sldId="290"/>
            <ac:spMk id="8" creationId="{609161E5-467B-D31F-354E-BDC8E82AB8B3}"/>
          </ac:spMkLst>
        </pc:spChg>
        <pc:spChg chg="del mod">
          <ac:chgData name="Zishan Akhter" userId="b4316a57-2b4d-454e-b8c0-d53d5c946125" providerId="ADAL" clId="{11FADB98-DF82-42B2-8BDC-6018138F55F5}" dt="2025-07-31T12:26:42.600" v="6870" actId="478"/>
          <ac:spMkLst>
            <pc:docMk/>
            <pc:sldMk cId="1059849150" sldId="290"/>
            <ac:spMk id="9" creationId="{FCF6A9C8-1789-77F7-6206-9D987121B77F}"/>
          </ac:spMkLst>
        </pc:spChg>
        <pc:spChg chg="add mod ord">
          <ac:chgData name="Zishan Akhter" userId="b4316a57-2b4d-454e-b8c0-d53d5c946125" providerId="ADAL" clId="{11FADB98-DF82-42B2-8BDC-6018138F55F5}" dt="2025-08-01T07:16:02.033" v="10660" actId="207"/>
          <ac:spMkLst>
            <pc:docMk/>
            <pc:sldMk cId="1059849150" sldId="290"/>
            <ac:spMk id="10" creationId="{8AB7022E-12B0-E01E-D217-D54BE59F06EF}"/>
          </ac:spMkLst>
        </pc:spChg>
        <pc:spChg chg="add mod">
          <ac:chgData name="Zishan Akhter" userId="b4316a57-2b4d-454e-b8c0-d53d5c946125" providerId="ADAL" clId="{11FADB98-DF82-42B2-8BDC-6018138F55F5}" dt="2025-07-31T13:21:53.562" v="7446" actId="6549"/>
          <ac:spMkLst>
            <pc:docMk/>
            <pc:sldMk cId="1059849150" sldId="290"/>
            <ac:spMk id="11" creationId="{DA1CCB60-E82B-29F6-557F-83CB1B510CD5}"/>
          </ac:spMkLst>
        </pc:spChg>
        <pc:grpChg chg="add mod">
          <ac:chgData name="Zishan Akhter" userId="b4316a57-2b4d-454e-b8c0-d53d5c946125" providerId="ADAL" clId="{11FADB98-DF82-42B2-8BDC-6018138F55F5}" dt="2025-07-31T13:25:48.405" v="7553" actId="1076"/>
          <ac:grpSpMkLst>
            <pc:docMk/>
            <pc:sldMk cId="1059849150" sldId="290"/>
            <ac:grpSpMk id="12" creationId="{FDE40774-CA65-4210-0C8C-5DEA0C39AB29}"/>
          </ac:grpSpMkLst>
        </pc:grpChg>
        <pc:graphicFrameChg chg="add mod modGraphic">
          <ac:chgData name="Zishan Akhter" userId="b4316a57-2b4d-454e-b8c0-d53d5c946125" providerId="ADAL" clId="{11FADB98-DF82-42B2-8BDC-6018138F55F5}" dt="2025-07-31T14:20:40.454" v="7647"/>
          <ac:graphicFrameMkLst>
            <pc:docMk/>
            <pc:sldMk cId="1059849150" sldId="290"/>
            <ac:graphicFrameMk id="14" creationId="{E61D89EE-0199-38DF-6EA9-51FCD3B02F83}"/>
          </ac:graphicFrameMkLst>
        </pc:graphicFrameChg>
        <pc:picChg chg="add mod">
          <ac:chgData name="Zishan Akhter" userId="b4316a57-2b4d-454e-b8c0-d53d5c946125" providerId="ADAL" clId="{11FADB98-DF82-42B2-8BDC-6018138F55F5}" dt="2025-07-31T06:22:15.317" v="4733"/>
          <ac:picMkLst>
            <pc:docMk/>
            <pc:sldMk cId="1059849150" sldId="290"/>
            <ac:picMk id="3" creationId="{CEADBF48-E8D8-CC65-5396-D4849CCA90A8}"/>
          </ac:picMkLst>
        </pc:picChg>
        <pc:picChg chg="add mod">
          <ac:chgData name="Zishan Akhter" userId="b4316a57-2b4d-454e-b8c0-d53d5c946125" providerId="ADAL" clId="{11FADB98-DF82-42B2-8BDC-6018138F55F5}" dt="2025-07-31T12:28:08.691" v="6904" actId="164"/>
          <ac:picMkLst>
            <pc:docMk/>
            <pc:sldMk cId="1059849150" sldId="290"/>
            <ac:picMk id="6" creationId="{A91B4AAD-9F78-11D7-CBCD-FA186D38AAA0}"/>
          </ac:picMkLst>
        </pc:picChg>
        <pc:picChg chg="add del mod">
          <ac:chgData name="Zishan Akhter" userId="b4316a57-2b4d-454e-b8c0-d53d5c946125" providerId="ADAL" clId="{11FADB98-DF82-42B2-8BDC-6018138F55F5}" dt="2025-07-31T12:58:43.833" v="7274" actId="478"/>
          <ac:picMkLst>
            <pc:docMk/>
            <pc:sldMk cId="1059849150" sldId="290"/>
            <ac:picMk id="7" creationId="{B1D51C14-51BB-E538-283A-031D62062C3D}"/>
          </ac:picMkLst>
        </pc:picChg>
        <pc:picChg chg="add mod">
          <ac:chgData name="Zishan Akhter" userId="b4316a57-2b4d-454e-b8c0-d53d5c946125" providerId="ADAL" clId="{11FADB98-DF82-42B2-8BDC-6018138F55F5}" dt="2025-07-31T12:59:12.893" v="7279" actId="14826"/>
          <ac:picMkLst>
            <pc:docMk/>
            <pc:sldMk cId="1059849150" sldId="290"/>
            <ac:picMk id="13" creationId="{9E6325F1-9427-61B0-BC61-B157ECEC23ED}"/>
          </ac:picMkLst>
        </pc:picChg>
      </pc:sldChg>
      <pc:sldChg chg="addSp delSp modSp add mod">
        <pc:chgData name="Zishan Akhter" userId="b4316a57-2b4d-454e-b8c0-d53d5c946125" providerId="ADAL" clId="{11FADB98-DF82-42B2-8BDC-6018138F55F5}" dt="2025-08-01T20:13:32.790" v="11233" actId="20577"/>
        <pc:sldMkLst>
          <pc:docMk/>
          <pc:sldMk cId="3449470320" sldId="291"/>
        </pc:sldMkLst>
        <pc:spChg chg="mod">
          <ac:chgData name="Zishan Akhter" userId="b4316a57-2b4d-454e-b8c0-d53d5c946125" providerId="ADAL" clId="{11FADB98-DF82-42B2-8BDC-6018138F55F5}" dt="2025-07-29T17:36:17.045" v="551" actId="6549"/>
          <ac:spMkLst>
            <pc:docMk/>
            <pc:sldMk cId="3449470320" sldId="291"/>
            <ac:spMk id="2" creationId="{D76E38A2-2C21-B5DC-8B2D-FAD68C4D6143}"/>
          </ac:spMkLst>
        </pc:spChg>
        <pc:spChg chg="add del mod">
          <ac:chgData name="Zishan Akhter" userId="b4316a57-2b4d-454e-b8c0-d53d5c946125" providerId="ADAL" clId="{11FADB98-DF82-42B2-8BDC-6018138F55F5}" dt="2025-07-31T21:53:35.708" v="10151" actId="478"/>
          <ac:spMkLst>
            <pc:docMk/>
            <pc:sldMk cId="3449470320" sldId="291"/>
            <ac:spMk id="7" creationId="{3F5568A2-C92B-BF93-6B21-AA2648369C7A}"/>
          </ac:spMkLst>
        </pc:spChg>
        <pc:spChg chg="add mod">
          <ac:chgData name="Zishan Akhter" userId="b4316a57-2b4d-454e-b8c0-d53d5c946125" providerId="ADAL" clId="{11FADB98-DF82-42B2-8BDC-6018138F55F5}" dt="2025-08-01T20:13:32.790" v="11233" actId="20577"/>
          <ac:spMkLst>
            <pc:docMk/>
            <pc:sldMk cId="3449470320" sldId="291"/>
            <ac:spMk id="8" creationId="{0768AAC6-D9CC-CB6D-867D-1359F6A6347A}"/>
          </ac:spMkLst>
        </pc:spChg>
        <pc:spChg chg="del mod">
          <ac:chgData name="Zishan Akhter" userId="b4316a57-2b4d-454e-b8c0-d53d5c946125" providerId="ADAL" clId="{11FADB98-DF82-42B2-8BDC-6018138F55F5}" dt="2025-07-31T21:53:34.675" v="10150" actId="478"/>
          <ac:spMkLst>
            <pc:docMk/>
            <pc:sldMk cId="3449470320" sldId="291"/>
            <ac:spMk id="9" creationId="{0F342BC5-D07D-1CC7-C9DF-B1E8F162089D}"/>
          </ac:spMkLst>
        </pc:spChg>
        <pc:spChg chg="add mod">
          <ac:chgData name="Zishan Akhter" userId="b4316a57-2b4d-454e-b8c0-d53d5c946125" providerId="ADAL" clId="{11FADB98-DF82-42B2-8BDC-6018138F55F5}" dt="2025-08-01T18:14:40.838" v="11135" actId="12789"/>
          <ac:spMkLst>
            <pc:docMk/>
            <pc:sldMk cId="3449470320" sldId="291"/>
            <ac:spMk id="25" creationId="{80256412-11F5-B024-DE6F-CEF1050C2DED}"/>
          </ac:spMkLst>
        </pc:spChg>
        <pc:spChg chg="add mod">
          <ac:chgData name="Zishan Akhter" userId="b4316a57-2b4d-454e-b8c0-d53d5c946125" providerId="ADAL" clId="{11FADB98-DF82-42B2-8BDC-6018138F55F5}" dt="2025-08-01T18:14:40.838" v="11135" actId="12789"/>
          <ac:spMkLst>
            <pc:docMk/>
            <pc:sldMk cId="3449470320" sldId="291"/>
            <ac:spMk id="26" creationId="{403A396F-18AB-CA7B-A492-0F0417A78BA0}"/>
          </ac:spMkLst>
        </pc:spChg>
        <pc:spChg chg="add mod">
          <ac:chgData name="Zishan Akhter" userId="b4316a57-2b4d-454e-b8c0-d53d5c946125" providerId="ADAL" clId="{11FADB98-DF82-42B2-8BDC-6018138F55F5}" dt="2025-08-01T18:14:40.838" v="11135" actId="12789"/>
          <ac:spMkLst>
            <pc:docMk/>
            <pc:sldMk cId="3449470320" sldId="291"/>
            <ac:spMk id="27" creationId="{41522509-3242-2136-B871-5F1B33832D7C}"/>
          </ac:spMkLst>
        </pc:spChg>
        <pc:spChg chg="add mod">
          <ac:chgData name="Zishan Akhter" userId="b4316a57-2b4d-454e-b8c0-d53d5c946125" providerId="ADAL" clId="{11FADB98-DF82-42B2-8BDC-6018138F55F5}" dt="2025-08-01T18:14:40.838" v="11135" actId="12789"/>
          <ac:spMkLst>
            <pc:docMk/>
            <pc:sldMk cId="3449470320" sldId="291"/>
            <ac:spMk id="28" creationId="{24780CA0-D42C-1DDA-200D-34A5AEDB91FA}"/>
          </ac:spMkLst>
        </pc:spChg>
        <pc:spChg chg="add mod">
          <ac:chgData name="Zishan Akhter" userId="b4316a57-2b4d-454e-b8c0-d53d5c946125" providerId="ADAL" clId="{11FADB98-DF82-42B2-8BDC-6018138F55F5}" dt="2025-08-01T18:14:40.838" v="11135" actId="12789"/>
          <ac:spMkLst>
            <pc:docMk/>
            <pc:sldMk cId="3449470320" sldId="291"/>
            <ac:spMk id="29" creationId="{ADA4EFF0-DD3F-0E61-30F5-6F8D9811E0C1}"/>
          </ac:spMkLst>
        </pc:spChg>
        <pc:picChg chg="add mod">
          <ac:chgData name="Zishan Akhter" userId="b4316a57-2b4d-454e-b8c0-d53d5c946125" providerId="ADAL" clId="{11FADB98-DF82-42B2-8BDC-6018138F55F5}" dt="2025-07-31T06:22:20.913" v="4735"/>
          <ac:picMkLst>
            <pc:docMk/>
            <pc:sldMk cId="3449470320" sldId="291"/>
            <ac:picMk id="3" creationId="{B3269D56-E1EB-B55B-47BE-96FC0DCAA874}"/>
          </ac:picMkLst>
        </pc:picChg>
        <pc:picChg chg="add del mod modCrop">
          <ac:chgData name="Zishan Akhter" userId="b4316a57-2b4d-454e-b8c0-d53d5c946125" providerId="ADAL" clId="{11FADB98-DF82-42B2-8BDC-6018138F55F5}" dt="2025-07-31T21:58:33.039" v="10316" actId="21"/>
          <ac:picMkLst>
            <pc:docMk/>
            <pc:sldMk cId="3449470320" sldId="291"/>
            <ac:picMk id="11" creationId="{7439B00B-08B3-FD4A-39BD-E954B6E59E2B}"/>
          </ac:picMkLst>
        </pc:picChg>
        <pc:picChg chg="add del mod modCrop">
          <ac:chgData name="Zishan Akhter" userId="b4316a57-2b4d-454e-b8c0-d53d5c946125" providerId="ADAL" clId="{11FADB98-DF82-42B2-8BDC-6018138F55F5}" dt="2025-07-31T21:58:33.039" v="10316" actId="21"/>
          <ac:picMkLst>
            <pc:docMk/>
            <pc:sldMk cId="3449470320" sldId="291"/>
            <ac:picMk id="13" creationId="{3BAB30DC-F8F0-A4AD-B1F0-4A5BD6FF1755}"/>
          </ac:picMkLst>
        </pc:picChg>
        <pc:picChg chg="add del mod modCrop">
          <ac:chgData name="Zishan Akhter" userId="b4316a57-2b4d-454e-b8c0-d53d5c946125" providerId="ADAL" clId="{11FADB98-DF82-42B2-8BDC-6018138F55F5}" dt="2025-07-31T21:58:33.039" v="10316" actId="21"/>
          <ac:picMkLst>
            <pc:docMk/>
            <pc:sldMk cId="3449470320" sldId="291"/>
            <ac:picMk id="15" creationId="{AE2B8A1D-BD46-FE7C-9732-A1042125CF64}"/>
          </ac:picMkLst>
        </pc:picChg>
        <pc:picChg chg="add del mod modCrop">
          <ac:chgData name="Zishan Akhter" userId="b4316a57-2b4d-454e-b8c0-d53d5c946125" providerId="ADAL" clId="{11FADB98-DF82-42B2-8BDC-6018138F55F5}" dt="2025-07-31T21:58:33.039" v="10316" actId="21"/>
          <ac:picMkLst>
            <pc:docMk/>
            <pc:sldMk cId="3449470320" sldId="291"/>
            <ac:picMk id="17" creationId="{07378F0A-0958-2476-F83E-84FD906D70CF}"/>
          </ac:picMkLst>
        </pc:picChg>
        <pc:picChg chg="add del mod modCrop">
          <ac:chgData name="Zishan Akhter" userId="b4316a57-2b4d-454e-b8c0-d53d5c946125" providerId="ADAL" clId="{11FADB98-DF82-42B2-8BDC-6018138F55F5}" dt="2025-07-31T21:58:33.039" v="10316" actId="21"/>
          <ac:picMkLst>
            <pc:docMk/>
            <pc:sldMk cId="3449470320" sldId="291"/>
            <ac:picMk id="19" creationId="{DF17A3F3-B8FE-A43D-E0E3-CAA6D500A4C8}"/>
          </ac:picMkLst>
        </pc:picChg>
        <pc:picChg chg="add mod">
          <ac:chgData name="Zishan Akhter" userId="b4316a57-2b4d-454e-b8c0-d53d5c946125" providerId="ADAL" clId="{11FADB98-DF82-42B2-8BDC-6018138F55F5}" dt="2025-08-01T18:14:40.838" v="11135" actId="12789"/>
          <ac:picMkLst>
            <pc:docMk/>
            <pc:sldMk cId="3449470320" sldId="291"/>
            <ac:picMk id="20" creationId="{7439B00B-08B3-FD4A-39BD-E954B6E59E2B}"/>
          </ac:picMkLst>
        </pc:picChg>
        <pc:picChg chg="add mod">
          <ac:chgData name="Zishan Akhter" userId="b4316a57-2b4d-454e-b8c0-d53d5c946125" providerId="ADAL" clId="{11FADB98-DF82-42B2-8BDC-6018138F55F5}" dt="2025-08-01T18:14:40.838" v="11135" actId="12789"/>
          <ac:picMkLst>
            <pc:docMk/>
            <pc:sldMk cId="3449470320" sldId="291"/>
            <ac:picMk id="21" creationId="{3BAB30DC-F8F0-A4AD-B1F0-4A5BD6FF1755}"/>
          </ac:picMkLst>
        </pc:picChg>
        <pc:picChg chg="add mod">
          <ac:chgData name="Zishan Akhter" userId="b4316a57-2b4d-454e-b8c0-d53d5c946125" providerId="ADAL" clId="{11FADB98-DF82-42B2-8BDC-6018138F55F5}" dt="2025-08-01T18:14:40.838" v="11135" actId="12789"/>
          <ac:picMkLst>
            <pc:docMk/>
            <pc:sldMk cId="3449470320" sldId="291"/>
            <ac:picMk id="22" creationId="{AE2B8A1D-BD46-FE7C-9732-A1042125CF64}"/>
          </ac:picMkLst>
        </pc:picChg>
        <pc:picChg chg="add mod">
          <ac:chgData name="Zishan Akhter" userId="b4316a57-2b4d-454e-b8c0-d53d5c946125" providerId="ADAL" clId="{11FADB98-DF82-42B2-8BDC-6018138F55F5}" dt="2025-08-01T18:14:40.838" v="11135" actId="12789"/>
          <ac:picMkLst>
            <pc:docMk/>
            <pc:sldMk cId="3449470320" sldId="291"/>
            <ac:picMk id="23" creationId="{07378F0A-0958-2476-F83E-84FD906D70CF}"/>
          </ac:picMkLst>
        </pc:picChg>
        <pc:picChg chg="add mod">
          <ac:chgData name="Zishan Akhter" userId="b4316a57-2b4d-454e-b8c0-d53d5c946125" providerId="ADAL" clId="{11FADB98-DF82-42B2-8BDC-6018138F55F5}" dt="2025-08-01T18:14:40.838" v="11135" actId="12789"/>
          <ac:picMkLst>
            <pc:docMk/>
            <pc:sldMk cId="3449470320" sldId="291"/>
            <ac:picMk id="24" creationId="{DF17A3F3-B8FE-A43D-E0E3-CAA6D500A4C8}"/>
          </ac:picMkLst>
        </pc:picChg>
      </pc:sldChg>
      <pc:sldChg chg="addSp modSp add del mod">
        <pc:chgData name="Zishan Akhter" userId="b4316a57-2b4d-454e-b8c0-d53d5c946125" providerId="ADAL" clId="{11FADB98-DF82-42B2-8BDC-6018138F55F5}" dt="2025-07-31T08:55:20.450" v="4904" actId="47"/>
        <pc:sldMkLst>
          <pc:docMk/>
          <pc:sldMk cId="327628923" sldId="292"/>
        </pc:sldMkLst>
        <pc:picChg chg="add mod">
          <ac:chgData name="Zishan Akhter" userId="b4316a57-2b4d-454e-b8c0-d53d5c946125" providerId="ADAL" clId="{11FADB98-DF82-42B2-8BDC-6018138F55F5}" dt="2025-07-31T06:22:22.452" v="4736"/>
          <ac:picMkLst>
            <pc:docMk/>
            <pc:sldMk cId="327628923" sldId="292"/>
            <ac:picMk id="3" creationId="{997390D6-1C1B-EBFB-61AC-3341EA813261}"/>
          </ac:picMkLst>
        </pc:picChg>
      </pc:sldChg>
      <pc:sldChg chg="addSp delSp modSp add mod">
        <pc:chgData name="Zishan Akhter" userId="b4316a57-2b4d-454e-b8c0-d53d5c946125" providerId="ADAL" clId="{11FADB98-DF82-42B2-8BDC-6018138F55F5}" dt="2025-08-01T18:15:26.993" v="11136" actId="6549"/>
        <pc:sldMkLst>
          <pc:docMk/>
          <pc:sldMk cId="3936559712" sldId="293"/>
        </pc:sldMkLst>
        <pc:spChg chg="mod">
          <ac:chgData name="Zishan Akhter" userId="b4316a57-2b4d-454e-b8c0-d53d5c946125" providerId="ADAL" clId="{11FADB98-DF82-42B2-8BDC-6018138F55F5}" dt="2025-07-29T17:38:20.747" v="619" actId="20577"/>
          <ac:spMkLst>
            <pc:docMk/>
            <pc:sldMk cId="3936559712" sldId="293"/>
            <ac:spMk id="2" creationId="{27B3A5E0-7AB4-03D9-F4FC-8FA47229665A}"/>
          </ac:spMkLst>
        </pc:spChg>
        <pc:spChg chg="add mod">
          <ac:chgData name="Zishan Akhter" userId="b4316a57-2b4d-454e-b8c0-d53d5c946125" providerId="ADAL" clId="{11FADB98-DF82-42B2-8BDC-6018138F55F5}" dt="2025-08-01T18:15:26.993" v="11136" actId="6549"/>
          <ac:spMkLst>
            <pc:docMk/>
            <pc:sldMk cId="3936559712" sldId="293"/>
            <ac:spMk id="6" creationId="{5201EE7C-8D99-770D-8C3A-2A7B49C88102}"/>
          </ac:spMkLst>
        </pc:spChg>
        <pc:spChg chg="del">
          <ac:chgData name="Zishan Akhter" userId="b4316a57-2b4d-454e-b8c0-d53d5c946125" providerId="ADAL" clId="{11FADB98-DF82-42B2-8BDC-6018138F55F5}" dt="2025-07-31T18:26:56.779" v="9330" actId="478"/>
          <ac:spMkLst>
            <pc:docMk/>
            <pc:sldMk cId="3936559712" sldId="293"/>
            <ac:spMk id="9" creationId="{E9E2AC1C-7D99-4AA6-27EF-84043AC726A6}"/>
          </ac:spMkLst>
        </pc:spChg>
        <pc:picChg chg="add mod">
          <ac:chgData name="Zishan Akhter" userId="b4316a57-2b4d-454e-b8c0-d53d5c946125" providerId="ADAL" clId="{11FADB98-DF82-42B2-8BDC-6018138F55F5}" dt="2025-07-31T06:22:27.013" v="4738"/>
          <ac:picMkLst>
            <pc:docMk/>
            <pc:sldMk cId="3936559712" sldId="293"/>
            <ac:picMk id="3" creationId="{6D656C08-26CE-052D-8EDE-F9328F897474}"/>
          </ac:picMkLst>
        </pc:picChg>
      </pc:sldChg>
      <pc:sldChg chg="addSp delSp modSp add mod">
        <pc:chgData name="Zishan Akhter" userId="b4316a57-2b4d-454e-b8c0-d53d5c946125" providerId="ADAL" clId="{11FADB98-DF82-42B2-8BDC-6018138F55F5}" dt="2025-08-01T11:25:30.497" v="10892"/>
        <pc:sldMkLst>
          <pc:docMk/>
          <pc:sldMk cId="849511565" sldId="294"/>
        </pc:sldMkLst>
        <pc:spChg chg="mod">
          <ac:chgData name="Zishan Akhter" userId="b4316a57-2b4d-454e-b8c0-d53d5c946125" providerId="ADAL" clId="{11FADB98-DF82-42B2-8BDC-6018138F55F5}" dt="2025-07-29T17:39:12.901" v="692" actId="6549"/>
          <ac:spMkLst>
            <pc:docMk/>
            <pc:sldMk cId="849511565" sldId="294"/>
            <ac:spMk id="2" creationId="{65948E7F-1E81-A1E6-37E0-BEBE9CCDB92B}"/>
          </ac:spMkLst>
        </pc:spChg>
        <pc:spChg chg="add del mod">
          <ac:chgData name="Zishan Akhter" userId="b4316a57-2b4d-454e-b8c0-d53d5c946125" providerId="ADAL" clId="{11FADB98-DF82-42B2-8BDC-6018138F55F5}" dt="2025-07-31T18:36:16.652" v="9344" actId="478"/>
          <ac:spMkLst>
            <pc:docMk/>
            <pc:sldMk cId="849511565" sldId="294"/>
            <ac:spMk id="7" creationId="{A8E4A665-39D1-2409-F033-252162C11AB4}"/>
          </ac:spMkLst>
        </pc:spChg>
        <pc:spChg chg="add mod">
          <ac:chgData name="Zishan Akhter" userId="b4316a57-2b4d-454e-b8c0-d53d5c946125" providerId="ADAL" clId="{11FADB98-DF82-42B2-8BDC-6018138F55F5}" dt="2025-08-01T11:25:30.497" v="10892"/>
          <ac:spMkLst>
            <pc:docMk/>
            <pc:sldMk cId="849511565" sldId="294"/>
            <ac:spMk id="8" creationId="{F8B41937-3C66-D9AE-1D80-FC0BA1F6D2B1}"/>
          </ac:spMkLst>
        </pc:spChg>
        <pc:spChg chg="del mod">
          <ac:chgData name="Zishan Akhter" userId="b4316a57-2b4d-454e-b8c0-d53d5c946125" providerId="ADAL" clId="{11FADB98-DF82-42B2-8BDC-6018138F55F5}" dt="2025-07-31T18:36:14.522" v="9343" actId="478"/>
          <ac:spMkLst>
            <pc:docMk/>
            <pc:sldMk cId="849511565" sldId="294"/>
            <ac:spMk id="9" creationId="{057CCE5E-9161-D4A7-3668-89DA4F29FD36}"/>
          </ac:spMkLst>
        </pc:spChg>
        <pc:picChg chg="add mod">
          <ac:chgData name="Zishan Akhter" userId="b4316a57-2b4d-454e-b8c0-d53d5c946125" providerId="ADAL" clId="{11FADB98-DF82-42B2-8BDC-6018138F55F5}" dt="2025-07-31T06:22:30.055" v="4739"/>
          <ac:picMkLst>
            <pc:docMk/>
            <pc:sldMk cId="849511565" sldId="294"/>
            <ac:picMk id="3" creationId="{5EE92F5E-E4A4-A466-F979-41177EC7985C}"/>
          </ac:picMkLst>
        </pc:picChg>
      </pc:sldChg>
      <pc:sldChg chg="addSp delSp modSp add mod">
        <pc:chgData name="Zishan Akhter" userId="b4316a57-2b4d-454e-b8c0-d53d5c946125" providerId="ADAL" clId="{11FADB98-DF82-42B2-8BDC-6018138F55F5}" dt="2025-08-01T07:05:20.911" v="10627" actId="1076"/>
        <pc:sldMkLst>
          <pc:docMk/>
          <pc:sldMk cId="188457052" sldId="295"/>
        </pc:sldMkLst>
        <pc:spChg chg="add del mod">
          <ac:chgData name="Zishan Akhter" userId="b4316a57-2b4d-454e-b8c0-d53d5c946125" providerId="ADAL" clId="{11FADB98-DF82-42B2-8BDC-6018138F55F5}" dt="2025-07-31T20:08:57.497" v="9952" actId="20577"/>
          <ac:spMkLst>
            <pc:docMk/>
            <pc:sldMk cId="188457052" sldId="295"/>
            <ac:spMk id="2" creationId="{78A0AA78-7DB3-9444-1FC2-7E7F880DECD6}"/>
          </ac:spMkLst>
        </pc:spChg>
        <pc:spChg chg="add mod">
          <ac:chgData name="Zishan Akhter" userId="b4316a57-2b4d-454e-b8c0-d53d5c946125" providerId="ADAL" clId="{11FADB98-DF82-42B2-8BDC-6018138F55F5}" dt="2025-08-01T07:05:08.528" v="10626" actId="1076"/>
          <ac:spMkLst>
            <pc:docMk/>
            <pc:sldMk cId="188457052" sldId="295"/>
            <ac:spMk id="7" creationId="{96C86D13-D669-45FE-4B79-A2AA3F18EFA8}"/>
          </ac:spMkLst>
        </pc:spChg>
        <pc:spChg chg="del">
          <ac:chgData name="Zishan Akhter" userId="b4316a57-2b4d-454e-b8c0-d53d5c946125" providerId="ADAL" clId="{11FADB98-DF82-42B2-8BDC-6018138F55F5}" dt="2025-07-31T18:28:09.252" v="9332" actId="478"/>
          <ac:spMkLst>
            <pc:docMk/>
            <pc:sldMk cId="188457052" sldId="295"/>
            <ac:spMk id="9" creationId="{8573AAF3-0FF5-2B3F-64F9-F87206477943}"/>
          </ac:spMkLst>
        </pc:spChg>
        <pc:picChg chg="add mod">
          <ac:chgData name="Zishan Akhter" userId="b4316a57-2b4d-454e-b8c0-d53d5c946125" providerId="ADAL" clId="{11FADB98-DF82-42B2-8BDC-6018138F55F5}" dt="2025-07-31T06:22:36.058" v="4740"/>
          <ac:picMkLst>
            <pc:docMk/>
            <pc:sldMk cId="188457052" sldId="295"/>
            <ac:picMk id="3" creationId="{5C1232D0-A6E2-7E1D-D9B6-74BADE88300A}"/>
          </ac:picMkLst>
        </pc:picChg>
        <pc:picChg chg="add del mod modCrop">
          <ac:chgData name="Zishan Akhter" userId="b4316a57-2b4d-454e-b8c0-d53d5c946125" providerId="ADAL" clId="{11FADB98-DF82-42B2-8BDC-6018138F55F5}" dt="2025-07-31T20:10:10.873" v="9964" actId="478"/>
          <ac:picMkLst>
            <pc:docMk/>
            <pc:sldMk cId="188457052" sldId="295"/>
            <ac:picMk id="10" creationId="{127181CB-09E9-07ED-49CB-58D8393A8401}"/>
          </ac:picMkLst>
        </pc:picChg>
        <pc:picChg chg="add mod">
          <ac:chgData name="Zishan Akhter" userId="b4316a57-2b4d-454e-b8c0-d53d5c946125" providerId="ADAL" clId="{11FADB98-DF82-42B2-8BDC-6018138F55F5}" dt="2025-08-01T07:05:20.911" v="10627" actId="1076"/>
          <ac:picMkLst>
            <pc:docMk/>
            <pc:sldMk cId="188457052" sldId="295"/>
            <ac:picMk id="11" creationId="{BAED4162-4D37-A39E-468E-CF23CCC3F43B}"/>
          </ac:picMkLst>
        </pc:picChg>
      </pc:sldChg>
      <pc:sldChg chg="add del">
        <pc:chgData name="Zishan Akhter" userId="b4316a57-2b4d-454e-b8c0-d53d5c946125" providerId="ADAL" clId="{11FADB98-DF82-42B2-8BDC-6018138F55F5}" dt="2025-07-29T20:46:52.223" v="2392" actId="47"/>
        <pc:sldMkLst>
          <pc:docMk/>
          <pc:sldMk cId="3928054158" sldId="296"/>
        </pc:sldMkLst>
      </pc:sldChg>
      <pc:sldChg chg="add del">
        <pc:chgData name="Zishan Akhter" userId="b4316a57-2b4d-454e-b8c0-d53d5c946125" providerId="ADAL" clId="{11FADB98-DF82-42B2-8BDC-6018138F55F5}" dt="2025-07-29T20:46:53.098" v="2393" actId="47"/>
        <pc:sldMkLst>
          <pc:docMk/>
          <pc:sldMk cId="35152089" sldId="297"/>
        </pc:sldMkLst>
      </pc:sldChg>
      <pc:sldChg chg="addSp delSp modSp add mod">
        <pc:chgData name="Zishan Akhter" userId="b4316a57-2b4d-454e-b8c0-d53d5c946125" providerId="ADAL" clId="{11FADB98-DF82-42B2-8BDC-6018138F55F5}" dt="2025-07-31T18:40:25.342" v="9388" actId="20577"/>
        <pc:sldMkLst>
          <pc:docMk/>
          <pc:sldMk cId="1310112346" sldId="298"/>
        </pc:sldMkLst>
        <pc:spChg chg="mod">
          <ac:chgData name="Zishan Akhter" userId="b4316a57-2b4d-454e-b8c0-d53d5c946125" providerId="ADAL" clId="{11FADB98-DF82-42B2-8BDC-6018138F55F5}" dt="2025-07-31T18:40:25.342" v="9388" actId="20577"/>
          <ac:spMkLst>
            <pc:docMk/>
            <pc:sldMk cId="1310112346" sldId="298"/>
            <ac:spMk id="2" creationId="{EEAB8C51-9846-D634-792C-1B9DD0131748}"/>
          </ac:spMkLst>
        </pc:spChg>
        <pc:picChg chg="add mod">
          <ac:chgData name="Zishan Akhter" userId="b4316a57-2b4d-454e-b8c0-d53d5c946125" providerId="ADAL" clId="{11FADB98-DF82-42B2-8BDC-6018138F55F5}" dt="2025-07-31T06:22:38.304" v="4741"/>
          <ac:picMkLst>
            <pc:docMk/>
            <pc:sldMk cId="1310112346" sldId="298"/>
            <ac:picMk id="3" creationId="{13C85BDA-19A0-1868-7A7E-E89185DA6FDF}"/>
          </ac:picMkLst>
        </pc:picChg>
        <pc:picChg chg="add mod">
          <ac:chgData name="Zishan Akhter" userId="b4316a57-2b4d-454e-b8c0-d53d5c946125" providerId="ADAL" clId="{11FADB98-DF82-42B2-8BDC-6018138F55F5}" dt="2025-07-30T14:13:44.490" v="2720" actId="1076"/>
          <ac:picMkLst>
            <pc:docMk/>
            <pc:sldMk cId="1310112346" sldId="298"/>
            <ac:picMk id="8" creationId="{91BF9734-A58C-D7BD-2BF9-44BAAE781451}"/>
          </ac:picMkLst>
        </pc:picChg>
        <pc:picChg chg="add mod">
          <ac:chgData name="Zishan Akhter" userId="b4316a57-2b4d-454e-b8c0-d53d5c946125" providerId="ADAL" clId="{11FADB98-DF82-42B2-8BDC-6018138F55F5}" dt="2025-07-30T14:13:41.867" v="2719" actId="1076"/>
          <ac:picMkLst>
            <pc:docMk/>
            <pc:sldMk cId="1310112346" sldId="298"/>
            <ac:picMk id="10" creationId="{78B85EC5-BFDB-043D-04F4-9979FD7B1A8D}"/>
          </ac:picMkLst>
        </pc:picChg>
      </pc:sldChg>
      <pc:sldChg chg="add del">
        <pc:chgData name="Zishan Akhter" userId="b4316a57-2b4d-454e-b8c0-d53d5c946125" providerId="ADAL" clId="{11FADB98-DF82-42B2-8BDC-6018138F55F5}" dt="2025-07-29T17:58:51.352" v="850" actId="47"/>
        <pc:sldMkLst>
          <pc:docMk/>
          <pc:sldMk cId="3664093427" sldId="299"/>
        </pc:sldMkLst>
      </pc:sldChg>
      <pc:sldChg chg="add del">
        <pc:chgData name="Zishan Akhter" userId="b4316a57-2b4d-454e-b8c0-d53d5c946125" providerId="ADAL" clId="{11FADB98-DF82-42B2-8BDC-6018138F55F5}" dt="2025-07-29T17:58:45.660" v="849" actId="47"/>
        <pc:sldMkLst>
          <pc:docMk/>
          <pc:sldMk cId="1915131132" sldId="300"/>
        </pc:sldMkLst>
      </pc:sldChg>
      <pc:sldChg chg="addSp delSp modSp add mod">
        <pc:chgData name="Zishan Akhter" userId="b4316a57-2b4d-454e-b8c0-d53d5c946125" providerId="ADAL" clId="{11FADB98-DF82-42B2-8BDC-6018138F55F5}" dt="2025-08-01T10:42:33.995" v="10850" actId="207"/>
        <pc:sldMkLst>
          <pc:docMk/>
          <pc:sldMk cId="1846762766" sldId="301"/>
        </pc:sldMkLst>
        <pc:spChg chg="add mod">
          <ac:chgData name="Zishan Akhter" userId="b4316a57-2b4d-454e-b8c0-d53d5c946125" providerId="ADAL" clId="{11FADB98-DF82-42B2-8BDC-6018138F55F5}" dt="2025-07-31T14:39:51.736" v="7783"/>
          <ac:spMkLst>
            <pc:docMk/>
            <pc:sldMk cId="1846762766" sldId="301"/>
            <ac:spMk id="6" creationId="{6D802078-2DB5-BFD7-1AE2-56F5DA5DF1B0}"/>
          </ac:spMkLst>
        </pc:spChg>
        <pc:spChg chg="add mod">
          <ac:chgData name="Zishan Akhter" userId="b4316a57-2b4d-454e-b8c0-d53d5c946125" providerId="ADAL" clId="{11FADB98-DF82-42B2-8BDC-6018138F55F5}" dt="2025-07-31T19:01:54.374" v="9498"/>
          <ac:spMkLst>
            <pc:docMk/>
            <pc:sldMk cId="1846762766" sldId="301"/>
            <ac:spMk id="7" creationId="{502F0030-7C8F-830F-D306-6BCC352BFAC1}"/>
          </ac:spMkLst>
        </pc:spChg>
        <pc:spChg chg="add del mod">
          <ac:chgData name="Zishan Akhter" userId="b4316a57-2b4d-454e-b8c0-d53d5c946125" providerId="ADAL" clId="{11FADB98-DF82-42B2-8BDC-6018138F55F5}" dt="2025-07-31T14:40:09.277" v="7787" actId="478"/>
          <ac:spMkLst>
            <pc:docMk/>
            <pc:sldMk cId="1846762766" sldId="301"/>
            <ac:spMk id="40" creationId="{57B34F96-A8AB-0776-1C95-24D2485A2666}"/>
          </ac:spMkLst>
        </pc:spChg>
        <pc:spChg chg="add mod">
          <ac:chgData name="Zishan Akhter" userId="b4316a57-2b4d-454e-b8c0-d53d5c946125" providerId="ADAL" clId="{11FADB98-DF82-42B2-8BDC-6018138F55F5}" dt="2025-08-01T10:42:33.995" v="10850" actId="207"/>
          <ac:spMkLst>
            <pc:docMk/>
            <pc:sldMk cId="1846762766" sldId="301"/>
            <ac:spMk id="55" creationId="{13B4FF68-B24F-2284-4B8A-956E0696D90C}"/>
          </ac:spMkLst>
        </pc:spChg>
        <pc:spChg chg="add mod">
          <ac:chgData name="Zishan Akhter" userId="b4316a57-2b4d-454e-b8c0-d53d5c946125" providerId="ADAL" clId="{11FADB98-DF82-42B2-8BDC-6018138F55F5}" dt="2025-07-31T18:59:37.597" v="9474" actId="114"/>
          <ac:spMkLst>
            <pc:docMk/>
            <pc:sldMk cId="1846762766" sldId="301"/>
            <ac:spMk id="56" creationId="{EBA12763-BF6A-3591-677C-A33F199F72A8}"/>
          </ac:spMkLst>
        </pc:spChg>
        <pc:spChg chg="add mod">
          <ac:chgData name="Zishan Akhter" userId="b4316a57-2b4d-454e-b8c0-d53d5c946125" providerId="ADAL" clId="{11FADB98-DF82-42B2-8BDC-6018138F55F5}" dt="2025-07-31T18:59:37.597" v="9474" actId="114"/>
          <ac:spMkLst>
            <pc:docMk/>
            <pc:sldMk cId="1846762766" sldId="301"/>
            <ac:spMk id="57" creationId="{DB36DD35-5C11-31ED-D2DC-68A2B54F38A8}"/>
          </ac:spMkLst>
        </pc:spChg>
        <pc:spChg chg="add mod">
          <ac:chgData name="Zishan Akhter" userId="b4316a57-2b4d-454e-b8c0-d53d5c946125" providerId="ADAL" clId="{11FADB98-DF82-42B2-8BDC-6018138F55F5}" dt="2025-07-31T18:59:37.597" v="9474" actId="114"/>
          <ac:spMkLst>
            <pc:docMk/>
            <pc:sldMk cId="1846762766" sldId="301"/>
            <ac:spMk id="58" creationId="{6AD24FFF-EA94-98A1-8483-CFD5C91E6748}"/>
          </ac:spMkLst>
        </pc:spChg>
        <pc:spChg chg="add mod">
          <ac:chgData name="Zishan Akhter" userId="b4316a57-2b4d-454e-b8c0-d53d5c946125" providerId="ADAL" clId="{11FADB98-DF82-42B2-8BDC-6018138F55F5}" dt="2025-07-31T18:59:37.597" v="9474" actId="114"/>
          <ac:spMkLst>
            <pc:docMk/>
            <pc:sldMk cId="1846762766" sldId="301"/>
            <ac:spMk id="59" creationId="{2819644B-1B0A-9329-CCAB-286ADBFF62E3}"/>
          </ac:spMkLst>
        </pc:spChg>
        <pc:spChg chg="add mod">
          <ac:chgData name="Zishan Akhter" userId="b4316a57-2b4d-454e-b8c0-d53d5c946125" providerId="ADAL" clId="{11FADB98-DF82-42B2-8BDC-6018138F55F5}" dt="2025-07-31T18:59:37.597" v="9474" actId="114"/>
          <ac:spMkLst>
            <pc:docMk/>
            <pc:sldMk cId="1846762766" sldId="301"/>
            <ac:spMk id="60" creationId="{1EC01FCC-595E-8499-83DE-96BA6BFD350B}"/>
          </ac:spMkLst>
        </pc:spChg>
        <pc:grpChg chg="add mod">
          <ac:chgData name="Zishan Akhter" userId="b4316a57-2b4d-454e-b8c0-d53d5c946125" providerId="ADAL" clId="{11FADB98-DF82-42B2-8BDC-6018138F55F5}" dt="2025-07-31T14:42:56.883" v="7797" actId="164"/>
          <ac:grpSpMkLst>
            <pc:docMk/>
            <pc:sldMk cId="1846762766" sldId="301"/>
            <ac:grpSpMk id="8" creationId="{5CF61F7A-77F0-836C-B8B6-E90388D4B5EC}"/>
          </ac:grpSpMkLst>
        </pc:grpChg>
        <pc:grpChg chg="add mod">
          <ac:chgData name="Zishan Akhter" userId="b4316a57-2b4d-454e-b8c0-d53d5c946125" providerId="ADAL" clId="{11FADB98-DF82-42B2-8BDC-6018138F55F5}" dt="2025-07-31T14:42:56.124" v="7796" actId="164"/>
          <ac:grpSpMkLst>
            <pc:docMk/>
            <pc:sldMk cId="1846762766" sldId="301"/>
            <ac:grpSpMk id="9" creationId="{33C39FDA-4C49-4436-644A-7EEDD6B2ECD2}"/>
          </ac:grpSpMkLst>
        </pc:grpChg>
        <pc:picChg chg="add mod">
          <ac:chgData name="Zishan Akhter" userId="b4316a57-2b4d-454e-b8c0-d53d5c946125" providerId="ADAL" clId="{11FADB98-DF82-42B2-8BDC-6018138F55F5}" dt="2025-07-31T06:21:30.156" v="4719"/>
          <ac:picMkLst>
            <pc:docMk/>
            <pc:sldMk cId="1846762766" sldId="301"/>
            <ac:picMk id="3" creationId="{F0D5922C-C864-BEE5-B098-1D8B70F86C5A}"/>
          </ac:picMkLst>
        </pc:picChg>
        <pc:picChg chg="add mod">
          <ac:chgData name="Zishan Akhter" userId="b4316a57-2b4d-454e-b8c0-d53d5c946125" providerId="ADAL" clId="{11FADB98-DF82-42B2-8BDC-6018138F55F5}" dt="2025-07-31T14:46:56.335" v="7971" actId="1037"/>
          <ac:picMkLst>
            <pc:docMk/>
            <pc:sldMk cId="1846762766" sldId="301"/>
            <ac:picMk id="15" creationId="{AC6DBD25-7589-771D-3606-802493104186}"/>
          </ac:picMkLst>
        </pc:picChg>
        <pc:picChg chg="add mod">
          <ac:chgData name="Zishan Akhter" userId="b4316a57-2b4d-454e-b8c0-d53d5c946125" providerId="ADAL" clId="{11FADB98-DF82-42B2-8BDC-6018138F55F5}" dt="2025-07-31T14:46:56.335" v="7971" actId="1037"/>
          <ac:picMkLst>
            <pc:docMk/>
            <pc:sldMk cId="1846762766" sldId="301"/>
            <ac:picMk id="17" creationId="{9B274398-6C98-6CAB-91CD-82A086C85D9F}"/>
          </ac:picMkLst>
        </pc:picChg>
        <pc:picChg chg="add mod">
          <ac:chgData name="Zishan Akhter" userId="b4316a57-2b4d-454e-b8c0-d53d5c946125" providerId="ADAL" clId="{11FADB98-DF82-42B2-8BDC-6018138F55F5}" dt="2025-07-31T14:46:56.335" v="7971" actId="1037"/>
          <ac:picMkLst>
            <pc:docMk/>
            <pc:sldMk cId="1846762766" sldId="301"/>
            <ac:picMk id="19" creationId="{5DA8D45D-1447-C17F-271F-6F6EADEB5982}"/>
          </ac:picMkLst>
        </pc:picChg>
        <pc:picChg chg="add mod">
          <ac:chgData name="Zishan Akhter" userId="b4316a57-2b4d-454e-b8c0-d53d5c946125" providerId="ADAL" clId="{11FADB98-DF82-42B2-8BDC-6018138F55F5}" dt="2025-07-31T14:46:56.335" v="7971" actId="1037"/>
          <ac:picMkLst>
            <pc:docMk/>
            <pc:sldMk cId="1846762766" sldId="301"/>
            <ac:picMk id="21" creationId="{01298E07-78FB-EF8D-0215-05B5FF032233}"/>
          </ac:picMkLst>
        </pc:picChg>
        <pc:picChg chg="add mod">
          <ac:chgData name="Zishan Akhter" userId="b4316a57-2b4d-454e-b8c0-d53d5c946125" providerId="ADAL" clId="{11FADB98-DF82-42B2-8BDC-6018138F55F5}" dt="2025-07-31T14:47:29.036" v="8055" actId="1076"/>
          <ac:picMkLst>
            <pc:docMk/>
            <pc:sldMk cId="1846762766" sldId="301"/>
            <ac:picMk id="23" creationId="{D333863C-DDFA-EA55-1E7B-566FC9C290FC}"/>
          </ac:picMkLst>
        </pc:picChg>
        <pc:picChg chg="add mod ord modCrop">
          <ac:chgData name="Zishan Akhter" userId="b4316a57-2b4d-454e-b8c0-d53d5c946125" providerId="ADAL" clId="{11FADB98-DF82-42B2-8BDC-6018138F55F5}" dt="2025-08-01T07:27:34.380" v="10725"/>
          <ac:picMkLst>
            <pc:docMk/>
            <pc:sldMk cId="1846762766" sldId="301"/>
            <ac:picMk id="25" creationId="{5F76D801-6F67-D1B7-C990-AD70CD38E774}"/>
          </ac:picMkLst>
        </pc:picChg>
        <pc:picChg chg="add mod modCrop">
          <ac:chgData name="Zishan Akhter" userId="b4316a57-2b4d-454e-b8c0-d53d5c946125" providerId="ADAL" clId="{11FADB98-DF82-42B2-8BDC-6018138F55F5}" dt="2025-08-01T07:28:04.690" v="10751" actId="1037"/>
          <ac:picMkLst>
            <pc:docMk/>
            <pc:sldMk cId="1846762766" sldId="301"/>
            <ac:picMk id="27" creationId="{9145F97E-C19C-013E-0804-649670A102B0}"/>
          </ac:picMkLst>
        </pc:picChg>
        <pc:picChg chg="add mod modCrop">
          <ac:chgData name="Zishan Akhter" userId="b4316a57-2b4d-454e-b8c0-d53d5c946125" providerId="ADAL" clId="{11FADB98-DF82-42B2-8BDC-6018138F55F5}" dt="2025-08-01T07:27:45.577" v="10728"/>
          <ac:picMkLst>
            <pc:docMk/>
            <pc:sldMk cId="1846762766" sldId="301"/>
            <ac:picMk id="29" creationId="{C4F43DB6-6A92-C74B-5D0D-BF6E477EDB2F}"/>
          </ac:picMkLst>
        </pc:picChg>
        <pc:picChg chg="add mod modCrop">
          <ac:chgData name="Zishan Akhter" userId="b4316a57-2b4d-454e-b8c0-d53d5c946125" providerId="ADAL" clId="{11FADB98-DF82-42B2-8BDC-6018138F55F5}" dt="2025-08-01T07:27:53.093" v="10729"/>
          <ac:picMkLst>
            <pc:docMk/>
            <pc:sldMk cId="1846762766" sldId="301"/>
            <ac:picMk id="31" creationId="{BAEE604E-F682-1963-D150-EDD3CDCE1248}"/>
          </ac:picMkLst>
        </pc:picChg>
        <pc:picChg chg="add mod modCrop">
          <ac:chgData name="Zishan Akhter" userId="b4316a57-2b4d-454e-b8c0-d53d5c946125" providerId="ADAL" clId="{11FADB98-DF82-42B2-8BDC-6018138F55F5}" dt="2025-08-01T07:27:39.192" v="10726"/>
          <ac:picMkLst>
            <pc:docMk/>
            <pc:sldMk cId="1846762766" sldId="301"/>
            <ac:picMk id="33" creationId="{145EDFA4-69C3-ACB1-357D-91F6824D84F5}"/>
          </ac:picMkLst>
        </pc:picChg>
        <pc:cxnChg chg="add mod">
          <ac:chgData name="Zishan Akhter" userId="b4316a57-2b4d-454e-b8c0-d53d5c946125" providerId="ADAL" clId="{11FADB98-DF82-42B2-8BDC-6018138F55F5}" dt="2025-07-31T14:51:59.880" v="8128" actId="1076"/>
          <ac:cxnSpMkLst>
            <pc:docMk/>
            <pc:sldMk cId="1846762766" sldId="301"/>
            <ac:cxnSpMk id="10" creationId="{35510BA6-F8CD-844F-521C-EE2108AEF0E9}"/>
          </ac:cxnSpMkLst>
        </pc:cxnChg>
        <pc:cxnChg chg="add mod">
          <ac:chgData name="Zishan Akhter" userId="b4316a57-2b4d-454e-b8c0-d53d5c946125" providerId="ADAL" clId="{11FADB98-DF82-42B2-8BDC-6018138F55F5}" dt="2025-07-31T14:51:57.829" v="8127" actId="1076"/>
          <ac:cxnSpMkLst>
            <pc:docMk/>
            <pc:sldMk cId="1846762766" sldId="301"/>
            <ac:cxnSpMk id="46" creationId="{DC2E656D-3BFA-B842-9B60-C31A0B012601}"/>
          </ac:cxnSpMkLst>
        </pc:cxnChg>
        <pc:cxnChg chg="add mod">
          <ac:chgData name="Zishan Akhter" userId="b4316a57-2b4d-454e-b8c0-d53d5c946125" providerId="ADAL" clId="{11FADB98-DF82-42B2-8BDC-6018138F55F5}" dt="2025-07-31T14:52:11.789" v="8130" actId="1076"/>
          <ac:cxnSpMkLst>
            <pc:docMk/>
            <pc:sldMk cId="1846762766" sldId="301"/>
            <ac:cxnSpMk id="51" creationId="{1442794C-3E6C-D753-4FF5-5D2C7AEC65A8}"/>
          </ac:cxnSpMkLst>
        </pc:cxnChg>
        <pc:cxnChg chg="add del mod">
          <ac:chgData name="Zishan Akhter" userId="b4316a57-2b4d-454e-b8c0-d53d5c946125" providerId="ADAL" clId="{11FADB98-DF82-42B2-8BDC-6018138F55F5}" dt="2025-07-31T14:51:36.858" v="8124" actId="478"/>
          <ac:cxnSpMkLst>
            <pc:docMk/>
            <pc:sldMk cId="1846762766" sldId="301"/>
            <ac:cxnSpMk id="52" creationId="{2A3EE9F1-44F8-47E0-07B5-54A18CB7F412}"/>
          </ac:cxnSpMkLst>
        </pc:cxnChg>
        <pc:cxnChg chg="add mod">
          <ac:chgData name="Zishan Akhter" userId="b4316a57-2b4d-454e-b8c0-d53d5c946125" providerId="ADAL" clId="{11FADB98-DF82-42B2-8BDC-6018138F55F5}" dt="2025-07-31T14:52:06.071" v="8129" actId="1076"/>
          <ac:cxnSpMkLst>
            <pc:docMk/>
            <pc:sldMk cId="1846762766" sldId="301"/>
            <ac:cxnSpMk id="53" creationId="{6B94703A-5648-23C6-F8D9-AF4F284B8C9E}"/>
          </ac:cxnSpMkLst>
        </pc:cxnChg>
        <pc:cxnChg chg="add mod">
          <ac:chgData name="Zishan Akhter" userId="b4316a57-2b4d-454e-b8c0-d53d5c946125" providerId="ADAL" clId="{11FADB98-DF82-42B2-8BDC-6018138F55F5}" dt="2025-07-31T14:52:15.074" v="8131" actId="1076"/>
          <ac:cxnSpMkLst>
            <pc:docMk/>
            <pc:sldMk cId="1846762766" sldId="301"/>
            <ac:cxnSpMk id="54" creationId="{94A8919C-2587-BA2A-5100-35345C333724}"/>
          </ac:cxnSpMkLst>
        </pc:cxnChg>
      </pc:sldChg>
      <pc:sldChg chg="addSp modSp add del mod">
        <pc:chgData name="Zishan Akhter" userId="b4316a57-2b4d-454e-b8c0-d53d5c946125" providerId="ADAL" clId="{11FADB98-DF82-42B2-8BDC-6018138F55F5}" dt="2025-07-31T15:00:52.360" v="8233" actId="47"/>
        <pc:sldMkLst>
          <pc:docMk/>
          <pc:sldMk cId="640362563" sldId="302"/>
        </pc:sldMkLst>
        <pc:spChg chg="mod">
          <ac:chgData name="Zishan Akhter" userId="b4316a57-2b4d-454e-b8c0-d53d5c946125" providerId="ADAL" clId="{11FADB98-DF82-42B2-8BDC-6018138F55F5}" dt="2025-07-31T14:54:21.512" v="8161" actId="6549"/>
          <ac:spMkLst>
            <pc:docMk/>
            <pc:sldMk cId="640362563" sldId="302"/>
            <ac:spMk id="55" creationId="{E5E9B4BD-076F-8D2A-8744-C9DDFC03CB1E}"/>
          </ac:spMkLst>
        </pc:spChg>
        <pc:picChg chg="add mod">
          <ac:chgData name="Zishan Akhter" userId="b4316a57-2b4d-454e-b8c0-d53d5c946125" providerId="ADAL" clId="{11FADB98-DF82-42B2-8BDC-6018138F55F5}" dt="2025-07-31T06:21:32.821" v="4720"/>
          <ac:picMkLst>
            <pc:docMk/>
            <pc:sldMk cId="640362563" sldId="302"/>
            <ac:picMk id="3" creationId="{AF3C45A3-6AC1-9CE1-FF6C-B9D56357321B}"/>
          </ac:picMkLst>
        </pc:picChg>
      </pc:sldChg>
      <pc:sldChg chg="add del">
        <pc:chgData name="Zishan Akhter" userId="b4316a57-2b4d-454e-b8c0-d53d5c946125" providerId="ADAL" clId="{11FADB98-DF82-42B2-8BDC-6018138F55F5}" dt="2025-07-29T18:29:49.467" v="1294" actId="47"/>
        <pc:sldMkLst>
          <pc:docMk/>
          <pc:sldMk cId="811911978" sldId="303"/>
        </pc:sldMkLst>
      </pc:sldChg>
      <pc:sldChg chg="addSp modSp add del mod">
        <pc:chgData name="Zishan Akhter" userId="b4316a57-2b4d-454e-b8c0-d53d5c946125" providerId="ADAL" clId="{11FADB98-DF82-42B2-8BDC-6018138F55F5}" dt="2025-07-31T15:07:08.561" v="8314" actId="47"/>
        <pc:sldMkLst>
          <pc:docMk/>
          <pc:sldMk cId="2711053322" sldId="303"/>
        </pc:sldMkLst>
        <pc:picChg chg="add mod">
          <ac:chgData name="Zishan Akhter" userId="b4316a57-2b4d-454e-b8c0-d53d5c946125" providerId="ADAL" clId="{11FADB98-DF82-42B2-8BDC-6018138F55F5}" dt="2025-07-31T06:21:34.200" v="4721"/>
          <ac:picMkLst>
            <pc:docMk/>
            <pc:sldMk cId="2711053322" sldId="303"/>
            <ac:picMk id="3" creationId="{C4973167-FF85-072F-C067-1723909E9CBC}"/>
          </ac:picMkLst>
        </pc:picChg>
      </pc:sldChg>
      <pc:sldChg chg="modSp add del mod">
        <pc:chgData name="Zishan Akhter" userId="b4316a57-2b4d-454e-b8c0-d53d5c946125" providerId="ADAL" clId="{11FADB98-DF82-42B2-8BDC-6018138F55F5}" dt="2025-07-29T18:25:43.285" v="1217" actId="47"/>
        <pc:sldMkLst>
          <pc:docMk/>
          <pc:sldMk cId="2749834690" sldId="303"/>
        </pc:sldMkLst>
      </pc:sldChg>
      <pc:sldChg chg="add del">
        <pc:chgData name="Zishan Akhter" userId="b4316a57-2b4d-454e-b8c0-d53d5c946125" providerId="ADAL" clId="{11FADB98-DF82-42B2-8BDC-6018138F55F5}" dt="2025-07-29T18:29:49.467" v="1294" actId="47"/>
        <pc:sldMkLst>
          <pc:docMk/>
          <pc:sldMk cId="176217570" sldId="304"/>
        </pc:sldMkLst>
      </pc:sldChg>
      <pc:sldChg chg="addSp delSp modSp add del mod">
        <pc:chgData name="Zishan Akhter" userId="b4316a57-2b4d-454e-b8c0-d53d5c946125" providerId="ADAL" clId="{11FADB98-DF82-42B2-8BDC-6018138F55F5}" dt="2025-07-31T15:14:22.929" v="8373" actId="47"/>
        <pc:sldMkLst>
          <pc:docMk/>
          <pc:sldMk cId="1118645804" sldId="304"/>
        </pc:sldMkLst>
        <pc:picChg chg="add mod">
          <ac:chgData name="Zishan Akhter" userId="b4316a57-2b4d-454e-b8c0-d53d5c946125" providerId="ADAL" clId="{11FADB98-DF82-42B2-8BDC-6018138F55F5}" dt="2025-07-31T06:21:36.156" v="4722"/>
          <ac:picMkLst>
            <pc:docMk/>
            <pc:sldMk cId="1118645804" sldId="304"/>
            <ac:picMk id="3" creationId="{F2DF45EB-42B3-2643-8956-01A8D59BD1B8}"/>
          </ac:picMkLst>
        </pc:picChg>
      </pc:sldChg>
      <pc:sldChg chg="modSp add del mod">
        <pc:chgData name="Zishan Akhter" userId="b4316a57-2b4d-454e-b8c0-d53d5c946125" providerId="ADAL" clId="{11FADB98-DF82-42B2-8BDC-6018138F55F5}" dt="2025-07-29T18:25:45.341" v="1218" actId="47"/>
        <pc:sldMkLst>
          <pc:docMk/>
          <pc:sldMk cId="1926088676" sldId="304"/>
        </pc:sldMkLst>
      </pc:sldChg>
      <pc:sldChg chg="modSp add del mod">
        <pc:chgData name="Zishan Akhter" userId="b4316a57-2b4d-454e-b8c0-d53d5c946125" providerId="ADAL" clId="{11FADB98-DF82-42B2-8BDC-6018138F55F5}" dt="2025-07-29T18:25:46.394" v="1219" actId="47"/>
        <pc:sldMkLst>
          <pc:docMk/>
          <pc:sldMk cId="788197297" sldId="305"/>
        </pc:sldMkLst>
      </pc:sldChg>
      <pc:sldChg chg="addSp modSp add del mod ord">
        <pc:chgData name="Zishan Akhter" userId="b4316a57-2b4d-454e-b8c0-d53d5c946125" providerId="ADAL" clId="{11FADB98-DF82-42B2-8BDC-6018138F55F5}" dt="2025-07-31T15:13:29.503" v="8372" actId="47"/>
        <pc:sldMkLst>
          <pc:docMk/>
          <pc:sldMk cId="1786989558" sldId="305"/>
        </pc:sldMkLst>
        <pc:picChg chg="add mod">
          <ac:chgData name="Zishan Akhter" userId="b4316a57-2b4d-454e-b8c0-d53d5c946125" providerId="ADAL" clId="{11FADB98-DF82-42B2-8BDC-6018138F55F5}" dt="2025-07-31T06:21:37.588" v="4723"/>
          <ac:picMkLst>
            <pc:docMk/>
            <pc:sldMk cId="1786989558" sldId="305"/>
            <ac:picMk id="3" creationId="{7749E7C7-E6EA-8D9A-4556-DF4DAF9A3A68}"/>
          </ac:picMkLst>
        </pc:picChg>
      </pc:sldChg>
      <pc:sldChg chg="add del">
        <pc:chgData name="Zishan Akhter" userId="b4316a57-2b4d-454e-b8c0-d53d5c946125" providerId="ADAL" clId="{11FADB98-DF82-42B2-8BDC-6018138F55F5}" dt="2025-07-29T18:29:49.467" v="1294" actId="47"/>
        <pc:sldMkLst>
          <pc:docMk/>
          <pc:sldMk cId="2451594902" sldId="305"/>
        </pc:sldMkLst>
      </pc:sldChg>
      <pc:sldChg chg="addSp delSp modSp add del mod">
        <pc:chgData name="Zishan Akhter" userId="b4316a57-2b4d-454e-b8c0-d53d5c946125" providerId="ADAL" clId="{11FADB98-DF82-42B2-8BDC-6018138F55F5}" dt="2025-08-01T12:54:42.541" v="10985" actId="47"/>
        <pc:sldMkLst>
          <pc:docMk/>
          <pc:sldMk cId="3131071139" sldId="306"/>
        </pc:sldMkLst>
        <pc:spChg chg="add mod">
          <ac:chgData name="Zishan Akhter" userId="b4316a57-2b4d-454e-b8c0-d53d5c946125" providerId="ADAL" clId="{11FADB98-DF82-42B2-8BDC-6018138F55F5}" dt="2025-07-31T17:49:58.938" v="8973"/>
          <ac:spMkLst>
            <pc:docMk/>
            <pc:sldMk cId="3131071139" sldId="306"/>
            <ac:spMk id="12" creationId="{42624EEF-E7A7-EBC7-584D-12581BAB35C4}"/>
          </ac:spMkLst>
        </pc:spChg>
        <pc:spChg chg="add mod">
          <ac:chgData name="Zishan Akhter" userId="b4316a57-2b4d-454e-b8c0-d53d5c946125" providerId="ADAL" clId="{11FADB98-DF82-42B2-8BDC-6018138F55F5}" dt="2025-07-31T17:50:09.482" v="8983" actId="20577"/>
          <ac:spMkLst>
            <pc:docMk/>
            <pc:sldMk cId="3131071139" sldId="306"/>
            <ac:spMk id="13" creationId="{02EA88ED-8882-5D08-446F-051D5C60100D}"/>
          </ac:spMkLst>
        </pc:spChg>
        <pc:spChg chg="del mod">
          <ac:chgData name="Zishan Akhter" userId="b4316a57-2b4d-454e-b8c0-d53d5c946125" providerId="ADAL" clId="{11FADB98-DF82-42B2-8BDC-6018138F55F5}" dt="2025-07-31T17:50:02.618" v="8974" actId="478"/>
          <ac:spMkLst>
            <pc:docMk/>
            <pc:sldMk cId="3131071139" sldId="306"/>
            <ac:spMk id="40" creationId="{6E2C459C-CCBD-63EB-B6C8-B6FCB19D4005}"/>
          </ac:spMkLst>
        </pc:spChg>
        <pc:spChg chg="mod">
          <ac:chgData name="Zishan Akhter" userId="b4316a57-2b4d-454e-b8c0-d53d5c946125" providerId="ADAL" clId="{11FADB98-DF82-42B2-8BDC-6018138F55F5}" dt="2025-08-01T10:56:26.759" v="10854"/>
          <ac:spMkLst>
            <pc:docMk/>
            <pc:sldMk cId="3131071139" sldId="306"/>
            <ac:spMk id="55" creationId="{237558AB-A74E-ED37-410D-F21AC923D81A}"/>
          </ac:spMkLst>
        </pc:spChg>
        <pc:spChg chg="mod">
          <ac:chgData name="Zishan Akhter" userId="b4316a57-2b4d-454e-b8c0-d53d5c946125" providerId="ADAL" clId="{11FADB98-DF82-42B2-8BDC-6018138F55F5}" dt="2025-07-31T19:01:54.374" v="9498"/>
          <ac:spMkLst>
            <pc:docMk/>
            <pc:sldMk cId="3131071139" sldId="306"/>
            <ac:spMk id="56" creationId="{52B3C314-170A-DF39-397C-B2F00D6D8762}"/>
          </ac:spMkLst>
        </pc:spChg>
        <pc:spChg chg="mod">
          <ac:chgData name="Zishan Akhter" userId="b4316a57-2b4d-454e-b8c0-d53d5c946125" providerId="ADAL" clId="{11FADB98-DF82-42B2-8BDC-6018138F55F5}" dt="2025-07-31T19:02:58.892" v="9501"/>
          <ac:spMkLst>
            <pc:docMk/>
            <pc:sldMk cId="3131071139" sldId="306"/>
            <ac:spMk id="57" creationId="{5E5DCFF3-B758-7BC6-F9A1-43232FD9C93F}"/>
          </ac:spMkLst>
        </pc:spChg>
        <pc:spChg chg="mod">
          <ac:chgData name="Zishan Akhter" userId="b4316a57-2b4d-454e-b8c0-d53d5c946125" providerId="ADAL" clId="{11FADB98-DF82-42B2-8BDC-6018138F55F5}" dt="2025-07-31T19:02:28.458" v="9500"/>
          <ac:spMkLst>
            <pc:docMk/>
            <pc:sldMk cId="3131071139" sldId="306"/>
            <ac:spMk id="58" creationId="{EE12C8D0-761E-43F2-F158-DFFC2BFD21C3}"/>
          </ac:spMkLst>
        </pc:spChg>
        <pc:spChg chg="mod">
          <ac:chgData name="Zishan Akhter" userId="b4316a57-2b4d-454e-b8c0-d53d5c946125" providerId="ADAL" clId="{11FADB98-DF82-42B2-8BDC-6018138F55F5}" dt="2025-07-31T19:03:12.571" v="9502"/>
          <ac:spMkLst>
            <pc:docMk/>
            <pc:sldMk cId="3131071139" sldId="306"/>
            <ac:spMk id="59" creationId="{FBFF6893-074C-91AD-B598-B972A0CB0730}"/>
          </ac:spMkLst>
        </pc:spChg>
        <pc:spChg chg="mod">
          <ac:chgData name="Zishan Akhter" userId="b4316a57-2b4d-454e-b8c0-d53d5c946125" providerId="ADAL" clId="{11FADB98-DF82-42B2-8BDC-6018138F55F5}" dt="2025-07-31T19:02:14.211" v="9499"/>
          <ac:spMkLst>
            <pc:docMk/>
            <pc:sldMk cId="3131071139" sldId="306"/>
            <ac:spMk id="60" creationId="{E97FBA58-1A26-882B-124C-C59E35C4C015}"/>
          </ac:spMkLst>
        </pc:spChg>
        <pc:picChg chg="add mod modCrop">
          <ac:chgData name="Zishan Akhter" userId="b4316a57-2b4d-454e-b8c0-d53d5c946125" providerId="ADAL" clId="{11FADB98-DF82-42B2-8BDC-6018138F55F5}" dt="2025-07-31T16:42:50.285" v="8613" actId="1038"/>
          <ac:picMkLst>
            <pc:docMk/>
            <pc:sldMk cId="3131071139" sldId="306"/>
            <ac:picMk id="3" creationId="{ABA7D853-0955-0A15-78B1-37317D2E4D1B}"/>
          </ac:picMkLst>
        </pc:picChg>
        <pc:picChg chg="add mod modCrop">
          <ac:chgData name="Zishan Akhter" userId="b4316a57-2b4d-454e-b8c0-d53d5c946125" providerId="ADAL" clId="{11FADB98-DF82-42B2-8BDC-6018138F55F5}" dt="2025-07-31T16:42:50.285" v="8613" actId="1038"/>
          <ac:picMkLst>
            <pc:docMk/>
            <pc:sldMk cId="3131071139" sldId="306"/>
            <ac:picMk id="6" creationId="{EEBD13E0-14DD-F972-2F06-A0E3C12C9137}"/>
          </ac:picMkLst>
        </pc:picChg>
        <pc:picChg chg="add mod modCrop">
          <ac:chgData name="Zishan Akhter" userId="b4316a57-2b4d-454e-b8c0-d53d5c946125" providerId="ADAL" clId="{11FADB98-DF82-42B2-8BDC-6018138F55F5}" dt="2025-07-31T16:47:10.387" v="8674" actId="1036"/>
          <ac:picMkLst>
            <pc:docMk/>
            <pc:sldMk cId="3131071139" sldId="306"/>
            <ac:picMk id="7" creationId="{7DCB6475-C3E9-65D5-E503-75A59BD8FA4A}"/>
          </ac:picMkLst>
        </pc:picChg>
        <pc:picChg chg="add mod modCrop">
          <ac:chgData name="Zishan Akhter" userId="b4316a57-2b4d-454e-b8c0-d53d5c946125" providerId="ADAL" clId="{11FADB98-DF82-42B2-8BDC-6018138F55F5}" dt="2025-07-31T16:44:24.955" v="8626" actId="1076"/>
          <ac:picMkLst>
            <pc:docMk/>
            <pc:sldMk cId="3131071139" sldId="306"/>
            <ac:picMk id="8" creationId="{C2DD103C-21B7-96EE-262C-9EB79A2224DA}"/>
          </ac:picMkLst>
        </pc:picChg>
        <pc:picChg chg="add mod modCrop">
          <ac:chgData name="Zishan Akhter" userId="b4316a57-2b4d-454e-b8c0-d53d5c946125" providerId="ADAL" clId="{11FADB98-DF82-42B2-8BDC-6018138F55F5}" dt="2025-07-31T16:47:10.387" v="8674" actId="1036"/>
          <ac:picMkLst>
            <pc:docMk/>
            <pc:sldMk cId="3131071139" sldId="306"/>
            <ac:picMk id="9" creationId="{9DE502C3-D16F-2588-4D4C-B06A6D24264C}"/>
          </ac:picMkLst>
        </pc:picChg>
        <pc:picChg chg="add mod modCrop">
          <ac:chgData name="Zishan Akhter" userId="b4316a57-2b4d-454e-b8c0-d53d5c946125" providerId="ADAL" clId="{11FADB98-DF82-42B2-8BDC-6018138F55F5}" dt="2025-07-31T16:47:43.557" v="8680" actId="1076"/>
          <ac:picMkLst>
            <pc:docMk/>
            <pc:sldMk cId="3131071139" sldId="306"/>
            <ac:picMk id="10" creationId="{235C6B46-40D5-FD17-FBB9-02A222CC8A0F}"/>
          </ac:picMkLst>
        </pc:picChg>
        <pc:picChg chg="add mod">
          <ac:chgData name="Zishan Akhter" userId="b4316a57-2b4d-454e-b8c0-d53d5c946125" providerId="ADAL" clId="{11FADB98-DF82-42B2-8BDC-6018138F55F5}" dt="2025-07-31T06:21:39.688" v="4724"/>
          <ac:picMkLst>
            <pc:docMk/>
            <pc:sldMk cId="3131071139" sldId="306"/>
            <ac:picMk id="11" creationId="{D7666571-2B5C-3153-9D5F-BFA7A8BC03D2}"/>
          </ac:picMkLst>
        </pc:picChg>
        <pc:picChg chg="mod modCrop">
          <ac:chgData name="Zishan Akhter" userId="b4316a57-2b4d-454e-b8c0-d53d5c946125" providerId="ADAL" clId="{11FADB98-DF82-42B2-8BDC-6018138F55F5}" dt="2025-07-31T16:47:10.387" v="8674" actId="1036"/>
          <ac:picMkLst>
            <pc:docMk/>
            <pc:sldMk cId="3131071139" sldId="306"/>
            <ac:picMk id="15" creationId="{403C966B-3CA1-251F-8A33-B4FF80D40C63}"/>
          </ac:picMkLst>
        </pc:picChg>
        <pc:picChg chg="mod modCrop">
          <ac:chgData name="Zishan Akhter" userId="b4316a57-2b4d-454e-b8c0-d53d5c946125" providerId="ADAL" clId="{11FADB98-DF82-42B2-8BDC-6018138F55F5}" dt="2025-07-31T16:42:50.285" v="8613" actId="1038"/>
          <ac:picMkLst>
            <pc:docMk/>
            <pc:sldMk cId="3131071139" sldId="306"/>
            <ac:picMk id="17" creationId="{7DF22E9D-0B34-7EA7-743F-D9A71982B8C2}"/>
          </ac:picMkLst>
        </pc:picChg>
        <pc:picChg chg="mod modCrop">
          <ac:chgData name="Zishan Akhter" userId="b4316a57-2b4d-454e-b8c0-d53d5c946125" providerId="ADAL" clId="{11FADB98-DF82-42B2-8BDC-6018138F55F5}" dt="2025-07-31T16:47:10.387" v="8674" actId="1036"/>
          <ac:picMkLst>
            <pc:docMk/>
            <pc:sldMk cId="3131071139" sldId="306"/>
            <ac:picMk id="19" creationId="{7D77DA9A-2484-8D58-256B-DA57435CFB5A}"/>
          </ac:picMkLst>
        </pc:picChg>
        <pc:picChg chg="mod modCrop">
          <ac:chgData name="Zishan Akhter" userId="b4316a57-2b4d-454e-b8c0-d53d5c946125" providerId="ADAL" clId="{11FADB98-DF82-42B2-8BDC-6018138F55F5}" dt="2025-07-31T16:47:10.387" v="8674" actId="1036"/>
          <ac:picMkLst>
            <pc:docMk/>
            <pc:sldMk cId="3131071139" sldId="306"/>
            <ac:picMk id="21" creationId="{13183ECB-53B5-4384-2F21-956C443C7387}"/>
          </ac:picMkLst>
        </pc:picChg>
        <pc:picChg chg="mod modCrop">
          <ac:chgData name="Zishan Akhter" userId="b4316a57-2b4d-454e-b8c0-d53d5c946125" providerId="ADAL" clId="{11FADB98-DF82-42B2-8BDC-6018138F55F5}" dt="2025-07-31T16:44:13.064" v="8625" actId="1076"/>
          <ac:picMkLst>
            <pc:docMk/>
            <pc:sldMk cId="3131071139" sldId="306"/>
            <ac:picMk id="23" creationId="{1E4EA03A-1F17-5C94-EBB0-7FFC78CF8999}"/>
          </ac:picMkLst>
        </pc:picChg>
      </pc:sldChg>
      <pc:sldChg chg="addSp delSp modSp add del mod ord">
        <pc:chgData name="Zishan Akhter" userId="b4316a57-2b4d-454e-b8c0-d53d5c946125" providerId="ADAL" clId="{11FADB98-DF82-42B2-8BDC-6018138F55F5}" dt="2025-07-31T18:13:09.729" v="9191" actId="47"/>
        <pc:sldMkLst>
          <pc:docMk/>
          <pc:sldMk cId="3618669133" sldId="307"/>
        </pc:sldMkLst>
        <pc:spChg chg="del">
          <ac:chgData name="Zishan Akhter" userId="b4316a57-2b4d-454e-b8c0-d53d5c946125" providerId="ADAL" clId="{11FADB98-DF82-42B2-8BDC-6018138F55F5}" dt="2025-07-31T18:08:48.439" v="9169" actId="478"/>
          <ac:spMkLst>
            <pc:docMk/>
            <pc:sldMk cId="3618669133" sldId="307"/>
            <ac:spMk id="55" creationId="{07117ED9-0E12-5332-F707-C79C5DC5869B}"/>
          </ac:spMkLst>
        </pc:spChg>
        <pc:picChg chg="add mod">
          <ac:chgData name="Zishan Akhter" userId="b4316a57-2b4d-454e-b8c0-d53d5c946125" providerId="ADAL" clId="{11FADB98-DF82-42B2-8BDC-6018138F55F5}" dt="2025-07-31T06:22:10.005" v="4732" actId="167"/>
          <ac:picMkLst>
            <pc:docMk/>
            <pc:sldMk cId="3618669133" sldId="307"/>
            <ac:picMk id="18" creationId="{8B09DBF6-0B80-AAE1-4E69-03A2B382747C}"/>
          </ac:picMkLst>
        </pc:picChg>
      </pc:sldChg>
      <pc:sldChg chg="addSp delSp modSp add del mod">
        <pc:chgData name="Zishan Akhter" userId="b4316a57-2b4d-454e-b8c0-d53d5c946125" providerId="ADAL" clId="{11FADB98-DF82-42B2-8BDC-6018138F55F5}" dt="2025-07-29T19:11:54.867" v="1934" actId="47"/>
        <pc:sldMkLst>
          <pc:docMk/>
          <pc:sldMk cId="3858904466" sldId="307"/>
        </pc:sldMkLst>
      </pc:sldChg>
      <pc:sldChg chg="addSp delSp modSp add del mod">
        <pc:chgData name="Zishan Akhter" userId="b4316a57-2b4d-454e-b8c0-d53d5c946125" providerId="ADAL" clId="{11FADB98-DF82-42B2-8BDC-6018138F55F5}" dt="2025-08-01T19:52:35.467" v="11162" actId="20577"/>
        <pc:sldMkLst>
          <pc:docMk/>
          <pc:sldMk cId="535471291" sldId="308"/>
        </pc:sldMkLst>
        <pc:spChg chg="add mod">
          <ac:chgData name="Zishan Akhter" userId="b4316a57-2b4d-454e-b8c0-d53d5c946125" providerId="ADAL" clId="{11FADB98-DF82-42B2-8BDC-6018138F55F5}" dt="2025-07-31T17:41:04.445" v="8724"/>
          <ac:spMkLst>
            <pc:docMk/>
            <pc:sldMk cId="535471291" sldId="308"/>
            <ac:spMk id="7" creationId="{0DC5485F-7098-9369-E630-03AC917F6987}"/>
          </ac:spMkLst>
        </pc:spChg>
        <pc:spChg chg="add del mod">
          <ac:chgData name="Zishan Akhter" userId="b4316a57-2b4d-454e-b8c0-d53d5c946125" providerId="ADAL" clId="{11FADB98-DF82-42B2-8BDC-6018138F55F5}" dt="2025-07-31T17:52:14.050" v="9002" actId="478"/>
          <ac:spMkLst>
            <pc:docMk/>
            <pc:sldMk cId="535471291" sldId="308"/>
            <ac:spMk id="8" creationId="{7EC5049B-FE68-37F9-D627-84038988C17A}"/>
          </ac:spMkLst>
        </pc:spChg>
        <pc:spChg chg="add mod">
          <ac:chgData name="Zishan Akhter" userId="b4316a57-2b4d-454e-b8c0-d53d5c946125" providerId="ADAL" clId="{11FADB98-DF82-42B2-8BDC-6018138F55F5}" dt="2025-07-31T17:50:20.121" v="8985"/>
          <ac:spMkLst>
            <pc:docMk/>
            <pc:sldMk cId="535471291" sldId="308"/>
            <ac:spMk id="9" creationId="{4D122170-B3CB-E074-1A1F-B153ADF8E075}"/>
          </ac:spMkLst>
        </pc:spChg>
        <pc:spChg chg="add mod">
          <ac:chgData name="Zishan Akhter" userId="b4316a57-2b4d-454e-b8c0-d53d5c946125" providerId="ADAL" clId="{11FADB98-DF82-42B2-8BDC-6018138F55F5}" dt="2025-08-01T12:55:48.937" v="10993" actId="20577"/>
          <ac:spMkLst>
            <pc:docMk/>
            <pc:sldMk cId="535471291" sldId="308"/>
            <ac:spMk id="10" creationId="{600BDB37-B9DC-433E-8052-C64790F787FF}"/>
          </ac:spMkLst>
        </pc:spChg>
        <pc:spChg chg="add mod">
          <ac:chgData name="Zishan Akhter" userId="b4316a57-2b4d-454e-b8c0-d53d5c946125" providerId="ADAL" clId="{11FADB98-DF82-42B2-8BDC-6018138F55F5}" dt="2025-08-01T07:40:58.164" v="10817" actId="207"/>
          <ac:spMkLst>
            <pc:docMk/>
            <pc:sldMk cId="535471291" sldId="308"/>
            <ac:spMk id="11" creationId="{A02A0B1E-1B06-C828-B819-7276C5D5DA65}"/>
          </ac:spMkLst>
        </pc:spChg>
        <pc:spChg chg="del mod">
          <ac:chgData name="Zishan Akhter" userId="b4316a57-2b4d-454e-b8c0-d53d5c946125" providerId="ADAL" clId="{11FADB98-DF82-42B2-8BDC-6018138F55F5}" dt="2025-07-31T17:50:46.422" v="8991" actId="478"/>
          <ac:spMkLst>
            <pc:docMk/>
            <pc:sldMk cId="535471291" sldId="308"/>
            <ac:spMk id="40" creationId="{7740E8CE-6139-578D-693C-ABD3CEDBFF34}"/>
          </ac:spMkLst>
        </pc:spChg>
        <pc:spChg chg="del mod">
          <ac:chgData name="Zishan Akhter" userId="b4316a57-2b4d-454e-b8c0-d53d5c946125" providerId="ADAL" clId="{11FADB98-DF82-42B2-8BDC-6018138F55F5}" dt="2025-07-31T17:41:10.250" v="8725" actId="478"/>
          <ac:spMkLst>
            <pc:docMk/>
            <pc:sldMk cId="535471291" sldId="308"/>
            <ac:spMk id="55" creationId="{64E1CCB9-AEF7-D2F4-4E37-81DD8FC422E7}"/>
          </ac:spMkLst>
        </pc:spChg>
        <pc:spChg chg="mod">
          <ac:chgData name="Zishan Akhter" userId="b4316a57-2b4d-454e-b8c0-d53d5c946125" providerId="ADAL" clId="{11FADB98-DF82-42B2-8BDC-6018138F55F5}" dt="2025-08-01T19:52:11.468" v="11148" actId="20577"/>
          <ac:spMkLst>
            <pc:docMk/>
            <pc:sldMk cId="535471291" sldId="308"/>
            <ac:spMk id="56" creationId="{FE41EB77-142A-DF8F-B921-B593B4A4DFE0}"/>
          </ac:spMkLst>
        </pc:spChg>
        <pc:spChg chg="mod">
          <ac:chgData name="Zishan Akhter" userId="b4316a57-2b4d-454e-b8c0-d53d5c946125" providerId="ADAL" clId="{11FADB98-DF82-42B2-8BDC-6018138F55F5}" dt="2025-08-01T19:52:35.467" v="11162" actId="20577"/>
          <ac:spMkLst>
            <pc:docMk/>
            <pc:sldMk cId="535471291" sldId="308"/>
            <ac:spMk id="57" creationId="{0766F9CF-D65F-8BA7-8948-69A0E89921B1}"/>
          </ac:spMkLst>
        </pc:spChg>
        <pc:spChg chg="mod">
          <ac:chgData name="Zishan Akhter" userId="b4316a57-2b4d-454e-b8c0-d53d5c946125" providerId="ADAL" clId="{11FADB98-DF82-42B2-8BDC-6018138F55F5}" dt="2025-08-01T19:52:23.335" v="11156" actId="20577"/>
          <ac:spMkLst>
            <pc:docMk/>
            <pc:sldMk cId="535471291" sldId="308"/>
            <ac:spMk id="58" creationId="{C7747188-292D-27CA-AEB6-252194233289}"/>
          </ac:spMkLst>
        </pc:spChg>
        <pc:spChg chg="mod">
          <ac:chgData name="Zishan Akhter" userId="b4316a57-2b4d-454e-b8c0-d53d5c946125" providerId="ADAL" clId="{11FADB98-DF82-42B2-8BDC-6018138F55F5}" dt="2025-08-01T19:52:28.834" v="11160" actId="20577"/>
          <ac:spMkLst>
            <pc:docMk/>
            <pc:sldMk cId="535471291" sldId="308"/>
            <ac:spMk id="59" creationId="{72477E5E-66F4-4C49-28E0-5382ADD72242}"/>
          </ac:spMkLst>
        </pc:spChg>
        <pc:spChg chg="mod">
          <ac:chgData name="Zishan Akhter" userId="b4316a57-2b4d-454e-b8c0-d53d5c946125" providerId="ADAL" clId="{11FADB98-DF82-42B2-8BDC-6018138F55F5}" dt="2025-08-01T19:52:16.990" v="11152" actId="20577"/>
          <ac:spMkLst>
            <pc:docMk/>
            <pc:sldMk cId="535471291" sldId="308"/>
            <ac:spMk id="60" creationId="{AB711B26-DC39-9FFA-0DE8-2E31C209521E}"/>
          </ac:spMkLst>
        </pc:spChg>
        <pc:picChg chg="add mod">
          <ac:chgData name="Zishan Akhter" userId="b4316a57-2b4d-454e-b8c0-d53d5c946125" providerId="ADAL" clId="{11FADB98-DF82-42B2-8BDC-6018138F55F5}" dt="2025-07-31T06:21:41.249" v="4725"/>
          <ac:picMkLst>
            <pc:docMk/>
            <pc:sldMk cId="535471291" sldId="308"/>
            <ac:picMk id="3" creationId="{26933D0C-5A37-AFC2-5442-3BCB73DCE5BF}"/>
          </ac:picMkLst>
        </pc:picChg>
        <pc:picChg chg="add mod modCrop">
          <ac:chgData name="Zishan Akhter" userId="b4316a57-2b4d-454e-b8c0-d53d5c946125" providerId="ADAL" clId="{11FADB98-DF82-42B2-8BDC-6018138F55F5}" dt="2025-07-31T17:39:37.246" v="8713" actId="1076"/>
          <ac:picMkLst>
            <pc:docMk/>
            <pc:sldMk cId="535471291" sldId="308"/>
            <ac:picMk id="6" creationId="{E1EB987C-C0DA-6299-A9F0-A9A61052C365}"/>
          </ac:picMkLst>
        </pc:picChg>
        <pc:picChg chg="mod">
          <ac:chgData name="Zishan Akhter" userId="b4316a57-2b4d-454e-b8c0-d53d5c946125" providerId="ADAL" clId="{11FADB98-DF82-42B2-8BDC-6018138F55F5}" dt="2025-07-31T17:39:13.505" v="8711" actId="1076"/>
          <ac:picMkLst>
            <pc:docMk/>
            <pc:sldMk cId="535471291" sldId="308"/>
            <ac:picMk id="15" creationId="{701FADE5-25E6-5BD4-C3A8-9D60C5161305}"/>
          </ac:picMkLst>
        </pc:picChg>
        <pc:picChg chg="mod ord">
          <ac:chgData name="Zishan Akhter" userId="b4316a57-2b4d-454e-b8c0-d53d5c946125" providerId="ADAL" clId="{11FADB98-DF82-42B2-8BDC-6018138F55F5}" dt="2025-07-31T17:39:13.505" v="8711" actId="1076"/>
          <ac:picMkLst>
            <pc:docMk/>
            <pc:sldMk cId="535471291" sldId="308"/>
            <ac:picMk id="17" creationId="{4669FC1D-C759-5B35-6319-E8DD2147CBCB}"/>
          </ac:picMkLst>
        </pc:picChg>
        <pc:picChg chg="mod ord">
          <ac:chgData name="Zishan Akhter" userId="b4316a57-2b4d-454e-b8c0-d53d5c946125" providerId="ADAL" clId="{11FADB98-DF82-42B2-8BDC-6018138F55F5}" dt="2025-07-31T17:39:13.505" v="8711" actId="1076"/>
          <ac:picMkLst>
            <pc:docMk/>
            <pc:sldMk cId="535471291" sldId="308"/>
            <ac:picMk id="19" creationId="{1E0586C6-E260-822A-0A52-EC369285A34D}"/>
          </ac:picMkLst>
        </pc:picChg>
        <pc:picChg chg="mod ord">
          <ac:chgData name="Zishan Akhter" userId="b4316a57-2b4d-454e-b8c0-d53d5c946125" providerId="ADAL" clId="{11FADB98-DF82-42B2-8BDC-6018138F55F5}" dt="2025-07-31T17:39:13.505" v="8711" actId="1076"/>
          <ac:picMkLst>
            <pc:docMk/>
            <pc:sldMk cId="535471291" sldId="308"/>
            <ac:picMk id="21" creationId="{E8005C35-4DC6-FBA8-D358-0718FEC34D88}"/>
          </ac:picMkLst>
        </pc:picChg>
        <pc:picChg chg="mod ord">
          <ac:chgData name="Zishan Akhter" userId="b4316a57-2b4d-454e-b8c0-d53d5c946125" providerId="ADAL" clId="{11FADB98-DF82-42B2-8BDC-6018138F55F5}" dt="2025-07-31T17:39:13.505" v="8711" actId="1076"/>
          <ac:picMkLst>
            <pc:docMk/>
            <pc:sldMk cId="535471291" sldId="308"/>
            <ac:picMk id="23" creationId="{03F4C0DB-7179-A89C-2216-12D263B0C576}"/>
          </ac:picMkLst>
        </pc:picChg>
      </pc:sldChg>
      <pc:sldChg chg="addSp modSp add del mod">
        <pc:chgData name="Zishan Akhter" userId="b4316a57-2b4d-454e-b8c0-d53d5c946125" providerId="ADAL" clId="{11FADB98-DF82-42B2-8BDC-6018138F55F5}" dt="2025-07-31T17:56:24.794" v="9054" actId="47"/>
        <pc:sldMkLst>
          <pc:docMk/>
          <pc:sldMk cId="801765405" sldId="309"/>
        </pc:sldMkLst>
        <pc:picChg chg="add mod">
          <ac:chgData name="Zishan Akhter" userId="b4316a57-2b4d-454e-b8c0-d53d5c946125" providerId="ADAL" clId="{11FADB98-DF82-42B2-8BDC-6018138F55F5}" dt="2025-07-31T06:21:44.274" v="4726"/>
          <ac:picMkLst>
            <pc:docMk/>
            <pc:sldMk cId="801765405" sldId="309"/>
            <ac:picMk id="3" creationId="{64B9153E-296F-22D1-35D8-E0079BD0AAFD}"/>
          </ac:picMkLst>
        </pc:picChg>
      </pc:sldChg>
      <pc:sldChg chg="add del">
        <pc:chgData name="Zishan Akhter" userId="b4316a57-2b4d-454e-b8c0-d53d5c946125" providerId="ADAL" clId="{11FADB98-DF82-42B2-8BDC-6018138F55F5}" dt="2025-07-29T19:20:25.540" v="1992" actId="47"/>
        <pc:sldMkLst>
          <pc:docMk/>
          <pc:sldMk cId="1296966193" sldId="309"/>
        </pc:sldMkLst>
      </pc:sldChg>
      <pc:sldChg chg="addSp modSp add del mod">
        <pc:chgData name="Zishan Akhter" userId="b4316a57-2b4d-454e-b8c0-d53d5c946125" providerId="ADAL" clId="{11FADB98-DF82-42B2-8BDC-6018138F55F5}" dt="2025-07-31T17:59:13.948" v="9095" actId="47"/>
        <pc:sldMkLst>
          <pc:docMk/>
          <pc:sldMk cId="568514075" sldId="310"/>
        </pc:sldMkLst>
        <pc:picChg chg="add mod">
          <ac:chgData name="Zishan Akhter" userId="b4316a57-2b4d-454e-b8c0-d53d5c946125" providerId="ADAL" clId="{11FADB98-DF82-42B2-8BDC-6018138F55F5}" dt="2025-07-31T06:21:46.773" v="4727"/>
          <ac:picMkLst>
            <pc:docMk/>
            <pc:sldMk cId="568514075" sldId="310"/>
            <ac:picMk id="3" creationId="{2AD77182-3B91-4ECF-A5EF-3F65283B7603}"/>
          </ac:picMkLst>
        </pc:picChg>
      </pc:sldChg>
      <pc:sldChg chg="add del">
        <pc:chgData name="Zishan Akhter" userId="b4316a57-2b4d-454e-b8c0-d53d5c946125" providerId="ADAL" clId="{11FADB98-DF82-42B2-8BDC-6018138F55F5}" dt="2025-07-29T19:20:26.835" v="1993" actId="47"/>
        <pc:sldMkLst>
          <pc:docMk/>
          <pc:sldMk cId="3080541069" sldId="310"/>
        </pc:sldMkLst>
      </pc:sldChg>
      <pc:sldChg chg="add del">
        <pc:chgData name="Zishan Akhter" userId="b4316a57-2b4d-454e-b8c0-d53d5c946125" providerId="ADAL" clId="{11FADB98-DF82-42B2-8BDC-6018138F55F5}" dt="2025-07-29T19:20:27.793" v="1994" actId="47"/>
        <pc:sldMkLst>
          <pc:docMk/>
          <pc:sldMk cId="159206384" sldId="311"/>
        </pc:sldMkLst>
      </pc:sldChg>
      <pc:sldChg chg="addSp modSp add del mod">
        <pc:chgData name="Zishan Akhter" userId="b4316a57-2b4d-454e-b8c0-d53d5c946125" providerId="ADAL" clId="{11FADB98-DF82-42B2-8BDC-6018138F55F5}" dt="2025-07-31T18:10:25.835" v="9170" actId="47"/>
        <pc:sldMkLst>
          <pc:docMk/>
          <pc:sldMk cId="2665025911" sldId="311"/>
        </pc:sldMkLst>
        <pc:picChg chg="add mod">
          <ac:chgData name="Zishan Akhter" userId="b4316a57-2b4d-454e-b8c0-d53d5c946125" providerId="ADAL" clId="{11FADB98-DF82-42B2-8BDC-6018138F55F5}" dt="2025-07-31T06:21:48.718" v="4728"/>
          <ac:picMkLst>
            <pc:docMk/>
            <pc:sldMk cId="2665025911" sldId="311"/>
            <ac:picMk id="3" creationId="{432CEB20-F11D-AB02-C2AF-D46481B6A764}"/>
          </ac:picMkLst>
        </pc:picChg>
      </pc:sldChg>
      <pc:sldChg chg="addSp modSp add del mod">
        <pc:chgData name="Zishan Akhter" userId="b4316a57-2b4d-454e-b8c0-d53d5c946125" providerId="ADAL" clId="{11FADB98-DF82-42B2-8BDC-6018138F55F5}" dt="2025-07-31T18:05:48.697" v="9159" actId="47"/>
        <pc:sldMkLst>
          <pc:docMk/>
          <pc:sldMk cId="1326618831" sldId="312"/>
        </pc:sldMkLst>
        <pc:picChg chg="add mod">
          <ac:chgData name="Zishan Akhter" userId="b4316a57-2b4d-454e-b8c0-d53d5c946125" providerId="ADAL" clId="{11FADB98-DF82-42B2-8BDC-6018138F55F5}" dt="2025-07-31T06:21:57.838" v="4730" actId="167"/>
          <ac:picMkLst>
            <pc:docMk/>
            <pc:sldMk cId="1326618831" sldId="312"/>
            <ac:picMk id="3" creationId="{0EA4459B-B6A6-5886-52E3-13108B3251E6}"/>
          </ac:picMkLst>
        </pc:picChg>
      </pc:sldChg>
      <pc:sldChg chg="add del">
        <pc:chgData name="Zishan Akhter" userId="b4316a57-2b4d-454e-b8c0-d53d5c946125" providerId="ADAL" clId="{11FADB98-DF82-42B2-8BDC-6018138F55F5}" dt="2025-07-29T19:20:29.811" v="1995" actId="47"/>
        <pc:sldMkLst>
          <pc:docMk/>
          <pc:sldMk cId="1829408239" sldId="312"/>
        </pc:sldMkLst>
      </pc:sldChg>
      <pc:sldChg chg="addSp delSp modSp add del mod">
        <pc:chgData name="Zishan Akhter" userId="b4316a57-2b4d-454e-b8c0-d53d5c946125" providerId="ADAL" clId="{11FADB98-DF82-42B2-8BDC-6018138F55F5}" dt="2025-07-31T14:16:33.067" v="7587" actId="47"/>
        <pc:sldMkLst>
          <pc:docMk/>
          <pc:sldMk cId="1455488496" sldId="313"/>
        </pc:sldMkLst>
        <pc:picChg chg="add mod">
          <ac:chgData name="Zishan Akhter" userId="b4316a57-2b4d-454e-b8c0-d53d5c946125" providerId="ADAL" clId="{11FADB98-DF82-42B2-8BDC-6018138F55F5}" dt="2025-07-31T06:22:24.571" v="4737"/>
          <ac:picMkLst>
            <pc:docMk/>
            <pc:sldMk cId="1455488496" sldId="313"/>
            <ac:picMk id="3" creationId="{180BB83A-E33E-1BE8-61BE-79565E7FA8FD}"/>
          </ac:picMkLst>
        </pc:picChg>
      </pc:sldChg>
      <pc:sldChg chg="add del ord">
        <pc:chgData name="Zishan Akhter" userId="b4316a57-2b4d-454e-b8c0-d53d5c946125" providerId="ADAL" clId="{11FADB98-DF82-42B2-8BDC-6018138F55F5}" dt="2025-07-29T20:41:58.675" v="2351" actId="47"/>
        <pc:sldMkLst>
          <pc:docMk/>
          <pc:sldMk cId="532976728" sldId="314"/>
        </pc:sldMkLst>
      </pc:sldChg>
      <pc:sldChg chg="addSp delSp modSp add mod">
        <pc:chgData name="Zishan Akhter" userId="b4316a57-2b4d-454e-b8c0-d53d5c946125" providerId="ADAL" clId="{11FADB98-DF82-42B2-8BDC-6018138F55F5}" dt="2025-08-01T07:22:52.330" v="10702" actId="20577"/>
        <pc:sldMkLst>
          <pc:docMk/>
          <pc:sldMk cId="3256213101" sldId="314"/>
        </pc:sldMkLst>
        <pc:spChg chg="add mod">
          <ac:chgData name="Zishan Akhter" userId="b4316a57-2b4d-454e-b8c0-d53d5c946125" providerId="ADAL" clId="{11FADB98-DF82-42B2-8BDC-6018138F55F5}" dt="2025-07-31T12:27:06.299" v="6873"/>
          <ac:spMkLst>
            <pc:docMk/>
            <pc:sldMk cId="3256213101" sldId="314"/>
            <ac:spMk id="6" creationId="{AA6C62FC-55EF-0E7B-400C-7A3D21870D54}"/>
          </ac:spMkLst>
        </pc:spChg>
        <pc:spChg chg="del mod">
          <ac:chgData name="Zishan Akhter" userId="b4316a57-2b4d-454e-b8c0-d53d5c946125" providerId="ADAL" clId="{11FADB98-DF82-42B2-8BDC-6018138F55F5}" dt="2025-07-31T12:27:04.489" v="6872" actId="478"/>
          <ac:spMkLst>
            <pc:docMk/>
            <pc:sldMk cId="3256213101" sldId="314"/>
            <ac:spMk id="9" creationId="{256592EC-0C4A-67D1-A149-60AEF7C593A3}"/>
          </ac:spMkLst>
        </pc:spChg>
        <pc:spChg chg="add mod">
          <ac:chgData name="Zishan Akhter" userId="b4316a57-2b4d-454e-b8c0-d53d5c946125" providerId="ADAL" clId="{11FADB98-DF82-42B2-8BDC-6018138F55F5}" dt="2025-08-01T07:22:52.330" v="10702" actId="20577"/>
          <ac:spMkLst>
            <pc:docMk/>
            <pc:sldMk cId="3256213101" sldId="314"/>
            <ac:spMk id="10" creationId="{3326ADB3-CF0E-A04A-FCEC-79130CC03BDD}"/>
          </ac:spMkLst>
        </pc:spChg>
        <pc:spChg chg="add mod">
          <ac:chgData name="Zishan Akhter" userId="b4316a57-2b4d-454e-b8c0-d53d5c946125" providerId="ADAL" clId="{11FADB98-DF82-42B2-8BDC-6018138F55F5}" dt="2025-07-31T13:22:07.491" v="7449" actId="20577"/>
          <ac:spMkLst>
            <pc:docMk/>
            <pc:sldMk cId="3256213101" sldId="314"/>
            <ac:spMk id="11" creationId="{70A5E3F2-4475-7013-A0E4-54011FF15092}"/>
          </ac:spMkLst>
        </pc:spChg>
        <pc:spChg chg="add">
          <ac:chgData name="Zishan Akhter" userId="b4316a57-2b4d-454e-b8c0-d53d5c946125" providerId="ADAL" clId="{11FADB98-DF82-42B2-8BDC-6018138F55F5}" dt="2025-07-31T13:27:51.104" v="7554"/>
          <ac:spMkLst>
            <pc:docMk/>
            <pc:sldMk cId="3256213101" sldId="314"/>
            <ac:spMk id="15" creationId="{2E3E315F-D32D-6315-0113-3379F121C891}"/>
          </ac:spMkLst>
        </pc:spChg>
        <pc:grpChg chg="add mod ord">
          <ac:chgData name="Zishan Akhter" userId="b4316a57-2b4d-454e-b8c0-d53d5c946125" providerId="ADAL" clId="{11FADB98-DF82-42B2-8BDC-6018138F55F5}" dt="2025-08-01T07:19:10.114" v="10682" actId="1076"/>
          <ac:grpSpMkLst>
            <pc:docMk/>
            <pc:sldMk cId="3256213101" sldId="314"/>
            <ac:grpSpMk id="12" creationId="{D7C59ECB-64CB-656B-AF5D-9E5A6DAA4CC2}"/>
          </ac:grpSpMkLst>
        </pc:grpChg>
        <pc:graphicFrameChg chg="add mod modGraphic">
          <ac:chgData name="Zishan Akhter" userId="b4316a57-2b4d-454e-b8c0-d53d5c946125" providerId="ADAL" clId="{11FADB98-DF82-42B2-8BDC-6018138F55F5}" dt="2025-07-31T14:20:36.776" v="7646"/>
          <ac:graphicFrameMkLst>
            <pc:docMk/>
            <pc:sldMk cId="3256213101" sldId="314"/>
            <ac:graphicFrameMk id="14" creationId="{8EE72222-5B93-5763-62F8-8517F34C2A3A}"/>
          </ac:graphicFrameMkLst>
        </pc:graphicFrameChg>
        <pc:picChg chg="add mod">
          <ac:chgData name="Zishan Akhter" userId="b4316a57-2b4d-454e-b8c0-d53d5c946125" providerId="ADAL" clId="{11FADB98-DF82-42B2-8BDC-6018138F55F5}" dt="2025-07-31T06:22:18.105" v="4734"/>
          <ac:picMkLst>
            <pc:docMk/>
            <pc:sldMk cId="3256213101" sldId="314"/>
            <ac:picMk id="3" creationId="{4D85DBF9-1C69-B2DF-976A-E057403631DD}"/>
          </ac:picMkLst>
        </pc:picChg>
        <pc:picChg chg="add del mod">
          <ac:chgData name="Zishan Akhter" userId="b4316a57-2b4d-454e-b8c0-d53d5c946125" providerId="ADAL" clId="{11FADB98-DF82-42B2-8BDC-6018138F55F5}" dt="2025-07-31T12:58:48.104" v="7276" actId="478"/>
          <ac:picMkLst>
            <pc:docMk/>
            <pc:sldMk cId="3256213101" sldId="314"/>
            <ac:picMk id="7" creationId="{D1168A78-8742-133B-3F5C-C931A8BBD581}"/>
          </ac:picMkLst>
        </pc:picChg>
        <pc:picChg chg="add mod">
          <ac:chgData name="Zishan Akhter" userId="b4316a57-2b4d-454e-b8c0-d53d5c946125" providerId="ADAL" clId="{11FADB98-DF82-42B2-8BDC-6018138F55F5}" dt="2025-07-31T12:28:58.891" v="6908" actId="164"/>
          <ac:picMkLst>
            <pc:docMk/>
            <pc:sldMk cId="3256213101" sldId="314"/>
            <ac:picMk id="8" creationId="{54F028BD-68C1-2BFC-0726-6BC3D8CC6CAF}"/>
          </ac:picMkLst>
        </pc:picChg>
        <pc:picChg chg="add mod">
          <ac:chgData name="Zishan Akhter" userId="b4316a57-2b4d-454e-b8c0-d53d5c946125" providerId="ADAL" clId="{11FADB98-DF82-42B2-8BDC-6018138F55F5}" dt="2025-07-31T12:58:59.581" v="7278" actId="14826"/>
          <ac:picMkLst>
            <pc:docMk/>
            <pc:sldMk cId="3256213101" sldId="314"/>
            <ac:picMk id="13" creationId="{36875857-3843-E7D7-3BBF-5BCD4B058372}"/>
          </ac:picMkLst>
        </pc:picChg>
      </pc:sldChg>
      <pc:sldChg chg="addSp delSp modSp add del mod">
        <pc:chgData name="Zishan Akhter" userId="b4316a57-2b4d-454e-b8c0-d53d5c946125" providerId="ADAL" clId="{11FADB98-DF82-42B2-8BDC-6018138F55F5}" dt="2025-07-30T13:53:13.272" v="2694" actId="47"/>
        <pc:sldMkLst>
          <pc:docMk/>
          <pc:sldMk cId="281245781" sldId="315"/>
        </pc:sldMkLst>
      </pc:sldChg>
      <pc:sldChg chg="modSp add del">
        <pc:chgData name="Zishan Akhter" userId="b4316a57-2b4d-454e-b8c0-d53d5c946125" providerId="ADAL" clId="{11FADB98-DF82-42B2-8BDC-6018138F55F5}" dt="2025-07-30T14:13:50.465" v="2722" actId="47"/>
        <pc:sldMkLst>
          <pc:docMk/>
          <pc:sldMk cId="159449130" sldId="316"/>
        </pc:sldMkLst>
      </pc:sldChg>
      <pc:sldChg chg="modSp add del">
        <pc:chgData name="Zishan Akhter" userId="b4316a57-2b4d-454e-b8c0-d53d5c946125" providerId="ADAL" clId="{11FADB98-DF82-42B2-8BDC-6018138F55F5}" dt="2025-07-30T14:13:48.965" v="2721" actId="47"/>
        <pc:sldMkLst>
          <pc:docMk/>
          <pc:sldMk cId="4221417953" sldId="317"/>
        </pc:sldMkLst>
      </pc:sldChg>
      <pc:sldChg chg="addSp delSp modSp add del mod">
        <pc:chgData name="Zishan Akhter" userId="b4316a57-2b4d-454e-b8c0-d53d5c946125" providerId="ADAL" clId="{11FADB98-DF82-42B2-8BDC-6018138F55F5}" dt="2025-07-31T22:06:51.320" v="10475" actId="47"/>
        <pc:sldMkLst>
          <pc:docMk/>
          <pc:sldMk cId="387392881" sldId="318"/>
        </pc:sldMkLst>
        <pc:spChg chg="mod">
          <ac:chgData name="Zishan Akhter" userId="b4316a57-2b4d-454e-b8c0-d53d5c946125" providerId="ADAL" clId="{11FADB98-DF82-42B2-8BDC-6018138F55F5}" dt="2025-07-31T18:40:38.338" v="9390"/>
          <ac:spMkLst>
            <pc:docMk/>
            <pc:sldMk cId="387392881" sldId="318"/>
            <ac:spMk id="2" creationId="{27D055D0-E0F2-9DBE-8765-0094D0F00810}"/>
          </ac:spMkLst>
        </pc:spChg>
        <pc:picChg chg="add mod">
          <ac:chgData name="Zishan Akhter" userId="b4316a57-2b4d-454e-b8c0-d53d5c946125" providerId="ADAL" clId="{11FADB98-DF82-42B2-8BDC-6018138F55F5}" dt="2025-07-31T06:22:43.369" v="4743"/>
          <ac:picMkLst>
            <pc:docMk/>
            <pc:sldMk cId="387392881" sldId="318"/>
            <ac:picMk id="3" creationId="{74165FE2-3DF5-BEBF-0D78-CCFD7ADBEDE7}"/>
          </ac:picMkLst>
        </pc:picChg>
      </pc:sldChg>
      <pc:sldChg chg="addSp modSp add">
        <pc:chgData name="Zishan Akhter" userId="b4316a57-2b4d-454e-b8c0-d53d5c946125" providerId="ADAL" clId="{11FADB98-DF82-42B2-8BDC-6018138F55F5}" dt="2025-07-31T18:40:33.796" v="9389"/>
        <pc:sldMkLst>
          <pc:docMk/>
          <pc:sldMk cId="2166855738" sldId="319"/>
        </pc:sldMkLst>
        <pc:spChg chg="mod">
          <ac:chgData name="Zishan Akhter" userId="b4316a57-2b4d-454e-b8c0-d53d5c946125" providerId="ADAL" clId="{11FADB98-DF82-42B2-8BDC-6018138F55F5}" dt="2025-07-31T18:40:33.796" v="9389"/>
          <ac:spMkLst>
            <pc:docMk/>
            <pc:sldMk cId="2166855738" sldId="319"/>
            <ac:spMk id="2" creationId="{FB316C1C-A6A2-7A84-86DB-6D8D0D283D18}"/>
          </ac:spMkLst>
        </pc:spChg>
        <pc:picChg chg="add mod">
          <ac:chgData name="Zishan Akhter" userId="b4316a57-2b4d-454e-b8c0-d53d5c946125" providerId="ADAL" clId="{11FADB98-DF82-42B2-8BDC-6018138F55F5}" dt="2025-07-31T06:22:42.090" v="4742"/>
          <ac:picMkLst>
            <pc:docMk/>
            <pc:sldMk cId="2166855738" sldId="319"/>
            <ac:picMk id="3" creationId="{A40A4F48-59A4-0F44-6A4F-D5E27C38B6D7}"/>
          </ac:picMkLst>
        </pc:picChg>
        <pc:picChg chg="mod">
          <ac:chgData name="Zishan Akhter" userId="b4316a57-2b4d-454e-b8c0-d53d5c946125" providerId="ADAL" clId="{11FADB98-DF82-42B2-8BDC-6018138F55F5}" dt="2025-07-30T14:14:08.636" v="2725" actId="14826"/>
          <ac:picMkLst>
            <pc:docMk/>
            <pc:sldMk cId="2166855738" sldId="319"/>
            <ac:picMk id="8" creationId="{07F05F70-81B3-8D9D-CFDC-5419C0B8314C}"/>
          </ac:picMkLst>
        </pc:picChg>
        <pc:picChg chg="mod">
          <ac:chgData name="Zishan Akhter" userId="b4316a57-2b4d-454e-b8c0-d53d5c946125" providerId="ADAL" clId="{11FADB98-DF82-42B2-8BDC-6018138F55F5}" dt="2025-07-30T14:52:07.877" v="2835" actId="14826"/>
          <ac:picMkLst>
            <pc:docMk/>
            <pc:sldMk cId="2166855738" sldId="319"/>
            <ac:picMk id="10" creationId="{7BFB7A04-4F6B-91F5-445F-8FA3E8CDCB41}"/>
          </ac:picMkLst>
        </pc:picChg>
      </pc:sldChg>
      <pc:sldChg chg="addSp delSp modSp add mod">
        <pc:chgData name="Zishan Akhter" userId="b4316a57-2b4d-454e-b8c0-d53d5c946125" providerId="ADAL" clId="{11FADB98-DF82-42B2-8BDC-6018138F55F5}" dt="2025-08-01T07:14:16.685" v="10651" actId="207"/>
        <pc:sldMkLst>
          <pc:docMk/>
          <pc:sldMk cId="939845794" sldId="320"/>
        </pc:sldMkLst>
        <pc:spChg chg="add del mod">
          <ac:chgData name="Zishan Akhter" userId="b4316a57-2b4d-454e-b8c0-d53d5c946125" providerId="ADAL" clId="{11FADB98-DF82-42B2-8BDC-6018138F55F5}" dt="2025-07-31T11:57:48.064" v="6693" actId="478"/>
          <ac:spMkLst>
            <pc:docMk/>
            <pc:sldMk cId="939845794" sldId="320"/>
            <ac:spMk id="7" creationId="{3E8436BF-EAF6-A383-E101-4031EE674F92}"/>
          </ac:spMkLst>
        </pc:spChg>
        <pc:spChg chg="add mod">
          <ac:chgData name="Zishan Akhter" userId="b4316a57-2b4d-454e-b8c0-d53d5c946125" providerId="ADAL" clId="{11FADB98-DF82-42B2-8BDC-6018138F55F5}" dt="2025-07-31T11:58:08.131" v="6723" actId="20577"/>
          <ac:spMkLst>
            <pc:docMk/>
            <pc:sldMk cId="939845794" sldId="320"/>
            <ac:spMk id="8" creationId="{A422967B-ECF7-66C4-9367-5E5B78DE328C}"/>
          </ac:spMkLst>
        </pc:spChg>
        <pc:spChg chg="del">
          <ac:chgData name="Zishan Akhter" userId="b4316a57-2b4d-454e-b8c0-d53d5c946125" providerId="ADAL" clId="{11FADB98-DF82-42B2-8BDC-6018138F55F5}" dt="2025-07-31T11:57:44.648" v="6692" actId="478"/>
          <ac:spMkLst>
            <pc:docMk/>
            <pc:sldMk cId="939845794" sldId="320"/>
            <ac:spMk id="9" creationId="{4352A07C-0251-12F3-37DB-3D5C4ACD8480}"/>
          </ac:spMkLst>
        </pc:spChg>
        <pc:spChg chg="add mod">
          <ac:chgData name="Zishan Akhter" userId="b4316a57-2b4d-454e-b8c0-d53d5c946125" providerId="ADAL" clId="{11FADB98-DF82-42B2-8BDC-6018138F55F5}" dt="2025-08-01T07:14:16.685" v="10651" actId="207"/>
          <ac:spMkLst>
            <pc:docMk/>
            <pc:sldMk cId="939845794" sldId="320"/>
            <ac:spMk id="10" creationId="{E685E380-ACCA-1A6D-D4E6-8DA8A9FA6F0B}"/>
          </ac:spMkLst>
        </pc:spChg>
        <pc:spChg chg="add mod">
          <ac:chgData name="Zishan Akhter" userId="b4316a57-2b4d-454e-b8c0-d53d5c946125" providerId="ADAL" clId="{11FADB98-DF82-42B2-8BDC-6018138F55F5}" dt="2025-07-31T12:27:36.086" v="6899"/>
          <ac:spMkLst>
            <pc:docMk/>
            <pc:sldMk cId="939845794" sldId="320"/>
            <ac:spMk id="11" creationId="{2EE4839B-FE3F-9466-FEC8-223D5C92BCFE}"/>
          </ac:spMkLst>
        </pc:spChg>
        <pc:spChg chg="add">
          <ac:chgData name="Zishan Akhter" userId="b4316a57-2b4d-454e-b8c0-d53d5c946125" providerId="ADAL" clId="{11FADB98-DF82-42B2-8BDC-6018138F55F5}" dt="2025-07-31T12:43:51.900" v="7083"/>
          <ac:spMkLst>
            <pc:docMk/>
            <pc:sldMk cId="939845794" sldId="320"/>
            <ac:spMk id="15" creationId="{CAA1345B-61D6-5062-85E7-5F901BEA02C7}"/>
          </ac:spMkLst>
        </pc:spChg>
        <pc:grpChg chg="add mod">
          <ac:chgData name="Zishan Akhter" userId="b4316a57-2b4d-454e-b8c0-d53d5c946125" providerId="ADAL" clId="{11FADB98-DF82-42B2-8BDC-6018138F55F5}" dt="2025-07-31T12:26:19.809" v="6869" actId="164"/>
          <ac:grpSpMkLst>
            <pc:docMk/>
            <pc:sldMk cId="939845794" sldId="320"/>
            <ac:grpSpMk id="12" creationId="{2E60441D-97DE-165D-DBC9-AB75BB8C5CA9}"/>
          </ac:grpSpMkLst>
        </pc:grpChg>
        <pc:graphicFrameChg chg="add mod modGraphic">
          <ac:chgData name="Zishan Akhter" userId="b4316a57-2b4d-454e-b8c0-d53d5c946125" providerId="ADAL" clId="{11FADB98-DF82-42B2-8BDC-6018138F55F5}" dt="2025-07-31T19:01:31.016" v="9497" actId="1076"/>
          <ac:graphicFrameMkLst>
            <pc:docMk/>
            <pc:sldMk cId="939845794" sldId="320"/>
            <ac:graphicFrameMk id="14" creationId="{C52D0B6F-70A0-E90F-2C80-CF230BA10B88}"/>
          </ac:graphicFrameMkLst>
        </pc:graphicFrameChg>
        <pc:picChg chg="add mod">
          <ac:chgData name="Zishan Akhter" userId="b4316a57-2b4d-454e-b8c0-d53d5c946125" providerId="ADAL" clId="{11FADB98-DF82-42B2-8BDC-6018138F55F5}" dt="2025-07-31T06:21:27.579" v="4718"/>
          <ac:picMkLst>
            <pc:docMk/>
            <pc:sldMk cId="939845794" sldId="320"/>
            <ac:picMk id="3" creationId="{B5FC66AD-5B28-49C4-79B0-A598842BB558}"/>
          </ac:picMkLst>
        </pc:picChg>
        <pc:picChg chg="add mod ord">
          <ac:chgData name="Zishan Akhter" userId="b4316a57-2b4d-454e-b8c0-d53d5c946125" providerId="ADAL" clId="{11FADB98-DF82-42B2-8BDC-6018138F55F5}" dt="2025-07-31T12:57:16.535" v="7261" actId="1076"/>
          <ac:picMkLst>
            <pc:docMk/>
            <pc:sldMk cId="939845794" sldId="320"/>
            <ac:picMk id="13" creationId="{7127065A-C7CC-4CA8-ED06-CF0DF1D813DD}"/>
          </ac:picMkLst>
        </pc:picChg>
        <pc:picChg chg="mod">
          <ac:chgData name="Zishan Akhter" userId="b4316a57-2b4d-454e-b8c0-d53d5c946125" providerId="ADAL" clId="{11FADB98-DF82-42B2-8BDC-6018138F55F5}" dt="2025-07-31T12:26:19.809" v="6869" actId="164"/>
          <ac:picMkLst>
            <pc:docMk/>
            <pc:sldMk cId="939845794" sldId="320"/>
            <ac:picMk id="16" creationId="{1DA19EC1-D987-ECD1-101F-257E94B1963E}"/>
          </ac:picMkLst>
        </pc:picChg>
      </pc:sldChg>
      <pc:sldChg chg="add del">
        <pc:chgData name="Zishan Akhter" userId="b4316a57-2b4d-454e-b8c0-d53d5c946125" providerId="ADAL" clId="{11FADB98-DF82-42B2-8BDC-6018138F55F5}" dt="2025-07-30T14:14:46.409" v="2727" actId="47"/>
        <pc:sldMkLst>
          <pc:docMk/>
          <pc:sldMk cId="1040491475" sldId="320"/>
        </pc:sldMkLst>
      </pc:sldChg>
      <pc:sldChg chg="addSp delSp modSp add mod ord">
        <pc:chgData name="Zishan Akhter" userId="b4316a57-2b4d-454e-b8c0-d53d5c946125" providerId="ADAL" clId="{11FADB98-DF82-42B2-8BDC-6018138F55F5}" dt="2025-08-01T20:08:09.026" v="11232" actId="1076"/>
        <pc:sldMkLst>
          <pc:docMk/>
          <pc:sldMk cId="1671460400" sldId="321"/>
        </pc:sldMkLst>
        <pc:spChg chg="mod">
          <ac:chgData name="Zishan Akhter" userId="b4316a57-2b4d-454e-b8c0-d53d5c946125" providerId="ADAL" clId="{11FADB98-DF82-42B2-8BDC-6018138F55F5}" dt="2025-08-01T20:03:57.645" v="11184" actId="20577"/>
          <ac:spMkLst>
            <pc:docMk/>
            <pc:sldMk cId="1671460400" sldId="321"/>
            <ac:spMk id="2" creationId="{54D4344C-C857-9D1D-1BDC-031A11AA3A4B}"/>
          </ac:spMkLst>
        </pc:spChg>
        <pc:spChg chg="add mod">
          <ac:chgData name="Zishan Akhter" userId="b4316a57-2b4d-454e-b8c0-d53d5c946125" providerId="ADAL" clId="{11FADB98-DF82-42B2-8BDC-6018138F55F5}" dt="2025-07-31T11:23:27.853" v="6331"/>
          <ac:spMkLst>
            <pc:docMk/>
            <pc:sldMk cId="1671460400" sldId="321"/>
            <ac:spMk id="7" creationId="{3033B9FC-1F5C-D3E8-38E3-1FE7D0A33CDB}"/>
          </ac:spMkLst>
        </pc:spChg>
        <pc:spChg chg="add del mod">
          <ac:chgData name="Zishan Akhter" userId="b4316a57-2b4d-454e-b8c0-d53d5c946125" providerId="ADAL" clId="{11FADB98-DF82-42B2-8BDC-6018138F55F5}" dt="2025-08-01T20:07:09.413" v="11231" actId="20577"/>
          <ac:spMkLst>
            <pc:docMk/>
            <pc:sldMk cId="1671460400" sldId="321"/>
            <ac:spMk id="9" creationId="{9C793799-AD9B-EF22-6FE9-51E0E10CBAAF}"/>
          </ac:spMkLst>
        </pc:spChg>
        <pc:spChg chg="add mod">
          <ac:chgData name="Zishan Akhter" userId="b4316a57-2b4d-454e-b8c0-d53d5c946125" providerId="ADAL" clId="{11FADB98-DF82-42B2-8BDC-6018138F55F5}" dt="2025-08-01T20:05:35.477" v="11216" actId="20577"/>
          <ac:spMkLst>
            <pc:docMk/>
            <pc:sldMk cId="1671460400" sldId="321"/>
            <ac:spMk id="10" creationId="{51C0518E-9999-0C17-1995-F11C4B242AF2}"/>
          </ac:spMkLst>
        </pc:spChg>
        <pc:spChg chg="add mod">
          <ac:chgData name="Zishan Akhter" userId="b4316a57-2b4d-454e-b8c0-d53d5c946125" providerId="ADAL" clId="{11FADB98-DF82-42B2-8BDC-6018138F55F5}" dt="2025-07-31T11:34:42.147" v="6553" actId="20577"/>
          <ac:spMkLst>
            <pc:docMk/>
            <pc:sldMk cId="1671460400" sldId="321"/>
            <ac:spMk id="11" creationId="{90AB788F-1010-CD3A-9FA3-262ED13CA8F1}"/>
          </ac:spMkLst>
        </pc:spChg>
        <pc:spChg chg="add mod">
          <ac:chgData name="Zishan Akhter" userId="b4316a57-2b4d-454e-b8c0-d53d5c946125" providerId="ADAL" clId="{11FADB98-DF82-42B2-8BDC-6018138F55F5}" dt="2025-07-31T11:24:26.876" v="6359"/>
          <ac:spMkLst>
            <pc:docMk/>
            <pc:sldMk cId="1671460400" sldId="321"/>
            <ac:spMk id="12" creationId="{859F20E7-2EF8-A67C-4929-E825A8DC5FD6}"/>
          </ac:spMkLst>
        </pc:spChg>
        <pc:spChg chg="add mod">
          <ac:chgData name="Zishan Akhter" userId="b4316a57-2b4d-454e-b8c0-d53d5c946125" providerId="ADAL" clId="{11FADB98-DF82-42B2-8BDC-6018138F55F5}" dt="2025-07-31T11:30:37.511" v="6505" actId="1076"/>
          <ac:spMkLst>
            <pc:docMk/>
            <pc:sldMk cId="1671460400" sldId="321"/>
            <ac:spMk id="13" creationId="{3B2F5285-9978-2E8E-46B2-8FF9C11311CC}"/>
          </ac:spMkLst>
        </pc:spChg>
        <pc:spChg chg="add mod">
          <ac:chgData name="Zishan Akhter" userId="b4316a57-2b4d-454e-b8c0-d53d5c946125" providerId="ADAL" clId="{11FADB98-DF82-42B2-8BDC-6018138F55F5}" dt="2025-08-01T06:59:28.064" v="10597" actId="20577"/>
          <ac:spMkLst>
            <pc:docMk/>
            <pc:sldMk cId="1671460400" sldId="321"/>
            <ac:spMk id="14" creationId="{AC45D688-AD43-0E3C-4CE5-47259E4C2DBE}"/>
          </ac:spMkLst>
        </pc:spChg>
        <pc:grpChg chg="add mod">
          <ac:chgData name="Zishan Akhter" userId="b4316a57-2b4d-454e-b8c0-d53d5c946125" providerId="ADAL" clId="{11FADB98-DF82-42B2-8BDC-6018138F55F5}" dt="2025-08-01T20:08:09.026" v="11232" actId="1076"/>
          <ac:grpSpMkLst>
            <pc:docMk/>
            <pc:sldMk cId="1671460400" sldId="321"/>
            <ac:grpSpMk id="3" creationId="{501336B0-FAAF-35C7-52C7-9625DAC33821}"/>
          </ac:grpSpMkLst>
        </pc:grpChg>
        <pc:picChg chg="add mod">
          <ac:chgData name="Zishan Akhter" userId="b4316a57-2b4d-454e-b8c0-d53d5c946125" providerId="ADAL" clId="{11FADB98-DF82-42B2-8BDC-6018138F55F5}" dt="2025-07-31T06:21:19.544" v="4714"/>
          <ac:picMkLst>
            <pc:docMk/>
            <pc:sldMk cId="1671460400" sldId="321"/>
            <ac:picMk id="6" creationId="{64075DDC-8D25-68A4-01ED-66C43C41DB63}"/>
          </ac:picMkLst>
        </pc:picChg>
        <pc:picChg chg="add mod modCrop">
          <ac:chgData name="Zishan Akhter" userId="b4316a57-2b4d-454e-b8c0-d53d5c946125" providerId="ADAL" clId="{11FADB98-DF82-42B2-8BDC-6018138F55F5}" dt="2025-07-31T06:15:29.203" v="4685" actId="164"/>
          <ac:picMkLst>
            <pc:docMk/>
            <pc:sldMk cId="1671460400" sldId="321"/>
            <ac:picMk id="8" creationId="{93B7732A-4C7F-9036-51D2-40EB97F285D0}"/>
          </ac:picMkLst>
        </pc:picChg>
      </pc:sldChg>
      <pc:sldChg chg="addSp delSp modSp add del mod">
        <pc:chgData name="Zishan Akhter" userId="b4316a57-2b4d-454e-b8c0-d53d5c946125" providerId="ADAL" clId="{11FADB98-DF82-42B2-8BDC-6018138F55F5}" dt="2025-07-30T19:55:03.797" v="3327" actId="47"/>
        <pc:sldMkLst>
          <pc:docMk/>
          <pc:sldMk cId="628975337" sldId="322"/>
        </pc:sldMkLst>
      </pc:sldChg>
      <pc:sldChg chg="modSp add mod ord">
        <pc:chgData name="Zishan Akhter" userId="b4316a57-2b4d-454e-b8c0-d53d5c946125" providerId="ADAL" clId="{11FADB98-DF82-42B2-8BDC-6018138F55F5}" dt="2025-08-01T11:23:07.349" v="10870" actId="207"/>
        <pc:sldMkLst>
          <pc:docMk/>
          <pc:sldMk cId="2858798730" sldId="322"/>
        </pc:sldMkLst>
        <pc:spChg chg="mod">
          <ac:chgData name="Zishan Akhter" userId="b4316a57-2b4d-454e-b8c0-d53d5c946125" providerId="ADAL" clId="{11FADB98-DF82-42B2-8BDC-6018138F55F5}" dt="2025-07-31T14:16:50.164" v="7607" actId="20577"/>
          <ac:spMkLst>
            <pc:docMk/>
            <pc:sldMk cId="2858798730" sldId="322"/>
            <ac:spMk id="6" creationId="{AD588C40-93BB-830C-F48D-0A36202B6F97}"/>
          </ac:spMkLst>
        </pc:spChg>
        <pc:spChg chg="mod ord">
          <ac:chgData name="Zishan Akhter" userId="b4316a57-2b4d-454e-b8c0-d53d5c946125" providerId="ADAL" clId="{11FADB98-DF82-42B2-8BDC-6018138F55F5}" dt="2025-08-01T11:23:07.349" v="10870" actId="207"/>
          <ac:spMkLst>
            <pc:docMk/>
            <pc:sldMk cId="2858798730" sldId="322"/>
            <ac:spMk id="10" creationId="{CD0F3664-D4B3-18AF-FCAD-5716DB06AAF6}"/>
          </ac:spMkLst>
        </pc:spChg>
        <pc:spChg chg="mod">
          <ac:chgData name="Zishan Akhter" userId="b4316a57-2b4d-454e-b8c0-d53d5c946125" providerId="ADAL" clId="{11FADB98-DF82-42B2-8BDC-6018138F55F5}" dt="2025-07-31T14:23:48.228" v="7747" actId="20577"/>
          <ac:spMkLst>
            <pc:docMk/>
            <pc:sldMk cId="2858798730" sldId="322"/>
            <ac:spMk id="11" creationId="{506B3976-63E0-E61E-858E-DEF7CE8CA297}"/>
          </ac:spMkLst>
        </pc:spChg>
        <pc:grpChg chg="mod">
          <ac:chgData name="Zishan Akhter" userId="b4316a57-2b4d-454e-b8c0-d53d5c946125" providerId="ADAL" clId="{11FADB98-DF82-42B2-8BDC-6018138F55F5}" dt="2025-07-31T14:17:23.047" v="7608" actId="14826"/>
          <ac:grpSpMkLst>
            <pc:docMk/>
            <pc:sldMk cId="2858798730" sldId="322"/>
            <ac:grpSpMk id="12" creationId="{E0C2745C-F22F-35BE-D018-0E9A5EADC711}"/>
          </ac:grpSpMkLst>
        </pc:grpChg>
        <pc:graphicFrameChg chg="mod modGraphic">
          <ac:chgData name="Zishan Akhter" userId="b4316a57-2b4d-454e-b8c0-d53d5c946125" providerId="ADAL" clId="{11FADB98-DF82-42B2-8BDC-6018138F55F5}" dt="2025-07-31T14:22:21.350" v="7669" actId="20577"/>
          <ac:graphicFrameMkLst>
            <pc:docMk/>
            <pc:sldMk cId="2858798730" sldId="322"/>
            <ac:graphicFrameMk id="14" creationId="{62CE3839-06B3-3787-6E80-983530E1F07C}"/>
          </ac:graphicFrameMkLst>
        </pc:graphicFrameChg>
        <pc:picChg chg="mod">
          <ac:chgData name="Zishan Akhter" userId="b4316a57-2b4d-454e-b8c0-d53d5c946125" providerId="ADAL" clId="{11FADB98-DF82-42B2-8BDC-6018138F55F5}" dt="2025-07-31T14:17:23.047" v="7608" actId="14826"/>
          <ac:picMkLst>
            <pc:docMk/>
            <pc:sldMk cId="2858798730" sldId="322"/>
            <ac:picMk id="8" creationId="{4775ECD3-847B-7A82-34B3-62DDBADB8B8E}"/>
          </ac:picMkLst>
        </pc:picChg>
        <pc:picChg chg="mod">
          <ac:chgData name="Zishan Akhter" userId="b4316a57-2b4d-454e-b8c0-d53d5c946125" providerId="ADAL" clId="{11FADB98-DF82-42B2-8BDC-6018138F55F5}" dt="2025-07-31T14:17:33.300" v="7609" actId="14826"/>
          <ac:picMkLst>
            <pc:docMk/>
            <pc:sldMk cId="2858798730" sldId="322"/>
            <ac:picMk id="13" creationId="{4AD6C304-9331-0622-140A-F3982AFD5AAE}"/>
          </ac:picMkLst>
        </pc:picChg>
      </pc:sldChg>
      <pc:sldChg chg="addSp delSp modSp add mod">
        <pc:chgData name="Zishan Akhter" userId="b4316a57-2b4d-454e-b8c0-d53d5c946125" providerId="ADAL" clId="{11FADB98-DF82-42B2-8BDC-6018138F55F5}" dt="2025-08-01T07:27:03.049" v="10724" actId="207"/>
        <pc:sldMkLst>
          <pc:docMk/>
          <pc:sldMk cId="2185432149" sldId="323"/>
        </pc:sldMkLst>
        <pc:spChg chg="mod">
          <ac:chgData name="Zishan Akhter" userId="b4316a57-2b4d-454e-b8c0-d53d5c946125" providerId="ADAL" clId="{11FADB98-DF82-42B2-8BDC-6018138F55F5}" dt="2025-07-31T19:02:14.211" v="9499"/>
          <ac:spMkLst>
            <pc:docMk/>
            <pc:sldMk cId="2185432149" sldId="323"/>
            <ac:spMk id="7" creationId="{CEE2A4D7-F68A-C999-C25C-FC2D0B92EE11}"/>
          </ac:spMkLst>
        </pc:spChg>
        <pc:spChg chg="mod">
          <ac:chgData name="Zishan Akhter" userId="b4316a57-2b4d-454e-b8c0-d53d5c946125" providerId="ADAL" clId="{11FADB98-DF82-42B2-8BDC-6018138F55F5}" dt="2025-08-01T07:27:03.049" v="10724" actId="207"/>
          <ac:spMkLst>
            <pc:docMk/>
            <pc:sldMk cId="2185432149" sldId="323"/>
            <ac:spMk id="55" creationId="{30F61B16-3A71-939F-44D8-454D77A9DDF7}"/>
          </ac:spMkLst>
        </pc:spChg>
        <pc:spChg chg="mod">
          <ac:chgData name="Zishan Akhter" userId="b4316a57-2b4d-454e-b8c0-d53d5c946125" providerId="ADAL" clId="{11FADB98-DF82-42B2-8BDC-6018138F55F5}" dt="2025-07-31T18:59:55.536" v="9475" actId="114"/>
          <ac:spMkLst>
            <pc:docMk/>
            <pc:sldMk cId="2185432149" sldId="323"/>
            <ac:spMk id="56" creationId="{41BDA08B-8DDC-681D-01D0-7CD63B4B45A2}"/>
          </ac:spMkLst>
        </pc:spChg>
        <pc:spChg chg="mod">
          <ac:chgData name="Zishan Akhter" userId="b4316a57-2b4d-454e-b8c0-d53d5c946125" providerId="ADAL" clId="{11FADB98-DF82-42B2-8BDC-6018138F55F5}" dt="2025-07-31T18:59:55.536" v="9475" actId="114"/>
          <ac:spMkLst>
            <pc:docMk/>
            <pc:sldMk cId="2185432149" sldId="323"/>
            <ac:spMk id="57" creationId="{B5F186A5-C746-AA82-CB1E-659D2BC6B556}"/>
          </ac:spMkLst>
        </pc:spChg>
        <pc:spChg chg="mod">
          <ac:chgData name="Zishan Akhter" userId="b4316a57-2b4d-454e-b8c0-d53d5c946125" providerId="ADAL" clId="{11FADB98-DF82-42B2-8BDC-6018138F55F5}" dt="2025-07-31T18:59:55.536" v="9475" actId="114"/>
          <ac:spMkLst>
            <pc:docMk/>
            <pc:sldMk cId="2185432149" sldId="323"/>
            <ac:spMk id="58" creationId="{B2F6F51D-EEB6-E85F-A09E-08A0B6520F67}"/>
          </ac:spMkLst>
        </pc:spChg>
        <pc:spChg chg="mod">
          <ac:chgData name="Zishan Akhter" userId="b4316a57-2b4d-454e-b8c0-d53d5c946125" providerId="ADAL" clId="{11FADB98-DF82-42B2-8BDC-6018138F55F5}" dt="2025-07-31T18:59:55.536" v="9475" actId="114"/>
          <ac:spMkLst>
            <pc:docMk/>
            <pc:sldMk cId="2185432149" sldId="323"/>
            <ac:spMk id="59" creationId="{EE691C7D-811A-B7FB-8F21-EFE26CD2243E}"/>
          </ac:spMkLst>
        </pc:spChg>
        <pc:spChg chg="mod">
          <ac:chgData name="Zishan Akhter" userId="b4316a57-2b4d-454e-b8c0-d53d5c946125" providerId="ADAL" clId="{11FADB98-DF82-42B2-8BDC-6018138F55F5}" dt="2025-07-31T18:59:55.536" v="9475" actId="114"/>
          <ac:spMkLst>
            <pc:docMk/>
            <pc:sldMk cId="2185432149" sldId="323"/>
            <ac:spMk id="60" creationId="{788026F8-DD89-8425-67D4-B82BBD3E3E87}"/>
          </ac:spMkLst>
        </pc:spChg>
        <pc:picChg chg="mod">
          <ac:chgData name="Zishan Akhter" userId="b4316a57-2b4d-454e-b8c0-d53d5c946125" providerId="ADAL" clId="{11FADB98-DF82-42B2-8BDC-6018138F55F5}" dt="2025-07-31T14:55:55.441" v="8167"/>
          <ac:picMkLst>
            <pc:docMk/>
            <pc:sldMk cId="2185432149" sldId="323"/>
            <ac:picMk id="15" creationId="{3D0D0BBC-6B14-F886-DE28-70D31E44611B}"/>
          </ac:picMkLst>
        </pc:picChg>
        <pc:picChg chg="mod">
          <ac:chgData name="Zishan Akhter" userId="b4316a57-2b4d-454e-b8c0-d53d5c946125" providerId="ADAL" clId="{11FADB98-DF82-42B2-8BDC-6018138F55F5}" dt="2025-07-31T14:56:05.175" v="8168"/>
          <ac:picMkLst>
            <pc:docMk/>
            <pc:sldMk cId="2185432149" sldId="323"/>
            <ac:picMk id="17" creationId="{3343A74A-81E0-2C67-F1E0-0202FC10E752}"/>
          </ac:picMkLst>
        </pc:picChg>
        <pc:picChg chg="mod">
          <ac:chgData name="Zishan Akhter" userId="b4316a57-2b4d-454e-b8c0-d53d5c946125" providerId="ADAL" clId="{11FADB98-DF82-42B2-8BDC-6018138F55F5}" dt="2025-07-31T14:56:08.707" v="8169"/>
          <ac:picMkLst>
            <pc:docMk/>
            <pc:sldMk cId="2185432149" sldId="323"/>
            <ac:picMk id="19" creationId="{3B960594-F5F5-2494-131B-123DE725F902}"/>
          </ac:picMkLst>
        </pc:picChg>
        <pc:picChg chg="mod">
          <ac:chgData name="Zishan Akhter" userId="b4316a57-2b4d-454e-b8c0-d53d5c946125" providerId="ADAL" clId="{11FADB98-DF82-42B2-8BDC-6018138F55F5}" dt="2025-07-31T14:56:11.770" v="8170"/>
          <ac:picMkLst>
            <pc:docMk/>
            <pc:sldMk cId="2185432149" sldId="323"/>
            <ac:picMk id="21" creationId="{94E97A41-4D12-7D17-78FF-62DA7B14BEE4}"/>
          </ac:picMkLst>
        </pc:picChg>
        <pc:picChg chg="mod">
          <ac:chgData name="Zishan Akhter" userId="b4316a57-2b4d-454e-b8c0-d53d5c946125" providerId="ADAL" clId="{11FADB98-DF82-42B2-8BDC-6018138F55F5}" dt="2025-07-31T14:56:15.399" v="8171"/>
          <ac:picMkLst>
            <pc:docMk/>
            <pc:sldMk cId="2185432149" sldId="323"/>
            <ac:picMk id="23" creationId="{E76CB240-FD15-7AC7-D870-6E9535DDAC6A}"/>
          </ac:picMkLst>
        </pc:picChg>
        <pc:picChg chg="mod">
          <ac:chgData name="Zishan Akhter" userId="b4316a57-2b4d-454e-b8c0-d53d5c946125" providerId="ADAL" clId="{11FADB98-DF82-42B2-8BDC-6018138F55F5}" dt="2025-07-31T14:57:32.486" v="8181"/>
          <ac:picMkLst>
            <pc:docMk/>
            <pc:sldMk cId="2185432149" sldId="323"/>
            <ac:picMk id="25" creationId="{3F267631-ED2D-7FD9-B552-09A337633126}"/>
          </ac:picMkLst>
        </pc:picChg>
        <pc:picChg chg="mod">
          <ac:chgData name="Zishan Akhter" userId="b4316a57-2b4d-454e-b8c0-d53d5c946125" providerId="ADAL" clId="{11FADB98-DF82-42B2-8BDC-6018138F55F5}" dt="2025-07-31T14:57:36.297" v="8182"/>
          <ac:picMkLst>
            <pc:docMk/>
            <pc:sldMk cId="2185432149" sldId="323"/>
            <ac:picMk id="27" creationId="{2950C90A-ACA2-009A-E8B5-8B5DB34031A0}"/>
          </ac:picMkLst>
        </pc:picChg>
        <pc:picChg chg="mod">
          <ac:chgData name="Zishan Akhter" userId="b4316a57-2b4d-454e-b8c0-d53d5c946125" providerId="ADAL" clId="{11FADB98-DF82-42B2-8BDC-6018138F55F5}" dt="2025-07-31T14:57:39.801" v="8183"/>
          <ac:picMkLst>
            <pc:docMk/>
            <pc:sldMk cId="2185432149" sldId="323"/>
            <ac:picMk id="29" creationId="{8D93FF43-1033-525D-A789-D939C4D2D11D}"/>
          </ac:picMkLst>
        </pc:picChg>
        <pc:picChg chg="mod">
          <ac:chgData name="Zishan Akhter" userId="b4316a57-2b4d-454e-b8c0-d53d5c946125" providerId="ADAL" clId="{11FADB98-DF82-42B2-8BDC-6018138F55F5}" dt="2025-07-31T14:57:43.410" v="8184"/>
          <ac:picMkLst>
            <pc:docMk/>
            <pc:sldMk cId="2185432149" sldId="323"/>
            <ac:picMk id="31" creationId="{26956027-667B-677D-2137-443887610779}"/>
          </ac:picMkLst>
        </pc:picChg>
        <pc:picChg chg="mod">
          <ac:chgData name="Zishan Akhter" userId="b4316a57-2b4d-454e-b8c0-d53d5c946125" providerId="ADAL" clId="{11FADB98-DF82-42B2-8BDC-6018138F55F5}" dt="2025-07-31T14:57:28.915" v="8180"/>
          <ac:picMkLst>
            <pc:docMk/>
            <pc:sldMk cId="2185432149" sldId="323"/>
            <ac:picMk id="33" creationId="{A33742C4-0572-856E-7C9F-93FC2A3E840D}"/>
          </ac:picMkLst>
        </pc:picChg>
        <pc:cxnChg chg="add mod">
          <ac:chgData name="Zishan Akhter" userId="b4316a57-2b4d-454e-b8c0-d53d5c946125" providerId="ADAL" clId="{11FADB98-DF82-42B2-8BDC-6018138F55F5}" dt="2025-07-31T14:59:48.967" v="8224" actId="1076"/>
          <ac:cxnSpMkLst>
            <pc:docMk/>
            <pc:sldMk cId="2185432149" sldId="323"/>
            <ac:cxnSpMk id="6" creationId="{4E83F143-E7DD-F984-4CBD-525781DDB870}"/>
          </ac:cxnSpMkLst>
        </pc:cxnChg>
        <pc:cxnChg chg="add mod">
          <ac:chgData name="Zishan Akhter" userId="b4316a57-2b4d-454e-b8c0-d53d5c946125" providerId="ADAL" clId="{11FADB98-DF82-42B2-8BDC-6018138F55F5}" dt="2025-07-31T14:59:41.794" v="8223" actId="1076"/>
          <ac:cxnSpMkLst>
            <pc:docMk/>
            <pc:sldMk cId="2185432149" sldId="323"/>
            <ac:cxnSpMk id="8" creationId="{AED7D692-76D7-A936-9764-A93869160880}"/>
          </ac:cxnSpMkLst>
        </pc:cxnChg>
        <pc:cxnChg chg="add mod">
          <ac:chgData name="Zishan Akhter" userId="b4316a57-2b4d-454e-b8c0-d53d5c946125" providerId="ADAL" clId="{11FADB98-DF82-42B2-8BDC-6018138F55F5}" dt="2025-07-31T14:59:31.192" v="8222" actId="1076"/>
          <ac:cxnSpMkLst>
            <pc:docMk/>
            <pc:sldMk cId="2185432149" sldId="323"/>
            <ac:cxnSpMk id="9" creationId="{A5234E6C-35E4-0287-2197-AB79BF52A4B6}"/>
          </ac:cxnSpMkLst>
        </pc:cxnChg>
        <pc:cxnChg chg="del">
          <ac:chgData name="Zishan Akhter" userId="b4316a57-2b4d-454e-b8c0-d53d5c946125" providerId="ADAL" clId="{11FADB98-DF82-42B2-8BDC-6018138F55F5}" dt="2025-07-31T14:58:00.965" v="8187" actId="478"/>
          <ac:cxnSpMkLst>
            <pc:docMk/>
            <pc:sldMk cId="2185432149" sldId="323"/>
            <ac:cxnSpMk id="10" creationId="{8500E6C8-BC8D-37AD-6D79-2AD841FE851F}"/>
          </ac:cxnSpMkLst>
        </pc:cxnChg>
        <pc:cxnChg chg="add mod">
          <ac:chgData name="Zishan Akhter" userId="b4316a57-2b4d-454e-b8c0-d53d5c946125" providerId="ADAL" clId="{11FADB98-DF82-42B2-8BDC-6018138F55F5}" dt="2025-07-31T14:59:24.582" v="8221" actId="1076"/>
          <ac:cxnSpMkLst>
            <pc:docMk/>
            <pc:sldMk cId="2185432149" sldId="323"/>
            <ac:cxnSpMk id="11" creationId="{D355B883-BB94-FF56-05FE-8B0158EACD1A}"/>
          </ac:cxnSpMkLst>
        </pc:cxnChg>
        <pc:cxnChg chg="del">
          <ac:chgData name="Zishan Akhter" userId="b4316a57-2b4d-454e-b8c0-d53d5c946125" providerId="ADAL" clId="{11FADB98-DF82-42B2-8BDC-6018138F55F5}" dt="2025-07-31T14:58:02.002" v="8188" actId="478"/>
          <ac:cxnSpMkLst>
            <pc:docMk/>
            <pc:sldMk cId="2185432149" sldId="323"/>
            <ac:cxnSpMk id="46" creationId="{A3AD6A40-594D-8E2C-6688-C947180CD6C2}"/>
          </ac:cxnSpMkLst>
        </pc:cxnChg>
        <pc:cxnChg chg="del">
          <ac:chgData name="Zishan Akhter" userId="b4316a57-2b4d-454e-b8c0-d53d5c946125" providerId="ADAL" clId="{11FADB98-DF82-42B2-8BDC-6018138F55F5}" dt="2025-07-31T14:57:59.006" v="8185" actId="478"/>
          <ac:cxnSpMkLst>
            <pc:docMk/>
            <pc:sldMk cId="2185432149" sldId="323"/>
            <ac:cxnSpMk id="51" creationId="{A5AC044C-95B2-B16A-BB11-96E5701EDD09}"/>
          </ac:cxnSpMkLst>
        </pc:cxnChg>
        <pc:cxnChg chg="del">
          <ac:chgData name="Zishan Akhter" userId="b4316a57-2b4d-454e-b8c0-d53d5c946125" providerId="ADAL" clId="{11FADB98-DF82-42B2-8BDC-6018138F55F5}" dt="2025-07-31T14:57:59.961" v="8186" actId="478"/>
          <ac:cxnSpMkLst>
            <pc:docMk/>
            <pc:sldMk cId="2185432149" sldId="323"/>
            <ac:cxnSpMk id="53" creationId="{46FEFD49-6550-B946-7CCF-A0A147B4E75D}"/>
          </ac:cxnSpMkLst>
        </pc:cxnChg>
        <pc:cxnChg chg="mod">
          <ac:chgData name="Zishan Akhter" userId="b4316a57-2b4d-454e-b8c0-d53d5c946125" providerId="ADAL" clId="{11FADB98-DF82-42B2-8BDC-6018138F55F5}" dt="2025-07-31T14:58:28.192" v="8209" actId="1076"/>
          <ac:cxnSpMkLst>
            <pc:docMk/>
            <pc:sldMk cId="2185432149" sldId="323"/>
            <ac:cxnSpMk id="54" creationId="{476F0153-735E-2110-DF2D-BF9237476299}"/>
          </ac:cxnSpMkLst>
        </pc:cxnChg>
      </pc:sldChg>
      <pc:sldChg chg="add del">
        <pc:chgData name="Zishan Akhter" userId="b4316a57-2b4d-454e-b8c0-d53d5c946125" providerId="ADAL" clId="{11FADB98-DF82-42B2-8BDC-6018138F55F5}" dt="2025-07-31T14:53:09.648" v="8137" actId="47"/>
        <pc:sldMkLst>
          <pc:docMk/>
          <pc:sldMk cId="2575749502" sldId="323"/>
        </pc:sldMkLst>
      </pc:sldChg>
      <pc:sldChg chg="addSp delSp modSp add mod">
        <pc:chgData name="Zishan Akhter" userId="b4316a57-2b4d-454e-b8c0-d53d5c946125" providerId="ADAL" clId="{11FADB98-DF82-42B2-8BDC-6018138F55F5}" dt="2025-08-01T12:58:33.849" v="11031" actId="20577"/>
        <pc:sldMkLst>
          <pc:docMk/>
          <pc:sldMk cId="1145873967" sldId="324"/>
        </pc:sldMkLst>
        <pc:spChg chg="mod">
          <ac:chgData name="Zishan Akhter" userId="b4316a57-2b4d-454e-b8c0-d53d5c946125" providerId="ADAL" clId="{11FADB98-DF82-42B2-8BDC-6018138F55F5}" dt="2025-07-31T19:02:28.458" v="9500"/>
          <ac:spMkLst>
            <pc:docMk/>
            <pc:sldMk cId="1145873967" sldId="324"/>
            <ac:spMk id="7" creationId="{7D1A2FD4-B339-CA62-66FA-FC26652A0D4F}"/>
          </ac:spMkLst>
        </pc:spChg>
        <pc:spChg chg="mod">
          <ac:chgData name="Zishan Akhter" userId="b4316a57-2b4d-454e-b8c0-d53d5c946125" providerId="ADAL" clId="{11FADB98-DF82-42B2-8BDC-6018138F55F5}" dt="2025-08-01T12:58:33.849" v="11031" actId="20577"/>
          <ac:spMkLst>
            <pc:docMk/>
            <pc:sldMk cId="1145873967" sldId="324"/>
            <ac:spMk id="55" creationId="{4A933178-B130-E86D-C615-386C5E4B9282}"/>
          </ac:spMkLst>
        </pc:spChg>
        <pc:spChg chg="mod">
          <ac:chgData name="Zishan Akhter" userId="b4316a57-2b4d-454e-b8c0-d53d5c946125" providerId="ADAL" clId="{11FADB98-DF82-42B2-8BDC-6018138F55F5}" dt="2025-07-31T19:00:04.603" v="9476" actId="114"/>
          <ac:spMkLst>
            <pc:docMk/>
            <pc:sldMk cId="1145873967" sldId="324"/>
            <ac:spMk id="56" creationId="{3EC2694F-9297-3034-AC2C-061F314B9067}"/>
          </ac:spMkLst>
        </pc:spChg>
        <pc:spChg chg="mod">
          <ac:chgData name="Zishan Akhter" userId="b4316a57-2b4d-454e-b8c0-d53d5c946125" providerId="ADAL" clId="{11FADB98-DF82-42B2-8BDC-6018138F55F5}" dt="2025-07-31T19:00:04.603" v="9476" actId="114"/>
          <ac:spMkLst>
            <pc:docMk/>
            <pc:sldMk cId="1145873967" sldId="324"/>
            <ac:spMk id="57" creationId="{20FC03DD-B6F6-DC26-4441-BB6A4823D953}"/>
          </ac:spMkLst>
        </pc:spChg>
        <pc:spChg chg="mod">
          <ac:chgData name="Zishan Akhter" userId="b4316a57-2b4d-454e-b8c0-d53d5c946125" providerId="ADAL" clId="{11FADB98-DF82-42B2-8BDC-6018138F55F5}" dt="2025-07-31T19:00:04.603" v="9476" actId="114"/>
          <ac:spMkLst>
            <pc:docMk/>
            <pc:sldMk cId="1145873967" sldId="324"/>
            <ac:spMk id="58" creationId="{C68C06EF-0BC0-0099-35F6-C33DAAB5809F}"/>
          </ac:spMkLst>
        </pc:spChg>
        <pc:spChg chg="mod">
          <ac:chgData name="Zishan Akhter" userId="b4316a57-2b4d-454e-b8c0-d53d5c946125" providerId="ADAL" clId="{11FADB98-DF82-42B2-8BDC-6018138F55F5}" dt="2025-07-31T19:00:04.603" v="9476" actId="114"/>
          <ac:spMkLst>
            <pc:docMk/>
            <pc:sldMk cId="1145873967" sldId="324"/>
            <ac:spMk id="59" creationId="{83193A16-3565-367B-6290-175EDACA63DF}"/>
          </ac:spMkLst>
        </pc:spChg>
        <pc:spChg chg="mod">
          <ac:chgData name="Zishan Akhter" userId="b4316a57-2b4d-454e-b8c0-d53d5c946125" providerId="ADAL" clId="{11FADB98-DF82-42B2-8BDC-6018138F55F5}" dt="2025-07-31T19:00:04.603" v="9476" actId="114"/>
          <ac:spMkLst>
            <pc:docMk/>
            <pc:sldMk cId="1145873967" sldId="324"/>
            <ac:spMk id="60" creationId="{F0A8CAC9-60E3-5A34-FB90-BAC4DC115D03}"/>
          </ac:spMkLst>
        </pc:spChg>
        <pc:picChg chg="mod">
          <ac:chgData name="Zishan Akhter" userId="b4316a57-2b4d-454e-b8c0-d53d5c946125" providerId="ADAL" clId="{11FADB98-DF82-42B2-8BDC-6018138F55F5}" dt="2025-07-31T15:01:58.886" v="8234" actId="14826"/>
          <ac:picMkLst>
            <pc:docMk/>
            <pc:sldMk cId="1145873967" sldId="324"/>
            <ac:picMk id="15" creationId="{F5B94D7E-22F8-0CC7-AF17-A19FBC5EC0BA}"/>
          </ac:picMkLst>
        </pc:picChg>
        <pc:picChg chg="mod">
          <ac:chgData name="Zishan Akhter" userId="b4316a57-2b4d-454e-b8c0-d53d5c946125" providerId="ADAL" clId="{11FADB98-DF82-42B2-8BDC-6018138F55F5}" dt="2025-07-31T15:02:04.852" v="8235" actId="14826"/>
          <ac:picMkLst>
            <pc:docMk/>
            <pc:sldMk cId="1145873967" sldId="324"/>
            <ac:picMk id="17" creationId="{B136D577-238A-F02B-8703-CABF3D520A92}"/>
          </ac:picMkLst>
        </pc:picChg>
        <pc:picChg chg="mod">
          <ac:chgData name="Zishan Akhter" userId="b4316a57-2b4d-454e-b8c0-d53d5c946125" providerId="ADAL" clId="{11FADB98-DF82-42B2-8BDC-6018138F55F5}" dt="2025-07-31T15:02:13.588" v="8236" actId="14826"/>
          <ac:picMkLst>
            <pc:docMk/>
            <pc:sldMk cId="1145873967" sldId="324"/>
            <ac:picMk id="19" creationId="{EA6705DA-8B86-1CAB-1540-C86D39950344}"/>
          </ac:picMkLst>
        </pc:picChg>
        <pc:picChg chg="mod">
          <ac:chgData name="Zishan Akhter" userId="b4316a57-2b4d-454e-b8c0-d53d5c946125" providerId="ADAL" clId="{11FADB98-DF82-42B2-8BDC-6018138F55F5}" dt="2025-07-31T15:02:21.808" v="8237" actId="14826"/>
          <ac:picMkLst>
            <pc:docMk/>
            <pc:sldMk cId="1145873967" sldId="324"/>
            <ac:picMk id="21" creationId="{837773B8-F2E1-6482-061A-E266205BBF1F}"/>
          </ac:picMkLst>
        </pc:picChg>
        <pc:picChg chg="mod">
          <ac:chgData name="Zishan Akhter" userId="b4316a57-2b4d-454e-b8c0-d53d5c946125" providerId="ADAL" clId="{11FADB98-DF82-42B2-8BDC-6018138F55F5}" dt="2025-07-31T15:02:31.419" v="8238" actId="14826"/>
          <ac:picMkLst>
            <pc:docMk/>
            <pc:sldMk cId="1145873967" sldId="324"/>
            <ac:picMk id="23" creationId="{4B790E6D-1D91-71DB-A214-D47BB01C04DD}"/>
          </ac:picMkLst>
        </pc:picChg>
        <pc:picChg chg="mod">
          <ac:chgData name="Zishan Akhter" userId="b4316a57-2b4d-454e-b8c0-d53d5c946125" providerId="ADAL" clId="{11FADB98-DF82-42B2-8BDC-6018138F55F5}" dt="2025-07-31T15:02:43.339" v="8239" actId="14826"/>
          <ac:picMkLst>
            <pc:docMk/>
            <pc:sldMk cId="1145873967" sldId="324"/>
            <ac:picMk id="25" creationId="{F9610A19-48EC-A528-5721-DF0FA1D5DC36}"/>
          </ac:picMkLst>
        </pc:picChg>
        <pc:picChg chg="mod">
          <ac:chgData name="Zishan Akhter" userId="b4316a57-2b4d-454e-b8c0-d53d5c946125" providerId="ADAL" clId="{11FADB98-DF82-42B2-8BDC-6018138F55F5}" dt="2025-07-31T15:03:45.110" v="8245" actId="197"/>
          <ac:picMkLst>
            <pc:docMk/>
            <pc:sldMk cId="1145873967" sldId="324"/>
            <ac:picMk id="27" creationId="{63BBFB1B-BFD1-48D8-5606-CD4511ACD54E}"/>
          </ac:picMkLst>
        </pc:picChg>
        <pc:picChg chg="mod">
          <ac:chgData name="Zishan Akhter" userId="b4316a57-2b4d-454e-b8c0-d53d5c946125" providerId="ADAL" clId="{11FADB98-DF82-42B2-8BDC-6018138F55F5}" dt="2025-07-31T15:03:52.431" v="8246" actId="197"/>
          <ac:picMkLst>
            <pc:docMk/>
            <pc:sldMk cId="1145873967" sldId="324"/>
            <ac:picMk id="29" creationId="{C76A9C8A-F0ED-2545-369F-47573D828946}"/>
          </ac:picMkLst>
        </pc:picChg>
        <pc:picChg chg="mod">
          <ac:chgData name="Zishan Akhter" userId="b4316a57-2b4d-454e-b8c0-d53d5c946125" providerId="ADAL" clId="{11FADB98-DF82-42B2-8BDC-6018138F55F5}" dt="2025-07-31T15:04:16.165" v="8255" actId="1037"/>
          <ac:picMkLst>
            <pc:docMk/>
            <pc:sldMk cId="1145873967" sldId="324"/>
            <ac:picMk id="31" creationId="{8C50E717-7516-076E-035A-E4899F8F77B8}"/>
          </ac:picMkLst>
        </pc:picChg>
        <pc:picChg chg="mod">
          <ac:chgData name="Zishan Akhter" userId="b4316a57-2b4d-454e-b8c0-d53d5c946125" providerId="ADAL" clId="{11FADB98-DF82-42B2-8BDC-6018138F55F5}" dt="2025-07-31T15:04:20.817" v="8264" actId="1037"/>
          <ac:picMkLst>
            <pc:docMk/>
            <pc:sldMk cId="1145873967" sldId="324"/>
            <ac:picMk id="33" creationId="{3E07348B-426E-400E-D581-E8E30E6B319B}"/>
          </ac:picMkLst>
        </pc:picChg>
        <pc:cxnChg chg="add mod">
          <ac:chgData name="Zishan Akhter" userId="b4316a57-2b4d-454e-b8c0-d53d5c946125" providerId="ADAL" clId="{11FADB98-DF82-42B2-8BDC-6018138F55F5}" dt="2025-07-31T15:05:53.727" v="8304" actId="1076"/>
          <ac:cxnSpMkLst>
            <pc:docMk/>
            <pc:sldMk cId="1145873967" sldId="324"/>
            <ac:cxnSpMk id="6" creationId="{D83A1630-B8DF-54B3-55C3-AF0EFBA05327}"/>
          </ac:cxnSpMkLst>
        </pc:cxnChg>
        <pc:cxnChg chg="add mod">
          <ac:chgData name="Zishan Akhter" userId="b4316a57-2b4d-454e-b8c0-d53d5c946125" providerId="ADAL" clId="{11FADB98-DF82-42B2-8BDC-6018138F55F5}" dt="2025-07-31T15:05:47.478" v="8303" actId="1076"/>
          <ac:cxnSpMkLst>
            <pc:docMk/>
            <pc:sldMk cId="1145873967" sldId="324"/>
            <ac:cxnSpMk id="8" creationId="{83CFC1B0-0C62-5761-8F17-BC107B75BA35}"/>
          </ac:cxnSpMkLst>
        </pc:cxnChg>
        <pc:cxnChg chg="add mod">
          <ac:chgData name="Zishan Akhter" userId="b4316a57-2b4d-454e-b8c0-d53d5c946125" providerId="ADAL" clId="{11FADB98-DF82-42B2-8BDC-6018138F55F5}" dt="2025-07-31T15:05:34.900" v="8302" actId="1076"/>
          <ac:cxnSpMkLst>
            <pc:docMk/>
            <pc:sldMk cId="1145873967" sldId="324"/>
            <ac:cxnSpMk id="9" creationId="{7928D242-5FAA-F5B0-7775-1F40EA70491D}"/>
          </ac:cxnSpMkLst>
        </pc:cxnChg>
        <pc:cxnChg chg="del">
          <ac:chgData name="Zishan Akhter" userId="b4316a57-2b4d-454e-b8c0-d53d5c946125" providerId="ADAL" clId="{11FADB98-DF82-42B2-8BDC-6018138F55F5}" dt="2025-07-31T15:04:33.625" v="8267" actId="478"/>
          <ac:cxnSpMkLst>
            <pc:docMk/>
            <pc:sldMk cId="1145873967" sldId="324"/>
            <ac:cxnSpMk id="10" creationId="{2B7197D0-C693-8DCF-DC50-17F41F09A9AE}"/>
          </ac:cxnSpMkLst>
        </pc:cxnChg>
        <pc:cxnChg chg="add mod">
          <ac:chgData name="Zishan Akhter" userId="b4316a57-2b4d-454e-b8c0-d53d5c946125" providerId="ADAL" clId="{11FADB98-DF82-42B2-8BDC-6018138F55F5}" dt="2025-07-31T15:05:26.890" v="8301" actId="1076"/>
          <ac:cxnSpMkLst>
            <pc:docMk/>
            <pc:sldMk cId="1145873967" sldId="324"/>
            <ac:cxnSpMk id="11" creationId="{92658062-4A42-EB85-5C62-79597591B91B}"/>
          </ac:cxnSpMkLst>
        </pc:cxnChg>
        <pc:cxnChg chg="del">
          <ac:chgData name="Zishan Akhter" userId="b4316a57-2b4d-454e-b8c0-d53d5c946125" providerId="ADAL" clId="{11FADB98-DF82-42B2-8BDC-6018138F55F5}" dt="2025-07-31T15:04:34.466" v="8268" actId="478"/>
          <ac:cxnSpMkLst>
            <pc:docMk/>
            <pc:sldMk cId="1145873967" sldId="324"/>
            <ac:cxnSpMk id="46" creationId="{AD119B41-86A5-CA24-9964-85A0B5245ECA}"/>
          </ac:cxnSpMkLst>
        </pc:cxnChg>
        <pc:cxnChg chg="del">
          <ac:chgData name="Zishan Akhter" userId="b4316a57-2b4d-454e-b8c0-d53d5c946125" providerId="ADAL" clId="{11FADB98-DF82-42B2-8BDC-6018138F55F5}" dt="2025-07-31T15:04:30.643" v="8265" actId="478"/>
          <ac:cxnSpMkLst>
            <pc:docMk/>
            <pc:sldMk cId="1145873967" sldId="324"/>
            <ac:cxnSpMk id="51" creationId="{766EF8ED-37D3-9F73-B717-8ECA12A0F6C1}"/>
          </ac:cxnSpMkLst>
        </pc:cxnChg>
        <pc:cxnChg chg="del">
          <ac:chgData name="Zishan Akhter" userId="b4316a57-2b4d-454e-b8c0-d53d5c946125" providerId="ADAL" clId="{11FADB98-DF82-42B2-8BDC-6018138F55F5}" dt="2025-07-31T15:04:32.352" v="8266" actId="478"/>
          <ac:cxnSpMkLst>
            <pc:docMk/>
            <pc:sldMk cId="1145873967" sldId="324"/>
            <ac:cxnSpMk id="53" creationId="{9C015E9E-1681-AF82-BF79-08F7F78339EB}"/>
          </ac:cxnSpMkLst>
        </pc:cxnChg>
        <pc:cxnChg chg="mod">
          <ac:chgData name="Zishan Akhter" userId="b4316a57-2b4d-454e-b8c0-d53d5c946125" providerId="ADAL" clId="{11FADB98-DF82-42B2-8BDC-6018138F55F5}" dt="2025-07-31T15:05:02.566" v="8296" actId="1076"/>
          <ac:cxnSpMkLst>
            <pc:docMk/>
            <pc:sldMk cId="1145873967" sldId="324"/>
            <ac:cxnSpMk id="54" creationId="{F66D0780-1378-6636-FF02-17469CE876E7}"/>
          </ac:cxnSpMkLst>
        </pc:cxnChg>
      </pc:sldChg>
      <pc:sldChg chg="add del">
        <pc:chgData name="Zishan Akhter" userId="b4316a57-2b4d-454e-b8c0-d53d5c946125" providerId="ADAL" clId="{11FADB98-DF82-42B2-8BDC-6018138F55F5}" dt="2025-07-31T14:53:15.053" v="8139" actId="47"/>
        <pc:sldMkLst>
          <pc:docMk/>
          <pc:sldMk cId="1875532994" sldId="324"/>
        </pc:sldMkLst>
      </pc:sldChg>
      <pc:sldChg chg="add del">
        <pc:chgData name="Zishan Akhter" userId="b4316a57-2b4d-454e-b8c0-d53d5c946125" providerId="ADAL" clId="{11FADB98-DF82-42B2-8BDC-6018138F55F5}" dt="2025-08-01T13:25:14.129" v="11033" actId="47"/>
        <pc:sldMkLst>
          <pc:docMk/>
          <pc:sldMk cId="1899625673" sldId="325"/>
        </pc:sldMkLst>
      </pc:sldChg>
      <pc:sldChg chg="add del">
        <pc:chgData name="Zishan Akhter" userId="b4316a57-2b4d-454e-b8c0-d53d5c946125" providerId="ADAL" clId="{11FADB98-DF82-42B2-8BDC-6018138F55F5}" dt="2025-07-31T14:53:28.114" v="8140" actId="47"/>
        <pc:sldMkLst>
          <pc:docMk/>
          <pc:sldMk cId="3074627433" sldId="325"/>
        </pc:sldMkLst>
      </pc:sldChg>
      <pc:sldChg chg="addSp delSp modSp add del mod">
        <pc:chgData name="Zishan Akhter" userId="b4316a57-2b4d-454e-b8c0-d53d5c946125" providerId="ADAL" clId="{11FADB98-DF82-42B2-8BDC-6018138F55F5}" dt="2025-08-01T12:57:46.566" v="11023" actId="2696"/>
        <pc:sldMkLst>
          <pc:docMk/>
          <pc:sldMk cId="4071216678" sldId="325"/>
        </pc:sldMkLst>
        <pc:spChg chg="mod">
          <ac:chgData name="Zishan Akhter" userId="b4316a57-2b4d-454e-b8c0-d53d5c946125" providerId="ADAL" clId="{11FADB98-DF82-42B2-8BDC-6018138F55F5}" dt="2025-07-31T19:02:58.892" v="9501"/>
          <ac:spMkLst>
            <pc:docMk/>
            <pc:sldMk cId="4071216678" sldId="325"/>
            <ac:spMk id="7" creationId="{BC32B141-95FB-F964-07FB-7B0A19722396}"/>
          </ac:spMkLst>
        </pc:spChg>
        <pc:spChg chg="mod">
          <ac:chgData name="Zishan Akhter" userId="b4316a57-2b4d-454e-b8c0-d53d5c946125" providerId="ADAL" clId="{11FADB98-DF82-42B2-8BDC-6018138F55F5}" dt="2025-08-01T10:51:42.696" v="10851" actId="207"/>
          <ac:spMkLst>
            <pc:docMk/>
            <pc:sldMk cId="4071216678" sldId="325"/>
            <ac:spMk id="55" creationId="{493FAC0E-C205-F436-338C-130825CDACDD}"/>
          </ac:spMkLst>
        </pc:spChg>
        <pc:spChg chg="mod">
          <ac:chgData name="Zishan Akhter" userId="b4316a57-2b4d-454e-b8c0-d53d5c946125" providerId="ADAL" clId="{11FADB98-DF82-42B2-8BDC-6018138F55F5}" dt="2025-07-31T19:00:13.086" v="9477" actId="114"/>
          <ac:spMkLst>
            <pc:docMk/>
            <pc:sldMk cId="4071216678" sldId="325"/>
            <ac:spMk id="56" creationId="{CE597E85-1FA6-1515-620E-61E940828309}"/>
          </ac:spMkLst>
        </pc:spChg>
        <pc:spChg chg="mod">
          <ac:chgData name="Zishan Akhter" userId="b4316a57-2b4d-454e-b8c0-d53d5c946125" providerId="ADAL" clId="{11FADB98-DF82-42B2-8BDC-6018138F55F5}" dt="2025-07-31T19:00:13.086" v="9477" actId="114"/>
          <ac:spMkLst>
            <pc:docMk/>
            <pc:sldMk cId="4071216678" sldId="325"/>
            <ac:spMk id="57" creationId="{C00EE964-37A5-BB17-9DE5-CF4D25B76BA1}"/>
          </ac:spMkLst>
        </pc:spChg>
        <pc:spChg chg="mod">
          <ac:chgData name="Zishan Akhter" userId="b4316a57-2b4d-454e-b8c0-d53d5c946125" providerId="ADAL" clId="{11FADB98-DF82-42B2-8BDC-6018138F55F5}" dt="2025-07-31T19:00:13.086" v="9477" actId="114"/>
          <ac:spMkLst>
            <pc:docMk/>
            <pc:sldMk cId="4071216678" sldId="325"/>
            <ac:spMk id="58" creationId="{4B3F132C-3E89-25A4-2D5C-7CE393DDFCE8}"/>
          </ac:spMkLst>
        </pc:spChg>
        <pc:spChg chg="mod">
          <ac:chgData name="Zishan Akhter" userId="b4316a57-2b4d-454e-b8c0-d53d5c946125" providerId="ADAL" clId="{11FADB98-DF82-42B2-8BDC-6018138F55F5}" dt="2025-07-31T19:00:13.086" v="9477" actId="114"/>
          <ac:spMkLst>
            <pc:docMk/>
            <pc:sldMk cId="4071216678" sldId="325"/>
            <ac:spMk id="59" creationId="{9081FEF6-958F-A38E-F67E-05A656204D88}"/>
          </ac:spMkLst>
        </pc:spChg>
        <pc:spChg chg="mod">
          <ac:chgData name="Zishan Akhter" userId="b4316a57-2b4d-454e-b8c0-d53d5c946125" providerId="ADAL" clId="{11FADB98-DF82-42B2-8BDC-6018138F55F5}" dt="2025-07-31T19:00:13.086" v="9477" actId="114"/>
          <ac:spMkLst>
            <pc:docMk/>
            <pc:sldMk cId="4071216678" sldId="325"/>
            <ac:spMk id="60" creationId="{DE2FC160-344E-3D05-81D2-4150DE77ADB7}"/>
          </ac:spMkLst>
        </pc:spChg>
        <pc:picChg chg="mod">
          <ac:chgData name="Zishan Akhter" userId="b4316a57-2b4d-454e-b8c0-d53d5c946125" providerId="ADAL" clId="{11FADB98-DF82-42B2-8BDC-6018138F55F5}" dt="2025-07-31T15:10:03.833" v="8327"/>
          <ac:picMkLst>
            <pc:docMk/>
            <pc:sldMk cId="4071216678" sldId="325"/>
            <ac:picMk id="15" creationId="{6AD51DB2-E84B-44DC-C500-19E9C5E0658A}"/>
          </ac:picMkLst>
        </pc:picChg>
        <pc:picChg chg="mod">
          <ac:chgData name="Zishan Akhter" userId="b4316a57-2b4d-454e-b8c0-d53d5c946125" providerId="ADAL" clId="{11FADB98-DF82-42B2-8BDC-6018138F55F5}" dt="2025-07-31T15:10:07.075" v="8328"/>
          <ac:picMkLst>
            <pc:docMk/>
            <pc:sldMk cId="4071216678" sldId="325"/>
            <ac:picMk id="17" creationId="{DEF9AF96-24B8-5D8E-A406-A4552D9D5D55}"/>
          </ac:picMkLst>
        </pc:picChg>
        <pc:picChg chg="mod">
          <ac:chgData name="Zishan Akhter" userId="b4316a57-2b4d-454e-b8c0-d53d5c946125" providerId="ADAL" clId="{11FADB98-DF82-42B2-8BDC-6018138F55F5}" dt="2025-07-31T15:10:10.257" v="8329"/>
          <ac:picMkLst>
            <pc:docMk/>
            <pc:sldMk cId="4071216678" sldId="325"/>
            <ac:picMk id="19" creationId="{E4D6E5A7-B49C-4FB0-B7B4-272744549E78}"/>
          </ac:picMkLst>
        </pc:picChg>
        <pc:picChg chg="mod">
          <ac:chgData name="Zishan Akhter" userId="b4316a57-2b4d-454e-b8c0-d53d5c946125" providerId="ADAL" clId="{11FADB98-DF82-42B2-8BDC-6018138F55F5}" dt="2025-07-31T15:10:13.518" v="8330"/>
          <ac:picMkLst>
            <pc:docMk/>
            <pc:sldMk cId="4071216678" sldId="325"/>
            <ac:picMk id="21" creationId="{8B3E1F8E-5A26-B63F-3521-23E2A871728E}"/>
          </ac:picMkLst>
        </pc:picChg>
        <pc:picChg chg="mod">
          <ac:chgData name="Zishan Akhter" userId="b4316a57-2b4d-454e-b8c0-d53d5c946125" providerId="ADAL" clId="{11FADB98-DF82-42B2-8BDC-6018138F55F5}" dt="2025-07-31T15:10:17.406" v="8331"/>
          <ac:picMkLst>
            <pc:docMk/>
            <pc:sldMk cId="4071216678" sldId="325"/>
            <ac:picMk id="23" creationId="{1D420ECF-10A8-C397-F886-0B622E7C16F0}"/>
          </ac:picMkLst>
        </pc:picChg>
        <pc:picChg chg="mod">
          <ac:chgData name="Zishan Akhter" userId="b4316a57-2b4d-454e-b8c0-d53d5c946125" providerId="ADAL" clId="{11FADB98-DF82-42B2-8BDC-6018138F55F5}" dt="2025-07-31T15:10:37.724" v="8334"/>
          <ac:picMkLst>
            <pc:docMk/>
            <pc:sldMk cId="4071216678" sldId="325"/>
            <ac:picMk id="25" creationId="{C5292F8A-8315-E1F9-0043-6514FE245D90}"/>
          </ac:picMkLst>
        </pc:picChg>
        <pc:picChg chg="mod">
          <ac:chgData name="Zishan Akhter" userId="b4316a57-2b4d-454e-b8c0-d53d5c946125" providerId="ADAL" clId="{11FADB98-DF82-42B2-8BDC-6018138F55F5}" dt="2025-07-31T15:09:27.848" v="8323" actId="14826"/>
          <ac:picMkLst>
            <pc:docMk/>
            <pc:sldMk cId="4071216678" sldId="325"/>
            <ac:picMk id="27" creationId="{B4A9C337-586F-9981-C1E1-0F3BF75795F8}"/>
          </ac:picMkLst>
        </pc:picChg>
        <pc:picChg chg="mod">
          <ac:chgData name="Zishan Akhter" userId="b4316a57-2b4d-454e-b8c0-d53d5c946125" providerId="ADAL" clId="{11FADB98-DF82-42B2-8BDC-6018138F55F5}" dt="2025-07-31T15:10:29.938" v="8333" actId="196"/>
          <ac:picMkLst>
            <pc:docMk/>
            <pc:sldMk cId="4071216678" sldId="325"/>
            <ac:picMk id="29" creationId="{334DC2C9-0930-76FC-0A70-F3654CF10531}"/>
          </ac:picMkLst>
        </pc:picChg>
        <pc:picChg chg="mod">
          <ac:chgData name="Zishan Akhter" userId="b4316a57-2b4d-454e-b8c0-d53d5c946125" providerId="ADAL" clId="{11FADB98-DF82-42B2-8BDC-6018138F55F5}" dt="2025-07-31T15:09:47.072" v="8325" actId="14826"/>
          <ac:picMkLst>
            <pc:docMk/>
            <pc:sldMk cId="4071216678" sldId="325"/>
            <ac:picMk id="31" creationId="{4D6B215F-342C-91DB-47C5-E011A07E1026}"/>
          </ac:picMkLst>
        </pc:picChg>
        <pc:picChg chg="mod">
          <ac:chgData name="Zishan Akhter" userId="b4316a57-2b4d-454e-b8c0-d53d5c946125" providerId="ADAL" clId="{11FADB98-DF82-42B2-8BDC-6018138F55F5}" dt="2025-07-31T15:09:56.268" v="8326" actId="14826"/>
          <ac:picMkLst>
            <pc:docMk/>
            <pc:sldMk cId="4071216678" sldId="325"/>
            <ac:picMk id="33" creationId="{1F3B6A45-5049-FA89-4E7A-9A40891E207A}"/>
          </ac:picMkLst>
        </pc:picChg>
        <pc:cxnChg chg="add mod">
          <ac:chgData name="Zishan Akhter" userId="b4316a57-2b4d-454e-b8c0-d53d5c946125" providerId="ADAL" clId="{11FADB98-DF82-42B2-8BDC-6018138F55F5}" dt="2025-07-31T15:13:10.694" v="8370" actId="1076"/>
          <ac:cxnSpMkLst>
            <pc:docMk/>
            <pc:sldMk cId="4071216678" sldId="325"/>
            <ac:cxnSpMk id="6" creationId="{9685E322-E6EA-61D1-F81F-57491990AA1B}"/>
          </ac:cxnSpMkLst>
        </pc:cxnChg>
        <pc:cxnChg chg="add mod">
          <ac:chgData name="Zishan Akhter" userId="b4316a57-2b4d-454e-b8c0-d53d5c946125" providerId="ADAL" clId="{11FADB98-DF82-42B2-8BDC-6018138F55F5}" dt="2025-07-31T15:12:54.553" v="8369" actId="1076"/>
          <ac:cxnSpMkLst>
            <pc:docMk/>
            <pc:sldMk cId="4071216678" sldId="325"/>
            <ac:cxnSpMk id="8" creationId="{AEFCC43F-3EDC-A26D-135F-822798B3EAEF}"/>
          </ac:cxnSpMkLst>
        </pc:cxnChg>
        <pc:cxnChg chg="add mod">
          <ac:chgData name="Zishan Akhter" userId="b4316a57-2b4d-454e-b8c0-d53d5c946125" providerId="ADAL" clId="{11FADB98-DF82-42B2-8BDC-6018138F55F5}" dt="2025-07-31T15:12:40.950" v="8368" actId="1076"/>
          <ac:cxnSpMkLst>
            <pc:docMk/>
            <pc:sldMk cId="4071216678" sldId="325"/>
            <ac:cxnSpMk id="9" creationId="{04ED1C55-2F45-079A-C013-A189BF9F202C}"/>
          </ac:cxnSpMkLst>
        </pc:cxnChg>
        <pc:cxnChg chg="del">
          <ac:chgData name="Zishan Akhter" userId="b4316a57-2b4d-454e-b8c0-d53d5c946125" providerId="ADAL" clId="{11FADB98-DF82-42B2-8BDC-6018138F55F5}" dt="2025-07-31T15:11:30.626" v="8343" actId="478"/>
          <ac:cxnSpMkLst>
            <pc:docMk/>
            <pc:sldMk cId="4071216678" sldId="325"/>
            <ac:cxnSpMk id="10" creationId="{3DC6490D-1E4D-C95E-6A34-229CC4A1101F}"/>
          </ac:cxnSpMkLst>
        </pc:cxnChg>
        <pc:cxnChg chg="add mod">
          <ac:chgData name="Zishan Akhter" userId="b4316a57-2b4d-454e-b8c0-d53d5c946125" providerId="ADAL" clId="{11FADB98-DF82-42B2-8BDC-6018138F55F5}" dt="2025-07-31T15:13:15.007" v="8371" actId="1076"/>
          <ac:cxnSpMkLst>
            <pc:docMk/>
            <pc:sldMk cId="4071216678" sldId="325"/>
            <ac:cxnSpMk id="11" creationId="{CC74EF11-4DF2-FCC5-C16C-9AA2D82C4670}"/>
          </ac:cxnSpMkLst>
        </pc:cxnChg>
        <pc:cxnChg chg="del">
          <ac:chgData name="Zishan Akhter" userId="b4316a57-2b4d-454e-b8c0-d53d5c946125" providerId="ADAL" clId="{11FADB98-DF82-42B2-8BDC-6018138F55F5}" dt="2025-07-31T15:11:32.098" v="8344" actId="478"/>
          <ac:cxnSpMkLst>
            <pc:docMk/>
            <pc:sldMk cId="4071216678" sldId="325"/>
            <ac:cxnSpMk id="46" creationId="{8E2FF066-872C-CEAF-B047-F7837CCF7266}"/>
          </ac:cxnSpMkLst>
        </pc:cxnChg>
        <pc:cxnChg chg="del">
          <ac:chgData name="Zishan Akhter" userId="b4316a57-2b4d-454e-b8c0-d53d5c946125" providerId="ADAL" clId="{11FADB98-DF82-42B2-8BDC-6018138F55F5}" dt="2025-07-31T15:11:28.444" v="8341" actId="478"/>
          <ac:cxnSpMkLst>
            <pc:docMk/>
            <pc:sldMk cId="4071216678" sldId="325"/>
            <ac:cxnSpMk id="51" creationId="{63AA4991-E7E0-1DEB-D55F-3810A96D77DD}"/>
          </ac:cxnSpMkLst>
        </pc:cxnChg>
        <pc:cxnChg chg="del">
          <ac:chgData name="Zishan Akhter" userId="b4316a57-2b4d-454e-b8c0-d53d5c946125" providerId="ADAL" clId="{11FADB98-DF82-42B2-8BDC-6018138F55F5}" dt="2025-07-31T15:11:30.079" v="8342" actId="478"/>
          <ac:cxnSpMkLst>
            <pc:docMk/>
            <pc:sldMk cId="4071216678" sldId="325"/>
            <ac:cxnSpMk id="53" creationId="{5C930DFD-FB4A-BAAE-0597-55CD3D924183}"/>
          </ac:cxnSpMkLst>
        </pc:cxnChg>
        <pc:cxnChg chg="mod">
          <ac:chgData name="Zishan Akhter" userId="b4316a57-2b4d-454e-b8c0-d53d5c946125" providerId="ADAL" clId="{11FADB98-DF82-42B2-8BDC-6018138F55F5}" dt="2025-07-31T15:11:43.810" v="8360" actId="1076"/>
          <ac:cxnSpMkLst>
            <pc:docMk/>
            <pc:sldMk cId="4071216678" sldId="325"/>
            <ac:cxnSpMk id="54" creationId="{C232D742-CFE0-CE2E-40BF-D7994E433DA8}"/>
          </ac:cxnSpMkLst>
        </pc:cxnChg>
      </pc:sldChg>
      <pc:sldChg chg="add del">
        <pc:chgData name="Zishan Akhter" userId="b4316a57-2b4d-454e-b8c0-d53d5c946125" providerId="ADAL" clId="{11FADB98-DF82-42B2-8BDC-6018138F55F5}" dt="2025-08-01T13:25:14.129" v="11033" actId="47"/>
        <pc:sldMkLst>
          <pc:docMk/>
          <pc:sldMk cId="650961769" sldId="326"/>
        </pc:sldMkLst>
      </pc:sldChg>
      <pc:sldChg chg="addSp delSp modSp add del mod">
        <pc:chgData name="Zishan Akhter" userId="b4316a57-2b4d-454e-b8c0-d53d5c946125" providerId="ADAL" clId="{11FADB98-DF82-42B2-8BDC-6018138F55F5}" dt="2025-08-01T12:57:46.566" v="11023" actId="2696"/>
        <pc:sldMkLst>
          <pc:docMk/>
          <pc:sldMk cId="957227040" sldId="326"/>
        </pc:sldMkLst>
        <pc:spChg chg="mod">
          <ac:chgData name="Zishan Akhter" userId="b4316a57-2b4d-454e-b8c0-d53d5c946125" providerId="ADAL" clId="{11FADB98-DF82-42B2-8BDC-6018138F55F5}" dt="2025-07-31T19:03:12.571" v="9502"/>
          <ac:spMkLst>
            <pc:docMk/>
            <pc:sldMk cId="957227040" sldId="326"/>
            <ac:spMk id="7" creationId="{691CE25A-6AA8-93A4-8271-9AB10DA36CD1}"/>
          </ac:spMkLst>
        </pc:spChg>
        <pc:spChg chg="mod">
          <ac:chgData name="Zishan Akhter" userId="b4316a57-2b4d-454e-b8c0-d53d5c946125" providerId="ADAL" clId="{11FADB98-DF82-42B2-8BDC-6018138F55F5}" dt="2025-08-01T10:54:04.816" v="10852" actId="207"/>
          <ac:spMkLst>
            <pc:docMk/>
            <pc:sldMk cId="957227040" sldId="326"/>
            <ac:spMk id="55" creationId="{6E0F3489-4882-724F-F021-780C676309B8}"/>
          </ac:spMkLst>
        </pc:spChg>
        <pc:spChg chg="mod">
          <ac:chgData name="Zishan Akhter" userId="b4316a57-2b4d-454e-b8c0-d53d5c946125" providerId="ADAL" clId="{11FADB98-DF82-42B2-8BDC-6018138F55F5}" dt="2025-07-31T19:00:20.827" v="9478" actId="114"/>
          <ac:spMkLst>
            <pc:docMk/>
            <pc:sldMk cId="957227040" sldId="326"/>
            <ac:spMk id="56" creationId="{2E2133EE-F6E7-EC16-2612-05B353A97DBA}"/>
          </ac:spMkLst>
        </pc:spChg>
        <pc:spChg chg="mod">
          <ac:chgData name="Zishan Akhter" userId="b4316a57-2b4d-454e-b8c0-d53d5c946125" providerId="ADAL" clId="{11FADB98-DF82-42B2-8BDC-6018138F55F5}" dt="2025-07-31T19:00:20.827" v="9478" actId="114"/>
          <ac:spMkLst>
            <pc:docMk/>
            <pc:sldMk cId="957227040" sldId="326"/>
            <ac:spMk id="57" creationId="{D1959265-435F-5459-2637-F5A8E6ADFADC}"/>
          </ac:spMkLst>
        </pc:spChg>
        <pc:spChg chg="mod">
          <ac:chgData name="Zishan Akhter" userId="b4316a57-2b4d-454e-b8c0-d53d5c946125" providerId="ADAL" clId="{11FADB98-DF82-42B2-8BDC-6018138F55F5}" dt="2025-07-31T19:00:20.827" v="9478" actId="114"/>
          <ac:spMkLst>
            <pc:docMk/>
            <pc:sldMk cId="957227040" sldId="326"/>
            <ac:spMk id="58" creationId="{7A600FD9-5A69-0EB7-307B-0C5F5AD34A74}"/>
          </ac:spMkLst>
        </pc:spChg>
        <pc:spChg chg="mod">
          <ac:chgData name="Zishan Akhter" userId="b4316a57-2b4d-454e-b8c0-d53d5c946125" providerId="ADAL" clId="{11FADB98-DF82-42B2-8BDC-6018138F55F5}" dt="2025-07-31T19:00:20.827" v="9478" actId="114"/>
          <ac:spMkLst>
            <pc:docMk/>
            <pc:sldMk cId="957227040" sldId="326"/>
            <ac:spMk id="59" creationId="{9521E474-E3B5-C429-2A2B-8E3DBF3F1777}"/>
          </ac:spMkLst>
        </pc:spChg>
        <pc:spChg chg="mod">
          <ac:chgData name="Zishan Akhter" userId="b4316a57-2b4d-454e-b8c0-d53d5c946125" providerId="ADAL" clId="{11FADB98-DF82-42B2-8BDC-6018138F55F5}" dt="2025-07-31T19:00:20.827" v="9478" actId="114"/>
          <ac:spMkLst>
            <pc:docMk/>
            <pc:sldMk cId="957227040" sldId="326"/>
            <ac:spMk id="60" creationId="{B009534C-8760-B076-FB8D-3E5977E6F0B4}"/>
          </ac:spMkLst>
        </pc:spChg>
        <pc:picChg chg="mod">
          <ac:chgData name="Zishan Akhter" userId="b4316a57-2b4d-454e-b8c0-d53d5c946125" providerId="ADAL" clId="{11FADB98-DF82-42B2-8BDC-6018138F55F5}" dt="2025-07-31T15:14:46.649" v="8374" actId="14826"/>
          <ac:picMkLst>
            <pc:docMk/>
            <pc:sldMk cId="957227040" sldId="326"/>
            <ac:picMk id="15" creationId="{C76EB139-68B2-D3D7-A910-358AEE9A5A50}"/>
          </ac:picMkLst>
        </pc:picChg>
        <pc:picChg chg="mod">
          <ac:chgData name="Zishan Akhter" userId="b4316a57-2b4d-454e-b8c0-d53d5c946125" providerId="ADAL" clId="{11FADB98-DF82-42B2-8BDC-6018138F55F5}" dt="2025-07-31T15:14:56.150" v="8375" actId="14826"/>
          <ac:picMkLst>
            <pc:docMk/>
            <pc:sldMk cId="957227040" sldId="326"/>
            <ac:picMk id="17" creationId="{F8A43AB4-FB23-6C79-AE60-EFFD6E8C26DF}"/>
          </ac:picMkLst>
        </pc:picChg>
        <pc:picChg chg="mod">
          <ac:chgData name="Zishan Akhter" userId="b4316a57-2b4d-454e-b8c0-d53d5c946125" providerId="ADAL" clId="{11FADB98-DF82-42B2-8BDC-6018138F55F5}" dt="2025-07-31T15:15:07.445" v="8376" actId="14826"/>
          <ac:picMkLst>
            <pc:docMk/>
            <pc:sldMk cId="957227040" sldId="326"/>
            <ac:picMk id="19" creationId="{042EB40F-7494-BEC4-A754-705EA1B909E2}"/>
          </ac:picMkLst>
        </pc:picChg>
        <pc:picChg chg="mod">
          <ac:chgData name="Zishan Akhter" userId="b4316a57-2b4d-454e-b8c0-d53d5c946125" providerId="ADAL" clId="{11FADB98-DF82-42B2-8BDC-6018138F55F5}" dt="2025-07-31T15:15:16.349" v="8377" actId="14826"/>
          <ac:picMkLst>
            <pc:docMk/>
            <pc:sldMk cId="957227040" sldId="326"/>
            <ac:picMk id="21" creationId="{94252FB7-26B1-6D52-FFFD-544EA319860C}"/>
          </ac:picMkLst>
        </pc:picChg>
        <pc:picChg chg="mod">
          <ac:chgData name="Zishan Akhter" userId="b4316a57-2b4d-454e-b8c0-d53d5c946125" providerId="ADAL" clId="{11FADB98-DF82-42B2-8BDC-6018138F55F5}" dt="2025-07-31T15:15:23.950" v="8378" actId="14826"/>
          <ac:picMkLst>
            <pc:docMk/>
            <pc:sldMk cId="957227040" sldId="326"/>
            <ac:picMk id="23" creationId="{09CFAB61-9D50-72D9-1338-1F0902C09073}"/>
          </ac:picMkLst>
        </pc:picChg>
        <pc:picChg chg="mod">
          <ac:chgData name="Zishan Akhter" userId="b4316a57-2b4d-454e-b8c0-d53d5c946125" providerId="ADAL" clId="{11FADB98-DF82-42B2-8BDC-6018138F55F5}" dt="2025-07-31T15:16:49.889" v="8388" actId="1076"/>
          <ac:picMkLst>
            <pc:docMk/>
            <pc:sldMk cId="957227040" sldId="326"/>
            <ac:picMk id="25" creationId="{A7EBBDEB-FA80-EF98-61C9-04F8017EA438}"/>
          </ac:picMkLst>
        </pc:picChg>
        <pc:picChg chg="mod">
          <ac:chgData name="Zishan Akhter" userId="b4316a57-2b4d-454e-b8c0-d53d5c946125" providerId="ADAL" clId="{11FADB98-DF82-42B2-8BDC-6018138F55F5}" dt="2025-07-31T15:16:47.044" v="8387" actId="1076"/>
          <ac:picMkLst>
            <pc:docMk/>
            <pc:sldMk cId="957227040" sldId="326"/>
            <ac:picMk id="27" creationId="{80EA06E3-B995-0C95-9BB0-CF6842254B21}"/>
          </ac:picMkLst>
        </pc:picChg>
        <pc:picChg chg="mod">
          <ac:chgData name="Zishan Akhter" userId="b4316a57-2b4d-454e-b8c0-d53d5c946125" providerId="ADAL" clId="{11FADB98-DF82-42B2-8BDC-6018138F55F5}" dt="2025-07-31T15:16:53.570" v="8389" actId="688"/>
          <ac:picMkLst>
            <pc:docMk/>
            <pc:sldMk cId="957227040" sldId="326"/>
            <ac:picMk id="29" creationId="{3AE4391A-B5FE-658B-9A82-D4FA2F2528E7}"/>
          </ac:picMkLst>
        </pc:picChg>
        <pc:picChg chg="mod">
          <ac:chgData name="Zishan Akhter" userId="b4316a57-2b4d-454e-b8c0-d53d5c946125" providerId="ADAL" clId="{11FADB98-DF82-42B2-8BDC-6018138F55F5}" dt="2025-07-31T15:17:32.033" v="8393" actId="1076"/>
          <ac:picMkLst>
            <pc:docMk/>
            <pc:sldMk cId="957227040" sldId="326"/>
            <ac:picMk id="31" creationId="{86138584-F614-BAA9-FC60-46632DCCFFB6}"/>
          </ac:picMkLst>
        </pc:picChg>
        <pc:picChg chg="mod">
          <ac:chgData name="Zishan Akhter" userId="b4316a57-2b4d-454e-b8c0-d53d5c946125" providerId="ADAL" clId="{11FADB98-DF82-42B2-8BDC-6018138F55F5}" dt="2025-07-31T15:17:40.650" v="8395" actId="1076"/>
          <ac:picMkLst>
            <pc:docMk/>
            <pc:sldMk cId="957227040" sldId="326"/>
            <ac:picMk id="33" creationId="{89177C77-7694-B9D1-C9A9-901EE997EEB9}"/>
          </ac:picMkLst>
        </pc:picChg>
        <pc:cxnChg chg="add del mod">
          <ac:chgData name="Zishan Akhter" userId="b4316a57-2b4d-454e-b8c0-d53d5c946125" providerId="ADAL" clId="{11FADB98-DF82-42B2-8BDC-6018138F55F5}" dt="2025-07-31T15:19:13.921" v="8433" actId="478"/>
          <ac:cxnSpMkLst>
            <pc:docMk/>
            <pc:sldMk cId="957227040" sldId="326"/>
            <ac:cxnSpMk id="9" creationId="{B7D9A6AE-6CAC-E6F5-FEE6-7ECA4E8CD065}"/>
          </ac:cxnSpMkLst>
        </pc:cxnChg>
        <pc:cxnChg chg="del">
          <ac:chgData name="Zishan Akhter" userId="b4316a57-2b4d-454e-b8c0-d53d5c946125" providerId="ADAL" clId="{11FADB98-DF82-42B2-8BDC-6018138F55F5}" dt="2025-07-31T15:17:50.896" v="8397" actId="478"/>
          <ac:cxnSpMkLst>
            <pc:docMk/>
            <pc:sldMk cId="957227040" sldId="326"/>
            <ac:cxnSpMk id="10" creationId="{9E510529-E20D-C9A2-47F0-32350470728C}"/>
          </ac:cxnSpMkLst>
        </pc:cxnChg>
        <pc:cxnChg chg="add del mod">
          <ac:chgData name="Zishan Akhter" userId="b4316a57-2b4d-454e-b8c0-d53d5c946125" providerId="ADAL" clId="{11FADB98-DF82-42B2-8BDC-6018138F55F5}" dt="2025-07-31T15:19:12.905" v="8432" actId="478"/>
          <ac:cxnSpMkLst>
            <pc:docMk/>
            <pc:sldMk cId="957227040" sldId="326"/>
            <ac:cxnSpMk id="11" creationId="{1B74F0F4-AC0A-F8B2-D058-483D7118342F}"/>
          </ac:cxnSpMkLst>
        </pc:cxnChg>
        <pc:cxnChg chg="add del mod">
          <ac:chgData name="Zishan Akhter" userId="b4316a57-2b4d-454e-b8c0-d53d5c946125" providerId="ADAL" clId="{11FADB98-DF82-42B2-8BDC-6018138F55F5}" dt="2025-07-31T15:19:12.177" v="8431" actId="478"/>
          <ac:cxnSpMkLst>
            <pc:docMk/>
            <pc:sldMk cId="957227040" sldId="326"/>
            <ac:cxnSpMk id="12" creationId="{7011FF43-3499-2A60-52AC-9EDB3EF8466B}"/>
          </ac:cxnSpMkLst>
        </pc:cxnChg>
        <pc:cxnChg chg="add mod">
          <ac:chgData name="Zishan Akhter" userId="b4316a57-2b4d-454e-b8c0-d53d5c946125" providerId="ADAL" clId="{11FADB98-DF82-42B2-8BDC-6018138F55F5}" dt="2025-07-31T15:19:09.741" v="8430" actId="1076"/>
          <ac:cxnSpMkLst>
            <pc:docMk/>
            <pc:sldMk cId="957227040" sldId="326"/>
            <ac:cxnSpMk id="13" creationId="{AB8243F8-5829-F842-0223-58BB89DBAE10}"/>
          </ac:cxnSpMkLst>
        </pc:cxnChg>
        <pc:cxnChg chg="add mod">
          <ac:chgData name="Zishan Akhter" userId="b4316a57-2b4d-454e-b8c0-d53d5c946125" providerId="ADAL" clId="{11FADB98-DF82-42B2-8BDC-6018138F55F5}" dt="2025-07-31T15:19:49.187" v="8442" actId="1076"/>
          <ac:cxnSpMkLst>
            <pc:docMk/>
            <pc:sldMk cId="957227040" sldId="326"/>
            <ac:cxnSpMk id="14" creationId="{722DE449-DDBF-D9E8-FC77-C1194D64FF7F}"/>
          </ac:cxnSpMkLst>
        </pc:cxnChg>
        <pc:cxnChg chg="add mod">
          <ac:chgData name="Zishan Akhter" userId="b4316a57-2b4d-454e-b8c0-d53d5c946125" providerId="ADAL" clId="{11FADB98-DF82-42B2-8BDC-6018138F55F5}" dt="2025-07-31T15:19:41.272" v="8440" actId="1076"/>
          <ac:cxnSpMkLst>
            <pc:docMk/>
            <pc:sldMk cId="957227040" sldId="326"/>
            <ac:cxnSpMk id="16" creationId="{4391212E-44DE-49AE-561C-8303C930A352}"/>
          </ac:cxnSpMkLst>
        </pc:cxnChg>
        <pc:cxnChg chg="add mod">
          <ac:chgData name="Zishan Akhter" userId="b4316a57-2b4d-454e-b8c0-d53d5c946125" providerId="ADAL" clId="{11FADB98-DF82-42B2-8BDC-6018138F55F5}" dt="2025-07-31T15:19:35.170" v="8439" actId="1076"/>
          <ac:cxnSpMkLst>
            <pc:docMk/>
            <pc:sldMk cId="957227040" sldId="326"/>
            <ac:cxnSpMk id="18" creationId="{04464D11-99ED-ACEF-5953-BE63206387E6}"/>
          </ac:cxnSpMkLst>
        </pc:cxnChg>
        <pc:cxnChg chg="add mod">
          <ac:chgData name="Zishan Akhter" userId="b4316a57-2b4d-454e-b8c0-d53d5c946125" providerId="ADAL" clId="{11FADB98-DF82-42B2-8BDC-6018138F55F5}" dt="2025-07-31T15:19:25.089" v="8438" actId="1076"/>
          <ac:cxnSpMkLst>
            <pc:docMk/>
            <pc:sldMk cId="957227040" sldId="326"/>
            <ac:cxnSpMk id="20" creationId="{F0994A16-535B-08E3-1BCF-E297081FDCA3}"/>
          </ac:cxnSpMkLst>
        </pc:cxnChg>
        <pc:cxnChg chg="del">
          <ac:chgData name="Zishan Akhter" userId="b4316a57-2b4d-454e-b8c0-d53d5c946125" providerId="ADAL" clId="{11FADB98-DF82-42B2-8BDC-6018138F55F5}" dt="2025-07-31T15:17:51.580" v="8398" actId="478"/>
          <ac:cxnSpMkLst>
            <pc:docMk/>
            <pc:sldMk cId="957227040" sldId="326"/>
            <ac:cxnSpMk id="46" creationId="{05CE7831-2CBE-50F9-AB13-0A8F722328F4}"/>
          </ac:cxnSpMkLst>
        </pc:cxnChg>
        <pc:cxnChg chg="del">
          <ac:chgData name="Zishan Akhter" userId="b4316a57-2b4d-454e-b8c0-d53d5c946125" providerId="ADAL" clId="{11FADB98-DF82-42B2-8BDC-6018138F55F5}" dt="2025-07-31T15:18:44.966" v="8418" actId="478"/>
          <ac:cxnSpMkLst>
            <pc:docMk/>
            <pc:sldMk cId="957227040" sldId="326"/>
            <ac:cxnSpMk id="51" creationId="{7BAC2E4A-6BEE-73F8-60BB-9D480E9BFB36}"/>
          </ac:cxnSpMkLst>
        </pc:cxnChg>
        <pc:cxnChg chg="del">
          <ac:chgData name="Zishan Akhter" userId="b4316a57-2b4d-454e-b8c0-d53d5c946125" providerId="ADAL" clId="{11FADB98-DF82-42B2-8BDC-6018138F55F5}" dt="2025-07-31T15:17:49.516" v="8396" actId="478"/>
          <ac:cxnSpMkLst>
            <pc:docMk/>
            <pc:sldMk cId="957227040" sldId="326"/>
            <ac:cxnSpMk id="53" creationId="{67FBE82C-0158-32D9-AEF8-9CD3267A6AC7}"/>
          </ac:cxnSpMkLst>
        </pc:cxnChg>
        <pc:cxnChg chg="del mod">
          <ac:chgData name="Zishan Akhter" userId="b4316a57-2b4d-454e-b8c0-d53d5c946125" providerId="ADAL" clId="{11FADB98-DF82-42B2-8BDC-6018138F55F5}" dt="2025-07-31T15:19:44.914" v="8441" actId="478"/>
          <ac:cxnSpMkLst>
            <pc:docMk/>
            <pc:sldMk cId="957227040" sldId="326"/>
            <ac:cxnSpMk id="54" creationId="{B1F80D27-B74D-14D6-FE71-C94B0F6F39D7}"/>
          </ac:cxnSpMkLst>
        </pc:cxnChg>
      </pc:sldChg>
      <pc:sldChg chg="add del">
        <pc:chgData name="Zishan Akhter" userId="b4316a57-2b4d-454e-b8c0-d53d5c946125" providerId="ADAL" clId="{11FADB98-DF82-42B2-8BDC-6018138F55F5}" dt="2025-07-31T14:53:13.250" v="8138" actId="47"/>
        <pc:sldMkLst>
          <pc:docMk/>
          <pc:sldMk cId="3585334672" sldId="326"/>
        </pc:sldMkLst>
      </pc:sldChg>
      <pc:sldChg chg="delSp modSp add del mod">
        <pc:chgData name="Zishan Akhter" userId="b4316a57-2b4d-454e-b8c0-d53d5c946125" providerId="ADAL" clId="{11FADB98-DF82-42B2-8BDC-6018138F55F5}" dt="2025-07-31T16:46:03.059" v="8637" actId="47"/>
        <pc:sldMkLst>
          <pc:docMk/>
          <pc:sldMk cId="1417351237" sldId="327"/>
        </pc:sldMkLst>
        <pc:spChg chg="mod">
          <ac:chgData name="Zishan Akhter" userId="b4316a57-2b4d-454e-b8c0-d53d5c946125" providerId="ADAL" clId="{11FADB98-DF82-42B2-8BDC-6018138F55F5}" dt="2025-07-31T16:44:47.764" v="8629" actId="21"/>
          <ac:spMkLst>
            <pc:docMk/>
            <pc:sldMk cId="1417351237" sldId="327"/>
            <ac:spMk id="55" creationId="{5CB91EF6-44EB-F9A2-9B23-A80053AA34BD}"/>
          </ac:spMkLst>
        </pc:spChg>
        <pc:spChg chg="del">
          <ac:chgData name="Zishan Akhter" userId="b4316a57-2b4d-454e-b8c0-d53d5c946125" providerId="ADAL" clId="{11FADB98-DF82-42B2-8BDC-6018138F55F5}" dt="2025-07-31T15:24:15.831" v="8513" actId="478"/>
          <ac:spMkLst>
            <pc:docMk/>
            <pc:sldMk cId="1417351237" sldId="327"/>
            <ac:spMk id="57" creationId="{7B999EB8-6FF2-B21D-7B77-B1FA84FABCFB}"/>
          </ac:spMkLst>
        </pc:spChg>
        <pc:spChg chg="del mod">
          <ac:chgData name="Zishan Akhter" userId="b4316a57-2b4d-454e-b8c0-d53d5c946125" providerId="ADAL" clId="{11FADB98-DF82-42B2-8BDC-6018138F55F5}" dt="2025-07-31T15:24:21.151" v="8517" actId="478"/>
          <ac:spMkLst>
            <pc:docMk/>
            <pc:sldMk cId="1417351237" sldId="327"/>
            <ac:spMk id="59" creationId="{EC56ADB5-F0F0-E878-E272-DBC28AA4232C}"/>
          </ac:spMkLst>
        </pc:spChg>
        <pc:picChg chg="del">
          <ac:chgData name="Zishan Akhter" userId="b4316a57-2b4d-454e-b8c0-d53d5c946125" providerId="ADAL" clId="{11FADB98-DF82-42B2-8BDC-6018138F55F5}" dt="2025-07-31T15:24:16.682" v="8514" actId="478"/>
          <ac:picMkLst>
            <pc:docMk/>
            <pc:sldMk cId="1417351237" sldId="327"/>
            <ac:picMk id="8" creationId="{9D1CD5C6-4D3F-0549-0035-0DFB0C8FC62D}"/>
          </ac:picMkLst>
        </pc:picChg>
        <pc:picChg chg="del">
          <ac:chgData name="Zishan Akhter" userId="b4316a57-2b4d-454e-b8c0-d53d5c946125" providerId="ADAL" clId="{11FADB98-DF82-42B2-8BDC-6018138F55F5}" dt="2025-07-31T15:24:13.919" v="8512" actId="478"/>
          <ac:picMkLst>
            <pc:docMk/>
            <pc:sldMk cId="1417351237" sldId="327"/>
            <ac:picMk id="9" creationId="{FB41EF14-E6F3-571A-2047-3960BF8F2F99}"/>
          </ac:picMkLst>
        </pc:picChg>
        <pc:picChg chg="del">
          <ac:chgData name="Zishan Akhter" userId="b4316a57-2b4d-454e-b8c0-d53d5c946125" providerId="ADAL" clId="{11FADB98-DF82-42B2-8BDC-6018138F55F5}" dt="2025-07-31T15:24:17.351" v="8515" actId="478"/>
          <ac:picMkLst>
            <pc:docMk/>
            <pc:sldMk cId="1417351237" sldId="327"/>
            <ac:picMk id="21" creationId="{5140AF51-834B-3194-2CEE-8474DB6C3CBB}"/>
          </ac:picMkLst>
        </pc:picChg>
        <pc:picChg chg="del">
          <ac:chgData name="Zishan Akhter" userId="b4316a57-2b4d-454e-b8c0-d53d5c946125" providerId="ADAL" clId="{11FADB98-DF82-42B2-8BDC-6018138F55F5}" dt="2025-07-31T15:24:13.050" v="8511" actId="478"/>
          <ac:picMkLst>
            <pc:docMk/>
            <pc:sldMk cId="1417351237" sldId="327"/>
            <ac:picMk id="23" creationId="{CE2A534E-07FB-ED4F-769E-5F0B0854E512}"/>
          </ac:picMkLst>
        </pc:picChg>
      </pc:sldChg>
      <pc:sldChg chg="modSp add del mod">
        <pc:chgData name="Zishan Akhter" userId="b4316a57-2b4d-454e-b8c0-d53d5c946125" providerId="ADAL" clId="{11FADB98-DF82-42B2-8BDC-6018138F55F5}" dt="2025-07-31T15:23:50.736" v="8509" actId="2890"/>
        <pc:sldMkLst>
          <pc:docMk/>
          <pc:sldMk cId="2590291750" sldId="327"/>
        </pc:sldMkLst>
        <pc:picChg chg="mod">
          <ac:chgData name="Zishan Akhter" userId="b4316a57-2b4d-454e-b8c0-d53d5c946125" providerId="ADAL" clId="{11FADB98-DF82-42B2-8BDC-6018138F55F5}" dt="2025-07-31T15:23:50.217" v="8508" actId="14100"/>
          <ac:picMkLst>
            <pc:docMk/>
            <pc:sldMk cId="2590291750" sldId="327"/>
            <ac:picMk id="15" creationId="{FB0FE304-94CA-C68C-E710-A13B5D90BC87}"/>
          </ac:picMkLst>
        </pc:picChg>
        <pc:picChg chg="mod">
          <ac:chgData name="Zishan Akhter" userId="b4316a57-2b4d-454e-b8c0-d53d5c946125" providerId="ADAL" clId="{11FADB98-DF82-42B2-8BDC-6018138F55F5}" dt="2025-07-31T15:23:50.217" v="8508" actId="14100"/>
          <ac:picMkLst>
            <pc:docMk/>
            <pc:sldMk cId="2590291750" sldId="327"/>
            <ac:picMk id="17" creationId="{80D6D4BA-AD0D-5391-67D3-D74B4B906DB1}"/>
          </ac:picMkLst>
        </pc:picChg>
        <pc:picChg chg="mod">
          <ac:chgData name="Zishan Akhter" userId="b4316a57-2b4d-454e-b8c0-d53d5c946125" providerId="ADAL" clId="{11FADB98-DF82-42B2-8BDC-6018138F55F5}" dt="2025-07-31T15:23:50.217" v="8508" actId="14100"/>
          <ac:picMkLst>
            <pc:docMk/>
            <pc:sldMk cId="2590291750" sldId="327"/>
            <ac:picMk id="19" creationId="{2D425EBB-D041-B597-9C26-1E9B439618D6}"/>
          </ac:picMkLst>
        </pc:picChg>
        <pc:picChg chg="mod">
          <ac:chgData name="Zishan Akhter" userId="b4316a57-2b4d-454e-b8c0-d53d5c946125" providerId="ADAL" clId="{11FADB98-DF82-42B2-8BDC-6018138F55F5}" dt="2025-07-31T15:23:50.217" v="8508" actId="14100"/>
          <ac:picMkLst>
            <pc:docMk/>
            <pc:sldMk cId="2590291750" sldId="327"/>
            <ac:picMk id="21" creationId="{96B107E9-CAC9-41DA-3215-8C14B0A60003}"/>
          </ac:picMkLst>
        </pc:picChg>
        <pc:picChg chg="mod">
          <ac:chgData name="Zishan Akhter" userId="b4316a57-2b4d-454e-b8c0-d53d5c946125" providerId="ADAL" clId="{11FADB98-DF82-42B2-8BDC-6018138F55F5}" dt="2025-07-31T15:23:50.217" v="8508" actId="14100"/>
          <ac:picMkLst>
            <pc:docMk/>
            <pc:sldMk cId="2590291750" sldId="327"/>
            <ac:picMk id="23" creationId="{BB680D72-AC86-255A-FE6E-B9C145776332}"/>
          </ac:picMkLst>
        </pc:picChg>
      </pc:sldChg>
      <pc:sldChg chg="addSp delSp modSp add mod">
        <pc:chgData name="Zishan Akhter" userId="b4316a57-2b4d-454e-b8c0-d53d5c946125" providerId="ADAL" clId="{11FADB98-DF82-42B2-8BDC-6018138F55F5}" dt="2025-08-01T18:21:34.665" v="11141" actId="20577"/>
        <pc:sldMkLst>
          <pc:docMk/>
          <pc:sldMk cId="2766162927" sldId="327"/>
        </pc:sldMkLst>
        <pc:spChg chg="add mod">
          <ac:chgData name="Zishan Akhter" userId="b4316a57-2b4d-454e-b8c0-d53d5c946125" providerId="ADAL" clId="{11FADB98-DF82-42B2-8BDC-6018138F55F5}" dt="2025-08-01T12:55:56.487" v="10994"/>
          <ac:spMkLst>
            <pc:docMk/>
            <pc:sldMk cId="2766162927" sldId="327"/>
            <ac:spMk id="7" creationId="{93459399-D059-9644-C664-C2D1A32ED226}"/>
          </ac:spMkLst>
        </pc:spChg>
        <pc:spChg chg="mod">
          <ac:chgData name="Zishan Akhter" userId="b4316a57-2b4d-454e-b8c0-d53d5c946125" providerId="ADAL" clId="{11FADB98-DF82-42B2-8BDC-6018138F55F5}" dt="2025-08-01T07:41:55.361" v="10825" actId="207"/>
          <ac:spMkLst>
            <pc:docMk/>
            <pc:sldMk cId="2766162927" sldId="327"/>
            <ac:spMk id="8" creationId="{ECDBDAE5-58E0-3F87-7F64-E0226EEBEF1D}"/>
          </ac:spMkLst>
        </pc:spChg>
        <pc:spChg chg="del mod">
          <ac:chgData name="Zishan Akhter" userId="b4316a57-2b4d-454e-b8c0-d53d5c946125" providerId="ADAL" clId="{11FADB98-DF82-42B2-8BDC-6018138F55F5}" dt="2025-07-31T17:51:07.474" v="8994" actId="478"/>
          <ac:spMkLst>
            <pc:docMk/>
            <pc:sldMk cId="2766162927" sldId="327"/>
            <ac:spMk id="40" creationId="{24FCCB12-B562-44A0-9C3B-9F73A5D51098}"/>
          </ac:spMkLst>
        </pc:spChg>
        <pc:spChg chg="mod">
          <ac:chgData name="Zishan Akhter" userId="b4316a57-2b4d-454e-b8c0-d53d5c946125" providerId="ADAL" clId="{11FADB98-DF82-42B2-8BDC-6018138F55F5}" dt="2025-08-01T18:21:28.365" v="11137" actId="20577"/>
          <ac:spMkLst>
            <pc:docMk/>
            <pc:sldMk cId="2766162927" sldId="327"/>
            <ac:spMk id="56" creationId="{D07B0FF0-B9C0-DD5F-6FDB-0209DFE460D6}"/>
          </ac:spMkLst>
        </pc:spChg>
        <pc:spChg chg="mod">
          <ac:chgData name="Zishan Akhter" userId="b4316a57-2b4d-454e-b8c0-d53d5c946125" providerId="ADAL" clId="{11FADB98-DF82-42B2-8BDC-6018138F55F5}" dt="2025-08-01T18:21:34.665" v="11141" actId="20577"/>
          <ac:spMkLst>
            <pc:docMk/>
            <pc:sldMk cId="2766162927" sldId="327"/>
            <ac:spMk id="57" creationId="{AA391922-8C9E-FB87-C900-91E70AE43EA3}"/>
          </ac:spMkLst>
        </pc:spChg>
        <pc:spChg chg="mod">
          <ac:chgData name="Zishan Akhter" userId="b4316a57-2b4d-454e-b8c0-d53d5c946125" providerId="ADAL" clId="{11FADB98-DF82-42B2-8BDC-6018138F55F5}" dt="2025-08-01T18:21:31.683" v="11139" actId="20577"/>
          <ac:spMkLst>
            <pc:docMk/>
            <pc:sldMk cId="2766162927" sldId="327"/>
            <ac:spMk id="58" creationId="{010ABA0C-771A-B666-904B-ED1C2B15F956}"/>
          </ac:spMkLst>
        </pc:spChg>
        <pc:spChg chg="mod">
          <ac:chgData name="Zishan Akhter" userId="b4316a57-2b4d-454e-b8c0-d53d5c946125" providerId="ADAL" clId="{11FADB98-DF82-42B2-8BDC-6018138F55F5}" dt="2025-08-01T18:21:33.617" v="11140" actId="20577"/>
          <ac:spMkLst>
            <pc:docMk/>
            <pc:sldMk cId="2766162927" sldId="327"/>
            <ac:spMk id="59" creationId="{D1605D7C-8D6E-9AC7-FDFB-2DB9A936DE3D}"/>
          </ac:spMkLst>
        </pc:spChg>
        <pc:spChg chg="mod">
          <ac:chgData name="Zishan Akhter" userId="b4316a57-2b4d-454e-b8c0-d53d5c946125" providerId="ADAL" clId="{11FADB98-DF82-42B2-8BDC-6018138F55F5}" dt="2025-08-01T18:21:29.935" v="11138" actId="20577"/>
          <ac:spMkLst>
            <pc:docMk/>
            <pc:sldMk cId="2766162927" sldId="327"/>
            <ac:spMk id="60" creationId="{D4F56456-98F6-C896-0915-903AD0A1F05C}"/>
          </ac:spMkLst>
        </pc:spChg>
        <pc:picChg chg="mod ord">
          <ac:chgData name="Zishan Akhter" userId="b4316a57-2b4d-454e-b8c0-d53d5c946125" providerId="ADAL" clId="{11FADB98-DF82-42B2-8BDC-6018138F55F5}" dt="2025-07-31T17:56:03.463" v="9050" actId="1038"/>
          <ac:picMkLst>
            <pc:docMk/>
            <pc:sldMk cId="2766162927" sldId="327"/>
            <ac:picMk id="6" creationId="{8D5861BF-053A-2754-6359-5872DA586C0B}"/>
          </ac:picMkLst>
        </pc:picChg>
        <pc:picChg chg="mod modCrop">
          <ac:chgData name="Zishan Akhter" userId="b4316a57-2b4d-454e-b8c0-d53d5c946125" providerId="ADAL" clId="{11FADB98-DF82-42B2-8BDC-6018138F55F5}" dt="2025-07-31T17:56:03.463" v="9050" actId="1038"/>
          <ac:picMkLst>
            <pc:docMk/>
            <pc:sldMk cId="2766162927" sldId="327"/>
            <ac:picMk id="15" creationId="{3D12201C-576B-9C47-2F74-EBC0D040A5D1}"/>
          </ac:picMkLst>
        </pc:picChg>
        <pc:picChg chg="mod">
          <ac:chgData name="Zishan Akhter" userId="b4316a57-2b4d-454e-b8c0-d53d5c946125" providerId="ADAL" clId="{11FADB98-DF82-42B2-8BDC-6018138F55F5}" dt="2025-07-31T17:53:05.530" v="9010" actId="1076"/>
          <ac:picMkLst>
            <pc:docMk/>
            <pc:sldMk cId="2766162927" sldId="327"/>
            <ac:picMk id="17" creationId="{1684FC84-2149-C9B2-1EE8-E55A6B876581}"/>
          </ac:picMkLst>
        </pc:picChg>
        <pc:picChg chg="mod">
          <ac:chgData name="Zishan Akhter" userId="b4316a57-2b4d-454e-b8c0-d53d5c946125" providerId="ADAL" clId="{11FADB98-DF82-42B2-8BDC-6018138F55F5}" dt="2025-07-31T17:56:03.463" v="9050" actId="1038"/>
          <ac:picMkLst>
            <pc:docMk/>
            <pc:sldMk cId="2766162927" sldId="327"/>
            <ac:picMk id="19" creationId="{D487D2CC-9AE0-08A0-1ED8-83177B0A3911}"/>
          </ac:picMkLst>
        </pc:picChg>
        <pc:picChg chg="mod">
          <ac:chgData name="Zishan Akhter" userId="b4316a57-2b4d-454e-b8c0-d53d5c946125" providerId="ADAL" clId="{11FADB98-DF82-42B2-8BDC-6018138F55F5}" dt="2025-07-31T17:56:03.463" v="9050" actId="1038"/>
          <ac:picMkLst>
            <pc:docMk/>
            <pc:sldMk cId="2766162927" sldId="327"/>
            <ac:picMk id="21" creationId="{572F6C9A-4961-98E4-8941-EEC6458C9552}"/>
          </ac:picMkLst>
        </pc:picChg>
        <pc:picChg chg="mod">
          <ac:chgData name="Zishan Akhter" userId="b4316a57-2b4d-454e-b8c0-d53d5c946125" providerId="ADAL" clId="{11FADB98-DF82-42B2-8BDC-6018138F55F5}" dt="2025-07-31T17:56:03.463" v="9050" actId="1038"/>
          <ac:picMkLst>
            <pc:docMk/>
            <pc:sldMk cId="2766162927" sldId="327"/>
            <ac:picMk id="23" creationId="{A4190FDA-BBEC-D06A-61C2-2B044FF696EA}"/>
          </ac:picMkLst>
        </pc:picChg>
      </pc:sldChg>
      <pc:sldChg chg="addSp delSp modSp add del mod">
        <pc:chgData name="Zishan Akhter" userId="b4316a57-2b4d-454e-b8c0-d53d5c946125" providerId="ADAL" clId="{11FADB98-DF82-42B2-8BDC-6018138F55F5}" dt="2025-07-31T17:52:23.281" v="9004" actId="47"/>
        <pc:sldMkLst>
          <pc:docMk/>
          <pc:sldMk cId="512563979" sldId="328"/>
        </pc:sldMkLst>
        <pc:spChg chg="add mod">
          <ac:chgData name="Zishan Akhter" userId="b4316a57-2b4d-454e-b8c0-d53d5c946125" providerId="ADAL" clId="{11FADB98-DF82-42B2-8BDC-6018138F55F5}" dt="2025-07-31T17:50:58.746" v="8993"/>
          <ac:spMkLst>
            <pc:docMk/>
            <pc:sldMk cId="512563979" sldId="328"/>
            <ac:spMk id="7" creationId="{323DE702-B018-F846-F638-30473ECBECD6}"/>
          </ac:spMkLst>
        </pc:spChg>
        <pc:spChg chg="mod">
          <ac:chgData name="Zishan Akhter" userId="b4316a57-2b4d-454e-b8c0-d53d5c946125" providerId="ADAL" clId="{11FADB98-DF82-42B2-8BDC-6018138F55F5}" dt="2025-07-31T17:49:26.340" v="8968" actId="20577"/>
          <ac:spMkLst>
            <pc:docMk/>
            <pc:sldMk cId="512563979" sldId="328"/>
            <ac:spMk id="8" creationId="{1E474224-3905-FBE0-3EFA-BC42AD56D79A}"/>
          </ac:spMkLst>
        </pc:spChg>
        <pc:spChg chg="del mod">
          <ac:chgData name="Zishan Akhter" userId="b4316a57-2b4d-454e-b8c0-d53d5c946125" providerId="ADAL" clId="{11FADB98-DF82-42B2-8BDC-6018138F55F5}" dt="2025-07-31T17:50:57.782" v="8992" actId="478"/>
          <ac:spMkLst>
            <pc:docMk/>
            <pc:sldMk cId="512563979" sldId="328"/>
            <ac:spMk id="40" creationId="{1476F0B3-86C5-2273-1FFC-CBFB86CE1BF5}"/>
          </ac:spMkLst>
        </pc:spChg>
      </pc:sldChg>
      <pc:sldChg chg="add del">
        <pc:chgData name="Zishan Akhter" userId="b4316a57-2b4d-454e-b8c0-d53d5c946125" providerId="ADAL" clId="{11FADB98-DF82-42B2-8BDC-6018138F55F5}" dt="2025-07-31T17:57:46.768" v="9068" actId="47"/>
        <pc:sldMkLst>
          <pc:docMk/>
          <pc:sldMk cId="2640842074" sldId="328"/>
        </pc:sldMkLst>
      </pc:sldChg>
      <pc:sldChg chg="add del">
        <pc:chgData name="Zishan Akhter" userId="b4316a57-2b4d-454e-b8c0-d53d5c946125" providerId="ADAL" clId="{11FADB98-DF82-42B2-8BDC-6018138F55F5}" dt="2025-07-31T17:48:47.489" v="8959" actId="47"/>
        <pc:sldMkLst>
          <pc:docMk/>
          <pc:sldMk cId="2839242749" sldId="328"/>
        </pc:sldMkLst>
      </pc:sldChg>
      <pc:sldChg chg="modSp add mod">
        <pc:chgData name="Zishan Akhter" userId="b4316a57-2b4d-454e-b8c0-d53d5c946125" providerId="ADAL" clId="{11FADB98-DF82-42B2-8BDC-6018138F55F5}" dt="2025-08-01T18:21:47.969" v="11146" actId="20577"/>
        <pc:sldMkLst>
          <pc:docMk/>
          <pc:sldMk cId="4004658877" sldId="328"/>
        </pc:sldMkLst>
        <pc:spChg chg="mod">
          <ac:chgData name="Zishan Akhter" userId="b4316a57-2b4d-454e-b8c0-d53d5c946125" providerId="ADAL" clId="{11FADB98-DF82-42B2-8BDC-6018138F55F5}" dt="2025-08-01T12:55:59.229" v="10995"/>
          <ac:spMkLst>
            <pc:docMk/>
            <pc:sldMk cId="4004658877" sldId="328"/>
            <ac:spMk id="7" creationId="{2186BB1A-3CAE-D349-4833-315FBED20A66}"/>
          </ac:spMkLst>
        </pc:spChg>
        <pc:spChg chg="mod">
          <ac:chgData name="Zishan Akhter" userId="b4316a57-2b4d-454e-b8c0-d53d5c946125" providerId="ADAL" clId="{11FADB98-DF82-42B2-8BDC-6018138F55F5}" dt="2025-08-01T07:45:03.509" v="10833" actId="207"/>
          <ac:spMkLst>
            <pc:docMk/>
            <pc:sldMk cId="4004658877" sldId="328"/>
            <ac:spMk id="8" creationId="{5063073A-D7A9-F8D1-22CC-BFC89FEBBDA2}"/>
          </ac:spMkLst>
        </pc:spChg>
        <pc:spChg chg="mod">
          <ac:chgData name="Zishan Akhter" userId="b4316a57-2b4d-454e-b8c0-d53d5c946125" providerId="ADAL" clId="{11FADB98-DF82-42B2-8BDC-6018138F55F5}" dt="2025-08-01T18:21:42.471" v="11142" actId="20577"/>
          <ac:spMkLst>
            <pc:docMk/>
            <pc:sldMk cId="4004658877" sldId="328"/>
            <ac:spMk id="56" creationId="{35D1D213-A4A2-EB14-F70C-2DE73D99E043}"/>
          </ac:spMkLst>
        </pc:spChg>
        <pc:spChg chg="mod">
          <ac:chgData name="Zishan Akhter" userId="b4316a57-2b4d-454e-b8c0-d53d5c946125" providerId="ADAL" clId="{11FADB98-DF82-42B2-8BDC-6018138F55F5}" dt="2025-08-01T18:21:47.969" v="11146" actId="20577"/>
          <ac:spMkLst>
            <pc:docMk/>
            <pc:sldMk cId="4004658877" sldId="328"/>
            <ac:spMk id="57" creationId="{183B280C-5BEA-3C8C-A59F-F12E3750B4F1}"/>
          </ac:spMkLst>
        </pc:spChg>
        <pc:spChg chg="mod">
          <ac:chgData name="Zishan Akhter" userId="b4316a57-2b4d-454e-b8c0-d53d5c946125" providerId="ADAL" clId="{11FADB98-DF82-42B2-8BDC-6018138F55F5}" dt="2025-08-01T18:21:44.844" v="11144" actId="20577"/>
          <ac:spMkLst>
            <pc:docMk/>
            <pc:sldMk cId="4004658877" sldId="328"/>
            <ac:spMk id="58" creationId="{FE0C19D2-1B16-164D-8B58-F0C72833D71E}"/>
          </ac:spMkLst>
        </pc:spChg>
        <pc:spChg chg="mod">
          <ac:chgData name="Zishan Akhter" userId="b4316a57-2b4d-454e-b8c0-d53d5c946125" providerId="ADAL" clId="{11FADB98-DF82-42B2-8BDC-6018138F55F5}" dt="2025-08-01T18:21:46.140" v="11145" actId="20577"/>
          <ac:spMkLst>
            <pc:docMk/>
            <pc:sldMk cId="4004658877" sldId="328"/>
            <ac:spMk id="59" creationId="{4A21AEE1-598A-2798-D9BA-A44EBFA73584}"/>
          </ac:spMkLst>
        </pc:spChg>
        <pc:spChg chg="mod">
          <ac:chgData name="Zishan Akhter" userId="b4316a57-2b4d-454e-b8c0-d53d5c946125" providerId="ADAL" clId="{11FADB98-DF82-42B2-8BDC-6018138F55F5}" dt="2025-08-01T18:21:43.873" v="11143" actId="20577"/>
          <ac:spMkLst>
            <pc:docMk/>
            <pc:sldMk cId="4004658877" sldId="328"/>
            <ac:spMk id="60" creationId="{B9727217-2386-25F0-62CB-3F99DD659223}"/>
          </ac:spMkLst>
        </pc:spChg>
        <pc:picChg chg="mod">
          <ac:chgData name="Zishan Akhter" userId="b4316a57-2b4d-454e-b8c0-d53d5c946125" providerId="ADAL" clId="{11FADB98-DF82-42B2-8BDC-6018138F55F5}" dt="2025-07-31T18:02:04.375" v="9124" actId="1076"/>
          <ac:picMkLst>
            <pc:docMk/>
            <pc:sldMk cId="4004658877" sldId="328"/>
            <ac:picMk id="6" creationId="{E99C3545-3474-B840-4B63-9D87FAF5AE41}"/>
          </ac:picMkLst>
        </pc:picChg>
        <pc:picChg chg="mod modCrop">
          <ac:chgData name="Zishan Akhter" userId="b4316a57-2b4d-454e-b8c0-d53d5c946125" providerId="ADAL" clId="{11FADB98-DF82-42B2-8BDC-6018138F55F5}" dt="2025-07-31T18:01:53.192" v="9122" actId="732"/>
          <ac:picMkLst>
            <pc:docMk/>
            <pc:sldMk cId="4004658877" sldId="328"/>
            <ac:picMk id="15" creationId="{646305D9-3EC7-2334-2CAB-BA611109E729}"/>
          </ac:picMkLst>
        </pc:picChg>
        <pc:picChg chg="mod">
          <ac:chgData name="Zishan Akhter" userId="b4316a57-2b4d-454e-b8c0-d53d5c946125" providerId="ADAL" clId="{11FADB98-DF82-42B2-8BDC-6018138F55F5}" dt="2025-07-31T18:01:10.418" v="9117" actId="14826"/>
          <ac:picMkLst>
            <pc:docMk/>
            <pc:sldMk cId="4004658877" sldId="328"/>
            <ac:picMk id="17" creationId="{4AFC51F8-757A-8C5E-235E-B4FA209757C1}"/>
          </ac:picMkLst>
        </pc:picChg>
        <pc:picChg chg="mod">
          <ac:chgData name="Zishan Akhter" userId="b4316a57-2b4d-454e-b8c0-d53d5c946125" providerId="ADAL" clId="{11FADB98-DF82-42B2-8BDC-6018138F55F5}" dt="2025-07-31T18:01:19.491" v="9118" actId="14826"/>
          <ac:picMkLst>
            <pc:docMk/>
            <pc:sldMk cId="4004658877" sldId="328"/>
            <ac:picMk id="19" creationId="{F19B76B8-4077-77CC-8B1B-C3FE479284D5}"/>
          </ac:picMkLst>
        </pc:picChg>
        <pc:picChg chg="mod">
          <ac:chgData name="Zishan Akhter" userId="b4316a57-2b4d-454e-b8c0-d53d5c946125" providerId="ADAL" clId="{11FADB98-DF82-42B2-8BDC-6018138F55F5}" dt="2025-07-31T18:01:27.895" v="9119" actId="14826"/>
          <ac:picMkLst>
            <pc:docMk/>
            <pc:sldMk cId="4004658877" sldId="328"/>
            <ac:picMk id="21" creationId="{ACA4FCED-5063-94F8-D8BB-F2DFFAD02BF0}"/>
          </ac:picMkLst>
        </pc:picChg>
        <pc:picChg chg="mod">
          <ac:chgData name="Zishan Akhter" userId="b4316a57-2b4d-454e-b8c0-d53d5c946125" providerId="ADAL" clId="{11FADB98-DF82-42B2-8BDC-6018138F55F5}" dt="2025-07-31T18:01:37.759" v="9120" actId="14826"/>
          <ac:picMkLst>
            <pc:docMk/>
            <pc:sldMk cId="4004658877" sldId="328"/>
            <ac:picMk id="23" creationId="{99EB8577-5CE6-6740-F916-5899CDF368CC}"/>
          </ac:picMkLst>
        </pc:picChg>
      </pc:sldChg>
      <pc:sldChg chg="add del">
        <pc:chgData name="Zishan Akhter" userId="b4316a57-2b4d-454e-b8c0-d53d5c946125" providerId="ADAL" clId="{11FADB98-DF82-42B2-8BDC-6018138F55F5}" dt="2025-07-31T17:57:48.063" v="9069" actId="47"/>
        <pc:sldMkLst>
          <pc:docMk/>
          <pc:sldMk cId="202446204" sldId="329"/>
        </pc:sldMkLst>
      </pc:sldChg>
      <pc:sldChg chg="add del">
        <pc:chgData name="Zishan Akhter" userId="b4316a57-2b4d-454e-b8c0-d53d5c946125" providerId="ADAL" clId="{11FADB98-DF82-42B2-8BDC-6018138F55F5}" dt="2025-07-31T17:48:49.894" v="8960" actId="47"/>
        <pc:sldMkLst>
          <pc:docMk/>
          <pc:sldMk cId="506299325" sldId="329"/>
        </pc:sldMkLst>
      </pc:sldChg>
      <pc:sldChg chg="add del">
        <pc:chgData name="Zishan Akhter" userId="b4316a57-2b4d-454e-b8c0-d53d5c946125" providerId="ADAL" clId="{11FADB98-DF82-42B2-8BDC-6018138F55F5}" dt="2025-08-01T13:25:14.129" v="11033" actId="47"/>
        <pc:sldMkLst>
          <pc:docMk/>
          <pc:sldMk cId="2526723271" sldId="329"/>
        </pc:sldMkLst>
      </pc:sldChg>
      <pc:sldChg chg="modSp add del mod">
        <pc:chgData name="Zishan Akhter" userId="b4316a57-2b4d-454e-b8c0-d53d5c946125" providerId="ADAL" clId="{11FADB98-DF82-42B2-8BDC-6018138F55F5}" dt="2025-08-01T12:58:12.684" v="11025" actId="2696"/>
        <pc:sldMkLst>
          <pc:docMk/>
          <pc:sldMk cId="4005673611" sldId="329"/>
        </pc:sldMkLst>
        <pc:spChg chg="mod">
          <ac:chgData name="Zishan Akhter" userId="b4316a57-2b4d-454e-b8c0-d53d5c946125" providerId="ADAL" clId="{11FADB98-DF82-42B2-8BDC-6018138F55F5}" dt="2025-08-01T12:56:03.174" v="10996"/>
          <ac:spMkLst>
            <pc:docMk/>
            <pc:sldMk cId="4005673611" sldId="329"/>
            <ac:spMk id="7" creationId="{4DFC090C-1C2E-9E4D-7608-898C481E0363}"/>
          </ac:spMkLst>
        </pc:spChg>
        <pc:spChg chg="mod">
          <ac:chgData name="Zishan Akhter" userId="b4316a57-2b4d-454e-b8c0-d53d5c946125" providerId="ADAL" clId="{11FADB98-DF82-42B2-8BDC-6018138F55F5}" dt="2025-08-01T11:11:48.245" v="10857" actId="207"/>
          <ac:spMkLst>
            <pc:docMk/>
            <pc:sldMk cId="4005673611" sldId="329"/>
            <ac:spMk id="8" creationId="{00E1D8D4-4D10-C451-B781-58DB93E07DE0}"/>
          </ac:spMkLst>
        </pc:spChg>
        <pc:spChg chg="mod">
          <ac:chgData name="Zishan Akhter" userId="b4316a57-2b4d-454e-b8c0-d53d5c946125" providerId="ADAL" clId="{11FADB98-DF82-42B2-8BDC-6018138F55F5}" dt="2025-07-31T22:05:56.547" v="10471" actId="114"/>
          <ac:spMkLst>
            <pc:docMk/>
            <pc:sldMk cId="4005673611" sldId="329"/>
            <ac:spMk id="56" creationId="{35812B4B-FC44-7776-D4FF-9802DF6C23F1}"/>
          </ac:spMkLst>
        </pc:spChg>
        <pc:spChg chg="mod">
          <ac:chgData name="Zishan Akhter" userId="b4316a57-2b4d-454e-b8c0-d53d5c946125" providerId="ADAL" clId="{11FADB98-DF82-42B2-8BDC-6018138F55F5}" dt="2025-07-31T22:05:56.547" v="10471" actId="114"/>
          <ac:spMkLst>
            <pc:docMk/>
            <pc:sldMk cId="4005673611" sldId="329"/>
            <ac:spMk id="57" creationId="{85C5F334-B1DF-1AD6-99EA-DC059962318F}"/>
          </ac:spMkLst>
        </pc:spChg>
        <pc:spChg chg="mod">
          <ac:chgData name="Zishan Akhter" userId="b4316a57-2b4d-454e-b8c0-d53d5c946125" providerId="ADAL" clId="{11FADB98-DF82-42B2-8BDC-6018138F55F5}" dt="2025-07-31T22:05:56.547" v="10471" actId="114"/>
          <ac:spMkLst>
            <pc:docMk/>
            <pc:sldMk cId="4005673611" sldId="329"/>
            <ac:spMk id="58" creationId="{B0C40A7A-C59D-E729-687B-9A7591DD7857}"/>
          </ac:spMkLst>
        </pc:spChg>
        <pc:spChg chg="mod">
          <ac:chgData name="Zishan Akhter" userId="b4316a57-2b4d-454e-b8c0-d53d5c946125" providerId="ADAL" clId="{11FADB98-DF82-42B2-8BDC-6018138F55F5}" dt="2025-07-31T22:05:56.547" v="10471" actId="114"/>
          <ac:spMkLst>
            <pc:docMk/>
            <pc:sldMk cId="4005673611" sldId="329"/>
            <ac:spMk id="59" creationId="{596482C2-0B22-199C-E7A6-778FCF4A21E3}"/>
          </ac:spMkLst>
        </pc:spChg>
        <pc:spChg chg="mod">
          <ac:chgData name="Zishan Akhter" userId="b4316a57-2b4d-454e-b8c0-d53d5c946125" providerId="ADAL" clId="{11FADB98-DF82-42B2-8BDC-6018138F55F5}" dt="2025-07-31T22:05:56.547" v="10471" actId="114"/>
          <ac:spMkLst>
            <pc:docMk/>
            <pc:sldMk cId="4005673611" sldId="329"/>
            <ac:spMk id="60" creationId="{2EFB292B-C6EA-7D49-8A9B-E92C258EE387}"/>
          </ac:spMkLst>
        </pc:spChg>
        <pc:picChg chg="mod modCrop">
          <ac:chgData name="Zishan Akhter" userId="b4316a57-2b4d-454e-b8c0-d53d5c946125" providerId="ADAL" clId="{11FADB98-DF82-42B2-8BDC-6018138F55F5}" dt="2025-07-31T18:03:08.102" v="9130" actId="732"/>
          <ac:picMkLst>
            <pc:docMk/>
            <pc:sldMk cId="4005673611" sldId="329"/>
            <ac:picMk id="15" creationId="{04568C88-964A-8F95-2AB2-9603571B273E}"/>
          </ac:picMkLst>
        </pc:picChg>
        <pc:picChg chg="mod">
          <ac:chgData name="Zishan Akhter" userId="b4316a57-2b4d-454e-b8c0-d53d5c946125" providerId="ADAL" clId="{11FADB98-DF82-42B2-8BDC-6018138F55F5}" dt="2025-07-31T18:02:33.571" v="9126" actId="14826"/>
          <ac:picMkLst>
            <pc:docMk/>
            <pc:sldMk cId="4005673611" sldId="329"/>
            <ac:picMk id="17" creationId="{708CC6B8-FABC-781C-FC0E-DADBFE0220FC}"/>
          </ac:picMkLst>
        </pc:picChg>
        <pc:picChg chg="mod">
          <ac:chgData name="Zishan Akhter" userId="b4316a57-2b4d-454e-b8c0-d53d5c946125" providerId="ADAL" clId="{11FADB98-DF82-42B2-8BDC-6018138F55F5}" dt="2025-07-31T18:02:40.735" v="9127" actId="14826"/>
          <ac:picMkLst>
            <pc:docMk/>
            <pc:sldMk cId="4005673611" sldId="329"/>
            <ac:picMk id="19" creationId="{D2E963E1-ABEE-5815-C7CC-D96B09FE9362}"/>
          </ac:picMkLst>
        </pc:picChg>
        <pc:picChg chg="mod">
          <ac:chgData name="Zishan Akhter" userId="b4316a57-2b4d-454e-b8c0-d53d5c946125" providerId="ADAL" clId="{11FADB98-DF82-42B2-8BDC-6018138F55F5}" dt="2025-07-31T18:02:48.731" v="9128" actId="14826"/>
          <ac:picMkLst>
            <pc:docMk/>
            <pc:sldMk cId="4005673611" sldId="329"/>
            <ac:picMk id="21" creationId="{C4A3463A-A313-9D3A-0F91-259D57CA2CD0}"/>
          </ac:picMkLst>
        </pc:picChg>
        <pc:picChg chg="mod">
          <ac:chgData name="Zishan Akhter" userId="b4316a57-2b4d-454e-b8c0-d53d5c946125" providerId="ADAL" clId="{11FADB98-DF82-42B2-8BDC-6018138F55F5}" dt="2025-07-31T18:02:55.848" v="9129" actId="14826"/>
          <ac:picMkLst>
            <pc:docMk/>
            <pc:sldMk cId="4005673611" sldId="329"/>
            <ac:picMk id="23" creationId="{D9EE1467-4216-47A0-205B-4E05F578191A}"/>
          </ac:picMkLst>
        </pc:picChg>
      </pc:sldChg>
      <pc:sldChg chg="add del">
        <pc:chgData name="Zishan Akhter" userId="b4316a57-2b4d-454e-b8c0-d53d5c946125" providerId="ADAL" clId="{11FADB98-DF82-42B2-8BDC-6018138F55F5}" dt="2025-07-31T17:57:49.059" v="9070" actId="47"/>
        <pc:sldMkLst>
          <pc:docMk/>
          <pc:sldMk cId="281685037" sldId="330"/>
        </pc:sldMkLst>
      </pc:sldChg>
      <pc:sldChg chg="modSp add del mod">
        <pc:chgData name="Zishan Akhter" userId="b4316a57-2b4d-454e-b8c0-d53d5c946125" providerId="ADAL" clId="{11FADB98-DF82-42B2-8BDC-6018138F55F5}" dt="2025-08-01T12:58:12.684" v="11025" actId="2696"/>
        <pc:sldMkLst>
          <pc:docMk/>
          <pc:sldMk cId="404946474" sldId="330"/>
        </pc:sldMkLst>
        <pc:spChg chg="mod">
          <ac:chgData name="Zishan Akhter" userId="b4316a57-2b4d-454e-b8c0-d53d5c946125" providerId="ADAL" clId="{11FADB98-DF82-42B2-8BDC-6018138F55F5}" dt="2025-08-01T12:56:06.862" v="10997"/>
          <ac:spMkLst>
            <pc:docMk/>
            <pc:sldMk cId="404946474" sldId="330"/>
            <ac:spMk id="7" creationId="{BC8D5831-8C81-8D0F-5DD0-93F86F5A1A53}"/>
          </ac:spMkLst>
        </pc:spChg>
        <pc:spChg chg="mod">
          <ac:chgData name="Zishan Akhter" userId="b4316a57-2b4d-454e-b8c0-d53d5c946125" providerId="ADAL" clId="{11FADB98-DF82-42B2-8BDC-6018138F55F5}" dt="2025-08-01T11:13:23.284" v="10865" actId="207"/>
          <ac:spMkLst>
            <pc:docMk/>
            <pc:sldMk cId="404946474" sldId="330"/>
            <ac:spMk id="8" creationId="{98551015-31BB-1B38-76FF-9B074E38A534}"/>
          </ac:spMkLst>
        </pc:spChg>
        <pc:spChg chg="mod">
          <ac:chgData name="Zishan Akhter" userId="b4316a57-2b4d-454e-b8c0-d53d5c946125" providerId="ADAL" clId="{11FADB98-DF82-42B2-8BDC-6018138F55F5}" dt="2025-07-31T22:05:46.594" v="10470" actId="114"/>
          <ac:spMkLst>
            <pc:docMk/>
            <pc:sldMk cId="404946474" sldId="330"/>
            <ac:spMk id="56" creationId="{5855A89E-D350-993A-E05B-015BA54E0380}"/>
          </ac:spMkLst>
        </pc:spChg>
        <pc:spChg chg="mod">
          <ac:chgData name="Zishan Akhter" userId="b4316a57-2b4d-454e-b8c0-d53d5c946125" providerId="ADAL" clId="{11FADB98-DF82-42B2-8BDC-6018138F55F5}" dt="2025-07-31T22:05:46.594" v="10470" actId="114"/>
          <ac:spMkLst>
            <pc:docMk/>
            <pc:sldMk cId="404946474" sldId="330"/>
            <ac:spMk id="57" creationId="{913EEEEC-DB3A-7AA5-AFA1-9B76EE9FB988}"/>
          </ac:spMkLst>
        </pc:spChg>
        <pc:spChg chg="mod">
          <ac:chgData name="Zishan Akhter" userId="b4316a57-2b4d-454e-b8c0-d53d5c946125" providerId="ADAL" clId="{11FADB98-DF82-42B2-8BDC-6018138F55F5}" dt="2025-07-31T22:05:46.594" v="10470" actId="114"/>
          <ac:spMkLst>
            <pc:docMk/>
            <pc:sldMk cId="404946474" sldId="330"/>
            <ac:spMk id="58" creationId="{28917CBD-5DA0-5FFE-11AC-EF2AA51B7A51}"/>
          </ac:spMkLst>
        </pc:spChg>
        <pc:spChg chg="mod">
          <ac:chgData name="Zishan Akhter" userId="b4316a57-2b4d-454e-b8c0-d53d5c946125" providerId="ADAL" clId="{11FADB98-DF82-42B2-8BDC-6018138F55F5}" dt="2025-07-31T22:05:46.594" v="10470" actId="114"/>
          <ac:spMkLst>
            <pc:docMk/>
            <pc:sldMk cId="404946474" sldId="330"/>
            <ac:spMk id="59" creationId="{43350AAC-3738-59C6-F312-5AF492B5BB38}"/>
          </ac:spMkLst>
        </pc:spChg>
        <pc:spChg chg="mod">
          <ac:chgData name="Zishan Akhter" userId="b4316a57-2b4d-454e-b8c0-d53d5c946125" providerId="ADAL" clId="{11FADB98-DF82-42B2-8BDC-6018138F55F5}" dt="2025-07-31T22:05:46.594" v="10470" actId="114"/>
          <ac:spMkLst>
            <pc:docMk/>
            <pc:sldMk cId="404946474" sldId="330"/>
            <ac:spMk id="60" creationId="{818824A1-8885-E77B-AC1A-3EE9A43942AA}"/>
          </ac:spMkLst>
        </pc:spChg>
        <pc:picChg chg="mod modCrop">
          <ac:chgData name="Zishan Akhter" userId="b4316a57-2b4d-454e-b8c0-d53d5c946125" providerId="ADAL" clId="{11FADB98-DF82-42B2-8BDC-6018138F55F5}" dt="2025-07-31T18:04:49.155" v="9153" actId="1037"/>
          <ac:picMkLst>
            <pc:docMk/>
            <pc:sldMk cId="404946474" sldId="330"/>
            <ac:picMk id="15" creationId="{5AB7973A-00F7-65F1-A033-AF5CE8BC9145}"/>
          </ac:picMkLst>
        </pc:picChg>
        <pc:picChg chg="mod">
          <ac:chgData name="Zishan Akhter" userId="b4316a57-2b4d-454e-b8c0-d53d5c946125" providerId="ADAL" clId="{11FADB98-DF82-42B2-8BDC-6018138F55F5}" dt="2025-07-31T18:04:49.155" v="9153" actId="1037"/>
          <ac:picMkLst>
            <pc:docMk/>
            <pc:sldMk cId="404946474" sldId="330"/>
            <ac:picMk id="17" creationId="{325B7610-852F-CC07-4F9B-DAF3CE769939}"/>
          </ac:picMkLst>
        </pc:picChg>
        <pc:picChg chg="mod">
          <ac:chgData name="Zishan Akhter" userId="b4316a57-2b4d-454e-b8c0-d53d5c946125" providerId="ADAL" clId="{11FADB98-DF82-42B2-8BDC-6018138F55F5}" dt="2025-07-31T18:04:49.155" v="9153" actId="1037"/>
          <ac:picMkLst>
            <pc:docMk/>
            <pc:sldMk cId="404946474" sldId="330"/>
            <ac:picMk id="19" creationId="{B291BDCB-5DE5-CC08-9C63-3235CD11E742}"/>
          </ac:picMkLst>
        </pc:picChg>
        <pc:picChg chg="mod">
          <ac:chgData name="Zishan Akhter" userId="b4316a57-2b4d-454e-b8c0-d53d5c946125" providerId="ADAL" clId="{11FADB98-DF82-42B2-8BDC-6018138F55F5}" dt="2025-07-31T18:04:49.155" v="9153" actId="1037"/>
          <ac:picMkLst>
            <pc:docMk/>
            <pc:sldMk cId="404946474" sldId="330"/>
            <ac:picMk id="21" creationId="{4FE9741E-7B75-223E-8C35-2DAAA7DB201C}"/>
          </ac:picMkLst>
        </pc:picChg>
        <pc:picChg chg="mod">
          <ac:chgData name="Zishan Akhter" userId="b4316a57-2b4d-454e-b8c0-d53d5c946125" providerId="ADAL" clId="{11FADB98-DF82-42B2-8BDC-6018138F55F5}" dt="2025-07-31T18:04:49.155" v="9153" actId="1037"/>
          <ac:picMkLst>
            <pc:docMk/>
            <pc:sldMk cId="404946474" sldId="330"/>
            <ac:picMk id="23" creationId="{E5443772-47FD-02FA-BDA5-25FC6DA022F8}"/>
          </ac:picMkLst>
        </pc:picChg>
      </pc:sldChg>
      <pc:sldChg chg="add del">
        <pc:chgData name="Zishan Akhter" userId="b4316a57-2b4d-454e-b8c0-d53d5c946125" providerId="ADAL" clId="{11FADB98-DF82-42B2-8BDC-6018138F55F5}" dt="2025-07-31T17:48:51.505" v="8961" actId="47"/>
        <pc:sldMkLst>
          <pc:docMk/>
          <pc:sldMk cId="1300677053" sldId="330"/>
        </pc:sldMkLst>
      </pc:sldChg>
      <pc:sldChg chg="add del">
        <pc:chgData name="Zishan Akhter" userId="b4316a57-2b4d-454e-b8c0-d53d5c946125" providerId="ADAL" clId="{11FADB98-DF82-42B2-8BDC-6018138F55F5}" dt="2025-08-01T13:25:14.129" v="11033" actId="47"/>
        <pc:sldMkLst>
          <pc:docMk/>
          <pc:sldMk cId="2548202072" sldId="330"/>
        </pc:sldMkLst>
      </pc:sldChg>
      <pc:sldChg chg="addSp delSp modSp add del mod">
        <pc:chgData name="Zishan Akhter" userId="b4316a57-2b4d-454e-b8c0-d53d5c946125" providerId="ADAL" clId="{11FADB98-DF82-42B2-8BDC-6018138F55F5}" dt="2025-08-01T12:54:45.135" v="10986" actId="47"/>
        <pc:sldMkLst>
          <pc:docMk/>
          <pc:sldMk cId="2890400661" sldId="331"/>
        </pc:sldMkLst>
        <pc:spChg chg="mod">
          <ac:chgData name="Zishan Akhter" userId="b4316a57-2b4d-454e-b8c0-d53d5c946125" providerId="ADAL" clId="{11FADB98-DF82-42B2-8BDC-6018138F55F5}" dt="2025-08-01T07:48:49.295" v="10848" actId="207"/>
          <ac:spMkLst>
            <pc:docMk/>
            <pc:sldMk cId="2890400661" sldId="331"/>
            <ac:spMk id="55" creationId="{CF428698-A009-932B-BD00-9B3BAB09BABF}"/>
          </ac:spMkLst>
        </pc:spChg>
        <pc:spChg chg="mod">
          <ac:chgData name="Zishan Akhter" userId="b4316a57-2b4d-454e-b8c0-d53d5c946125" providerId="ADAL" clId="{11FADB98-DF82-42B2-8BDC-6018138F55F5}" dt="2025-07-31T22:05:35.497" v="10469" actId="114"/>
          <ac:spMkLst>
            <pc:docMk/>
            <pc:sldMk cId="2890400661" sldId="331"/>
            <ac:spMk id="56" creationId="{25E9C1EB-A590-5625-E62D-B990BC6E5773}"/>
          </ac:spMkLst>
        </pc:spChg>
        <pc:spChg chg="mod">
          <ac:chgData name="Zishan Akhter" userId="b4316a57-2b4d-454e-b8c0-d53d5c946125" providerId="ADAL" clId="{11FADB98-DF82-42B2-8BDC-6018138F55F5}" dt="2025-07-31T22:05:35.497" v="10469" actId="114"/>
          <ac:spMkLst>
            <pc:docMk/>
            <pc:sldMk cId="2890400661" sldId="331"/>
            <ac:spMk id="57" creationId="{55C29F67-3540-D17A-3EFB-D71C11B7BC9A}"/>
          </ac:spMkLst>
        </pc:spChg>
        <pc:spChg chg="mod">
          <ac:chgData name="Zishan Akhter" userId="b4316a57-2b4d-454e-b8c0-d53d5c946125" providerId="ADAL" clId="{11FADB98-DF82-42B2-8BDC-6018138F55F5}" dt="2025-07-31T22:05:35.497" v="10469" actId="114"/>
          <ac:spMkLst>
            <pc:docMk/>
            <pc:sldMk cId="2890400661" sldId="331"/>
            <ac:spMk id="58" creationId="{400527FE-6394-3A39-1079-5C07FB309FC4}"/>
          </ac:spMkLst>
        </pc:spChg>
        <pc:spChg chg="mod">
          <ac:chgData name="Zishan Akhter" userId="b4316a57-2b4d-454e-b8c0-d53d5c946125" providerId="ADAL" clId="{11FADB98-DF82-42B2-8BDC-6018138F55F5}" dt="2025-07-31T22:05:35.497" v="10469" actId="114"/>
          <ac:spMkLst>
            <pc:docMk/>
            <pc:sldMk cId="2890400661" sldId="331"/>
            <ac:spMk id="59" creationId="{EB077AF7-90FF-242A-C1A1-31FE617DE975}"/>
          </ac:spMkLst>
        </pc:spChg>
        <pc:spChg chg="mod">
          <ac:chgData name="Zishan Akhter" userId="b4316a57-2b4d-454e-b8c0-d53d5c946125" providerId="ADAL" clId="{11FADB98-DF82-42B2-8BDC-6018138F55F5}" dt="2025-07-31T22:05:35.497" v="10469" actId="114"/>
          <ac:spMkLst>
            <pc:docMk/>
            <pc:sldMk cId="2890400661" sldId="331"/>
            <ac:spMk id="60" creationId="{17BB65B8-C97B-F8E1-D2BF-3BE69929C27A}"/>
          </ac:spMkLst>
        </pc:spChg>
        <pc:picChg chg="del mod">
          <ac:chgData name="Zishan Akhter" userId="b4316a57-2b4d-454e-b8c0-d53d5c946125" providerId="ADAL" clId="{11FADB98-DF82-42B2-8BDC-6018138F55F5}" dt="2025-07-31T18:07:54.113" v="9163" actId="478"/>
          <ac:picMkLst>
            <pc:docMk/>
            <pc:sldMk cId="2890400661" sldId="331"/>
            <ac:picMk id="3" creationId="{63C28C83-94D7-D54F-6529-B56FB40B43A5}"/>
          </ac:picMkLst>
        </pc:picChg>
        <pc:picChg chg="del">
          <ac:chgData name="Zishan Akhter" userId="b4316a57-2b4d-454e-b8c0-d53d5c946125" providerId="ADAL" clId="{11FADB98-DF82-42B2-8BDC-6018138F55F5}" dt="2025-07-31T18:13:38.405" v="9195" actId="478"/>
          <ac:picMkLst>
            <pc:docMk/>
            <pc:sldMk cId="2890400661" sldId="331"/>
            <ac:picMk id="6" creationId="{B3973787-645A-CFB7-6BEE-3D35B8F67548}"/>
          </ac:picMkLst>
        </pc:picChg>
        <pc:picChg chg="del">
          <ac:chgData name="Zishan Akhter" userId="b4316a57-2b4d-454e-b8c0-d53d5c946125" providerId="ADAL" clId="{11FADB98-DF82-42B2-8BDC-6018138F55F5}" dt="2025-07-31T18:13:39.073" v="9196" actId="478"/>
          <ac:picMkLst>
            <pc:docMk/>
            <pc:sldMk cId="2890400661" sldId="331"/>
            <ac:picMk id="7" creationId="{82D0F0D2-CA23-3414-62FA-8821BDBA031E}"/>
          </ac:picMkLst>
        </pc:picChg>
        <pc:picChg chg="del">
          <ac:chgData name="Zishan Akhter" userId="b4316a57-2b4d-454e-b8c0-d53d5c946125" providerId="ADAL" clId="{11FADB98-DF82-42B2-8BDC-6018138F55F5}" dt="2025-07-31T18:13:40.603" v="9198" actId="478"/>
          <ac:picMkLst>
            <pc:docMk/>
            <pc:sldMk cId="2890400661" sldId="331"/>
            <ac:picMk id="8" creationId="{77ABB882-4D1A-D715-42E7-AB136435EE8C}"/>
          </ac:picMkLst>
        </pc:picChg>
        <pc:picChg chg="del">
          <ac:chgData name="Zishan Akhter" userId="b4316a57-2b4d-454e-b8c0-d53d5c946125" providerId="ADAL" clId="{11FADB98-DF82-42B2-8BDC-6018138F55F5}" dt="2025-07-31T18:13:39.903" v="9197" actId="478"/>
          <ac:picMkLst>
            <pc:docMk/>
            <pc:sldMk cId="2890400661" sldId="331"/>
            <ac:picMk id="9" creationId="{54860CD9-F93B-F568-CCB6-527288E70BB9}"/>
          </ac:picMkLst>
        </pc:picChg>
        <pc:picChg chg="del">
          <ac:chgData name="Zishan Akhter" userId="b4316a57-2b4d-454e-b8c0-d53d5c946125" providerId="ADAL" clId="{11FADB98-DF82-42B2-8BDC-6018138F55F5}" dt="2025-07-31T18:12:49.753" v="9186" actId="478"/>
          <ac:picMkLst>
            <pc:docMk/>
            <pc:sldMk cId="2890400661" sldId="331"/>
            <ac:picMk id="10" creationId="{843B0039-A82B-D2C0-78AB-AA61DE9B3662}"/>
          </ac:picMkLst>
        </pc:picChg>
        <pc:picChg chg="add mod">
          <ac:chgData name="Zishan Akhter" userId="b4316a57-2b4d-454e-b8c0-d53d5c946125" providerId="ADAL" clId="{11FADB98-DF82-42B2-8BDC-6018138F55F5}" dt="2025-07-31T18:19:07.998" v="9246" actId="1076"/>
          <ac:picMkLst>
            <pc:docMk/>
            <pc:sldMk cId="2890400661" sldId="331"/>
            <ac:picMk id="12" creationId="{D3B164DE-B774-51C4-A47A-5152CB8B6868}"/>
          </ac:picMkLst>
        </pc:picChg>
        <pc:picChg chg="add del mod">
          <ac:chgData name="Zishan Akhter" userId="b4316a57-2b4d-454e-b8c0-d53d5c946125" providerId="ADAL" clId="{11FADB98-DF82-42B2-8BDC-6018138F55F5}" dt="2025-07-31T18:13:37.561" v="9194" actId="478"/>
          <ac:picMkLst>
            <pc:docMk/>
            <pc:sldMk cId="2890400661" sldId="331"/>
            <ac:picMk id="14" creationId="{08AE6FB9-B889-D9EF-5DB6-C1A10CAA782F}"/>
          </ac:picMkLst>
        </pc:picChg>
        <pc:picChg chg="mod modCrop">
          <ac:chgData name="Zishan Akhter" userId="b4316a57-2b4d-454e-b8c0-d53d5c946125" providerId="ADAL" clId="{11FADB98-DF82-42B2-8BDC-6018138F55F5}" dt="2025-07-31T18:16:57.699" v="9219" actId="732"/>
          <ac:picMkLst>
            <pc:docMk/>
            <pc:sldMk cId="2890400661" sldId="331"/>
            <ac:picMk id="15" creationId="{6236A252-65CD-5378-FB94-B4D2E226AC48}"/>
          </ac:picMkLst>
        </pc:picChg>
        <pc:picChg chg="add mod modCrop">
          <ac:chgData name="Zishan Akhter" userId="b4316a57-2b4d-454e-b8c0-d53d5c946125" providerId="ADAL" clId="{11FADB98-DF82-42B2-8BDC-6018138F55F5}" dt="2025-07-31T18:19:25.061" v="9264" actId="1038"/>
          <ac:picMkLst>
            <pc:docMk/>
            <pc:sldMk cId="2890400661" sldId="331"/>
            <ac:picMk id="16" creationId="{8351FBFF-DC1C-8A3F-C988-DA77A48D795F}"/>
          </ac:picMkLst>
        </pc:picChg>
        <pc:picChg chg="mod modCrop">
          <ac:chgData name="Zishan Akhter" userId="b4316a57-2b4d-454e-b8c0-d53d5c946125" providerId="ADAL" clId="{11FADB98-DF82-42B2-8BDC-6018138F55F5}" dt="2025-07-31T18:18:07.719" v="9226" actId="732"/>
          <ac:picMkLst>
            <pc:docMk/>
            <pc:sldMk cId="2890400661" sldId="331"/>
            <ac:picMk id="17" creationId="{0F41E4B2-A4D0-5C40-6520-F22517C4B54F}"/>
          </ac:picMkLst>
        </pc:picChg>
        <pc:picChg chg="add mod modCrop">
          <ac:chgData name="Zishan Akhter" userId="b4316a57-2b4d-454e-b8c0-d53d5c946125" providerId="ADAL" clId="{11FADB98-DF82-42B2-8BDC-6018138F55F5}" dt="2025-07-31T18:19:25.061" v="9264" actId="1038"/>
          <ac:picMkLst>
            <pc:docMk/>
            <pc:sldMk cId="2890400661" sldId="331"/>
            <ac:picMk id="18" creationId="{A6224917-E95C-89D3-3665-CDF2B2590645}"/>
          </ac:picMkLst>
        </pc:picChg>
        <pc:picChg chg="mod modCrop">
          <ac:chgData name="Zishan Akhter" userId="b4316a57-2b4d-454e-b8c0-d53d5c946125" providerId="ADAL" clId="{11FADB98-DF82-42B2-8BDC-6018138F55F5}" dt="2025-07-31T18:19:25.061" v="9264" actId="1038"/>
          <ac:picMkLst>
            <pc:docMk/>
            <pc:sldMk cId="2890400661" sldId="331"/>
            <ac:picMk id="19" creationId="{2CA0FCC8-756C-4A5E-79BF-0B4005A94009}"/>
          </ac:picMkLst>
        </pc:picChg>
        <pc:picChg chg="add mod modCrop">
          <ac:chgData name="Zishan Akhter" userId="b4316a57-2b4d-454e-b8c0-d53d5c946125" providerId="ADAL" clId="{11FADB98-DF82-42B2-8BDC-6018138F55F5}" dt="2025-07-31T18:16:23.717" v="9216" actId="732"/>
          <ac:picMkLst>
            <pc:docMk/>
            <pc:sldMk cId="2890400661" sldId="331"/>
            <ac:picMk id="20" creationId="{8ABA1828-8E8E-0E31-40AA-102857FDFCC1}"/>
          </ac:picMkLst>
        </pc:picChg>
        <pc:picChg chg="mod modCrop">
          <ac:chgData name="Zishan Akhter" userId="b4316a57-2b4d-454e-b8c0-d53d5c946125" providerId="ADAL" clId="{11FADB98-DF82-42B2-8BDC-6018138F55F5}" dt="2025-07-31T18:18:39.933" v="9243" actId="1037"/>
          <ac:picMkLst>
            <pc:docMk/>
            <pc:sldMk cId="2890400661" sldId="331"/>
            <ac:picMk id="21" creationId="{4DA8D6CE-48DE-749F-16AB-B5C7284863DB}"/>
          </ac:picMkLst>
        </pc:picChg>
        <pc:picChg chg="add mod modCrop">
          <ac:chgData name="Zishan Akhter" userId="b4316a57-2b4d-454e-b8c0-d53d5c946125" providerId="ADAL" clId="{11FADB98-DF82-42B2-8BDC-6018138F55F5}" dt="2025-07-31T18:19:25.061" v="9264" actId="1038"/>
          <ac:picMkLst>
            <pc:docMk/>
            <pc:sldMk cId="2890400661" sldId="331"/>
            <ac:picMk id="22" creationId="{65AFA27A-C44B-D6E1-E24A-8FCC2939637F}"/>
          </ac:picMkLst>
        </pc:picChg>
        <pc:picChg chg="mod modCrop">
          <ac:chgData name="Zishan Akhter" userId="b4316a57-2b4d-454e-b8c0-d53d5c946125" providerId="ADAL" clId="{11FADB98-DF82-42B2-8BDC-6018138F55F5}" dt="2025-07-31T18:19:25.061" v="9264" actId="1038"/>
          <ac:picMkLst>
            <pc:docMk/>
            <pc:sldMk cId="2890400661" sldId="331"/>
            <ac:picMk id="23" creationId="{25F2C5D0-6167-3B48-FB18-18A87E12FAAF}"/>
          </ac:picMkLst>
        </pc:picChg>
        <pc:picChg chg="add mod modCrop">
          <ac:chgData name="Zishan Akhter" userId="b4316a57-2b4d-454e-b8c0-d53d5c946125" providerId="ADAL" clId="{11FADB98-DF82-42B2-8BDC-6018138F55F5}" dt="2025-07-31T18:18:39.933" v="9243" actId="1037"/>
          <ac:picMkLst>
            <pc:docMk/>
            <pc:sldMk cId="2890400661" sldId="331"/>
            <ac:picMk id="24" creationId="{3DB61011-9406-14C7-76AC-D8ECC7889FBB}"/>
          </ac:picMkLst>
        </pc:picChg>
      </pc:sldChg>
      <pc:sldChg chg="add">
        <pc:chgData name="Zishan Akhter" userId="b4316a57-2b4d-454e-b8c0-d53d5c946125" providerId="ADAL" clId="{11FADB98-DF82-42B2-8BDC-6018138F55F5}" dt="2025-07-31T18:40:04.245" v="9362"/>
        <pc:sldMkLst>
          <pc:docMk/>
          <pc:sldMk cId="1799511981" sldId="332"/>
        </pc:sldMkLst>
      </pc:sldChg>
      <pc:sldChg chg="addSp delSp modSp add mod">
        <pc:chgData name="Zishan Akhter" userId="b4316a57-2b4d-454e-b8c0-d53d5c946125" providerId="ADAL" clId="{11FADB98-DF82-42B2-8BDC-6018138F55F5}" dt="2025-08-01T20:00:43.011" v="11171" actId="20577"/>
        <pc:sldMkLst>
          <pc:docMk/>
          <pc:sldMk cId="1424059232" sldId="333"/>
        </pc:sldMkLst>
        <pc:spChg chg="mod">
          <ac:chgData name="Zishan Akhter" userId="b4316a57-2b4d-454e-b8c0-d53d5c946125" providerId="ADAL" clId="{11FADB98-DF82-42B2-8BDC-6018138F55F5}" dt="2025-07-31T19:18:04.432" v="9617" actId="20577"/>
          <ac:spMkLst>
            <pc:docMk/>
            <pc:sldMk cId="1424059232" sldId="333"/>
            <ac:spMk id="2" creationId="{6236FA47-BCB0-1543-BD68-A93DBDC2FE31}"/>
          </ac:spMkLst>
        </pc:spChg>
        <pc:spChg chg="mod">
          <ac:chgData name="Zishan Akhter" userId="b4316a57-2b4d-454e-b8c0-d53d5c946125" providerId="ADAL" clId="{11FADB98-DF82-42B2-8BDC-6018138F55F5}" dt="2025-08-01T20:00:43.011" v="11171" actId="20577"/>
          <ac:spMkLst>
            <pc:docMk/>
            <pc:sldMk cId="1424059232" sldId="333"/>
            <ac:spMk id="6" creationId="{DD267B74-5286-62A6-2AA7-7DD86082AF4D}"/>
          </ac:spMkLst>
        </pc:spChg>
        <pc:spChg chg="add del mod">
          <ac:chgData name="Zishan Akhter" userId="b4316a57-2b4d-454e-b8c0-d53d5c946125" providerId="ADAL" clId="{11FADB98-DF82-42B2-8BDC-6018138F55F5}" dt="2025-07-31T19:50:24.105" v="9695" actId="478"/>
          <ac:spMkLst>
            <pc:docMk/>
            <pc:sldMk cId="1424059232" sldId="333"/>
            <ac:spMk id="7" creationId="{B9521ED2-232B-63FD-F97A-8CC71B23BE2B}"/>
          </ac:spMkLst>
        </pc:spChg>
        <pc:spChg chg="add mod">
          <ac:chgData name="Zishan Akhter" userId="b4316a57-2b4d-454e-b8c0-d53d5c946125" providerId="ADAL" clId="{11FADB98-DF82-42B2-8BDC-6018138F55F5}" dt="2025-07-31T19:56:48.868" v="9844" actId="20577"/>
          <ac:spMkLst>
            <pc:docMk/>
            <pc:sldMk cId="1424059232" sldId="333"/>
            <ac:spMk id="16" creationId="{9AC5D862-C554-4F90-594D-1D6D5AA3F6F5}"/>
          </ac:spMkLst>
        </pc:spChg>
        <pc:spChg chg="add mod">
          <ac:chgData name="Zishan Akhter" userId="b4316a57-2b4d-454e-b8c0-d53d5c946125" providerId="ADAL" clId="{11FADB98-DF82-42B2-8BDC-6018138F55F5}" dt="2025-07-31T20:22:05.790" v="10034" actId="1076"/>
          <ac:spMkLst>
            <pc:docMk/>
            <pc:sldMk cId="1424059232" sldId="333"/>
            <ac:spMk id="17" creationId="{994777AE-F4C5-5AE8-92F2-55B4E2EFB82B}"/>
          </ac:spMkLst>
        </pc:spChg>
        <pc:spChg chg="add mod">
          <ac:chgData name="Zishan Akhter" userId="b4316a57-2b4d-454e-b8c0-d53d5c946125" providerId="ADAL" clId="{11FADB98-DF82-42B2-8BDC-6018138F55F5}" dt="2025-07-31T19:56:54.512" v="9849" actId="20577"/>
          <ac:spMkLst>
            <pc:docMk/>
            <pc:sldMk cId="1424059232" sldId="333"/>
            <ac:spMk id="18" creationId="{967A2F7C-0767-0C22-606F-CD86825EAE86}"/>
          </ac:spMkLst>
        </pc:spChg>
        <pc:spChg chg="add mod">
          <ac:chgData name="Zishan Akhter" userId="b4316a57-2b4d-454e-b8c0-d53d5c946125" providerId="ADAL" clId="{11FADB98-DF82-42B2-8BDC-6018138F55F5}" dt="2025-07-31T20:22:12.694" v="10035" actId="1076"/>
          <ac:spMkLst>
            <pc:docMk/>
            <pc:sldMk cId="1424059232" sldId="333"/>
            <ac:spMk id="19" creationId="{F7B0F3D5-E327-273A-690C-2910957D9C1B}"/>
          </ac:spMkLst>
        </pc:spChg>
        <pc:picChg chg="add mod modCrop">
          <ac:chgData name="Zishan Akhter" userId="b4316a57-2b4d-454e-b8c0-d53d5c946125" providerId="ADAL" clId="{11FADB98-DF82-42B2-8BDC-6018138F55F5}" dt="2025-07-31T19:54:27.903" v="9769" actId="1036"/>
          <ac:picMkLst>
            <pc:docMk/>
            <pc:sldMk cId="1424059232" sldId="333"/>
            <ac:picMk id="9" creationId="{F239874B-1543-14E7-75C4-852E2561D990}"/>
          </ac:picMkLst>
        </pc:picChg>
        <pc:picChg chg="add mod modCrop">
          <ac:chgData name="Zishan Akhter" userId="b4316a57-2b4d-454e-b8c0-d53d5c946125" providerId="ADAL" clId="{11FADB98-DF82-42B2-8BDC-6018138F55F5}" dt="2025-07-31T20:22:05.790" v="10034" actId="1076"/>
          <ac:picMkLst>
            <pc:docMk/>
            <pc:sldMk cId="1424059232" sldId="333"/>
            <ac:picMk id="11" creationId="{F744992E-A789-F709-D04F-6CCADF662A7E}"/>
          </ac:picMkLst>
        </pc:picChg>
        <pc:picChg chg="add mod modCrop">
          <ac:chgData name="Zishan Akhter" userId="b4316a57-2b4d-454e-b8c0-d53d5c946125" providerId="ADAL" clId="{11FADB98-DF82-42B2-8BDC-6018138F55F5}" dt="2025-07-31T20:22:12.694" v="10035" actId="1076"/>
          <ac:picMkLst>
            <pc:docMk/>
            <pc:sldMk cId="1424059232" sldId="333"/>
            <ac:picMk id="13" creationId="{E3D76313-BCB5-8DCF-4E20-BBDC67E19D1A}"/>
          </ac:picMkLst>
        </pc:picChg>
        <pc:picChg chg="add mod modCrop">
          <ac:chgData name="Zishan Akhter" userId="b4316a57-2b4d-454e-b8c0-d53d5c946125" providerId="ADAL" clId="{11FADB98-DF82-42B2-8BDC-6018138F55F5}" dt="2025-07-31T19:54:27.903" v="9769" actId="1036"/>
          <ac:picMkLst>
            <pc:docMk/>
            <pc:sldMk cId="1424059232" sldId="333"/>
            <ac:picMk id="15" creationId="{8B8469C1-1F06-13D8-B462-0910C48E9E08}"/>
          </ac:picMkLst>
        </pc:picChg>
      </pc:sldChg>
      <pc:sldChg chg="add del">
        <pc:chgData name="Zishan Akhter" userId="b4316a57-2b4d-454e-b8c0-d53d5c946125" providerId="ADAL" clId="{11FADB98-DF82-42B2-8BDC-6018138F55F5}" dt="2025-07-31T21:55:15.477" v="10190" actId="2696"/>
        <pc:sldMkLst>
          <pc:docMk/>
          <pc:sldMk cId="944040692" sldId="334"/>
        </pc:sldMkLst>
      </pc:sldChg>
      <pc:sldChg chg="addSp delSp modSp add mod delAnim modAnim">
        <pc:chgData name="Zishan Akhter" userId="b4316a57-2b4d-454e-b8c0-d53d5c946125" providerId="ADAL" clId="{11FADB98-DF82-42B2-8BDC-6018138F55F5}" dt="2025-08-01T20:13:46.269" v="11234" actId="20577"/>
        <pc:sldMkLst>
          <pc:docMk/>
          <pc:sldMk cId="3995846709" sldId="334"/>
        </pc:sldMkLst>
        <pc:spChg chg="mod">
          <ac:chgData name="Zishan Akhter" userId="b4316a57-2b4d-454e-b8c0-d53d5c946125" providerId="ADAL" clId="{11FADB98-DF82-42B2-8BDC-6018138F55F5}" dt="2025-08-01T20:13:46.269" v="11234" actId="20577"/>
          <ac:spMkLst>
            <pc:docMk/>
            <pc:sldMk cId="3995846709" sldId="334"/>
            <ac:spMk id="8" creationId="{E984DE5E-108B-BBCC-A1AE-DC9686ACEA63}"/>
          </ac:spMkLst>
        </pc:spChg>
        <pc:spChg chg="add mod">
          <ac:chgData name="Zishan Akhter" userId="b4316a57-2b4d-454e-b8c0-d53d5c946125" providerId="ADAL" clId="{11FADB98-DF82-42B2-8BDC-6018138F55F5}" dt="2025-07-31T22:05:21.180" v="10468"/>
          <ac:spMkLst>
            <pc:docMk/>
            <pc:sldMk cId="3995846709" sldId="334"/>
            <ac:spMk id="19" creationId="{49A7B4CD-88F3-48D2-94DE-3589F0B051EA}"/>
          </ac:spMkLst>
        </pc:spChg>
        <pc:spChg chg="add mod">
          <ac:chgData name="Zishan Akhter" userId="b4316a57-2b4d-454e-b8c0-d53d5c946125" providerId="ADAL" clId="{11FADB98-DF82-42B2-8BDC-6018138F55F5}" dt="2025-07-31T22:05:21.180" v="10468"/>
          <ac:spMkLst>
            <pc:docMk/>
            <pc:sldMk cId="3995846709" sldId="334"/>
            <ac:spMk id="25" creationId="{71DA0733-B7ED-0F0A-94A4-8A47D6E3B11D}"/>
          </ac:spMkLst>
        </pc:spChg>
        <pc:spChg chg="add mod">
          <ac:chgData name="Zishan Akhter" userId="b4316a57-2b4d-454e-b8c0-d53d5c946125" providerId="ADAL" clId="{11FADB98-DF82-42B2-8BDC-6018138F55F5}" dt="2025-07-31T22:05:21.180" v="10468"/>
          <ac:spMkLst>
            <pc:docMk/>
            <pc:sldMk cId="3995846709" sldId="334"/>
            <ac:spMk id="26" creationId="{DE90641B-14C2-127C-DAE5-5EB2C2478E3E}"/>
          </ac:spMkLst>
        </pc:spChg>
        <pc:spChg chg="add mod">
          <ac:chgData name="Zishan Akhter" userId="b4316a57-2b4d-454e-b8c0-d53d5c946125" providerId="ADAL" clId="{11FADB98-DF82-42B2-8BDC-6018138F55F5}" dt="2025-07-31T22:05:21.180" v="10468"/>
          <ac:spMkLst>
            <pc:docMk/>
            <pc:sldMk cId="3995846709" sldId="334"/>
            <ac:spMk id="27" creationId="{3CFF2B64-004D-3B6D-106D-6992F68EDE78}"/>
          </ac:spMkLst>
        </pc:spChg>
        <pc:spChg chg="add mod">
          <ac:chgData name="Zishan Akhter" userId="b4316a57-2b4d-454e-b8c0-d53d5c946125" providerId="ADAL" clId="{11FADB98-DF82-42B2-8BDC-6018138F55F5}" dt="2025-07-31T22:05:21.180" v="10468"/>
          <ac:spMkLst>
            <pc:docMk/>
            <pc:sldMk cId="3995846709" sldId="334"/>
            <ac:spMk id="28" creationId="{D8F96D88-6DF7-0396-856F-45C54CA9E002}"/>
          </ac:spMkLst>
        </pc:spChg>
        <pc:picChg chg="add mod modCrop">
          <ac:chgData name="Zishan Akhter" userId="b4316a57-2b4d-454e-b8c0-d53d5c946125" providerId="ADAL" clId="{11FADB98-DF82-42B2-8BDC-6018138F55F5}" dt="2025-07-31T22:03:12.319" v="10397" actId="1076"/>
          <ac:picMkLst>
            <pc:docMk/>
            <pc:sldMk cId="3995846709" sldId="334"/>
            <ac:picMk id="7" creationId="{280C0927-B0D8-13D5-F176-87584BFF6323}"/>
          </ac:picMkLst>
        </pc:picChg>
        <pc:picChg chg="add mod">
          <ac:chgData name="Zishan Akhter" userId="b4316a57-2b4d-454e-b8c0-d53d5c946125" providerId="ADAL" clId="{11FADB98-DF82-42B2-8BDC-6018138F55F5}" dt="2025-07-31T22:00:42.969" v="10360"/>
          <ac:picMkLst>
            <pc:docMk/>
            <pc:sldMk cId="3995846709" sldId="334"/>
            <ac:picMk id="9" creationId="{8589B028-D243-74D8-1A91-13B8A371F366}"/>
          </ac:picMkLst>
        </pc:picChg>
        <pc:picChg chg="add del mod">
          <ac:chgData name="Zishan Akhter" userId="b4316a57-2b4d-454e-b8c0-d53d5c946125" providerId="ADAL" clId="{11FADB98-DF82-42B2-8BDC-6018138F55F5}" dt="2025-07-31T22:01:05.212" v="10363" actId="478"/>
          <ac:picMkLst>
            <pc:docMk/>
            <pc:sldMk cId="3995846709" sldId="334"/>
            <ac:picMk id="10" creationId="{BB6A172E-6110-783C-87CF-28069FB58EBF}"/>
          </ac:picMkLst>
        </pc:picChg>
        <pc:picChg chg="add mod modCrop">
          <ac:chgData name="Zishan Akhter" userId="b4316a57-2b4d-454e-b8c0-d53d5c946125" providerId="ADAL" clId="{11FADB98-DF82-42B2-8BDC-6018138F55F5}" dt="2025-07-31T22:01:39.511" v="10373" actId="1076"/>
          <ac:picMkLst>
            <pc:docMk/>
            <pc:sldMk cId="3995846709" sldId="334"/>
            <ac:picMk id="12" creationId="{3B39495C-49C4-78CA-965A-FFE9B4173673}"/>
          </ac:picMkLst>
        </pc:picChg>
        <pc:picChg chg="add mod modCrop">
          <ac:chgData name="Zishan Akhter" userId="b4316a57-2b4d-454e-b8c0-d53d5c946125" providerId="ADAL" clId="{11FADB98-DF82-42B2-8BDC-6018138F55F5}" dt="2025-07-31T22:03:15.900" v="10398" actId="1076"/>
          <ac:picMkLst>
            <pc:docMk/>
            <pc:sldMk cId="3995846709" sldId="334"/>
            <ac:picMk id="14" creationId="{D9755F21-DEF9-F588-B700-27F811ED5F3E}"/>
          </ac:picMkLst>
        </pc:picChg>
        <pc:picChg chg="add mod modCrop">
          <ac:chgData name="Zishan Akhter" userId="b4316a57-2b4d-454e-b8c0-d53d5c946125" providerId="ADAL" clId="{11FADB98-DF82-42B2-8BDC-6018138F55F5}" dt="2025-07-31T22:03:17.698" v="10399" actId="1076"/>
          <ac:picMkLst>
            <pc:docMk/>
            <pc:sldMk cId="3995846709" sldId="334"/>
            <ac:picMk id="16" creationId="{D21A6ACB-C15B-7A39-26EA-08BF29AB8B18}"/>
          </ac:picMkLst>
        </pc:picChg>
        <pc:picChg chg="add mod modCrop">
          <ac:chgData name="Zishan Akhter" userId="b4316a57-2b4d-454e-b8c0-d53d5c946125" providerId="ADAL" clId="{11FADB98-DF82-42B2-8BDC-6018138F55F5}" dt="2025-07-31T22:03:10.490" v="10396" actId="1076"/>
          <ac:picMkLst>
            <pc:docMk/>
            <pc:sldMk cId="3995846709" sldId="334"/>
            <ac:picMk id="18" creationId="{13317BC1-56C5-DF0B-AC1B-237A55C6154C}"/>
          </ac:picMkLst>
        </pc:picChg>
        <pc:picChg chg="del">
          <ac:chgData name="Zishan Akhter" userId="b4316a57-2b4d-454e-b8c0-d53d5c946125" providerId="ADAL" clId="{11FADB98-DF82-42B2-8BDC-6018138F55F5}" dt="2025-07-31T22:00:11.087" v="10351" actId="478"/>
          <ac:picMkLst>
            <pc:docMk/>
            <pc:sldMk cId="3995846709" sldId="334"/>
            <ac:picMk id="20" creationId="{80DDEB27-18F6-2E54-7B7A-938B16350B08}"/>
          </ac:picMkLst>
        </pc:picChg>
        <pc:picChg chg="del mod">
          <ac:chgData name="Zishan Akhter" userId="b4316a57-2b4d-454e-b8c0-d53d5c946125" providerId="ADAL" clId="{11FADB98-DF82-42B2-8BDC-6018138F55F5}" dt="2025-07-31T22:00:11.087" v="10351" actId="478"/>
          <ac:picMkLst>
            <pc:docMk/>
            <pc:sldMk cId="3995846709" sldId="334"/>
            <ac:picMk id="21" creationId="{EE22913B-A200-3C3F-4441-25E47B4FAACD}"/>
          </ac:picMkLst>
        </pc:picChg>
        <pc:picChg chg="del">
          <ac:chgData name="Zishan Akhter" userId="b4316a57-2b4d-454e-b8c0-d53d5c946125" providerId="ADAL" clId="{11FADB98-DF82-42B2-8BDC-6018138F55F5}" dt="2025-07-31T22:00:11.087" v="10351" actId="478"/>
          <ac:picMkLst>
            <pc:docMk/>
            <pc:sldMk cId="3995846709" sldId="334"/>
            <ac:picMk id="22" creationId="{2CED0AE1-FFF1-1EF8-7A7D-F8912F158DCF}"/>
          </ac:picMkLst>
        </pc:picChg>
        <pc:picChg chg="del">
          <ac:chgData name="Zishan Akhter" userId="b4316a57-2b4d-454e-b8c0-d53d5c946125" providerId="ADAL" clId="{11FADB98-DF82-42B2-8BDC-6018138F55F5}" dt="2025-07-31T22:00:11.087" v="10351" actId="478"/>
          <ac:picMkLst>
            <pc:docMk/>
            <pc:sldMk cId="3995846709" sldId="334"/>
            <ac:picMk id="23" creationId="{40D59AD1-8D65-FBC8-B84B-E46596ADC61C}"/>
          </ac:picMkLst>
        </pc:picChg>
        <pc:picChg chg="del">
          <ac:chgData name="Zishan Akhter" userId="b4316a57-2b4d-454e-b8c0-d53d5c946125" providerId="ADAL" clId="{11FADB98-DF82-42B2-8BDC-6018138F55F5}" dt="2025-07-31T22:00:11.087" v="10351" actId="478"/>
          <ac:picMkLst>
            <pc:docMk/>
            <pc:sldMk cId="3995846709" sldId="334"/>
            <ac:picMk id="24" creationId="{62AC99B9-E6E8-074D-56B5-4FBACBAF066F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l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38613" y="0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r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09075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l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38613" y="9109075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r" defTabSz="955675">
              <a:defRPr sz="1300"/>
            </a:lvl1pPr>
          </a:lstStyle>
          <a:p>
            <a:fld id="{3C251C5B-2413-49AF-878E-346224ED81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8767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l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38613" y="0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r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5613" y="719138"/>
            <a:ext cx="6391275" cy="3595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3138" y="4554538"/>
            <a:ext cx="5356225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09075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l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38613" y="9109075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r" defTabSz="955675">
              <a:defRPr sz="1300"/>
            </a:lvl1pPr>
          </a:lstStyle>
          <a:p>
            <a:fld id="{6653CE95-F5CB-483A-9B02-1D2576EA16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371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13401D-7A41-4710-97B0-05C9D2CF1C69}" type="slidenum">
              <a:rPr lang="en-US"/>
              <a:pPr/>
              <a:t>1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7922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764CC28-7C81-4F68-BC75-A20671960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33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0658E1A-83A6-4D43-8BAC-8CC650DFB1F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33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F42015-0FC7-4B0E-8D2B-76EADF48D95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9E8C48-CEA1-40D7-918C-CBF5F81BA8C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33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914400"/>
            <a:ext cx="53848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3848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199CED-6919-4E7D-A690-AD3E6D16DAA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956BF8-FFF3-4911-B918-FF080B8BD18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111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8962"/>
            <a:ext cx="5386917" cy="41608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9200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8962"/>
            <a:ext cx="5389033" cy="41608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ABF8B5-A29F-4527-8EF2-13DD397BE68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92D923EA-ABD6-D9E1-0232-9D3269B7E9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657600" y="6400800"/>
            <a:ext cx="48768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33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0FA3E2-4CB8-43B1-9AF4-23FEB8A0CB9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21A504-53A7-23C9-529A-B3C0862B2F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657600" y="6400800"/>
            <a:ext cx="48768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24FCD2-9C05-4241-882C-3D134303B4E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80190D3-EFDF-0F6E-3929-98722B9A9A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657600" y="6400800"/>
            <a:ext cx="48768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914400"/>
            <a:ext cx="4011084" cy="5207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914400"/>
            <a:ext cx="6815667" cy="52117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40803C-64EA-4536-A101-47E17B86F67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FB25FD5-3767-7224-BCE7-AD65822549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657600" y="6400800"/>
            <a:ext cx="48768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914399"/>
            <a:ext cx="73152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CCA9B2-5165-4ADC-9763-7293ADD3F29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1DE3015-D9A1-BD07-2F15-45C6981979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657600" y="6400800"/>
            <a:ext cx="48768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90500"/>
            <a:ext cx="1097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52" name="Text Box 28"/>
          <p:cNvSpPr txBox="1">
            <a:spLocks noChangeArrowheads="1"/>
          </p:cNvSpPr>
          <p:nvPr userDrawn="1"/>
        </p:nvSpPr>
        <p:spPr bwMode="auto">
          <a:xfrm>
            <a:off x="899163" y="685800"/>
            <a:ext cx="10393680" cy="762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8627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spcBef>
                <a:spcPct val="50000"/>
              </a:spcBef>
              <a:tabLst>
                <a:tab pos="4459288" algn="ctr"/>
              </a:tabLst>
              <a:defRPr/>
            </a:pPr>
            <a:endParaRPr lang="en-US" sz="2800">
              <a:solidFill>
                <a:schemeClr val="bg1"/>
              </a:solidFill>
              <a:latin typeface="Arial" charset="0"/>
              <a:ea typeface="+mn-ea"/>
            </a:endParaRP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14400"/>
            <a:ext cx="109728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sz="2000">
                <a:solidFill>
                  <a:schemeClr val="bg1"/>
                </a:solidFill>
                <a:latin typeface="Arial" charset="0"/>
                <a:ea typeface="+mn-ea"/>
              </a:rPr>
              <a:t>	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400800"/>
            <a:ext cx="487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rgbClr val="333399"/>
                </a:solidFill>
                <a:latin typeface="Arial" pitchFamily="34" charset="0"/>
              </a:defRPr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42400" y="64008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rgbClr val="333399"/>
                </a:solidFill>
                <a:latin typeface="Arial" pitchFamily="34" charset="0"/>
              </a:defRPr>
            </a:lvl1pPr>
          </a:lstStyle>
          <a:p>
            <a:fld id="{A937B6BC-EA0C-470E-B991-7E852790E29C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B6B5A49-D4D6-2B87-693D-2F74F7E52D6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250930" y="0"/>
            <a:ext cx="914400" cy="914400"/>
          </a:xfrm>
          <a:prstGeom prst="rect">
            <a:avLst/>
          </a:prstGeom>
        </p:spPr>
      </p:pic>
      <p:pic>
        <p:nvPicPr>
          <p:cNvPr id="5" name="Picture 4" descr="Logo&#10;&#10;AI-generated content may be incorrect.">
            <a:extLst>
              <a:ext uri="{FF2B5EF4-FFF2-40B4-BE49-F238E27FC236}">
                <a16:creationId xmlns:a16="http://schemas.microsoft.com/office/drawing/2014/main" id="{3B79BF85-79B4-B2F6-E39F-842F59488EA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5" y="37024"/>
            <a:ext cx="858065" cy="75479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  <a:ea typeface="ＭＳ Ｐゴシック" charset="0"/>
          <a:cs typeface="+mn-cs"/>
        </a:defRPr>
      </a:lvl1pPr>
      <a:lvl2pPr marL="742950" marR="0" indent="-28575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tabLst/>
        <a:defRPr sz="20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8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8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microsoft.com/office/2007/relationships/hdphoto" Target="../media/hdphoto4.wdp"/><Relationship Id="rId17" Type="http://schemas.openxmlformats.org/officeDocument/2006/relationships/image" Target="../media/image7.png"/><Relationship Id="rId2" Type="http://schemas.openxmlformats.org/officeDocument/2006/relationships/image" Target="../media/image30.png"/><Relationship Id="rId16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5" Type="http://schemas.openxmlformats.org/officeDocument/2006/relationships/image" Target="../media/image39.png"/><Relationship Id="rId10" Type="http://schemas.microsoft.com/office/2007/relationships/hdphoto" Target="../media/hdphoto3.wdp"/><Relationship Id="rId4" Type="http://schemas.openxmlformats.org/officeDocument/2006/relationships/image" Target="../media/image32.png"/><Relationship Id="rId9" Type="http://schemas.openxmlformats.org/officeDocument/2006/relationships/image" Target="../media/image36.png"/><Relationship Id="rId1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12.wdp"/><Relationship Id="rId18" Type="http://schemas.openxmlformats.org/officeDocument/2006/relationships/image" Target="../media/image48.png"/><Relationship Id="rId3" Type="http://schemas.microsoft.com/office/2007/relationships/hdphoto" Target="../media/hdphoto7.wdp"/><Relationship Id="rId21" Type="http://schemas.microsoft.com/office/2007/relationships/hdphoto" Target="../media/hdphoto16.wdp"/><Relationship Id="rId7" Type="http://schemas.microsoft.com/office/2007/relationships/hdphoto" Target="../media/hdphoto9.wdp"/><Relationship Id="rId12" Type="http://schemas.openxmlformats.org/officeDocument/2006/relationships/image" Target="../media/image45.png"/><Relationship Id="rId17" Type="http://schemas.microsoft.com/office/2007/relationships/hdphoto" Target="../media/hdphoto14.wdp"/><Relationship Id="rId2" Type="http://schemas.openxmlformats.org/officeDocument/2006/relationships/image" Target="../media/image40.png"/><Relationship Id="rId16" Type="http://schemas.openxmlformats.org/officeDocument/2006/relationships/image" Target="../media/image47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5" Type="http://schemas.microsoft.com/office/2007/relationships/hdphoto" Target="../media/hdphoto13.wdp"/><Relationship Id="rId10" Type="http://schemas.openxmlformats.org/officeDocument/2006/relationships/image" Target="../media/image44.png"/><Relationship Id="rId19" Type="http://schemas.microsoft.com/office/2007/relationships/hdphoto" Target="../media/hdphoto15.wdp"/><Relationship Id="rId4" Type="http://schemas.openxmlformats.org/officeDocument/2006/relationships/image" Target="../media/image41.png"/><Relationship Id="rId9" Type="http://schemas.microsoft.com/office/2007/relationships/hdphoto" Target="../media/hdphoto10.wdp"/><Relationship Id="rId14" Type="http://schemas.openxmlformats.org/officeDocument/2006/relationships/image" Target="../media/image46.png"/><Relationship Id="rId22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0.png"/><Relationship Id="rId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0.png"/><Relationship Id="rId5" Type="http://schemas.openxmlformats.org/officeDocument/2006/relationships/image" Target="../media/image78.png"/><Relationship Id="rId4" Type="http://schemas.openxmlformats.org/officeDocument/2006/relationships/image" Target="../media/image1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7" Type="http://schemas.openxmlformats.org/officeDocument/2006/relationships/image" Target="../media/image83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gif"/><Relationship Id="rId5" Type="http://schemas.openxmlformats.org/officeDocument/2006/relationships/image" Target="../media/image81.gif"/><Relationship Id="rId4" Type="http://schemas.openxmlformats.org/officeDocument/2006/relationships/image" Target="../media/image8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7" Type="http://schemas.openxmlformats.org/officeDocument/2006/relationships/image" Target="../media/image8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gif"/><Relationship Id="rId5" Type="http://schemas.openxmlformats.org/officeDocument/2006/relationships/image" Target="../media/image86.gif"/><Relationship Id="rId4" Type="http://schemas.openxmlformats.org/officeDocument/2006/relationships/image" Target="../media/image85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280.png"/><Relationship Id="rId4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zishan.akhter@tii.ae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s://doi.org/10.1016/j.applthermaleng.2024.124388" TargetMode="Externa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>
            <a:extLst>
              <a:ext uri="{FF2B5EF4-FFF2-40B4-BE49-F238E27FC236}">
                <a16:creationId xmlns:a16="http://schemas.microsoft.com/office/drawing/2014/main" id="{77FB7A43-19F9-69F8-EAE7-F9492C4DDE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5606" y="3443789"/>
            <a:ext cx="507151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ctr">
            <a:spAutoFit/>
          </a:bodyPr>
          <a:lstStyle/>
          <a:p>
            <a:pPr algn="l" eaLnBrk="1" hangingPunct="1"/>
            <a:r>
              <a:rPr lang="en-US" sz="1800" b="0" dirty="0">
                <a:latin typeface="Arial"/>
                <a:ea typeface="ＭＳ Ｐゴシック"/>
                <a:cs typeface="Arial"/>
              </a:rPr>
              <a:t>Dr. Zishan Akhter &amp; Prof. Phillip Hart</a:t>
            </a:r>
          </a:p>
          <a:p>
            <a:pPr algn="l" eaLnBrk="1" hangingPunct="1">
              <a:spcBef>
                <a:spcPts val="1200"/>
              </a:spcBef>
            </a:pPr>
            <a:r>
              <a:rPr lang="en-US" sz="1800" b="0" dirty="0">
                <a:latin typeface="Arial"/>
                <a:ea typeface="ＭＳ Ｐゴシック"/>
                <a:cs typeface="Arial"/>
              </a:rPr>
              <a:t>Renewable and Sustainable Energy Research Center, Technology Innovation Institute (TII)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BA37E1-8474-56AD-C62B-52A0E0B0D3E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390525" y="3091228"/>
            <a:ext cx="5635871" cy="3757247"/>
          </a:xfrm>
          <a:prstGeom prst="rect">
            <a:avLst/>
          </a:prstGeom>
        </p:spPr>
      </p:pic>
      <p:sp>
        <p:nvSpPr>
          <p:cNvPr id="13314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954879" y="1063157"/>
            <a:ext cx="10282242" cy="946618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4605"/>
                </a:solidFill>
                <a:ea typeface="ＭＳ Ｐゴシック" charset="-128"/>
              </a:rPr>
              <a:t>Novel Pulsating Heat Pipes Featuring Fractals for Performance Enhancement </a:t>
            </a:r>
            <a:endParaRPr lang="en-US" b="0" dirty="0">
              <a:solidFill>
                <a:srgbClr val="FF4605"/>
              </a:solidFill>
              <a:ea typeface="ＭＳ Ｐゴシック" charset="-128"/>
            </a:endParaRPr>
          </a:p>
        </p:txBody>
      </p:sp>
      <p:sp>
        <p:nvSpPr>
          <p:cNvPr id="13315" name="Rectangle 11"/>
          <p:cNvSpPr>
            <a:spLocks noChangeArrowheads="1"/>
          </p:cNvSpPr>
          <p:nvPr/>
        </p:nvSpPr>
        <p:spPr bwMode="auto">
          <a:xfrm>
            <a:off x="6165606" y="4876800"/>
            <a:ext cx="5071515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algn="l" eaLnBrk="1" hangingPunct="1"/>
            <a:r>
              <a:rPr lang="en-US" sz="1800">
                <a:solidFill>
                  <a:schemeClr val="accent2"/>
                </a:solidFill>
                <a:latin typeface="Arial"/>
                <a:ea typeface="ＭＳ Ｐゴシック"/>
                <a:cs typeface="Arial"/>
              </a:rPr>
              <a:t>Thermal &amp; Fluids Analysis Workshop 2025</a:t>
            </a:r>
          </a:p>
          <a:p>
            <a:pPr algn="l" eaLnBrk="1" hangingPunct="1"/>
            <a:r>
              <a:rPr lang="en-US" sz="1800">
                <a:solidFill>
                  <a:schemeClr val="accent2"/>
                </a:solidFill>
                <a:latin typeface="Arial"/>
                <a:ea typeface="ＭＳ Ｐゴシック"/>
                <a:cs typeface="Arial"/>
              </a:rPr>
              <a:t>NASA Ames Research Center</a:t>
            </a:r>
            <a:endParaRPr lang="en-US" sz="1800" b="0">
              <a:solidFill>
                <a:schemeClr val="accent2"/>
              </a:solidFill>
              <a:latin typeface="Arial" pitchFamily="34" charset="0"/>
            </a:endParaRPr>
          </a:p>
          <a:p>
            <a:pPr algn="l" eaLnBrk="1" hangingPunct="1">
              <a:spcBef>
                <a:spcPts val="600"/>
              </a:spcBef>
            </a:pPr>
            <a:r>
              <a:rPr lang="en-US" sz="1800" b="0">
                <a:solidFill>
                  <a:schemeClr val="accent2"/>
                </a:solidFill>
                <a:latin typeface="Arial"/>
                <a:ea typeface="ＭＳ Ｐゴシック"/>
                <a:cs typeface="Arial"/>
              </a:rPr>
              <a:t>San Jose, CA</a:t>
            </a:r>
          </a:p>
          <a:p>
            <a:pPr algn="l" eaLnBrk="1" hangingPunct="1"/>
            <a:r>
              <a:rPr lang="en-US" sz="1800" b="0">
                <a:solidFill>
                  <a:schemeClr val="accent2"/>
                </a:solidFill>
                <a:latin typeface="Arial"/>
                <a:ea typeface="ＭＳ Ｐゴシック"/>
                <a:cs typeface="Arial"/>
              </a:rPr>
              <a:t>August 4-7, 2025</a:t>
            </a:r>
          </a:p>
        </p:txBody>
      </p:sp>
      <p:sp>
        <p:nvSpPr>
          <p:cNvPr id="6" name="Text Box 36">
            <a:extLst>
              <a:ext uri="{FF2B5EF4-FFF2-40B4-BE49-F238E27FC236}">
                <a16:creationId xmlns:a16="http://schemas.microsoft.com/office/drawing/2014/main" id="{F917E5F1-6E57-4C5E-B693-B8880278A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"/>
            <a:ext cx="12192000" cy="914399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8627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lIns="91440" tIns="45720" rIns="91440" bIns="45720" anchor="ctr"/>
          <a:lstStyle/>
          <a:p>
            <a:pPr>
              <a:spcBef>
                <a:spcPct val="50000"/>
              </a:spcBef>
              <a:tabLst>
                <a:tab pos="4459288" algn="ctr"/>
              </a:tabLst>
              <a:defRPr/>
            </a:pPr>
            <a:r>
              <a:rPr lang="en-US" sz="2800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TFAWS 2025 Thermal Control &amp; Protection Technical Session</a:t>
            </a:r>
          </a:p>
        </p:txBody>
      </p:sp>
      <p:pic>
        <p:nvPicPr>
          <p:cNvPr id="11" name="Content Placeholder 6" descr="Shape&#10;&#10;AI-generated content may be incorrect.">
            <a:extLst>
              <a:ext uri="{FF2B5EF4-FFF2-40B4-BE49-F238E27FC236}">
                <a16:creationId xmlns:a16="http://schemas.microsoft.com/office/drawing/2014/main" id="{E0026DCD-8906-80DD-1DC9-E0B880CC6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37121" y="-42861"/>
            <a:ext cx="1002504" cy="1002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F1F5381-7E05-B219-4531-289394C2D351}"/>
              </a:ext>
            </a:extLst>
          </p:cNvPr>
          <p:cNvGrpSpPr/>
          <p:nvPr/>
        </p:nvGrpSpPr>
        <p:grpSpPr>
          <a:xfrm>
            <a:off x="1406771" y="3396475"/>
            <a:ext cx="3601072" cy="2811000"/>
            <a:chOff x="979611" y="2683114"/>
            <a:chExt cx="3601072" cy="2811000"/>
          </a:xfrm>
        </p:grpSpPr>
        <p:pic>
          <p:nvPicPr>
            <p:cNvPr id="4" name="Picture 3" descr="Shape&#10;&#10;AI-generated content may be incorrect.">
              <a:extLst>
                <a:ext uri="{FF2B5EF4-FFF2-40B4-BE49-F238E27FC236}">
                  <a16:creationId xmlns:a16="http://schemas.microsoft.com/office/drawing/2014/main" id="{8CDC08DD-0247-664B-6EFF-F0F1DE2F2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723"/>
            <a:stretch/>
          </p:blipFill>
          <p:spPr>
            <a:xfrm>
              <a:off x="1859582" y="2683114"/>
              <a:ext cx="1841130" cy="1544495"/>
            </a:xfrm>
            <a:prstGeom prst="rect">
              <a:avLst/>
            </a:prstGeom>
          </p:spPr>
        </p:pic>
        <p:pic>
          <p:nvPicPr>
            <p:cNvPr id="7" name="Picture 6" descr="Shape&#10;&#10;AI-generated content may be incorrect.">
              <a:extLst>
                <a:ext uri="{FF2B5EF4-FFF2-40B4-BE49-F238E27FC236}">
                  <a16:creationId xmlns:a16="http://schemas.microsoft.com/office/drawing/2014/main" id="{BAC284A6-DC86-CB59-C8EA-01002B0E47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97"/>
            <a:stretch/>
          </p:blipFill>
          <p:spPr>
            <a:xfrm>
              <a:off x="979611" y="4269228"/>
              <a:ext cx="3601072" cy="1224886"/>
            </a:xfrm>
            <a:prstGeom prst="rect">
              <a:avLst/>
            </a:prstGeom>
          </p:spPr>
        </p:pic>
      </p:grpSp>
      <p:sp>
        <p:nvSpPr>
          <p:cNvPr id="5" name="Rectangle 10">
            <a:extLst>
              <a:ext uri="{FF2B5EF4-FFF2-40B4-BE49-F238E27FC236}">
                <a16:creationId xmlns:a16="http://schemas.microsoft.com/office/drawing/2014/main" id="{7E2B141E-EF3B-F115-F2DA-B8DD0C507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3572" y="2124075"/>
            <a:ext cx="8324854" cy="398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2200" b="0" kern="0" dirty="0">
                <a:solidFill>
                  <a:srgbClr val="FF4605"/>
                </a:solidFill>
                <a:ea typeface="ＭＳ Ｐゴシック" charset="-128"/>
              </a:rPr>
              <a:t>Presented by: Dr. Zishan Akhter</a:t>
            </a:r>
          </a:p>
        </p:txBody>
      </p:sp>
    </p:spTree>
    <p:extLst>
      <p:ext uri="{BB962C8B-B14F-4D97-AF65-F5344CB8AC3E}">
        <p14:creationId xmlns:p14="http://schemas.microsoft.com/office/powerpoint/2010/main" val="628685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C11B8-8E84-7458-AC72-38921761DD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9A8B8-0D73-F984-8A39-9E476CDC1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Inception Stage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16B28F-6BD6-8E2F-D180-81F2A63B8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0127D5-0242-10FC-DFF8-1802717A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 descr="A graph with different colored lines&#10;&#10;AI-generated content may be incorrect.">
            <a:extLst>
              <a:ext uri="{FF2B5EF4-FFF2-40B4-BE49-F238E27FC236}">
                <a16:creationId xmlns:a16="http://schemas.microsoft.com/office/drawing/2014/main" id="{0D24C85C-A13C-06A3-EC81-C5147119E2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394" y="1427984"/>
            <a:ext cx="5334011" cy="40020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719704-7F69-A619-6E04-0822E4C33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6700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AE35E6-795F-1CC0-D21D-883B23844C49}"/>
              </a:ext>
            </a:extLst>
          </p:cNvPr>
          <p:cNvSpPr txBox="1"/>
          <p:nvPr/>
        </p:nvSpPr>
        <p:spPr>
          <a:xfrm>
            <a:off x="6913948" y="5430016"/>
            <a:ext cx="45112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1" dirty="0">
                <a:solidFill>
                  <a:schemeClr val="accent2"/>
                </a:solidFill>
                <a:latin typeface="+mn-lt"/>
                <a:ea typeface="ＭＳ Ｐゴシック" charset="0"/>
              </a:rPr>
              <a:t>Figure: Temporal evolution of the area-weighted wall heat flux for different PHPs during inception stage</a:t>
            </a:r>
            <a:endParaRPr lang="en-AE" sz="1200" b="0" i="1" dirty="0">
              <a:solidFill>
                <a:schemeClr val="accent2"/>
              </a:solidFill>
              <a:latin typeface="+mn-lt"/>
              <a:ea typeface="ＭＳ Ｐゴシック" charset="0"/>
            </a:endParaRP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5454AF31-F7B0-0F25-C627-32D331DBAD5F}"/>
              </a:ext>
            </a:extLst>
          </p:cNvPr>
          <p:cNvSpPr txBox="1">
            <a:spLocks/>
          </p:cNvSpPr>
          <p:nvPr/>
        </p:nvSpPr>
        <p:spPr bwMode="auto">
          <a:xfrm>
            <a:off x="609600" y="914400"/>
            <a:ext cx="10972800" cy="452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pl-PL" sz="2000" u="sng" dirty="0"/>
              <a:t>Wall Heat Flux</a:t>
            </a:r>
            <a:endParaRPr lang="en-AE" sz="2000" u="sng" dirty="0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66455541-6AC3-BB47-7B6D-85A473F0A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349231"/>
            <a:ext cx="5961529" cy="1625613"/>
          </a:xfrm>
        </p:spPr>
        <p:txBody>
          <a:bodyPr/>
          <a:lstStyle/>
          <a:p>
            <a:r>
              <a:rPr lang="pl-PL" sz="1600" dirty="0"/>
              <a:t>Fractals show higher initial 𝑞′′</a:t>
            </a:r>
            <a:r>
              <a:rPr lang="en-US" sz="1600" dirty="0"/>
              <a:t> </a:t>
            </a:r>
            <a:r>
              <a:rPr lang="pl-PL" sz="1600" dirty="0"/>
              <a:t>from </a:t>
            </a:r>
            <a:r>
              <a:rPr lang="pl-PL" sz="1600" dirty="0">
                <a:solidFill>
                  <a:schemeClr val="accent5">
                    <a:lumMod val="50000"/>
                  </a:schemeClr>
                </a:solidFill>
              </a:rPr>
              <a:t>early nucleation</a:t>
            </a:r>
            <a:endParaRPr lang="en-US" sz="16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pl-PL" sz="1600" dirty="0"/>
              <a:t>Heat flux drops sharply as </a:t>
            </a:r>
            <a:r>
              <a:rPr lang="pl-PL" sz="1600" dirty="0">
                <a:solidFill>
                  <a:schemeClr val="accent5">
                    <a:lumMod val="50000"/>
                  </a:schemeClr>
                </a:solidFill>
              </a:rPr>
              <a:t>vapor forms </a:t>
            </a:r>
            <a:r>
              <a:rPr lang="pl-PL" sz="1600" dirty="0"/>
              <a:t>and </a:t>
            </a:r>
            <a:r>
              <a:rPr lang="pl-PL" sz="1600" dirty="0">
                <a:solidFill>
                  <a:schemeClr val="accent5">
                    <a:lumMod val="50000"/>
                  </a:schemeClr>
                </a:solidFill>
              </a:rPr>
              <a:t>insulates wall</a:t>
            </a:r>
            <a:endParaRPr lang="en-US" sz="16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pl-PL" sz="1600" dirty="0"/>
              <a:t>Koch</a:t>
            </a:r>
            <a:r>
              <a:rPr lang="en-US" sz="1600" dirty="0"/>
              <a:t>, </a:t>
            </a:r>
            <a:r>
              <a:rPr lang="en-US" sz="1600" dirty="0" err="1"/>
              <a:t>Srpk</a:t>
            </a:r>
            <a:r>
              <a:rPr lang="pl-PL" sz="1600" dirty="0"/>
              <a:t> and </a:t>
            </a:r>
            <a:r>
              <a:rPr lang="en-US" sz="1600" dirty="0" err="1"/>
              <a:t>Drgn</a:t>
            </a:r>
            <a:r>
              <a:rPr lang="pl-PL" sz="1600" dirty="0"/>
              <a:t> sustain 𝑞′′ via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quick</a:t>
            </a:r>
            <a:r>
              <a:rPr lang="pl-PL" sz="1600" dirty="0">
                <a:solidFill>
                  <a:schemeClr val="accent5">
                    <a:lumMod val="50000"/>
                  </a:schemeClr>
                </a:solidFill>
              </a:rPr>
              <a:t> vapor detachment</a:t>
            </a:r>
            <a:endParaRPr lang="en-US" sz="16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pl-PL" sz="1600" dirty="0"/>
              <a:t>Smooth PHP lags due to </a:t>
            </a:r>
            <a:r>
              <a:rPr lang="pl-PL" sz="1600" dirty="0">
                <a:solidFill>
                  <a:schemeClr val="accent5">
                    <a:lumMod val="50000"/>
                  </a:schemeClr>
                </a:solidFill>
              </a:rPr>
              <a:t>delayed wall wetting</a:t>
            </a:r>
            <a:endParaRPr lang="en-US" sz="16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pl-PL" sz="1600" dirty="0"/>
              <a:t>Median 𝑞′′</a:t>
            </a:r>
            <a:r>
              <a:rPr lang="en-US" sz="1600" dirty="0"/>
              <a:t> increased</a:t>
            </a:r>
            <a:r>
              <a:rPr lang="pl-PL" sz="1600" dirty="0"/>
              <a:t> by </a:t>
            </a:r>
            <a:r>
              <a:rPr lang="en-US" sz="1600" dirty="0"/>
              <a:t>~ 9-56</a:t>
            </a:r>
            <a:r>
              <a:rPr lang="pl-PL" sz="1600" dirty="0"/>
              <a:t>% for fractals </a:t>
            </a:r>
            <a:endParaRPr lang="en-AE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Content Placeholder 2">
                <a:extLst>
                  <a:ext uri="{FF2B5EF4-FFF2-40B4-BE49-F238E27FC236}">
                    <a16:creationId xmlns:a16="http://schemas.microsoft.com/office/drawing/2014/main" id="{6913871D-FD1E-5E96-2AFD-4B689CAC318F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138882717"/>
                  </p:ext>
                </p:extLst>
              </p:nvPr>
            </p:nvGraphicFramePr>
            <p:xfrm>
              <a:off x="609599" y="3122668"/>
              <a:ext cx="5765792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7452">
                      <a:extLst>
                        <a:ext uri="{9D8B030D-6E8A-4147-A177-3AD203B41FA5}">
                          <a16:colId xmlns:a16="http://schemas.microsoft.com/office/drawing/2014/main" val="1156602342"/>
                        </a:ext>
                      </a:extLst>
                    </a:gridCol>
                    <a:gridCol w="911668">
                      <a:extLst>
                        <a:ext uri="{9D8B030D-6E8A-4147-A177-3AD203B41FA5}">
                          <a16:colId xmlns:a16="http://schemas.microsoft.com/office/drawing/2014/main" val="50148942"/>
                        </a:ext>
                      </a:extLst>
                    </a:gridCol>
                    <a:gridCol w="911668">
                      <a:extLst>
                        <a:ext uri="{9D8B030D-6E8A-4147-A177-3AD203B41FA5}">
                          <a16:colId xmlns:a16="http://schemas.microsoft.com/office/drawing/2014/main" val="2786258188"/>
                        </a:ext>
                      </a:extLst>
                    </a:gridCol>
                    <a:gridCol w="911668">
                      <a:extLst>
                        <a:ext uri="{9D8B030D-6E8A-4147-A177-3AD203B41FA5}">
                          <a16:colId xmlns:a16="http://schemas.microsoft.com/office/drawing/2014/main" val="1028376286"/>
                        </a:ext>
                      </a:extLst>
                    </a:gridCol>
                    <a:gridCol w="911668">
                      <a:extLst>
                        <a:ext uri="{9D8B030D-6E8A-4147-A177-3AD203B41FA5}">
                          <a16:colId xmlns:a16="http://schemas.microsoft.com/office/drawing/2014/main" val="3672322424"/>
                        </a:ext>
                      </a:extLst>
                    </a:gridCol>
                    <a:gridCol w="911668">
                      <a:extLst>
                        <a:ext uri="{9D8B030D-6E8A-4147-A177-3AD203B41FA5}">
                          <a16:colId xmlns:a16="http://schemas.microsoft.com/office/drawing/2014/main" val="117675931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b="1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b="1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𝒒</m:t>
                                    </m:r>
                                  </m:e>
                                  <m:sup>
                                    <m:r>
                                      <a:rPr lang="en-US" sz="1400" b="1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′′</m:t>
                                    </m:r>
                                  </m:sup>
                                </m:sSup>
                                <m:r>
                                  <a:rPr lang="en-US" sz="1400" b="1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en-US" sz="1400" b="1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400" b="1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𝑾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1400" b="1" i="1" smtClean="0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400" b="1" i="1" smtClean="0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𝒎</m:t>
                                        </m:r>
                                      </m:e>
                                      <m:sup>
                                        <m:r>
                                          <a:rPr lang="en-US" sz="1400" b="1" i="1" smtClean="0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</m:den>
                                </m:f>
                                <m:r>
                                  <a:rPr lang="en-US" sz="1400" b="1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AE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>
                              <a:solidFill>
                                <a:schemeClr val="accent6"/>
                              </a:solidFill>
                            </a:rPr>
                            <a:t>Smth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Koch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>
                              <a:solidFill>
                                <a:schemeClr val="accent6"/>
                              </a:solidFill>
                            </a:rPr>
                            <a:t>Srpk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>
                              <a:solidFill>
                                <a:schemeClr val="accent6"/>
                              </a:solidFill>
                            </a:rPr>
                            <a:t>Drgn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>
                              <a:solidFill>
                                <a:schemeClr val="accent6"/>
                              </a:solidFill>
                            </a:rPr>
                            <a:t>Hlbt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062761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>
                              <a:solidFill>
                                <a:schemeClr val="accent6"/>
                              </a:solidFill>
                            </a:rPr>
                            <a:t>Mean</a:t>
                          </a:r>
                          <a:endParaRPr lang="pl-PL" sz="1400" b="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AE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56322.7</a:t>
                          </a: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AE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76891.0</a:t>
                          </a: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AE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69218.2</a:t>
                          </a: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AE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85888.9</a:t>
                          </a: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AE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75225.7</a:t>
                          </a: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294404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1400" b="1" dirty="0">
                              <a:solidFill>
                                <a:schemeClr val="accent6"/>
                              </a:solidFill>
                            </a:rPr>
                            <a:t>Δ</a:t>
                          </a:r>
                          <a:r>
                            <a:rPr lang="en-US" sz="1400" b="1" dirty="0">
                              <a:solidFill>
                                <a:schemeClr val="accent6"/>
                              </a:solidFill>
                            </a:rPr>
                            <a:t> (%)</a:t>
                          </a:r>
                          <a:endParaRPr lang="pl-PL" sz="1400" b="1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AE" sz="1400" b="1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E" sz="1400" b="1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36.5%</a:t>
                          </a:r>
                        </a:p>
                      </a:txBody>
                      <a:tcPr marL="6350" marR="6350" marT="635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E" sz="1400" b="1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22.9%</a:t>
                          </a:r>
                        </a:p>
                      </a:txBody>
                      <a:tcPr marL="6350" marR="6350" marT="635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E" sz="1400" b="1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52.5%</a:t>
                          </a:r>
                        </a:p>
                      </a:txBody>
                      <a:tcPr marL="6350" marR="6350" marT="635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E" sz="1400" b="1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33.6%</a:t>
                          </a:r>
                        </a:p>
                      </a:txBody>
                      <a:tcPr marL="6350" marR="6350" marT="635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043979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Content Placeholder 2">
                <a:extLst>
                  <a:ext uri="{FF2B5EF4-FFF2-40B4-BE49-F238E27FC236}">
                    <a16:creationId xmlns:a16="http://schemas.microsoft.com/office/drawing/2014/main" id="{6913871D-FD1E-5E96-2AFD-4B689CAC318F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138882717"/>
                  </p:ext>
                </p:extLst>
              </p:nvPr>
            </p:nvGraphicFramePr>
            <p:xfrm>
              <a:off x="609599" y="3122668"/>
              <a:ext cx="5765792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7452">
                      <a:extLst>
                        <a:ext uri="{9D8B030D-6E8A-4147-A177-3AD203B41FA5}">
                          <a16:colId xmlns:a16="http://schemas.microsoft.com/office/drawing/2014/main" val="1156602342"/>
                        </a:ext>
                      </a:extLst>
                    </a:gridCol>
                    <a:gridCol w="911668">
                      <a:extLst>
                        <a:ext uri="{9D8B030D-6E8A-4147-A177-3AD203B41FA5}">
                          <a16:colId xmlns:a16="http://schemas.microsoft.com/office/drawing/2014/main" val="50148942"/>
                        </a:ext>
                      </a:extLst>
                    </a:gridCol>
                    <a:gridCol w="911668">
                      <a:extLst>
                        <a:ext uri="{9D8B030D-6E8A-4147-A177-3AD203B41FA5}">
                          <a16:colId xmlns:a16="http://schemas.microsoft.com/office/drawing/2014/main" val="2786258188"/>
                        </a:ext>
                      </a:extLst>
                    </a:gridCol>
                    <a:gridCol w="911668">
                      <a:extLst>
                        <a:ext uri="{9D8B030D-6E8A-4147-A177-3AD203B41FA5}">
                          <a16:colId xmlns:a16="http://schemas.microsoft.com/office/drawing/2014/main" val="1028376286"/>
                        </a:ext>
                      </a:extLst>
                    </a:gridCol>
                    <a:gridCol w="911668">
                      <a:extLst>
                        <a:ext uri="{9D8B030D-6E8A-4147-A177-3AD203B41FA5}">
                          <a16:colId xmlns:a16="http://schemas.microsoft.com/office/drawing/2014/main" val="3672322424"/>
                        </a:ext>
                      </a:extLst>
                    </a:gridCol>
                    <a:gridCol w="911668">
                      <a:extLst>
                        <a:ext uri="{9D8B030D-6E8A-4147-A177-3AD203B41FA5}">
                          <a16:colId xmlns:a16="http://schemas.microsoft.com/office/drawing/2014/main" val="117675931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05" t="-67213" r="-379293" b="-2081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>
                              <a:solidFill>
                                <a:schemeClr val="accent6"/>
                              </a:solidFill>
                            </a:rPr>
                            <a:t>Smth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Koch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>
                              <a:solidFill>
                                <a:schemeClr val="accent6"/>
                              </a:solidFill>
                            </a:rPr>
                            <a:t>Srpk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>
                              <a:solidFill>
                                <a:schemeClr val="accent6"/>
                              </a:solidFill>
                            </a:rPr>
                            <a:t>Drgn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>
                              <a:solidFill>
                                <a:schemeClr val="accent6"/>
                              </a:solidFill>
                            </a:rPr>
                            <a:t>Hlbt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062761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>
                              <a:solidFill>
                                <a:schemeClr val="accent6"/>
                              </a:solidFill>
                            </a:rPr>
                            <a:t>Mean</a:t>
                          </a:r>
                          <a:endParaRPr lang="pl-PL" sz="1400" b="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AE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56322.7</a:t>
                          </a: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AE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76891.0</a:t>
                          </a: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AE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69218.2</a:t>
                          </a: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AE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85888.9</a:t>
                          </a: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AE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75225.7</a:t>
                          </a: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294404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1400" b="1" dirty="0">
                              <a:solidFill>
                                <a:schemeClr val="accent6"/>
                              </a:solidFill>
                            </a:rPr>
                            <a:t>Δ</a:t>
                          </a:r>
                          <a:r>
                            <a:rPr lang="en-US" sz="1400" b="1" dirty="0">
                              <a:solidFill>
                                <a:schemeClr val="accent6"/>
                              </a:solidFill>
                            </a:rPr>
                            <a:t> (%)</a:t>
                          </a:r>
                          <a:endParaRPr lang="pl-PL" sz="1400" b="1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AE" sz="1400" b="1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E" sz="1400" b="1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36.5%</a:t>
                          </a:r>
                        </a:p>
                      </a:txBody>
                      <a:tcPr marL="6350" marR="6350" marT="635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E" sz="1400" b="1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22.9%</a:t>
                          </a:r>
                        </a:p>
                      </a:txBody>
                      <a:tcPr marL="6350" marR="6350" marT="635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E" sz="1400" b="1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52.5%</a:t>
                          </a:r>
                        </a:p>
                      </a:txBody>
                      <a:tcPr marL="6350" marR="6350" marT="635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E" sz="1400" b="1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33.6%</a:t>
                          </a:r>
                        </a:p>
                      </a:txBody>
                      <a:tcPr marL="6350" marR="6350" marT="635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0439794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61942EA0-DE62-E575-0DEA-2BCB228C3E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3892" y="4382700"/>
            <a:ext cx="3957208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323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D9F108-8829-A9B2-E58D-9EF1DF08A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127065A-C7CC-4CA8-ED06-CF0DF1D81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3892" y="4382700"/>
            <a:ext cx="3957209" cy="19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A78477-6AF1-7A70-A843-229177E40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Inception Stage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251998-C35B-978A-8D69-823A9725C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E84067-9DA1-EFA6-4FDC-6895EE932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FC66AD-5B28-49C4-79B0-A598842BB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6700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A422967B-ECF7-66C4-9367-5E5B78DE328C}"/>
              </a:ext>
            </a:extLst>
          </p:cNvPr>
          <p:cNvSpPr txBox="1">
            <a:spLocks/>
          </p:cNvSpPr>
          <p:nvPr/>
        </p:nvSpPr>
        <p:spPr bwMode="auto">
          <a:xfrm>
            <a:off x="609600" y="914400"/>
            <a:ext cx="10972800" cy="452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000" u="sng" dirty="0"/>
              <a:t>Vapor Volume Fraction</a:t>
            </a:r>
            <a:endParaRPr lang="en-AE" sz="2000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8">
                <a:extLst>
                  <a:ext uri="{FF2B5EF4-FFF2-40B4-BE49-F238E27FC236}">
                    <a16:creationId xmlns:a16="http://schemas.microsoft.com/office/drawing/2014/main" id="{E685E380-ACCA-1A6D-D4E6-8DA8A9FA6F0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349231"/>
                <a:ext cx="6042212" cy="1625613"/>
              </a:xfrm>
            </p:spPr>
            <p:txBody>
              <a:bodyPr/>
              <a:lstStyle/>
              <a:p>
                <a:r>
                  <a:rPr lang="pl-PL" sz="1600" dirty="0"/>
                  <a:t>Fractals accelerate vapor build-up via </a:t>
                </a:r>
                <a:r>
                  <a:rPr lang="pl-PL" sz="1600" dirty="0">
                    <a:solidFill>
                      <a:schemeClr val="accent5">
                        <a:lumMod val="50000"/>
                      </a:schemeClr>
                    </a:solidFill>
                  </a:rPr>
                  <a:t>floor nucleation</a:t>
                </a:r>
                <a:endParaRPr lang="en-US" sz="1600" dirty="0">
                  <a:solidFill>
                    <a:schemeClr val="accent5">
                      <a:lumMod val="50000"/>
                    </a:schemeClr>
                  </a:solidFill>
                </a:endParaRPr>
              </a:p>
              <a:p>
                <a:r>
                  <a:rPr lang="pl-PL" sz="1600" dirty="0"/>
                  <a:t>All converge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sz="1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1600" i="1" dirty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pl-PL" sz="1600" i="1" dirty="0">
                            <a:latin typeface="Cambria Math" panose="02040503050406030204" pitchFamily="18" charset="0"/>
                          </a:rPr>
                          <m:t>𝑣𝑎𝑝</m:t>
                        </m:r>
                      </m:sub>
                    </m:sSub>
                    <m:r>
                      <a:rPr lang="pl-PL" sz="16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/>
                  <a:t>~ </a:t>
                </a:r>
                <a:r>
                  <a:rPr lang="pl-PL" sz="1600" dirty="0"/>
                  <a:t>0.75</a:t>
                </a:r>
                <a:r>
                  <a:rPr lang="en-US" sz="1600" dirty="0"/>
                  <a:t>-</a:t>
                </a:r>
                <a:r>
                  <a:rPr lang="pl-PL" sz="1600" dirty="0"/>
                  <a:t>0.85 as balance sets</a:t>
                </a:r>
                <a:r>
                  <a:rPr lang="en-US" sz="1600" dirty="0"/>
                  <a:t>-</a:t>
                </a:r>
                <a:r>
                  <a:rPr lang="pl-PL" sz="1600" dirty="0"/>
                  <a:t>in</a:t>
                </a:r>
                <a:endParaRPr lang="en-US" sz="1600" dirty="0"/>
              </a:p>
              <a:p>
                <a:r>
                  <a:rPr lang="pl-PL" sz="1600" dirty="0"/>
                  <a:t>Srpk and Hlbt ramp fastest due to </a:t>
                </a:r>
                <a:r>
                  <a:rPr lang="pl-PL" sz="1600" dirty="0">
                    <a:solidFill>
                      <a:schemeClr val="accent5">
                        <a:lumMod val="50000"/>
                      </a:schemeClr>
                    </a:solidFill>
                  </a:rPr>
                  <a:t>distributed active sites</a:t>
                </a:r>
                <a:endParaRPr lang="en-US" sz="1600" dirty="0">
                  <a:solidFill>
                    <a:schemeClr val="accent5">
                      <a:lumMod val="50000"/>
                    </a:schemeClr>
                  </a:solidFill>
                </a:endParaRPr>
              </a:p>
              <a:p>
                <a:r>
                  <a:rPr lang="pl-PL" sz="1600" dirty="0"/>
                  <a:t>Smth lags: sidewall-only sites </a:t>
                </a:r>
                <a:r>
                  <a:rPr lang="pl-PL" sz="1600" dirty="0">
                    <a:solidFill>
                      <a:schemeClr val="accent5">
                        <a:lumMod val="50000"/>
                      </a:schemeClr>
                    </a:solidFill>
                  </a:rPr>
                  <a:t>delay bubble initiation</a:t>
                </a:r>
                <a:endParaRPr lang="en-US" sz="1600" dirty="0">
                  <a:solidFill>
                    <a:schemeClr val="accent5">
                      <a:lumMod val="50000"/>
                    </a:schemeClr>
                  </a:solidFill>
                </a:endParaRPr>
              </a:p>
              <a:p>
                <a:r>
                  <a:rPr lang="pl-PL" sz="1600" dirty="0"/>
                  <a:t>Median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sz="1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1600" i="1" dirty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pl-PL" sz="1600" i="1" dirty="0">
                            <a:latin typeface="Cambria Math" panose="02040503050406030204" pitchFamily="18" charset="0"/>
                          </a:rPr>
                          <m:t>𝑣𝑎𝑝</m:t>
                        </m:r>
                      </m:sub>
                    </m:sSub>
                    <m:r>
                      <a:rPr lang="pl-PL" sz="16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/>
                  <a:t>increased</a:t>
                </a:r>
                <a:r>
                  <a:rPr lang="pl-PL" sz="1600" dirty="0"/>
                  <a:t> by </a:t>
                </a:r>
                <a:r>
                  <a:rPr lang="en-US" sz="1600" dirty="0"/>
                  <a:t>~ 0.</a:t>
                </a:r>
                <a:r>
                  <a:rPr lang="pl-PL" sz="1600" dirty="0"/>
                  <a:t>8</a:t>
                </a:r>
                <a:r>
                  <a:rPr lang="en-US" sz="1600" dirty="0"/>
                  <a:t>-15</a:t>
                </a:r>
                <a:r>
                  <a:rPr lang="pl-PL" sz="1600" dirty="0"/>
                  <a:t>% for fractals</a:t>
                </a:r>
                <a:endParaRPr lang="en-AE" sz="1600" dirty="0"/>
              </a:p>
            </p:txBody>
          </p:sp>
        </mc:Choice>
        <mc:Fallback xmlns="">
          <p:sp>
            <p:nvSpPr>
              <p:cNvPr id="10" name="Content Placeholder 8">
                <a:extLst>
                  <a:ext uri="{FF2B5EF4-FFF2-40B4-BE49-F238E27FC236}">
                    <a16:creationId xmlns:a16="http://schemas.microsoft.com/office/drawing/2014/main" id="{E685E380-ACCA-1A6D-D4E6-8DA8A9FA6F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349231"/>
                <a:ext cx="6042212" cy="1625613"/>
              </a:xfrm>
              <a:blipFill>
                <a:blip r:embed="rId4"/>
                <a:stretch>
                  <a:fillRect l="-404" t="-1124"/>
                </a:stretch>
              </a:blipFill>
            </p:spPr>
            <p:txBody>
              <a:bodyPr/>
              <a:lstStyle/>
              <a:p>
                <a:r>
                  <a:rPr lang="en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2E60441D-97DE-165D-DBC9-AB75BB8C5CA9}"/>
              </a:ext>
            </a:extLst>
          </p:cNvPr>
          <p:cNvGrpSpPr/>
          <p:nvPr/>
        </p:nvGrpSpPr>
        <p:grpSpPr>
          <a:xfrm>
            <a:off x="6375394" y="1427984"/>
            <a:ext cx="5334011" cy="4459550"/>
            <a:chOff x="6375394" y="1427984"/>
            <a:chExt cx="5334011" cy="4459550"/>
          </a:xfrm>
        </p:grpSpPr>
        <p:pic>
          <p:nvPicPr>
            <p:cNvPr id="16" name="Picture 15" descr="A graph with different colored lines&#10;&#10;AI-generated content may be incorrect.">
              <a:extLst>
                <a:ext uri="{FF2B5EF4-FFF2-40B4-BE49-F238E27FC236}">
                  <a16:creationId xmlns:a16="http://schemas.microsoft.com/office/drawing/2014/main" id="{1DA19EC1-D987-ECD1-101F-257E94B19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5394" y="1427984"/>
              <a:ext cx="5334011" cy="400203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EE4839B-FE3F-9466-FEC8-223D5C92BCFE}"/>
                </a:ext>
              </a:extLst>
            </p:cNvPr>
            <p:cNvSpPr txBox="1"/>
            <p:nvPr/>
          </p:nvSpPr>
          <p:spPr>
            <a:xfrm>
              <a:off x="6375395" y="5425869"/>
              <a:ext cx="533401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0" i="1" dirty="0">
                  <a:solidFill>
                    <a:schemeClr val="accent2"/>
                  </a:solidFill>
                  <a:latin typeface="+mn-lt"/>
                  <a:ea typeface="ＭＳ Ｐゴシック" charset="0"/>
                </a:rPr>
                <a:t>Figure: Temporal evolution of the vapor volume fraction in evaporator for different PHPs during inception stage</a:t>
              </a:r>
              <a:endParaRPr lang="en-AE" sz="1200" b="0" i="1" dirty="0">
                <a:solidFill>
                  <a:schemeClr val="accent2"/>
                </a:solidFill>
                <a:latin typeface="+mn-lt"/>
                <a:ea typeface="ＭＳ Ｐゴシック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Content Placeholder 2">
                <a:extLst>
                  <a:ext uri="{FF2B5EF4-FFF2-40B4-BE49-F238E27FC236}">
                    <a16:creationId xmlns:a16="http://schemas.microsoft.com/office/drawing/2014/main" id="{C52D0B6F-70A0-E90F-2C80-CF230BA10B88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30771662"/>
                  </p:ext>
                </p:extLst>
              </p:nvPr>
            </p:nvGraphicFramePr>
            <p:xfrm>
              <a:off x="609601" y="3122668"/>
              <a:ext cx="5765792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7452">
                      <a:extLst>
                        <a:ext uri="{9D8B030D-6E8A-4147-A177-3AD203B41FA5}">
                          <a16:colId xmlns:a16="http://schemas.microsoft.com/office/drawing/2014/main" val="1156602342"/>
                        </a:ext>
                      </a:extLst>
                    </a:gridCol>
                    <a:gridCol w="911668">
                      <a:extLst>
                        <a:ext uri="{9D8B030D-6E8A-4147-A177-3AD203B41FA5}">
                          <a16:colId xmlns:a16="http://schemas.microsoft.com/office/drawing/2014/main" val="50148942"/>
                        </a:ext>
                      </a:extLst>
                    </a:gridCol>
                    <a:gridCol w="911668">
                      <a:extLst>
                        <a:ext uri="{9D8B030D-6E8A-4147-A177-3AD203B41FA5}">
                          <a16:colId xmlns:a16="http://schemas.microsoft.com/office/drawing/2014/main" val="2786258188"/>
                        </a:ext>
                      </a:extLst>
                    </a:gridCol>
                    <a:gridCol w="911668">
                      <a:extLst>
                        <a:ext uri="{9D8B030D-6E8A-4147-A177-3AD203B41FA5}">
                          <a16:colId xmlns:a16="http://schemas.microsoft.com/office/drawing/2014/main" val="1028376286"/>
                        </a:ext>
                      </a:extLst>
                    </a:gridCol>
                    <a:gridCol w="911668">
                      <a:extLst>
                        <a:ext uri="{9D8B030D-6E8A-4147-A177-3AD203B41FA5}">
                          <a16:colId xmlns:a16="http://schemas.microsoft.com/office/drawing/2014/main" val="3672322424"/>
                        </a:ext>
                      </a:extLst>
                    </a:gridCol>
                    <a:gridCol w="911668">
                      <a:extLst>
                        <a:ext uri="{9D8B030D-6E8A-4147-A177-3AD203B41FA5}">
                          <a16:colId xmlns:a16="http://schemas.microsoft.com/office/drawing/2014/main" val="117675931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1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1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𝜶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𝒗𝒂𝒑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AE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>
                              <a:solidFill>
                                <a:schemeClr val="accent6"/>
                              </a:solidFill>
                            </a:rPr>
                            <a:t>Smth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Koch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>
                              <a:solidFill>
                                <a:schemeClr val="accent6"/>
                              </a:solidFill>
                            </a:rPr>
                            <a:t>Srpk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>
                              <a:solidFill>
                                <a:schemeClr val="accent6"/>
                              </a:solidFill>
                            </a:rPr>
                            <a:t>Drgn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>
                              <a:solidFill>
                                <a:schemeClr val="accent6"/>
                              </a:solidFill>
                            </a:rPr>
                            <a:t>Hlbt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062761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>
                              <a:solidFill>
                                <a:schemeClr val="accent6"/>
                              </a:solidFill>
                            </a:rPr>
                            <a:t>Mean</a:t>
                          </a:r>
                          <a:endParaRPr lang="pl-PL" sz="1400" b="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0.52</a:t>
                          </a:r>
                          <a:endParaRPr lang="en-AE" sz="1400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0.61</a:t>
                          </a:r>
                          <a:endParaRPr lang="en-AE" sz="1400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0.56</a:t>
                          </a:r>
                          <a:endParaRPr lang="en-AE" sz="1400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0.55</a:t>
                          </a:r>
                          <a:endParaRPr lang="en-AE" sz="1400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0.60</a:t>
                          </a:r>
                          <a:endParaRPr lang="en-AE" sz="1400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294404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1400" b="1" dirty="0">
                              <a:solidFill>
                                <a:schemeClr val="accent6"/>
                              </a:solidFill>
                            </a:rPr>
                            <a:t>Δ</a:t>
                          </a:r>
                          <a:r>
                            <a:rPr lang="en-US" sz="1400" b="1" dirty="0">
                              <a:solidFill>
                                <a:schemeClr val="accent6"/>
                              </a:solidFill>
                            </a:rPr>
                            <a:t> (%)</a:t>
                          </a:r>
                          <a:endParaRPr lang="pl-PL" sz="1400" b="1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AE" sz="1400" b="1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E" sz="1400" b="1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16.1%</a:t>
                          </a:r>
                        </a:p>
                      </a:txBody>
                      <a:tcPr marL="6350" marR="6350" marT="635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E" sz="1400" b="1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6.8%</a:t>
                          </a:r>
                        </a:p>
                      </a:txBody>
                      <a:tcPr marL="6350" marR="6350" marT="635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E" sz="1400" b="1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5.2%</a:t>
                          </a:r>
                        </a:p>
                      </a:txBody>
                      <a:tcPr marL="6350" marR="6350" marT="635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E" sz="1400" b="1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14.2%</a:t>
                          </a:r>
                        </a:p>
                      </a:txBody>
                      <a:tcPr marL="6350" marR="6350" marT="635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043979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Content Placeholder 2">
                <a:extLst>
                  <a:ext uri="{FF2B5EF4-FFF2-40B4-BE49-F238E27FC236}">
                    <a16:creationId xmlns:a16="http://schemas.microsoft.com/office/drawing/2014/main" id="{C52D0B6F-70A0-E90F-2C80-CF230BA10B88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30771662"/>
                  </p:ext>
                </p:extLst>
              </p:nvPr>
            </p:nvGraphicFramePr>
            <p:xfrm>
              <a:off x="609601" y="3122668"/>
              <a:ext cx="5765792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7452">
                      <a:extLst>
                        <a:ext uri="{9D8B030D-6E8A-4147-A177-3AD203B41FA5}">
                          <a16:colId xmlns:a16="http://schemas.microsoft.com/office/drawing/2014/main" val="1156602342"/>
                        </a:ext>
                      </a:extLst>
                    </a:gridCol>
                    <a:gridCol w="911668">
                      <a:extLst>
                        <a:ext uri="{9D8B030D-6E8A-4147-A177-3AD203B41FA5}">
                          <a16:colId xmlns:a16="http://schemas.microsoft.com/office/drawing/2014/main" val="50148942"/>
                        </a:ext>
                      </a:extLst>
                    </a:gridCol>
                    <a:gridCol w="911668">
                      <a:extLst>
                        <a:ext uri="{9D8B030D-6E8A-4147-A177-3AD203B41FA5}">
                          <a16:colId xmlns:a16="http://schemas.microsoft.com/office/drawing/2014/main" val="2786258188"/>
                        </a:ext>
                      </a:extLst>
                    </a:gridCol>
                    <a:gridCol w="911668">
                      <a:extLst>
                        <a:ext uri="{9D8B030D-6E8A-4147-A177-3AD203B41FA5}">
                          <a16:colId xmlns:a16="http://schemas.microsoft.com/office/drawing/2014/main" val="1028376286"/>
                        </a:ext>
                      </a:extLst>
                    </a:gridCol>
                    <a:gridCol w="911668">
                      <a:extLst>
                        <a:ext uri="{9D8B030D-6E8A-4147-A177-3AD203B41FA5}">
                          <a16:colId xmlns:a16="http://schemas.microsoft.com/office/drawing/2014/main" val="3672322424"/>
                        </a:ext>
                      </a:extLst>
                    </a:gridCol>
                    <a:gridCol w="911668">
                      <a:extLst>
                        <a:ext uri="{9D8B030D-6E8A-4147-A177-3AD203B41FA5}">
                          <a16:colId xmlns:a16="http://schemas.microsoft.com/office/drawing/2014/main" val="117675931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010" t="-1639" r="-378788" b="-2081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>
                              <a:solidFill>
                                <a:schemeClr val="accent6"/>
                              </a:solidFill>
                            </a:rPr>
                            <a:t>Smth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Koch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>
                              <a:solidFill>
                                <a:schemeClr val="accent6"/>
                              </a:solidFill>
                            </a:rPr>
                            <a:t>Srpk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>
                              <a:solidFill>
                                <a:schemeClr val="accent6"/>
                              </a:solidFill>
                            </a:rPr>
                            <a:t>Drgn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>
                              <a:solidFill>
                                <a:schemeClr val="accent6"/>
                              </a:solidFill>
                            </a:rPr>
                            <a:t>Hlbt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062761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>
                              <a:solidFill>
                                <a:schemeClr val="accent6"/>
                              </a:solidFill>
                            </a:rPr>
                            <a:t>Mean</a:t>
                          </a:r>
                          <a:endParaRPr lang="pl-PL" sz="1400" b="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0.52</a:t>
                          </a:r>
                          <a:endParaRPr lang="en-AE" sz="1400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0.61</a:t>
                          </a:r>
                          <a:endParaRPr lang="en-AE" sz="1400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0.56</a:t>
                          </a:r>
                          <a:endParaRPr lang="en-AE" sz="1400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0.55</a:t>
                          </a:r>
                          <a:endParaRPr lang="en-AE" sz="1400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0.60</a:t>
                          </a:r>
                          <a:endParaRPr lang="en-AE" sz="1400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294404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1400" b="1" dirty="0">
                              <a:solidFill>
                                <a:schemeClr val="accent6"/>
                              </a:solidFill>
                            </a:rPr>
                            <a:t>Δ</a:t>
                          </a:r>
                          <a:r>
                            <a:rPr lang="en-US" sz="1400" b="1" dirty="0">
                              <a:solidFill>
                                <a:schemeClr val="accent6"/>
                              </a:solidFill>
                            </a:rPr>
                            <a:t> (%)</a:t>
                          </a:r>
                          <a:endParaRPr lang="pl-PL" sz="1400" b="1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AE" sz="1400" b="1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E" sz="1400" b="1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16.1%</a:t>
                          </a:r>
                        </a:p>
                      </a:txBody>
                      <a:tcPr marL="6350" marR="6350" marT="635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E" sz="1400" b="1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6.8%</a:t>
                          </a:r>
                        </a:p>
                      </a:txBody>
                      <a:tcPr marL="6350" marR="6350" marT="635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E" sz="1400" b="1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5.2%</a:t>
                          </a:r>
                        </a:p>
                      </a:txBody>
                      <a:tcPr marL="6350" marR="6350" marT="635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E" sz="1400" b="1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14.2%</a:t>
                          </a:r>
                        </a:p>
                      </a:txBody>
                      <a:tcPr marL="6350" marR="6350" marT="635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0439794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939845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C7E90-04F4-5777-B68D-EA4FB3220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D4CF2-334D-7863-188F-07E06481C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Inception Stage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E45299-574D-1B25-FD89-353FC311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3A6E14-7F0B-80F6-E38A-840C11D33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5" name="Content Placeholder 14" descr="A blue and yellow specks on a white background&#10;&#10;AI-generated content may be incorrect.">
            <a:extLst>
              <a:ext uri="{FF2B5EF4-FFF2-40B4-BE49-F238E27FC236}">
                <a16:creationId xmlns:a16="http://schemas.microsoft.com/office/drawing/2014/main" id="{AC6DBD25-7589-771D-3606-8024931041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6" y="1485900"/>
            <a:ext cx="2880000" cy="1620000"/>
          </a:xfrm>
        </p:spPr>
      </p:pic>
      <p:pic>
        <p:nvPicPr>
          <p:cNvPr id="17" name="Picture 16" descr="A blue and orange spotted object&#10;&#10;AI-generated content may be incorrect.">
            <a:extLst>
              <a:ext uri="{FF2B5EF4-FFF2-40B4-BE49-F238E27FC236}">
                <a16:creationId xmlns:a16="http://schemas.microsoft.com/office/drawing/2014/main" id="{9B274398-6C98-6CAB-91CD-82A086C85D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058" y="1485900"/>
            <a:ext cx="2880000" cy="1620000"/>
          </a:xfrm>
          <a:prstGeom prst="rect">
            <a:avLst/>
          </a:prstGeom>
        </p:spPr>
      </p:pic>
      <p:pic>
        <p:nvPicPr>
          <p:cNvPr id="19" name="Picture 18" descr="A blue and orange colored object&#10;&#10;AI-generated content may be incorrect.">
            <a:extLst>
              <a:ext uri="{FF2B5EF4-FFF2-40B4-BE49-F238E27FC236}">
                <a16:creationId xmlns:a16="http://schemas.microsoft.com/office/drawing/2014/main" id="{5DA8D45D-1447-C17F-271F-6F6EADEB59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040" y="1485900"/>
            <a:ext cx="2880000" cy="1620000"/>
          </a:xfrm>
          <a:prstGeom prst="rect">
            <a:avLst/>
          </a:prstGeom>
        </p:spPr>
      </p:pic>
      <p:pic>
        <p:nvPicPr>
          <p:cNvPr id="21" name="Picture 20" descr="A blue and orange colored object&#10;&#10;AI-generated content may be incorrect.">
            <a:extLst>
              <a:ext uri="{FF2B5EF4-FFF2-40B4-BE49-F238E27FC236}">
                <a16:creationId xmlns:a16="http://schemas.microsoft.com/office/drawing/2014/main" id="{01298E07-78FB-EF8D-0215-05B5FF0322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040" y="1522749"/>
            <a:ext cx="2880000" cy="1620000"/>
          </a:xfrm>
          <a:prstGeom prst="rect">
            <a:avLst/>
          </a:prstGeom>
        </p:spPr>
      </p:pic>
      <p:pic>
        <p:nvPicPr>
          <p:cNvPr id="23" name="Picture 22" descr="A blue and orange colored object&#10;&#10;AI-generated content may be incorrect.">
            <a:extLst>
              <a:ext uri="{FF2B5EF4-FFF2-40B4-BE49-F238E27FC236}">
                <a16:creationId xmlns:a16="http://schemas.microsoft.com/office/drawing/2014/main" id="{D333863C-DDFA-EA55-1E7B-566FC9C290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6" y="3960633"/>
            <a:ext cx="2880000" cy="162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F76D801-6F67-D1B7-C990-AD70CD38E7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0" r="20461"/>
          <a:stretch>
            <a:fillRect/>
          </a:stretch>
        </p:blipFill>
        <p:spPr>
          <a:xfrm>
            <a:off x="2597292" y="2597820"/>
            <a:ext cx="805568" cy="8569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145F97E-C19C-013E-0804-649670A102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78" r="20563"/>
          <a:stretch>
            <a:fillRect/>
          </a:stretch>
        </p:blipFill>
        <p:spPr>
          <a:xfrm flipH="1">
            <a:off x="5454779" y="2618638"/>
            <a:ext cx="771365" cy="8599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4F43DB6-6A92-C74B-5D0D-BF6E477EDB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40" t="-181" r="20510"/>
          <a:stretch>
            <a:fillRect/>
          </a:stretch>
        </p:blipFill>
        <p:spPr>
          <a:xfrm>
            <a:off x="8335570" y="2640208"/>
            <a:ext cx="771366" cy="85990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AEE604E-F682-1963-D150-EDD3CDCE12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08" r="20408"/>
          <a:stretch/>
        </p:blipFill>
        <p:spPr>
          <a:xfrm flipH="1" flipV="1">
            <a:off x="11292000" y="2597820"/>
            <a:ext cx="900000" cy="8553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45EDFA4-69C3-ACB1-357D-91F6824D84F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59" r="20459"/>
          <a:stretch/>
        </p:blipFill>
        <p:spPr>
          <a:xfrm flipH="1" flipV="1">
            <a:off x="2597292" y="5086740"/>
            <a:ext cx="900000" cy="856860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C2E656D-3BFA-B842-9B60-C31A0B012601}"/>
              </a:ext>
            </a:extLst>
          </p:cNvPr>
          <p:cNvCxnSpPr>
            <a:cxnSpLocks/>
          </p:cNvCxnSpPr>
          <p:nvPr/>
        </p:nvCxnSpPr>
        <p:spPr bwMode="auto">
          <a:xfrm>
            <a:off x="10741875" y="1870932"/>
            <a:ext cx="1000125" cy="104775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442794C-3E6C-D753-4FF5-5D2C7AEC65A8}"/>
              </a:ext>
            </a:extLst>
          </p:cNvPr>
          <p:cNvCxnSpPr>
            <a:cxnSpLocks/>
          </p:cNvCxnSpPr>
          <p:nvPr/>
        </p:nvCxnSpPr>
        <p:spPr bwMode="auto">
          <a:xfrm>
            <a:off x="2097229" y="1771931"/>
            <a:ext cx="1000125" cy="104775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6B94703A-5648-23C6-F8D9-AF4F284B8C9E}"/>
              </a:ext>
            </a:extLst>
          </p:cNvPr>
          <p:cNvCxnSpPr>
            <a:cxnSpLocks/>
          </p:cNvCxnSpPr>
          <p:nvPr/>
        </p:nvCxnSpPr>
        <p:spPr bwMode="auto">
          <a:xfrm>
            <a:off x="4967684" y="1769446"/>
            <a:ext cx="1000125" cy="104775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4A8919C-2587-BA2A-5100-35345C333724}"/>
              </a:ext>
            </a:extLst>
          </p:cNvPr>
          <p:cNvCxnSpPr>
            <a:cxnSpLocks/>
          </p:cNvCxnSpPr>
          <p:nvPr/>
        </p:nvCxnSpPr>
        <p:spPr bwMode="auto">
          <a:xfrm>
            <a:off x="2097228" y="4418911"/>
            <a:ext cx="1000125" cy="104775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5" name="Content Placeholder 8">
            <a:extLst>
              <a:ext uri="{FF2B5EF4-FFF2-40B4-BE49-F238E27FC236}">
                <a16:creationId xmlns:a16="http://schemas.microsoft.com/office/drawing/2014/main" id="{13B4FF68-B24F-2284-4B8A-956E0696D90C}"/>
              </a:ext>
            </a:extLst>
          </p:cNvPr>
          <p:cNvSpPr txBox="1">
            <a:spLocks/>
          </p:cNvSpPr>
          <p:nvPr/>
        </p:nvSpPr>
        <p:spPr bwMode="auto">
          <a:xfrm>
            <a:off x="4313383" y="3931168"/>
            <a:ext cx="7428618" cy="201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600" b="0" u="sng" kern="0" dirty="0"/>
              <a:t>Characteristics:</a:t>
            </a:r>
            <a:endParaRPr lang="en-US" sz="1600" b="0" kern="0" dirty="0"/>
          </a:p>
          <a:p>
            <a:pPr marL="180975" indent="-180975"/>
            <a:r>
              <a:rPr lang="en-US" sz="1600" b="0" kern="0" dirty="0"/>
              <a:t>Nucleation is 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random</a:t>
            </a:r>
            <a:r>
              <a:rPr lang="en-US" sz="1600" b="0" kern="0" dirty="0"/>
              <a:t> and 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unanchored</a:t>
            </a:r>
            <a:r>
              <a:rPr lang="en-US" sz="1600" b="0" kern="0" dirty="0"/>
              <a:t>, driven by 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stochastic</a:t>
            </a:r>
            <a:r>
              <a:rPr lang="en-US" sz="1600" b="0" kern="0" dirty="0"/>
              <a:t> superheat zones.</a:t>
            </a:r>
          </a:p>
          <a:p>
            <a:pPr marL="180975" indent="-180975"/>
            <a:r>
              <a:rPr lang="en-US" sz="1600" b="0" kern="0" dirty="0"/>
              <a:t>Bubble growth is 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nonuniform</a:t>
            </a:r>
            <a:r>
              <a:rPr lang="en-US" sz="1600" b="0" kern="0" dirty="0"/>
              <a:t>, causing 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uneven pressure wave </a:t>
            </a:r>
            <a:r>
              <a:rPr lang="en-US" sz="1600" b="0" kern="0" dirty="0"/>
              <a:t>generation.</a:t>
            </a:r>
          </a:p>
          <a:p>
            <a:pPr marL="180975" indent="-180975"/>
            <a:r>
              <a:rPr lang="en-US" sz="1600" b="0" kern="0" dirty="0"/>
              <a:t>Slugs fail to form early; instead, 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bubbles</a:t>
            </a:r>
            <a:r>
              <a:rPr lang="en-US" sz="1600" b="0" kern="0" dirty="0"/>
              <a:t> 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coalesce chaotically</a:t>
            </a:r>
            <a:r>
              <a:rPr lang="en-US" sz="1600" b="0" kern="0" dirty="0"/>
              <a:t>.</a:t>
            </a:r>
          </a:p>
          <a:p>
            <a:pPr marL="180975" indent="-180975"/>
            <a:r>
              <a:rPr lang="en-US" sz="1600" b="0" kern="0" dirty="0"/>
              <a:t>Cross-sectional vapor evolution reveals 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shallow penetration </a:t>
            </a:r>
            <a:r>
              <a:rPr lang="en-US" sz="1600" b="0" kern="0" dirty="0"/>
              <a:t>and 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unstable</a:t>
            </a:r>
            <a:r>
              <a:rPr lang="en-US" sz="1600" b="0" kern="0" dirty="0"/>
              <a:t> 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vapor bridges</a:t>
            </a:r>
            <a:r>
              <a:rPr lang="en-US" sz="1600" b="0" kern="0" dirty="0"/>
              <a:t>.</a:t>
            </a:r>
          </a:p>
          <a:p>
            <a:pPr marL="180975" indent="-180975"/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Delayed</a:t>
            </a:r>
            <a:r>
              <a:rPr lang="en-US" sz="1600" b="0" kern="0" dirty="0"/>
              <a:t> establishment of 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rhythmic</a:t>
            </a:r>
            <a:r>
              <a:rPr lang="en-US" sz="1600" b="0" kern="0" dirty="0"/>
              <a:t> 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plug–slug flow </a:t>
            </a:r>
            <a:r>
              <a:rPr lang="en-US" sz="1600" b="0" kern="0" dirty="0"/>
              <a:t>explains transient 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instability</a:t>
            </a:r>
            <a:r>
              <a:rPr lang="en-US" sz="1600" b="0" kern="0" dirty="0"/>
              <a:t>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BA12763-BF6A-3591-677C-A33F199F72A8}"/>
              </a:ext>
            </a:extLst>
          </p:cNvPr>
          <p:cNvSpPr txBox="1"/>
          <p:nvPr/>
        </p:nvSpPr>
        <p:spPr>
          <a:xfrm>
            <a:off x="1174393" y="3249999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1" kern="0" dirty="0">
                <a:solidFill>
                  <a:schemeClr val="accent2"/>
                </a:solidFill>
                <a:latin typeface="+mn-lt"/>
                <a:ea typeface="ＭＳ Ｐゴシック" charset="0"/>
              </a:rPr>
              <a:t>0.015 s</a:t>
            </a:r>
            <a:endParaRPr lang="en-AE" sz="1400" b="0" i="1" kern="0" dirty="0">
              <a:solidFill>
                <a:schemeClr val="accent2"/>
              </a:solidFill>
              <a:latin typeface="+mn-lt"/>
              <a:ea typeface="ＭＳ Ｐゴシック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B36DD35-5C11-31ED-D2DC-68A2B54F38A8}"/>
              </a:ext>
            </a:extLst>
          </p:cNvPr>
          <p:cNvSpPr txBox="1"/>
          <p:nvPr/>
        </p:nvSpPr>
        <p:spPr>
          <a:xfrm>
            <a:off x="1174393" y="5635823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1" kern="0" dirty="0">
                <a:solidFill>
                  <a:schemeClr val="accent2"/>
                </a:solidFill>
                <a:latin typeface="+mn-lt"/>
                <a:ea typeface="ＭＳ Ｐゴシック" charset="0"/>
              </a:rPr>
              <a:t>0.035 s</a:t>
            </a:r>
            <a:endParaRPr lang="en-AE" sz="1400" b="0" i="1" kern="0" dirty="0">
              <a:solidFill>
                <a:schemeClr val="accent2"/>
              </a:solidFill>
              <a:latin typeface="+mn-lt"/>
              <a:ea typeface="ＭＳ Ｐゴシック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AD24FFF-EA94-98A1-8483-CFD5C91E6748}"/>
              </a:ext>
            </a:extLst>
          </p:cNvPr>
          <p:cNvSpPr txBox="1"/>
          <p:nvPr/>
        </p:nvSpPr>
        <p:spPr>
          <a:xfrm>
            <a:off x="7053454" y="3251770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1" kern="0" dirty="0">
                <a:solidFill>
                  <a:schemeClr val="accent2"/>
                </a:solidFill>
                <a:latin typeface="+mn-lt"/>
                <a:ea typeface="ＭＳ Ｐゴシック" charset="0"/>
              </a:rPr>
              <a:t>0.025 s</a:t>
            </a:r>
            <a:endParaRPr lang="en-AE" sz="1400" b="0" i="1" kern="0" dirty="0">
              <a:solidFill>
                <a:schemeClr val="accent2"/>
              </a:solidFill>
              <a:latin typeface="+mn-lt"/>
              <a:ea typeface="ＭＳ Ｐゴシック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819644B-1B0A-9329-CCAB-286ADBFF62E3}"/>
              </a:ext>
            </a:extLst>
          </p:cNvPr>
          <p:cNvSpPr txBox="1"/>
          <p:nvPr/>
        </p:nvSpPr>
        <p:spPr>
          <a:xfrm>
            <a:off x="9926717" y="3213052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1" kern="0" dirty="0">
                <a:solidFill>
                  <a:schemeClr val="accent2"/>
                </a:solidFill>
                <a:latin typeface="+mn-lt"/>
                <a:ea typeface="ＭＳ Ｐゴシック" charset="0"/>
              </a:rPr>
              <a:t>0.030 s</a:t>
            </a:r>
            <a:endParaRPr lang="en-AE" sz="1400" b="0" i="1" kern="0" dirty="0">
              <a:solidFill>
                <a:schemeClr val="accent2"/>
              </a:solidFill>
              <a:latin typeface="+mn-lt"/>
              <a:ea typeface="ＭＳ Ｐゴシック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EC01FCC-595E-8499-83DE-96BA6BFD350B}"/>
              </a:ext>
            </a:extLst>
          </p:cNvPr>
          <p:cNvSpPr txBox="1"/>
          <p:nvPr/>
        </p:nvSpPr>
        <p:spPr>
          <a:xfrm>
            <a:off x="4063375" y="3249999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1" kern="0" dirty="0">
                <a:solidFill>
                  <a:schemeClr val="accent2"/>
                </a:solidFill>
                <a:latin typeface="+mn-lt"/>
                <a:ea typeface="ＭＳ Ｐゴシック" charset="0"/>
              </a:rPr>
              <a:t>0.020 s</a:t>
            </a:r>
            <a:endParaRPr lang="en-AE" sz="1400" b="0" i="1" kern="0" dirty="0">
              <a:solidFill>
                <a:schemeClr val="accent2"/>
              </a:solidFill>
              <a:latin typeface="+mn-lt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D5922C-C864-BEE5-B098-1D8B70F86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6700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502F0030-7C8F-830F-D306-6BCC352BFAC1}"/>
              </a:ext>
            </a:extLst>
          </p:cNvPr>
          <p:cNvSpPr txBox="1">
            <a:spLocks/>
          </p:cNvSpPr>
          <p:nvPr/>
        </p:nvSpPr>
        <p:spPr bwMode="auto">
          <a:xfrm>
            <a:off x="609600" y="914400"/>
            <a:ext cx="10972800" cy="452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000" u="sng" dirty="0"/>
              <a:t>Bubble dynamics (</a:t>
            </a:r>
            <a:r>
              <a:rPr lang="en-US" sz="2000" u="sng" dirty="0" err="1"/>
              <a:t>Smth</a:t>
            </a:r>
            <a:r>
              <a:rPr lang="en-US" sz="2000" u="sng" dirty="0"/>
              <a:t>)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5510BA6-F8CD-844F-521C-EE2108AEF0E9}"/>
              </a:ext>
            </a:extLst>
          </p:cNvPr>
          <p:cNvCxnSpPr>
            <a:cxnSpLocks/>
          </p:cNvCxnSpPr>
          <p:nvPr/>
        </p:nvCxnSpPr>
        <p:spPr bwMode="auto">
          <a:xfrm>
            <a:off x="7935417" y="1841359"/>
            <a:ext cx="1000125" cy="104775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6762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3DD25-207B-C99E-DE5E-27800E6E6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6E830-2FF3-B368-2C85-A5F36BCFD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Inception Stage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67F7A1-8229-E0E3-14B8-D21021052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7147EF-418D-CFF4-A581-EAFE0A19A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3D0D0BBC-6B14-F886-DE28-70D31E4461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76" y="1485900"/>
            <a:ext cx="2880000" cy="1620000"/>
          </a:xfr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343A74A-81E0-2C67-F1E0-0202FC10E7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9058" y="1485900"/>
            <a:ext cx="2880000" cy="162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B960594-F5F5-2494-131B-123DE725F9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8040" y="1485900"/>
            <a:ext cx="2880000" cy="162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4E97A41-4D12-7D17-78FF-62DA7B14BE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78040" y="1522749"/>
            <a:ext cx="2880000" cy="162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76CB240-FD15-7AC7-D870-6E9535DDAC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76" y="3960633"/>
            <a:ext cx="2880000" cy="162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F267631-ED2D-7FD9-B552-09A33763312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61" r="23561"/>
          <a:stretch/>
        </p:blipFill>
        <p:spPr>
          <a:xfrm>
            <a:off x="2597292" y="2597820"/>
            <a:ext cx="805568" cy="8569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950C90A-ACA2-009A-E8B5-8B5DB34031A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71" r="24771"/>
          <a:stretch/>
        </p:blipFill>
        <p:spPr>
          <a:xfrm>
            <a:off x="5786476" y="2618638"/>
            <a:ext cx="771365" cy="8599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D93FF43-1033-525D-A789-D939C4D2D11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71" r="24771"/>
          <a:stretch/>
        </p:blipFill>
        <p:spPr>
          <a:xfrm>
            <a:off x="8335570" y="2640208"/>
            <a:ext cx="771366" cy="85990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6956027-667B-677D-2137-44388761077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08" r="20408"/>
          <a:stretch/>
        </p:blipFill>
        <p:spPr>
          <a:xfrm flipV="1">
            <a:off x="11292000" y="2597820"/>
            <a:ext cx="900000" cy="8553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33742C4-0572-856E-7C9F-93FC2A3E840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59" r="20459"/>
          <a:stretch/>
        </p:blipFill>
        <p:spPr>
          <a:xfrm flipV="1">
            <a:off x="2597292" y="5086740"/>
            <a:ext cx="900000" cy="856860"/>
          </a:xfrm>
          <a:prstGeom prst="rect">
            <a:avLst/>
          </a:prstGeom>
        </p:spPr>
      </p:pic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76F0153-735E-2110-DF2D-BF9237476299}"/>
              </a:ext>
            </a:extLst>
          </p:cNvPr>
          <p:cNvCxnSpPr>
            <a:cxnSpLocks/>
          </p:cNvCxnSpPr>
          <p:nvPr/>
        </p:nvCxnSpPr>
        <p:spPr bwMode="auto">
          <a:xfrm rot="1200000">
            <a:off x="1933519" y="4734543"/>
            <a:ext cx="1000125" cy="104775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5" name="Content Placeholder 8">
            <a:extLst>
              <a:ext uri="{FF2B5EF4-FFF2-40B4-BE49-F238E27FC236}">
                <a16:creationId xmlns:a16="http://schemas.microsoft.com/office/drawing/2014/main" id="{30F61B16-3A71-939F-44D8-454D77A9DDF7}"/>
              </a:ext>
            </a:extLst>
          </p:cNvPr>
          <p:cNvSpPr txBox="1">
            <a:spLocks/>
          </p:cNvSpPr>
          <p:nvPr/>
        </p:nvSpPr>
        <p:spPr bwMode="auto">
          <a:xfrm>
            <a:off x="4313383" y="3931168"/>
            <a:ext cx="7428618" cy="201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600" b="0" u="sng" kern="0" dirty="0"/>
              <a:t>Characteristics:</a:t>
            </a:r>
          </a:p>
          <a:p>
            <a:pPr marL="180975" indent="-180975"/>
            <a:r>
              <a:rPr lang="en-US" sz="1600" b="0" kern="0" dirty="0"/>
              <a:t>Nucleation initiates at 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groove tips </a:t>
            </a:r>
            <a:r>
              <a:rPr lang="en-US" sz="1600" b="0" kern="0" dirty="0"/>
              <a:t>due to localized superheat.</a:t>
            </a:r>
          </a:p>
          <a:p>
            <a:pPr marL="180975" indent="-180975"/>
            <a:r>
              <a:rPr lang="en-US" sz="1600" b="0" kern="0" dirty="0"/>
              <a:t>Bubble coalescence 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accelerates slug formation </a:t>
            </a:r>
            <a:r>
              <a:rPr lang="en-US" sz="1600" b="0" kern="0" dirty="0"/>
              <a:t>by 0.030 s.</a:t>
            </a:r>
          </a:p>
          <a:p>
            <a:pPr marL="180975" indent="-180975"/>
            <a:r>
              <a:rPr lang="en-US" sz="1600" b="0" kern="0" dirty="0"/>
              <a:t>3D vapor evolution shows 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deep phase bridging </a:t>
            </a:r>
            <a:r>
              <a:rPr lang="en-US" sz="1600" b="0" kern="0" dirty="0"/>
              <a:t>across cross-section.</a:t>
            </a:r>
          </a:p>
          <a:p>
            <a:pPr marL="180975" indent="-180975"/>
            <a:r>
              <a:rPr lang="en-US" sz="1600" b="0" kern="0" dirty="0"/>
              <a:t>Surface 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grooves</a:t>
            </a:r>
            <a:r>
              <a:rPr lang="en-US" sz="1600" b="0" kern="0" dirty="0"/>
              <a:t> 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guide bubble growth </a:t>
            </a:r>
            <a:r>
              <a:rPr lang="en-US" sz="1600" b="0" kern="0" dirty="0"/>
              <a:t>and 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stabilize</a:t>
            </a:r>
            <a:r>
              <a:rPr lang="en-US" sz="1600" b="0" kern="0" dirty="0"/>
              <a:t> phase 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transitions</a:t>
            </a:r>
            <a:r>
              <a:rPr lang="en-US" sz="1600" b="0" kern="0" dirty="0"/>
              <a:t>.</a:t>
            </a:r>
          </a:p>
          <a:p>
            <a:pPr marL="180975" indent="-180975"/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Faster plug </a:t>
            </a:r>
            <a:r>
              <a:rPr lang="en-US" sz="1600" b="0" kern="0" dirty="0"/>
              <a:t>symmetry supports 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early</a:t>
            </a:r>
            <a:r>
              <a:rPr lang="en-US" sz="1600" b="0" kern="0" dirty="0"/>
              <a:t> thermal 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loop activation</a:t>
            </a:r>
            <a:r>
              <a:rPr lang="en-US" sz="1600" b="0" kern="0" dirty="0"/>
              <a:t>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1BDA08B-8DDC-681D-01D0-7CD63B4B45A2}"/>
              </a:ext>
            </a:extLst>
          </p:cNvPr>
          <p:cNvSpPr txBox="1"/>
          <p:nvPr/>
        </p:nvSpPr>
        <p:spPr>
          <a:xfrm>
            <a:off x="1174393" y="3249999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1" kern="0" dirty="0">
                <a:solidFill>
                  <a:schemeClr val="accent2"/>
                </a:solidFill>
                <a:latin typeface="+mn-lt"/>
                <a:ea typeface="ＭＳ Ｐゴシック" charset="0"/>
              </a:rPr>
              <a:t>0.015 s</a:t>
            </a:r>
            <a:endParaRPr lang="en-AE" sz="1400" b="0" i="1" kern="0" dirty="0">
              <a:solidFill>
                <a:schemeClr val="accent2"/>
              </a:solidFill>
              <a:latin typeface="+mn-lt"/>
              <a:ea typeface="ＭＳ Ｐゴシック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5F186A5-C746-AA82-CB1E-659D2BC6B556}"/>
              </a:ext>
            </a:extLst>
          </p:cNvPr>
          <p:cNvSpPr txBox="1"/>
          <p:nvPr/>
        </p:nvSpPr>
        <p:spPr>
          <a:xfrm>
            <a:off x="1174393" y="5635823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1" kern="0" dirty="0">
                <a:solidFill>
                  <a:schemeClr val="accent2"/>
                </a:solidFill>
                <a:latin typeface="+mn-lt"/>
                <a:ea typeface="ＭＳ Ｐゴシック" charset="0"/>
              </a:rPr>
              <a:t>0.035 s</a:t>
            </a:r>
            <a:endParaRPr lang="en-AE" sz="1400" b="0" i="1" kern="0" dirty="0">
              <a:solidFill>
                <a:schemeClr val="accent2"/>
              </a:solidFill>
              <a:latin typeface="+mn-lt"/>
              <a:ea typeface="ＭＳ Ｐゴシック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2F6F51D-EEB6-E85F-A09E-08A0B6520F67}"/>
              </a:ext>
            </a:extLst>
          </p:cNvPr>
          <p:cNvSpPr txBox="1"/>
          <p:nvPr/>
        </p:nvSpPr>
        <p:spPr>
          <a:xfrm>
            <a:off x="7053454" y="3251770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1" kern="0" dirty="0">
                <a:solidFill>
                  <a:schemeClr val="accent2"/>
                </a:solidFill>
                <a:latin typeface="+mn-lt"/>
                <a:ea typeface="ＭＳ Ｐゴシック" charset="0"/>
              </a:rPr>
              <a:t>0.025 s</a:t>
            </a:r>
            <a:endParaRPr lang="en-AE" sz="1400" b="0" i="1" kern="0" dirty="0">
              <a:solidFill>
                <a:schemeClr val="accent2"/>
              </a:solidFill>
              <a:latin typeface="+mn-lt"/>
              <a:ea typeface="ＭＳ Ｐゴシック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E691C7D-811A-B7FB-8F21-EFE26CD2243E}"/>
              </a:ext>
            </a:extLst>
          </p:cNvPr>
          <p:cNvSpPr txBox="1"/>
          <p:nvPr/>
        </p:nvSpPr>
        <p:spPr>
          <a:xfrm>
            <a:off x="9926717" y="3213052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1" kern="0" dirty="0">
                <a:solidFill>
                  <a:schemeClr val="accent2"/>
                </a:solidFill>
                <a:latin typeface="+mn-lt"/>
                <a:ea typeface="ＭＳ Ｐゴシック" charset="0"/>
              </a:rPr>
              <a:t>0.030 s</a:t>
            </a:r>
            <a:endParaRPr lang="en-AE" sz="1400" b="0" i="1" kern="0" dirty="0">
              <a:solidFill>
                <a:schemeClr val="accent2"/>
              </a:solidFill>
              <a:latin typeface="+mn-lt"/>
              <a:ea typeface="ＭＳ Ｐゴシック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88026F8-DD89-8425-67D4-B82BBD3E3E87}"/>
              </a:ext>
            </a:extLst>
          </p:cNvPr>
          <p:cNvSpPr txBox="1"/>
          <p:nvPr/>
        </p:nvSpPr>
        <p:spPr>
          <a:xfrm>
            <a:off x="4063375" y="3249999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1" kern="0" dirty="0">
                <a:solidFill>
                  <a:schemeClr val="accent2"/>
                </a:solidFill>
                <a:latin typeface="+mn-lt"/>
                <a:ea typeface="ＭＳ Ｐゴシック" charset="0"/>
              </a:rPr>
              <a:t>0.020 s</a:t>
            </a:r>
            <a:endParaRPr lang="en-AE" sz="1400" b="0" i="1" kern="0" dirty="0">
              <a:solidFill>
                <a:schemeClr val="accent2"/>
              </a:solidFill>
              <a:latin typeface="+mn-lt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66E009-AAA3-6769-F963-15A068EFE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6700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CEE2A4D7-F68A-C999-C25C-FC2D0B92EE11}"/>
              </a:ext>
            </a:extLst>
          </p:cNvPr>
          <p:cNvSpPr txBox="1">
            <a:spLocks/>
          </p:cNvSpPr>
          <p:nvPr/>
        </p:nvSpPr>
        <p:spPr bwMode="auto">
          <a:xfrm>
            <a:off x="609600" y="914400"/>
            <a:ext cx="10972800" cy="452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000" u="sng" dirty="0"/>
              <a:t>Bubble dynamics (Koch)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E83F143-E7DD-F984-4CBD-525781DDB870}"/>
              </a:ext>
            </a:extLst>
          </p:cNvPr>
          <p:cNvCxnSpPr>
            <a:cxnSpLocks/>
          </p:cNvCxnSpPr>
          <p:nvPr/>
        </p:nvCxnSpPr>
        <p:spPr bwMode="auto">
          <a:xfrm rot="1200000">
            <a:off x="10498176" y="2154603"/>
            <a:ext cx="1000125" cy="104775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ED7D692-76D7-A936-9764-A93869160880}"/>
              </a:ext>
            </a:extLst>
          </p:cNvPr>
          <p:cNvCxnSpPr>
            <a:cxnSpLocks/>
          </p:cNvCxnSpPr>
          <p:nvPr/>
        </p:nvCxnSpPr>
        <p:spPr bwMode="auto">
          <a:xfrm rot="1200000">
            <a:off x="7766529" y="2154603"/>
            <a:ext cx="1000125" cy="104775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234E6C-35E4-0287-2197-AB79BF52A4B6}"/>
              </a:ext>
            </a:extLst>
          </p:cNvPr>
          <p:cNvCxnSpPr>
            <a:cxnSpLocks/>
          </p:cNvCxnSpPr>
          <p:nvPr/>
        </p:nvCxnSpPr>
        <p:spPr bwMode="auto">
          <a:xfrm rot="1200000">
            <a:off x="4798590" y="2149323"/>
            <a:ext cx="1000125" cy="104775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355B883-BB94-FF56-05FE-8B0158EACD1A}"/>
              </a:ext>
            </a:extLst>
          </p:cNvPr>
          <p:cNvCxnSpPr>
            <a:cxnSpLocks/>
          </p:cNvCxnSpPr>
          <p:nvPr/>
        </p:nvCxnSpPr>
        <p:spPr bwMode="auto">
          <a:xfrm rot="1200000">
            <a:off x="1994231" y="2149322"/>
            <a:ext cx="1000125" cy="104775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5432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048225-BD4A-87F0-5589-7BAA457F1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8B6AC-D838-60E4-8312-31BC4F6E1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Inception Stage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25D2E1-0D87-F22A-BA93-B9E852779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E74582-B695-F8A5-B2EB-F4ACD5679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F5B94D7E-22F8-0CC7-AF17-A19FBC5EC0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76" y="1485900"/>
            <a:ext cx="2880000" cy="1620000"/>
          </a:xfr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136D577-238A-F02B-8703-CABF3D520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9058" y="1485900"/>
            <a:ext cx="2880000" cy="162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6705DA-8B86-1CAB-1540-C86D399503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8040" y="1485900"/>
            <a:ext cx="2880000" cy="162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37773B8-F2E1-6482-061A-E266205BBF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78040" y="1522749"/>
            <a:ext cx="2880000" cy="162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B790E6D-1D91-71DB-A214-D47BB01C04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76" y="3960633"/>
            <a:ext cx="2880000" cy="162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9610A19-48EC-A528-5721-DF0FA1D5DC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1" r="23561"/>
          <a:stretch/>
        </p:blipFill>
        <p:spPr>
          <a:xfrm>
            <a:off x="2597292" y="2597820"/>
            <a:ext cx="805568" cy="8569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3BBFB1B-BFD1-48D8-5606-CD4511ACD5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1" r="24771"/>
          <a:stretch/>
        </p:blipFill>
        <p:spPr>
          <a:xfrm flipV="1">
            <a:off x="5786476" y="2618638"/>
            <a:ext cx="771365" cy="8599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76A9C8A-F0ED-2545-369F-47573D8289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1" r="24771"/>
          <a:stretch/>
        </p:blipFill>
        <p:spPr>
          <a:xfrm flipV="1">
            <a:off x="8335570" y="2640208"/>
            <a:ext cx="771366" cy="85990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C50E717-7516-076E-035A-E4899F8F77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8" r="20408"/>
          <a:stretch/>
        </p:blipFill>
        <p:spPr>
          <a:xfrm flipV="1">
            <a:off x="11218111" y="2597820"/>
            <a:ext cx="900000" cy="8553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E07348B-426E-400E-D581-E8E30E6B319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9" r="20459"/>
          <a:stretch/>
        </p:blipFill>
        <p:spPr>
          <a:xfrm flipV="1">
            <a:off x="2514168" y="5086740"/>
            <a:ext cx="900000" cy="856860"/>
          </a:xfrm>
          <a:prstGeom prst="rect">
            <a:avLst/>
          </a:prstGeom>
        </p:spPr>
      </p:pic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66D0780-1378-6636-FF02-17469CE876E7}"/>
              </a:ext>
            </a:extLst>
          </p:cNvPr>
          <p:cNvCxnSpPr>
            <a:cxnSpLocks/>
          </p:cNvCxnSpPr>
          <p:nvPr/>
        </p:nvCxnSpPr>
        <p:spPr bwMode="auto">
          <a:xfrm rot="1560000">
            <a:off x="1991687" y="4606987"/>
            <a:ext cx="1000125" cy="104775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5" name="Content Placeholder 8">
            <a:extLst>
              <a:ext uri="{FF2B5EF4-FFF2-40B4-BE49-F238E27FC236}">
                <a16:creationId xmlns:a16="http://schemas.microsoft.com/office/drawing/2014/main" id="{4A933178-B130-E86D-C615-386C5E4B9282}"/>
              </a:ext>
            </a:extLst>
          </p:cNvPr>
          <p:cNvSpPr txBox="1">
            <a:spLocks/>
          </p:cNvSpPr>
          <p:nvPr/>
        </p:nvSpPr>
        <p:spPr bwMode="auto">
          <a:xfrm>
            <a:off x="4313383" y="3931168"/>
            <a:ext cx="7428618" cy="201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600" b="0" u="sng" kern="0" dirty="0"/>
              <a:t>Characteristics:</a:t>
            </a:r>
            <a:endParaRPr lang="en-US" sz="1600" b="0" kern="0" dirty="0"/>
          </a:p>
          <a:p>
            <a:pPr marL="180975" indent="-180975"/>
            <a:r>
              <a:rPr lang="en-US" sz="1600" b="0" kern="0" dirty="0"/>
              <a:t>Hierarchical grooves induce 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rapid nucleation </a:t>
            </a:r>
            <a:r>
              <a:rPr lang="en-US" sz="1600" b="0" kern="0" dirty="0"/>
              <a:t>at 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corners</a:t>
            </a:r>
            <a:r>
              <a:rPr lang="en-US" sz="1600" b="0" kern="0" dirty="0"/>
              <a:t>.</a:t>
            </a:r>
          </a:p>
          <a:p>
            <a:pPr marL="180975" indent="-180975"/>
            <a:r>
              <a:rPr lang="en-US" sz="1600" b="0" kern="0" dirty="0"/>
              <a:t>Bubble clusters 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grow</a:t>
            </a:r>
            <a:r>
              <a:rPr lang="en-US" sz="1600" b="0" kern="0" dirty="0"/>
              <a:t> 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anisotropically</a:t>
            </a:r>
            <a:r>
              <a:rPr lang="en-US" sz="1600" b="0" kern="0" dirty="0"/>
              <a:t> (circumferential) and 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merge laterally</a:t>
            </a:r>
            <a:r>
              <a:rPr lang="en-US" sz="1600" b="0" kern="0" dirty="0"/>
              <a:t>.</a:t>
            </a:r>
          </a:p>
          <a:p>
            <a:pPr marL="180975" indent="-180975"/>
            <a:r>
              <a:rPr lang="en-US" sz="1600" b="0" kern="0" dirty="0"/>
              <a:t>Delayed plug formation (~0.035 s) with 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irregular vapor shape</a:t>
            </a:r>
            <a:r>
              <a:rPr lang="en-US" sz="1600" b="0" kern="0" dirty="0"/>
              <a:t>.</a:t>
            </a:r>
          </a:p>
          <a:p>
            <a:pPr marL="180975" indent="-180975"/>
            <a:r>
              <a:rPr lang="en-US" sz="1600" b="0" kern="0" dirty="0"/>
              <a:t>Cross-section shows 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incomplete phase bridging </a:t>
            </a:r>
            <a:r>
              <a:rPr lang="en-US" sz="1600" b="0" kern="0" dirty="0"/>
              <a:t>till late.</a:t>
            </a:r>
          </a:p>
          <a:p>
            <a:pPr marL="180975" indent="-180975"/>
            <a:r>
              <a:rPr lang="en-US" sz="1600" b="0" kern="0" dirty="0"/>
              <a:t>Strong nucleation density 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drives </a:t>
            </a:r>
            <a:r>
              <a:rPr lang="en-US" sz="1600" b="0" i="1" kern="0" dirty="0">
                <a:solidFill>
                  <a:schemeClr val="accent5">
                    <a:lumMod val="50000"/>
                  </a:schemeClr>
                </a:solidFill>
              </a:rPr>
              <a:t>q″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600" b="0" kern="0" dirty="0"/>
              <a:t>but 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hinders vapor uniformity</a:t>
            </a:r>
            <a:r>
              <a:rPr lang="en-US" sz="1600" b="0" kern="0" dirty="0"/>
              <a:t>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EC2694F-9297-3034-AC2C-061F314B9067}"/>
              </a:ext>
            </a:extLst>
          </p:cNvPr>
          <p:cNvSpPr txBox="1"/>
          <p:nvPr/>
        </p:nvSpPr>
        <p:spPr>
          <a:xfrm>
            <a:off x="1174393" y="3249999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1" kern="0" dirty="0">
                <a:solidFill>
                  <a:schemeClr val="accent2"/>
                </a:solidFill>
                <a:latin typeface="+mn-lt"/>
                <a:ea typeface="ＭＳ Ｐゴシック" charset="0"/>
              </a:rPr>
              <a:t>0.015 s</a:t>
            </a:r>
            <a:endParaRPr lang="en-AE" sz="1400" b="0" i="1" kern="0" dirty="0">
              <a:solidFill>
                <a:schemeClr val="accent2"/>
              </a:solidFill>
              <a:latin typeface="+mn-lt"/>
              <a:ea typeface="ＭＳ Ｐゴシック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0FC03DD-B6F6-DC26-4441-BB6A4823D953}"/>
              </a:ext>
            </a:extLst>
          </p:cNvPr>
          <p:cNvSpPr txBox="1"/>
          <p:nvPr/>
        </p:nvSpPr>
        <p:spPr>
          <a:xfrm>
            <a:off x="1174393" y="5635823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1" kern="0" dirty="0">
                <a:solidFill>
                  <a:schemeClr val="accent2"/>
                </a:solidFill>
                <a:latin typeface="+mn-lt"/>
                <a:ea typeface="ＭＳ Ｐゴシック" charset="0"/>
              </a:rPr>
              <a:t>0.035 s</a:t>
            </a:r>
            <a:endParaRPr lang="en-AE" sz="1400" b="0" i="1" kern="0" dirty="0">
              <a:solidFill>
                <a:schemeClr val="accent2"/>
              </a:solidFill>
              <a:latin typeface="+mn-lt"/>
              <a:ea typeface="ＭＳ Ｐゴシック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68C06EF-0BC0-0099-35F6-C33DAAB5809F}"/>
              </a:ext>
            </a:extLst>
          </p:cNvPr>
          <p:cNvSpPr txBox="1"/>
          <p:nvPr/>
        </p:nvSpPr>
        <p:spPr>
          <a:xfrm>
            <a:off x="7053454" y="3251770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1" kern="0" dirty="0">
                <a:solidFill>
                  <a:schemeClr val="accent2"/>
                </a:solidFill>
                <a:latin typeface="+mn-lt"/>
                <a:ea typeface="ＭＳ Ｐゴシック" charset="0"/>
              </a:rPr>
              <a:t>0.025 s</a:t>
            </a:r>
            <a:endParaRPr lang="en-AE" sz="1400" b="0" i="1" kern="0" dirty="0">
              <a:solidFill>
                <a:schemeClr val="accent2"/>
              </a:solidFill>
              <a:latin typeface="+mn-lt"/>
              <a:ea typeface="ＭＳ Ｐゴシック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3193A16-3565-367B-6290-175EDACA63DF}"/>
              </a:ext>
            </a:extLst>
          </p:cNvPr>
          <p:cNvSpPr txBox="1"/>
          <p:nvPr/>
        </p:nvSpPr>
        <p:spPr>
          <a:xfrm>
            <a:off x="9926717" y="3213052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1" kern="0" dirty="0">
                <a:solidFill>
                  <a:schemeClr val="accent2"/>
                </a:solidFill>
                <a:latin typeface="+mn-lt"/>
                <a:ea typeface="ＭＳ Ｐゴシック" charset="0"/>
              </a:rPr>
              <a:t>0.030 s</a:t>
            </a:r>
            <a:endParaRPr lang="en-AE" sz="1400" b="0" i="1" kern="0" dirty="0">
              <a:solidFill>
                <a:schemeClr val="accent2"/>
              </a:solidFill>
              <a:latin typeface="+mn-lt"/>
              <a:ea typeface="ＭＳ Ｐゴシック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0A8CAC9-60E3-5A34-FB90-BAC4DC115D03}"/>
              </a:ext>
            </a:extLst>
          </p:cNvPr>
          <p:cNvSpPr txBox="1"/>
          <p:nvPr/>
        </p:nvSpPr>
        <p:spPr>
          <a:xfrm>
            <a:off x="4063375" y="3249999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1" kern="0" dirty="0">
                <a:solidFill>
                  <a:schemeClr val="accent2"/>
                </a:solidFill>
                <a:latin typeface="+mn-lt"/>
                <a:ea typeface="ＭＳ Ｐゴシック" charset="0"/>
              </a:rPr>
              <a:t>0.020 s</a:t>
            </a:r>
            <a:endParaRPr lang="en-AE" sz="1400" b="0" i="1" kern="0" dirty="0">
              <a:solidFill>
                <a:schemeClr val="accent2"/>
              </a:solidFill>
              <a:latin typeface="+mn-lt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89130B-B01B-029B-BCFF-1FBB9F8C8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6700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7D1A2FD4-B339-CA62-66FA-FC26652A0D4F}"/>
              </a:ext>
            </a:extLst>
          </p:cNvPr>
          <p:cNvSpPr txBox="1">
            <a:spLocks/>
          </p:cNvSpPr>
          <p:nvPr/>
        </p:nvSpPr>
        <p:spPr bwMode="auto">
          <a:xfrm>
            <a:off x="609600" y="914400"/>
            <a:ext cx="10972800" cy="452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000" u="sng" dirty="0"/>
              <a:t>Bubble dynamics (</a:t>
            </a:r>
            <a:r>
              <a:rPr lang="en-US" sz="2000" u="sng" dirty="0" err="1"/>
              <a:t>Srpk</a:t>
            </a:r>
            <a:r>
              <a:rPr lang="en-US" sz="2000" u="sng" dirty="0"/>
              <a:t>)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83A1630-B8DF-54B3-55C3-AF0EFBA05327}"/>
              </a:ext>
            </a:extLst>
          </p:cNvPr>
          <p:cNvCxnSpPr>
            <a:cxnSpLocks/>
          </p:cNvCxnSpPr>
          <p:nvPr/>
        </p:nvCxnSpPr>
        <p:spPr bwMode="auto">
          <a:xfrm rot="1560000">
            <a:off x="1951957" y="2130619"/>
            <a:ext cx="1000125" cy="104775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3CFC1B0-0C62-5761-8F17-BC107B75BA35}"/>
              </a:ext>
            </a:extLst>
          </p:cNvPr>
          <p:cNvCxnSpPr>
            <a:cxnSpLocks/>
          </p:cNvCxnSpPr>
          <p:nvPr/>
        </p:nvCxnSpPr>
        <p:spPr bwMode="auto">
          <a:xfrm rot="1560000">
            <a:off x="4840232" y="2130622"/>
            <a:ext cx="1000125" cy="104775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28D242-5FAA-F5B0-7775-1F40EA70491D}"/>
              </a:ext>
            </a:extLst>
          </p:cNvPr>
          <p:cNvCxnSpPr>
            <a:cxnSpLocks/>
          </p:cNvCxnSpPr>
          <p:nvPr/>
        </p:nvCxnSpPr>
        <p:spPr bwMode="auto">
          <a:xfrm rot="1560000">
            <a:off x="7720937" y="2130620"/>
            <a:ext cx="1000125" cy="104775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2658062-4A42-EB85-5C62-79597591B91B}"/>
              </a:ext>
            </a:extLst>
          </p:cNvPr>
          <p:cNvCxnSpPr>
            <a:cxnSpLocks/>
          </p:cNvCxnSpPr>
          <p:nvPr/>
        </p:nvCxnSpPr>
        <p:spPr bwMode="auto">
          <a:xfrm rot="1560000">
            <a:off x="10609919" y="2132799"/>
            <a:ext cx="1000125" cy="104775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5873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4936D-172B-1FDE-F640-518A940DD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03F4C0DB-7179-A89C-2216-12D263B0C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6238" y="1682024"/>
            <a:ext cx="2432000" cy="136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8005C35-4DC6-FBA8-D358-0718FEC34D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5480" y="1682024"/>
            <a:ext cx="2432000" cy="136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E0586C6-E260-822A-0A52-EC369285A3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9490" y="1694206"/>
            <a:ext cx="2432000" cy="136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669FC1D-C759-5B35-6319-E8DD2147CB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68732" y="1694206"/>
            <a:ext cx="2432000" cy="13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655C08-C380-9B63-073F-9E7C27CF2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Inception Stage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AB80E6-EBAC-0819-0F07-DE5A1ABBD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1AC8DA-DD05-90F5-5D2F-67D7D6809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701FADE5-25E6-5BD4-C3A8-9D60C51613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742" y="1694206"/>
            <a:ext cx="2432000" cy="1368000"/>
          </a:xfr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FE41EB77-142A-DF8F-B921-B593B4A4DFE0}"/>
              </a:ext>
            </a:extLst>
          </p:cNvPr>
          <p:cNvSpPr txBox="1"/>
          <p:nvPr/>
        </p:nvSpPr>
        <p:spPr>
          <a:xfrm>
            <a:off x="1712752" y="3137233"/>
            <a:ext cx="6719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1" kern="0" dirty="0">
                <a:solidFill>
                  <a:schemeClr val="accent2"/>
                </a:solidFill>
                <a:latin typeface="+mn-lt"/>
                <a:ea typeface="ＭＳ Ｐゴシック" charset="0"/>
              </a:rPr>
              <a:t>0.81 s</a:t>
            </a:r>
            <a:endParaRPr lang="en-AE" sz="1400" b="0" i="1" kern="0" dirty="0">
              <a:solidFill>
                <a:schemeClr val="accent2"/>
              </a:solidFill>
              <a:latin typeface="+mn-lt"/>
              <a:ea typeface="ＭＳ Ｐゴシック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766F9CF-D65F-8BA7-8948-69A0E89921B1}"/>
              </a:ext>
            </a:extLst>
          </p:cNvPr>
          <p:cNvSpPr txBox="1"/>
          <p:nvPr/>
        </p:nvSpPr>
        <p:spPr>
          <a:xfrm>
            <a:off x="10366228" y="3125368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1" kern="0" dirty="0">
                <a:solidFill>
                  <a:schemeClr val="accent2"/>
                </a:solidFill>
                <a:latin typeface="+mn-lt"/>
                <a:ea typeface="ＭＳ Ｐゴシック" charset="0"/>
              </a:rPr>
              <a:t>0.85 s</a:t>
            </a:r>
            <a:endParaRPr lang="en-AE" sz="1400" b="0" i="1" kern="0" dirty="0">
              <a:solidFill>
                <a:schemeClr val="accent2"/>
              </a:solidFill>
              <a:latin typeface="+mn-lt"/>
              <a:ea typeface="ＭＳ Ｐゴシック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7747188-292D-27CA-AEB6-252194233289}"/>
              </a:ext>
            </a:extLst>
          </p:cNvPr>
          <p:cNvSpPr txBox="1"/>
          <p:nvPr/>
        </p:nvSpPr>
        <p:spPr>
          <a:xfrm>
            <a:off x="6019500" y="3137233"/>
            <a:ext cx="6719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1" kern="0" dirty="0">
                <a:solidFill>
                  <a:schemeClr val="accent2"/>
                </a:solidFill>
                <a:latin typeface="+mn-lt"/>
                <a:ea typeface="ＭＳ Ｐゴシック" charset="0"/>
              </a:rPr>
              <a:t>0.83 s</a:t>
            </a:r>
            <a:endParaRPr lang="en-AE" sz="1400" b="0" i="1" kern="0" dirty="0">
              <a:solidFill>
                <a:schemeClr val="accent2"/>
              </a:solidFill>
              <a:latin typeface="+mn-lt"/>
              <a:ea typeface="ＭＳ Ｐゴシック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2477E5E-66F4-4C49-28E0-5382ADD72242}"/>
              </a:ext>
            </a:extLst>
          </p:cNvPr>
          <p:cNvSpPr txBox="1"/>
          <p:nvPr/>
        </p:nvSpPr>
        <p:spPr>
          <a:xfrm>
            <a:off x="8190258" y="3134261"/>
            <a:ext cx="6719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1" kern="0" dirty="0">
                <a:solidFill>
                  <a:schemeClr val="accent2"/>
                </a:solidFill>
                <a:latin typeface="+mn-lt"/>
                <a:ea typeface="ＭＳ Ｐゴシック" charset="0"/>
              </a:rPr>
              <a:t>0.84 s</a:t>
            </a:r>
            <a:endParaRPr lang="en-AE" sz="1400" b="0" i="1" kern="0" dirty="0">
              <a:solidFill>
                <a:schemeClr val="accent2"/>
              </a:solidFill>
              <a:latin typeface="+mn-lt"/>
              <a:ea typeface="ＭＳ Ｐゴシック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B711B26-DC39-9FFA-0DE8-2E31C209521E}"/>
              </a:ext>
            </a:extLst>
          </p:cNvPr>
          <p:cNvSpPr txBox="1"/>
          <p:nvPr/>
        </p:nvSpPr>
        <p:spPr>
          <a:xfrm>
            <a:off x="3848742" y="3125368"/>
            <a:ext cx="6719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1" kern="0" dirty="0">
                <a:solidFill>
                  <a:schemeClr val="accent2"/>
                </a:solidFill>
                <a:latin typeface="+mn-lt"/>
                <a:ea typeface="ＭＳ Ｐゴシック" charset="0"/>
              </a:rPr>
              <a:t>0.82 s</a:t>
            </a:r>
            <a:endParaRPr lang="en-AE" sz="1400" b="0" i="1" kern="0" dirty="0">
              <a:solidFill>
                <a:schemeClr val="accent2"/>
              </a:solidFill>
              <a:latin typeface="+mn-lt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933D0C-5A37-AFC2-5442-3BCB73DCE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6700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14">
            <a:extLst>
              <a:ext uri="{FF2B5EF4-FFF2-40B4-BE49-F238E27FC236}">
                <a16:creationId xmlns:a16="http://schemas.microsoft.com/office/drawing/2014/main" id="{E1EB987C-C0DA-6299-A9F0-A9A61052C3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2" r="90357" b="25450"/>
          <a:stretch>
            <a:fillRect/>
          </a:stretch>
        </p:blipFill>
        <p:spPr bwMode="auto">
          <a:xfrm>
            <a:off x="571500" y="1766806"/>
            <a:ext cx="522484" cy="1378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600BDB37-B9DC-433E-8052-C64790F787FF}"/>
              </a:ext>
            </a:extLst>
          </p:cNvPr>
          <p:cNvSpPr txBox="1">
            <a:spLocks/>
          </p:cNvSpPr>
          <p:nvPr/>
        </p:nvSpPr>
        <p:spPr bwMode="auto">
          <a:xfrm>
            <a:off x="609600" y="914400"/>
            <a:ext cx="10972800" cy="452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000" u="sng" dirty="0"/>
              <a:t>Droplet dynamics (</a:t>
            </a:r>
            <a:r>
              <a:rPr lang="en-US" sz="2000" u="sng" dirty="0" err="1"/>
              <a:t>Smth</a:t>
            </a:r>
            <a:r>
              <a:rPr lang="en-US" sz="2000" u="sng" dirty="0"/>
              <a:t>) 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A02A0B1E-1B06-C828-B819-7276C5D5DA65}"/>
              </a:ext>
            </a:extLst>
          </p:cNvPr>
          <p:cNvSpPr txBox="1">
            <a:spLocks/>
          </p:cNvSpPr>
          <p:nvPr/>
        </p:nvSpPr>
        <p:spPr bwMode="auto">
          <a:xfrm>
            <a:off x="661424" y="3598932"/>
            <a:ext cx="7718595" cy="175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600" b="0" u="sng" kern="0" dirty="0"/>
              <a:t>Characteristics:</a:t>
            </a:r>
            <a:endParaRPr lang="en-US" sz="1600" b="0" kern="0" dirty="0"/>
          </a:p>
          <a:p>
            <a:pPr marL="180975" indent="-180975"/>
            <a:r>
              <a:rPr lang="en-US" sz="1600" b="0" kern="0" dirty="0"/>
              <a:t>Discrete condensation initiates at 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random</a:t>
            </a:r>
            <a:r>
              <a:rPr lang="en-US" sz="1600" b="0" kern="0" dirty="0"/>
              <a:t> surface 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sites</a:t>
            </a:r>
          </a:p>
          <a:p>
            <a:pPr marL="180975" indent="-180975"/>
            <a:r>
              <a:rPr lang="en-US" sz="1600" b="0" kern="0" dirty="0"/>
              <a:t>Droplets remain 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pinned</a:t>
            </a:r>
            <a:r>
              <a:rPr lang="en-US" sz="1600" b="0" kern="0" dirty="0"/>
              <a:t>—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minimal sliding </a:t>
            </a:r>
            <a:r>
              <a:rPr lang="en-US" sz="1600" b="0" kern="0" dirty="0"/>
              <a:t>observed</a:t>
            </a:r>
          </a:p>
          <a:p>
            <a:pPr marL="180975" indent="-180975"/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No wetting guidance</a:t>
            </a:r>
            <a:r>
              <a:rPr lang="en-US" sz="1600" b="0" kern="0" dirty="0"/>
              <a:t>—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growth limited </a:t>
            </a:r>
            <a:r>
              <a:rPr lang="en-US" sz="1600" b="0" kern="0" dirty="0"/>
              <a:t>to isolated spots</a:t>
            </a:r>
          </a:p>
          <a:p>
            <a:pPr marL="180975" indent="-180975"/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Weak</a:t>
            </a:r>
            <a:r>
              <a:rPr lang="en-US" sz="1600" b="0" kern="0" dirty="0"/>
              <a:t> droplet 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motion</a:t>
            </a:r>
            <a:r>
              <a:rPr lang="en-US" sz="1600" b="0" kern="0" dirty="0"/>
              <a:t> correlates with low thermal transport</a:t>
            </a:r>
          </a:p>
          <a:p>
            <a:pPr marL="180975" indent="-180975"/>
            <a:endParaRPr lang="en-US" sz="1600" b="0" kern="0" dirty="0"/>
          </a:p>
        </p:txBody>
      </p:sp>
    </p:spTree>
    <p:extLst>
      <p:ext uri="{BB962C8B-B14F-4D97-AF65-F5344CB8AC3E}">
        <p14:creationId xmlns:p14="http://schemas.microsoft.com/office/powerpoint/2010/main" val="5354712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82B10D-8144-D7E7-077C-27B17E236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14">
            <a:extLst>
              <a:ext uri="{FF2B5EF4-FFF2-40B4-BE49-F238E27FC236}">
                <a16:creationId xmlns:a16="http://schemas.microsoft.com/office/drawing/2014/main" id="{8D5861BF-053A-2754-6359-5872DA586C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2" r="90357" b="25450"/>
          <a:stretch>
            <a:fillRect/>
          </a:stretch>
        </p:blipFill>
        <p:spPr bwMode="auto">
          <a:xfrm>
            <a:off x="298330" y="1607782"/>
            <a:ext cx="531438" cy="1402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4190FDA-BBEC-D06A-61C2-2B044FF696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9170" y="1595601"/>
            <a:ext cx="2432000" cy="136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72F6C9A-4961-98E4-8941-EEC6458C95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3162" y="1595601"/>
            <a:ext cx="2432000" cy="136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487D2CC-9AE0-08A0-1ED8-83177B0A39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2872" y="1607783"/>
            <a:ext cx="2432000" cy="136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684FC84-2149-C9B2-1EE8-E55A6B8765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391" y="1595601"/>
            <a:ext cx="2432000" cy="13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3831F3-186A-75FF-5DDE-2741D4147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Inception Stage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D38101-08B6-BE2D-4669-F87CA4719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8017DB-B9D5-BD54-F02E-3FEFF1F4A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3D12201C-576B-9C47-2F74-EBC0D040A5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0"/>
          <a:stretch>
            <a:fillRect/>
          </a:stretch>
        </p:blipFill>
        <p:spPr>
          <a:xfrm>
            <a:off x="723900" y="1607783"/>
            <a:ext cx="2264674" cy="1368000"/>
          </a:xfr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D07B0FF0-B9C0-DD5F-6FDB-0209DFE460D6}"/>
              </a:ext>
            </a:extLst>
          </p:cNvPr>
          <p:cNvSpPr txBox="1"/>
          <p:nvPr/>
        </p:nvSpPr>
        <p:spPr>
          <a:xfrm>
            <a:off x="1520247" y="2964044"/>
            <a:ext cx="6719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1" kern="0" dirty="0">
                <a:solidFill>
                  <a:schemeClr val="accent2"/>
                </a:solidFill>
                <a:latin typeface="+mn-lt"/>
                <a:ea typeface="ＭＳ Ｐゴシック" charset="0"/>
              </a:rPr>
              <a:t>0.22 s</a:t>
            </a:r>
            <a:endParaRPr lang="en-AE" sz="1400" b="0" i="1" kern="0" dirty="0">
              <a:solidFill>
                <a:schemeClr val="accent2"/>
              </a:solidFill>
              <a:latin typeface="+mn-lt"/>
              <a:ea typeface="ＭＳ Ｐゴシック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A391922-8C9E-FB87-C900-91E70AE43EA3}"/>
              </a:ext>
            </a:extLst>
          </p:cNvPr>
          <p:cNvSpPr txBox="1"/>
          <p:nvPr/>
        </p:nvSpPr>
        <p:spPr>
          <a:xfrm>
            <a:off x="10469181" y="2963601"/>
            <a:ext cx="6719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1" kern="0" dirty="0">
                <a:solidFill>
                  <a:schemeClr val="accent2"/>
                </a:solidFill>
                <a:latin typeface="+mn-lt"/>
                <a:ea typeface="ＭＳ Ｐゴシック" charset="0"/>
              </a:rPr>
              <a:t>0.26 s</a:t>
            </a:r>
            <a:endParaRPr lang="en-AE" sz="1400" b="0" i="1" kern="0" dirty="0">
              <a:solidFill>
                <a:schemeClr val="accent2"/>
              </a:solidFill>
              <a:latin typeface="+mn-lt"/>
              <a:ea typeface="ＭＳ Ｐゴシック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10ABA0C-771A-B666-904B-ED1C2B15F956}"/>
              </a:ext>
            </a:extLst>
          </p:cNvPr>
          <p:cNvSpPr txBox="1"/>
          <p:nvPr/>
        </p:nvSpPr>
        <p:spPr>
          <a:xfrm>
            <a:off x="5952882" y="2971195"/>
            <a:ext cx="6719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1" kern="0" dirty="0">
                <a:solidFill>
                  <a:schemeClr val="accent2"/>
                </a:solidFill>
                <a:latin typeface="+mn-lt"/>
                <a:ea typeface="ＭＳ Ｐゴシック" charset="0"/>
              </a:rPr>
              <a:t>0.24 s</a:t>
            </a:r>
            <a:endParaRPr lang="en-AE" sz="1400" b="0" i="1" kern="0" dirty="0">
              <a:solidFill>
                <a:schemeClr val="accent2"/>
              </a:solidFill>
              <a:latin typeface="+mn-lt"/>
              <a:ea typeface="ＭＳ Ｐゴシック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1605D7C-8D6E-9AC7-FDFB-2DB9A936DE3D}"/>
              </a:ext>
            </a:extLst>
          </p:cNvPr>
          <p:cNvSpPr txBox="1"/>
          <p:nvPr/>
        </p:nvSpPr>
        <p:spPr>
          <a:xfrm>
            <a:off x="8203172" y="2971194"/>
            <a:ext cx="6719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1" kern="0" dirty="0">
                <a:solidFill>
                  <a:schemeClr val="accent2"/>
                </a:solidFill>
                <a:latin typeface="+mn-lt"/>
                <a:ea typeface="ＭＳ Ｐゴシック" charset="0"/>
              </a:rPr>
              <a:t>0.25 s</a:t>
            </a:r>
            <a:endParaRPr lang="en-AE" sz="1400" b="0" i="1" kern="0" dirty="0">
              <a:solidFill>
                <a:schemeClr val="accent2"/>
              </a:solidFill>
              <a:latin typeface="+mn-lt"/>
              <a:ea typeface="ＭＳ Ｐゴシック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4F56456-98F6-C896-0915-903AD0A1F05C}"/>
              </a:ext>
            </a:extLst>
          </p:cNvPr>
          <p:cNvSpPr txBox="1"/>
          <p:nvPr/>
        </p:nvSpPr>
        <p:spPr>
          <a:xfrm>
            <a:off x="3707401" y="2971196"/>
            <a:ext cx="6719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1" kern="0" dirty="0">
                <a:solidFill>
                  <a:schemeClr val="accent2"/>
                </a:solidFill>
                <a:latin typeface="+mn-lt"/>
                <a:ea typeface="ＭＳ Ｐゴシック" charset="0"/>
              </a:rPr>
              <a:t>0.23 s</a:t>
            </a:r>
            <a:endParaRPr lang="en-AE" sz="1400" b="0" i="1" kern="0" dirty="0">
              <a:solidFill>
                <a:schemeClr val="accent2"/>
              </a:solidFill>
              <a:latin typeface="+mn-lt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3F1758-460F-1C1D-7306-1F2FEF751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6700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ECDBDAE5-58E0-3F87-7F64-E0226EEBEF1D}"/>
              </a:ext>
            </a:extLst>
          </p:cNvPr>
          <p:cNvSpPr txBox="1">
            <a:spLocks/>
          </p:cNvSpPr>
          <p:nvPr/>
        </p:nvSpPr>
        <p:spPr bwMode="auto">
          <a:xfrm>
            <a:off x="661424" y="3598932"/>
            <a:ext cx="7718595" cy="175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600" b="0" u="sng" kern="0" dirty="0"/>
              <a:t>Characteristics:</a:t>
            </a:r>
          </a:p>
          <a:p>
            <a:pPr marL="180975" indent="-180975"/>
            <a:r>
              <a:rPr lang="en-US" sz="1600" b="0" kern="0" dirty="0"/>
              <a:t>Koch 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grooves guide nucleation </a:t>
            </a:r>
            <a:r>
              <a:rPr lang="en-US" sz="1600" b="0" kern="0" dirty="0"/>
              <a:t>along patterned walls</a:t>
            </a:r>
          </a:p>
          <a:p>
            <a:pPr marL="180975" indent="-180975"/>
            <a:r>
              <a:rPr lang="en-US" sz="1600" b="0" kern="0" dirty="0"/>
              <a:t>Droplets elongate 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axially</a:t>
            </a:r>
            <a:r>
              <a:rPr lang="en-US" sz="1600" b="0" kern="0" dirty="0"/>
              <a:t> with 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rapid plug </a:t>
            </a:r>
            <a:r>
              <a:rPr lang="en-US" sz="1600" b="0" kern="0" dirty="0"/>
              <a:t>formation</a:t>
            </a:r>
          </a:p>
          <a:p>
            <a:pPr marL="180975" indent="-180975"/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Enhanced wall interaction </a:t>
            </a:r>
            <a:r>
              <a:rPr lang="en-US" sz="1600" b="0" kern="0" dirty="0"/>
              <a:t>boosts condensation rate</a:t>
            </a:r>
          </a:p>
          <a:p>
            <a:pPr marL="180975" indent="-180975"/>
            <a:r>
              <a:rPr lang="en-US" sz="1600" b="0" kern="0" dirty="0"/>
              <a:t>Structured 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grooves induce </a:t>
            </a:r>
            <a:r>
              <a:rPr lang="en-US" sz="1600" b="0" kern="0" dirty="0"/>
              <a:t>droplet 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shift</a:t>
            </a:r>
            <a:r>
              <a:rPr lang="en-US" sz="1600" b="0" kern="0" dirty="0"/>
              <a:t> and 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merging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93459399-D059-9644-C664-C2D1A32ED226}"/>
              </a:ext>
            </a:extLst>
          </p:cNvPr>
          <p:cNvSpPr txBox="1">
            <a:spLocks/>
          </p:cNvSpPr>
          <p:nvPr/>
        </p:nvSpPr>
        <p:spPr bwMode="auto">
          <a:xfrm>
            <a:off x="609600" y="914400"/>
            <a:ext cx="10972800" cy="452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000" u="sng" dirty="0"/>
              <a:t>Droplet dynamics (Koch) </a:t>
            </a:r>
          </a:p>
        </p:txBody>
      </p:sp>
    </p:spTree>
    <p:extLst>
      <p:ext uri="{BB962C8B-B14F-4D97-AF65-F5344CB8AC3E}">
        <p14:creationId xmlns:p14="http://schemas.microsoft.com/office/powerpoint/2010/main" val="27661629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7E583-40AC-909F-42EA-56B912600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14">
            <a:extLst>
              <a:ext uri="{FF2B5EF4-FFF2-40B4-BE49-F238E27FC236}">
                <a16:creationId xmlns:a16="http://schemas.microsoft.com/office/drawing/2014/main" id="{E99C3545-3474-B840-4B63-9D87FAF5AE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2" r="90357" b="25450"/>
          <a:stretch>
            <a:fillRect/>
          </a:stretch>
        </p:blipFill>
        <p:spPr bwMode="auto">
          <a:xfrm>
            <a:off x="353645" y="1675086"/>
            <a:ext cx="531438" cy="1402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9EB8577-5CE6-6740-F916-5899CDF36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9170" y="1595601"/>
            <a:ext cx="2432000" cy="136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CA4FCED-5063-94F8-D8BB-F2DFFAD02B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3162" y="1595601"/>
            <a:ext cx="2432000" cy="136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19B76B8-4077-77CC-8B1B-C3FE479284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2872" y="1607783"/>
            <a:ext cx="2432000" cy="136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FC51F8-757A-8C5E-235E-B4FA209757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391" y="1595601"/>
            <a:ext cx="2432000" cy="13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6CF19E-7D9D-8E01-01D2-60B04C856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Inception Stage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93AB41-5931-4F81-BDFF-24880A04A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A23F2B-1B67-8172-4FEF-D16C19F00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646305D9-3EC7-2334-2CAB-BA611109E7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0" r="3440"/>
          <a:stretch>
            <a:fillRect/>
          </a:stretch>
        </p:blipFill>
        <p:spPr>
          <a:xfrm>
            <a:off x="842820" y="1607783"/>
            <a:ext cx="2145754" cy="1368000"/>
          </a:xfr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5D1D213-A4A2-EB14-F70C-2DE73D99E043}"/>
              </a:ext>
            </a:extLst>
          </p:cNvPr>
          <p:cNvSpPr txBox="1"/>
          <p:nvPr/>
        </p:nvSpPr>
        <p:spPr>
          <a:xfrm>
            <a:off x="1520247" y="2964044"/>
            <a:ext cx="6719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1" kern="0" dirty="0">
                <a:solidFill>
                  <a:schemeClr val="accent2"/>
                </a:solidFill>
                <a:latin typeface="+mn-lt"/>
                <a:ea typeface="ＭＳ Ｐゴシック" charset="0"/>
              </a:rPr>
              <a:t>0.22 s</a:t>
            </a:r>
            <a:endParaRPr lang="en-AE" sz="1400" b="0" i="1" kern="0" dirty="0">
              <a:solidFill>
                <a:schemeClr val="accent2"/>
              </a:solidFill>
              <a:latin typeface="+mn-lt"/>
              <a:ea typeface="ＭＳ Ｐゴシック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83B280C-5BEA-3C8C-A59F-F12E3750B4F1}"/>
              </a:ext>
            </a:extLst>
          </p:cNvPr>
          <p:cNvSpPr txBox="1"/>
          <p:nvPr/>
        </p:nvSpPr>
        <p:spPr>
          <a:xfrm>
            <a:off x="10469181" y="2963601"/>
            <a:ext cx="6719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1" kern="0" dirty="0">
                <a:solidFill>
                  <a:schemeClr val="accent2"/>
                </a:solidFill>
                <a:latin typeface="+mn-lt"/>
                <a:ea typeface="ＭＳ Ｐゴシック" charset="0"/>
              </a:rPr>
              <a:t>0.26 s</a:t>
            </a:r>
            <a:endParaRPr lang="en-AE" sz="1400" b="0" i="1" kern="0" dirty="0">
              <a:solidFill>
                <a:schemeClr val="accent2"/>
              </a:solidFill>
              <a:latin typeface="+mn-lt"/>
              <a:ea typeface="ＭＳ Ｐゴシック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E0C19D2-1B16-164D-8B58-F0C72833D71E}"/>
              </a:ext>
            </a:extLst>
          </p:cNvPr>
          <p:cNvSpPr txBox="1"/>
          <p:nvPr/>
        </p:nvSpPr>
        <p:spPr>
          <a:xfrm>
            <a:off x="5952882" y="2971195"/>
            <a:ext cx="6719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1" kern="0" dirty="0">
                <a:solidFill>
                  <a:schemeClr val="accent2"/>
                </a:solidFill>
                <a:latin typeface="+mn-lt"/>
                <a:ea typeface="ＭＳ Ｐゴシック" charset="0"/>
              </a:rPr>
              <a:t>0.24 s</a:t>
            </a:r>
            <a:endParaRPr lang="en-AE" sz="1400" b="0" i="1" kern="0" dirty="0">
              <a:solidFill>
                <a:schemeClr val="accent2"/>
              </a:solidFill>
              <a:latin typeface="+mn-lt"/>
              <a:ea typeface="ＭＳ Ｐゴシック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A21AEE1-598A-2798-D9BA-A44EBFA73584}"/>
              </a:ext>
            </a:extLst>
          </p:cNvPr>
          <p:cNvSpPr txBox="1"/>
          <p:nvPr/>
        </p:nvSpPr>
        <p:spPr>
          <a:xfrm>
            <a:off x="8203172" y="2971194"/>
            <a:ext cx="6719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1" kern="0" dirty="0">
                <a:solidFill>
                  <a:schemeClr val="accent2"/>
                </a:solidFill>
                <a:latin typeface="+mn-lt"/>
                <a:ea typeface="ＭＳ Ｐゴシック" charset="0"/>
              </a:rPr>
              <a:t>0.25 s</a:t>
            </a:r>
            <a:endParaRPr lang="en-AE" sz="1400" b="0" i="1" kern="0" dirty="0">
              <a:solidFill>
                <a:schemeClr val="accent2"/>
              </a:solidFill>
              <a:latin typeface="+mn-lt"/>
              <a:ea typeface="ＭＳ Ｐゴシック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9727217-2386-25F0-62CB-3F99DD659223}"/>
              </a:ext>
            </a:extLst>
          </p:cNvPr>
          <p:cNvSpPr txBox="1"/>
          <p:nvPr/>
        </p:nvSpPr>
        <p:spPr>
          <a:xfrm>
            <a:off x="3707401" y="2971196"/>
            <a:ext cx="6719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1" kern="0" dirty="0">
                <a:solidFill>
                  <a:schemeClr val="accent2"/>
                </a:solidFill>
                <a:latin typeface="+mn-lt"/>
                <a:ea typeface="ＭＳ Ｐゴシック" charset="0"/>
              </a:rPr>
              <a:t>0.23 s</a:t>
            </a:r>
            <a:endParaRPr lang="en-AE" sz="1400" b="0" i="1" kern="0" dirty="0">
              <a:solidFill>
                <a:schemeClr val="accent2"/>
              </a:solidFill>
              <a:latin typeface="+mn-lt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4E42ED-E13F-776D-C304-9F6799053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6700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5063073A-D7A9-F8D1-22CC-BFC89FEBBDA2}"/>
              </a:ext>
            </a:extLst>
          </p:cNvPr>
          <p:cNvSpPr txBox="1">
            <a:spLocks/>
          </p:cNvSpPr>
          <p:nvPr/>
        </p:nvSpPr>
        <p:spPr bwMode="auto">
          <a:xfrm>
            <a:off x="661424" y="3598932"/>
            <a:ext cx="7718595" cy="175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600" b="0" u="sng" kern="0" dirty="0"/>
              <a:t>Characteristics:</a:t>
            </a:r>
          </a:p>
          <a:p>
            <a:pPr marL="180975" indent="-180975"/>
            <a:r>
              <a:rPr lang="en-US" sz="1600" b="0" kern="0" dirty="0" err="1"/>
              <a:t>Srpk</a:t>
            </a:r>
            <a:r>
              <a:rPr lang="en-US" sz="1600" b="0" kern="0" dirty="0"/>
              <a:t> 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nucleation</a:t>
            </a:r>
            <a:r>
              <a:rPr lang="en-US" sz="1600" b="0" kern="0" dirty="0"/>
              <a:t> 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aligned</a:t>
            </a:r>
            <a:r>
              <a:rPr lang="en-US" sz="1600" b="0" kern="0" dirty="0"/>
              <a:t> with self-similar wall voids</a:t>
            </a:r>
          </a:p>
          <a:p>
            <a:pPr marL="180975" indent="-180975"/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Dense square droplets </a:t>
            </a:r>
            <a:r>
              <a:rPr lang="en-US" sz="1600" b="0" kern="0" dirty="0"/>
              <a:t>show delayed plug merging</a:t>
            </a:r>
          </a:p>
          <a:p>
            <a:pPr marL="180975" indent="-180975"/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Stable</a:t>
            </a:r>
            <a:r>
              <a:rPr lang="en-US" sz="1600" b="0" kern="0" dirty="0"/>
              <a:t> 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coexistence</a:t>
            </a:r>
            <a:r>
              <a:rPr lang="en-US" sz="1600" b="0" kern="0" dirty="0"/>
              <a:t> of droplets and vapor films</a:t>
            </a:r>
          </a:p>
          <a:p>
            <a:pPr marL="180975" indent="-180975"/>
            <a:r>
              <a:rPr lang="en-US" sz="1600" b="0" kern="0" dirty="0"/>
              <a:t>Geometry 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sustains</a:t>
            </a:r>
            <a:r>
              <a:rPr lang="en-US" sz="1600" b="0" kern="0" dirty="0"/>
              <a:t> 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interfacial area</a:t>
            </a:r>
            <a:r>
              <a:rPr lang="en-US" sz="1600" b="0" kern="0" dirty="0"/>
              <a:t>, 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moderates axial flow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2186BB1A-3CAE-D349-4833-315FBED20A66}"/>
              </a:ext>
            </a:extLst>
          </p:cNvPr>
          <p:cNvSpPr txBox="1">
            <a:spLocks/>
          </p:cNvSpPr>
          <p:nvPr/>
        </p:nvSpPr>
        <p:spPr bwMode="auto">
          <a:xfrm>
            <a:off x="609600" y="914400"/>
            <a:ext cx="10972800" cy="452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000" u="sng" dirty="0"/>
              <a:t>Droplet dynamics (</a:t>
            </a:r>
            <a:r>
              <a:rPr lang="en-US" sz="2000" u="sng" dirty="0" err="1"/>
              <a:t>Srpk</a:t>
            </a:r>
            <a:r>
              <a:rPr lang="en-US" sz="2000" u="sng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40046588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388DE-BD93-C250-18E9-D37511912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6C4F8-BEAF-BBED-67AB-9036AC127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Steady Stage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877D2A-D0F8-DA08-B0D3-233340542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03C8AA-A7C7-778F-8C15-62C215103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ADBF48-E8D8-CC65-5396-D4849CCA9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6700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609161E5-467B-D31F-354E-BDC8E82AB8B3}"/>
              </a:ext>
            </a:extLst>
          </p:cNvPr>
          <p:cNvSpPr txBox="1">
            <a:spLocks/>
          </p:cNvSpPr>
          <p:nvPr/>
        </p:nvSpPr>
        <p:spPr bwMode="auto">
          <a:xfrm>
            <a:off x="609600" y="914400"/>
            <a:ext cx="10972800" cy="452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pl-PL" sz="2000" u="sng" dirty="0"/>
              <a:t>Wall Heat Flux</a:t>
            </a:r>
            <a:endParaRPr lang="en-AE" sz="2000" u="sng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E40774-CA65-4210-0C8C-5DEA0C39AB29}"/>
              </a:ext>
            </a:extLst>
          </p:cNvPr>
          <p:cNvGrpSpPr/>
          <p:nvPr/>
        </p:nvGrpSpPr>
        <p:grpSpPr>
          <a:xfrm>
            <a:off x="6375394" y="1197151"/>
            <a:ext cx="5334011" cy="4463697"/>
            <a:chOff x="6502543" y="1427984"/>
            <a:chExt cx="5334011" cy="446369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91B4AAD-9F78-11D7-CBCD-FA186D38A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02543" y="1427984"/>
              <a:ext cx="5334011" cy="400203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A1CCB60-E82B-29F6-557F-83CB1B510CD5}"/>
                </a:ext>
              </a:extLst>
            </p:cNvPr>
            <p:cNvSpPr txBox="1"/>
            <p:nvPr/>
          </p:nvSpPr>
          <p:spPr>
            <a:xfrm>
              <a:off x="6502544" y="5430016"/>
              <a:ext cx="533401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0" i="1" dirty="0">
                  <a:solidFill>
                    <a:schemeClr val="accent2"/>
                  </a:solidFill>
                  <a:latin typeface="+mn-lt"/>
                  <a:ea typeface="ＭＳ Ｐゴシック" charset="0"/>
                </a:rPr>
                <a:t>Figure: Temporal evolution of the area-weighted wall heat flux during quasi-steady operation</a:t>
              </a:r>
              <a:endParaRPr lang="en-AE" sz="1200" b="0" i="1" dirty="0">
                <a:solidFill>
                  <a:schemeClr val="accent2"/>
                </a:solidFill>
                <a:latin typeface="+mn-lt"/>
                <a:ea typeface="ＭＳ Ｐゴシック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E6325F1-9427-61B0-BC61-B157ECEC23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3892" y="4382700"/>
            <a:ext cx="3957208" cy="19799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Content Placeholder 2">
                <a:extLst>
                  <a:ext uri="{FF2B5EF4-FFF2-40B4-BE49-F238E27FC236}">
                    <a16:creationId xmlns:a16="http://schemas.microsoft.com/office/drawing/2014/main" id="{E61D89EE-0199-38DF-6EA9-51FCD3B02F83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631904282"/>
                  </p:ext>
                </p:extLst>
              </p:nvPr>
            </p:nvGraphicFramePr>
            <p:xfrm>
              <a:off x="609600" y="3270180"/>
              <a:ext cx="5765792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7452">
                      <a:extLst>
                        <a:ext uri="{9D8B030D-6E8A-4147-A177-3AD203B41FA5}">
                          <a16:colId xmlns:a16="http://schemas.microsoft.com/office/drawing/2014/main" val="1156602342"/>
                        </a:ext>
                      </a:extLst>
                    </a:gridCol>
                    <a:gridCol w="911668">
                      <a:extLst>
                        <a:ext uri="{9D8B030D-6E8A-4147-A177-3AD203B41FA5}">
                          <a16:colId xmlns:a16="http://schemas.microsoft.com/office/drawing/2014/main" val="50148942"/>
                        </a:ext>
                      </a:extLst>
                    </a:gridCol>
                    <a:gridCol w="911668">
                      <a:extLst>
                        <a:ext uri="{9D8B030D-6E8A-4147-A177-3AD203B41FA5}">
                          <a16:colId xmlns:a16="http://schemas.microsoft.com/office/drawing/2014/main" val="2786258188"/>
                        </a:ext>
                      </a:extLst>
                    </a:gridCol>
                    <a:gridCol w="911668">
                      <a:extLst>
                        <a:ext uri="{9D8B030D-6E8A-4147-A177-3AD203B41FA5}">
                          <a16:colId xmlns:a16="http://schemas.microsoft.com/office/drawing/2014/main" val="1028376286"/>
                        </a:ext>
                      </a:extLst>
                    </a:gridCol>
                    <a:gridCol w="911668">
                      <a:extLst>
                        <a:ext uri="{9D8B030D-6E8A-4147-A177-3AD203B41FA5}">
                          <a16:colId xmlns:a16="http://schemas.microsoft.com/office/drawing/2014/main" val="3672322424"/>
                        </a:ext>
                      </a:extLst>
                    </a:gridCol>
                    <a:gridCol w="911668">
                      <a:extLst>
                        <a:ext uri="{9D8B030D-6E8A-4147-A177-3AD203B41FA5}">
                          <a16:colId xmlns:a16="http://schemas.microsoft.com/office/drawing/2014/main" val="117675931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b="1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b="1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𝒒</m:t>
                                    </m:r>
                                  </m:e>
                                  <m:sup>
                                    <m:r>
                                      <a:rPr lang="en-US" sz="1400" b="1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′′</m:t>
                                    </m:r>
                                  </m:sup>
                                </m:sSup>
                                <m:r>
                                  <a:rPr lang="en-US" sz="1400" b="1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en-US" sz="1400" b="1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400" b="1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𝑾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1400" b="1" i="1" smtClean="0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400" b="1" i="1" smtClean="0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𝒎</m:t>
                                        </m:r>
                                      </m:e>
                                      <m:sup>
                                        <m:r>
                                          <a:rPr lang="en-US" sz="1400" b="1" i="1" smtClean="0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</m:den>
                                </m:f>
                                <m:r>
                                  <a:rPr lang="en-US" sz="1400" b="1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AE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>
                              <a:solidFill>
                                <a:schemeClr val="accent6"/>
                              </a:solidFill>
                            </a:rPr>
                            <a:t>Smth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Koch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>
                              <a:solidFill>
                                <a:schemeClr val="accent6"/>
                              </a:solidFill>
                            </a:rPr>
                            <a:t>Srpk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>
                              <a:solidFill>
                                <a:schemeClr val="accent6"/>
                              </a:solidFill>
                            </a:rPr>
                            <a:t>Drgn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>
                              <a:solidFill>
                                <a:schemeClr val="accent6"/>
                              </a:solidFill>
                            </a:rPr>
                            <a:t>Hlbt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062761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>
                              <a:solidFill>
                                <a:schemeClr val="accent6"/>
                              </a:solidFill>
                            </a:rPr>
                            <a:t>Mean</a:t>
                          </a:r>
                          <a:endParaRPr lang="pl-PL" sz="1400" b="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AE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51654.1</a:t>
                          </a: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AE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70173.5</a:t>
                          </a: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AE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70722.2</a:t>
                          </a: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AE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64454.7</a:t>
                          </a: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AE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66281.4</a:t>
                          </a: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294404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1400" b="1" dirty="0">
                              <a:solidFill>
                                <a:schemeClr val="accent6"/>
                              </a:solidFill>
                            </a:rPr>
                            <a:t>Δ</a:t>
                          </a:r>
                          <a:r>
                            <a:rPr lang="en-US" sz="1400" b="1" dirty="0">
                              <a:solidFill>
                                <a:schemeClr val="accent6"/>
                              </a:solidFill>
                            </a:rPr>
                            <a:t> (%)</a:t>
                          </a:r>
                          <a:endParaRPr lang="pl-PL" sz="1400" b="1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AE" sz="1400" b="1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35.9%</a:t>
                          </a:r>
                          <a:endParaRPr lang="en-AE" sz="1400" b="1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350" marR="6350" marT="635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36.9%</a:t>
                          </a:r>
                          <a:endParaRPr lang="en-AE" sz="1400" b="1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350" marR="6350" marT="635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24.8%</a:t>
                          </a:r>
                          <a:endParaRPr lang="en-AE" sz="1400" b="1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350" marR="6350" marT="635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28.3%</a:t>
                          </a:r>
                          <a:endParaRPr lang="en-AE" sz="1400" b="1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350" marR="6350" marT="635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043979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Content Placeholder 2">
                <a:extLst>
                  <a:ext uri="{FF2B5EF4-FFF2-40B4-BE49-F238E27FC236}">
                    <a16:creationId xmlns:a16="http://schemas.microsoft.com/office/drawing/2014/main" id="{E61D89EE-0199-38DF-6EA9-51FCD3B02F83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631904282"/>
                  </p:ext>
                </p:extLst>
              </p:nvPr>
            </p:nvGraphicFramePr>
            <p:xfrm>
              <a:off x="609600" y="3270180"/>
              <a:ext cx="5765792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7452">
                      <a:extLst>
                        <a:ext uri="{9D8B030D-6E8A-4147-A177-3AD203B41FA5}">
                          <a16:colId xmlns:a16="http://schemas.microsoft.com/office/drawing/2014/main" val="1156602342"/>
                        </a:ext>
                      </a:extLst>
                    </a:gridCol>
                    <a:gridCol w="911668">
                      <a:extLst>
                        <a:ext uri="{9D8B030D-6E8A-4147-A177-3AD203B41FA5}">
                          <a16:colId xmlns:a16="http://schemas.microsoft.com/office/drawing/2014/main" val="50148942"/>
                        </a:ext>
                      </a:extLst>
                    </a:gridCol>
                    <a:gridCol w="911668">
                      <a:extLst>
                        <a:ext uri="{9D8B030D-6E8A-4147-A177-3AD203B41FA5}">
                          <a16:colId xmlns:a16="http://schemas.microsoft.com/office/drawing/2014/main" val="2786258188"/>
                        </a:ext>
                      </a:extLst>
                    </a:gridCol>
                    <a:gridCol w="911668">
                      <a:extLst>
                        <a:ext uri="{9D8B030D-6E8A-4147-A177-3AD203B41FA5}">
                          <a16:colId xmlns:a16="http://schemas.microsoft.com/office/drawing/2014/main" val="1028376286"/>
                        </a:ext>
                      </a:extLst>
                    </a:gridCol>
                    <a:gridCol w="911668">
                      <a:extLst>
                        <a:ext uri="{9D8B030D-6E8A-4147-A177-3AD203B41FA5}">
                          <a16:colId xmlns:a16="http://schemas.microsoft.com/office/drawing/2014/main" val="3672322424"/>
                        </a:ext>
                      </a:extLst>
                    </a:gridCol>
                    <a:gridCol w="911668">
                      <a:extLst>
                        <a:ext uri="{9D8B030D-6E8A-4147-A177-3AD203B41FA5}">
                          <a16:colId xmlns:a16="http://schemas.microsoft.com/office/drawing/2014/main" val="117675931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10" t="-67213" r="-378788" b="-2098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>
                              <a:solidFill>
                                <a:schemeClr val="accent6"/>
                              </a:solidFill>
                            </a:rPr>
                            <a:t>Smth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Koch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>
                              <a:solidFill>
                                <a:schemeClr val="accent6"/>
                              </a:solidFill>
                            </a:rPr>
                            <a:t>Srpk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>
                              <a:solidFill>
                                <a:schemeClr val="accent6"/>
                              </a:solidFill>
                            </a:rPr>
                            <a:t>Drgn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>
                              <a:solidFill>
                                <a:schemeClr val="accent6"/>
                              </a:solidFill>
                            </a:rPr>
                            <a:t>Hlbt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062761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>
                              <a:solidFill>
                                <a:schemeClr val="accent6"/>
                              </a:solidFill>
                            </a:rPr>
                            <a:t>Mean</a:t>
                          </a:r>
                          <a:endParaRPr lang="pl-PL" sz="1400" b="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AE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51654.1</a:t>
                          </a: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AE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70173.5</a:t>
                          </a: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AE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70722.2</a:t>
                          </a: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AE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64454.7</a:t>
                          </a: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AE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66281.4</a:t>
                          </a: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294404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1400" b="1" dirty="0">
                              <a:solidFill>
                                <a:schemeClr val="accent6"/>
                              </a:solidFill>
                            </a:rPr>
                            <a:t>Δ</a:t>
                          </a:r>
                          <a:r>
                            <a:rPr lang="en-US" sz="1400" b="1" dirty="0">
                              <a:solidFill>
                                <a:schemeClr val="accent6"/>
                              </a:solidFill>
                            </a:rPr>
                            <a:t> (%)</a:t>
                          </a:r>
                          <a:endParaRPr lang="pl-PL" sz="1400" b="1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AE" sz="1400" b="1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35.9%</a:t>
                          </a:r>
                          <a:endParaRPr lang="en-AE" sz="1400" b="1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350" marR="6350" marT="635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36.9%</a:t>
                          </a:r>
                          <a:endParaRPr lang="en-AE" sz="1400" b="1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350" marR="6350" marT="635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24.8%</a:t>
                          </a:r>
                          <a:endParaRPr lang="en-AE" sz="1400" b="1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350" marR="6350" marT="635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28.3%</a:t>
                          </a:r>
                          <a:endParaRPr lang="en-AE" sz="1400" b="1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350" marR="6350" marT="635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0439794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8AB7022E-12B0-E01E-D217-D54BE59F0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49231"/>
            <a:ext cx="6419274" cy="1773437"/>
          </a:xfrm>
        </p:spPr>
        <p:txBody>
          <a:bodyPr/>
          <a:lstStyle/>
          <a:p>
            <a:r>
              <a:rPr lang="pl-PL" sz="1600" dirty="0"/>
              <a:t>Fractals sustain high 𝑞′′ via </a:t>
            </a:r>
            <a:r>
              <a:rPr lang="pl-PL" sz="1600" dirty="0">
                <a:solidFill>
                  <a:schemeClr val="accent5">
                    <a:lumMod val="50000"/>
                  </a:schemeClr>
                </a:solidFill>
              </a:rPr>
              <a:t>stable phase cycling</a:t>
            </a:r>
            <a:endParaRPr lang="en-US" sz="16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pl-PL" sz="1600" dirty="0"/>
              <a:t>Srpk, Koch enhance 𝑞′′ through </a:t>
            </a:r>
            <a:r>
              <a:rPr lang="pl-PL" sz="1600" dirty="0">
                <a:solidFill>
                  <a:schemeClr val="accent5">
                    <a:lumMod val="50000"/>
                  </a:schemeClr>
                </a:solidFill>
              </a:rPr>
              <a:t>vapor detachment</a:t>
            </a:r>
            <a:r>
              <a:rPr lang="pl-PL" sz="1600" dirty="0"/>
              <a:t>, </a:t>
            </a:r>
            <a:r>
              <a:rPr lang="pl-PL" sz="1600" dirty="0">
                <a:solidFill>
                  <a:schemeClr val="accent5">
                    <a:lumMod val="50000"/>
                  </a:schemeClr>
                </a:solidFill>
              </a:rPr>
              <a:t>slug motion</a:t>
            </a:r>
            <a:endParaRPr lang="en-US" sz="16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pl-PL" sz="1600" dirty="0"/>
              <a:t>Smth shows </a:t>
            </a:r>
            <a:r>
              <a:rPr lang="pl-PL" sz="1600" dirty="0">
                <a:solidFill>
                  <a:schemeClr val="accent5">
                    <a:lumMod val="50000"/>
                  </a:schemeClr>
                </a:solidFill>
              </a:rPr>
              <a:t>deeper flux dips </a:t>
            </a:r>
            <a:r>
              <a:rPr lang="pl-PL" sz="1600" dirty="0"/>
              <a:t>from </a:t>
            </a:r>
            <a:r>
              <a:rPr lang="pl-PL" sz="1600" dirty="0">
                <a:solidFill>
                  <a:schemeClr val="accent5">
                    <a:lumMod val="50000"/>
                  </a:schemeClr>
                </a:solidFill>
              </a:rPr>
              <a:t>poor rewetting</a:t>
            </a:r>
            <a:r>
              <a:rPr lang="pl-PL" sz="1600" dirty="0"/>
              <a:t>, weak coupling</a:t>
            </a:r>
            <a:endParaRPr lang="en-US" sz="1600" dirty="0"/>
          </a:p>
          <a:p>
            <a:r>
              <a:rPr lang="pl-PL" sz="1600" dirty="0"/>
              <a:t>Fractals </a:t>
            </a:r>
            <a:r>
              <a:rPr lang="pl-PL" sz="1600" dirty="0">
                <a:solidFill>
                  <a:schemeClr val="accent5">
                    <a:lumMod val="50000"/>
                  </a:schemeClr>
                </a:solidFill>
              </a:rPr>
              <a:t>narrow fluctuation </a:t>
            </a:r>
            <a:r>
              <a:rPr lang="pl-PL" sz="1600" dirty="0"/>
              <a:t>bandwidth via </a:t>
            </a:r>
            <a:r>
              <a:rPr lang="pl-PL" sz="1600" dirty="0">
                <a:solidFill>
                  <a:schemeClr val="accent5">
                    <a:lumMod val="50000"/>
                  </a:schemeClr>
                </a:solidFill>
              </a:rPr>
              <a:t>rhythmic slug–plug flow</a:t>
            </a:r>
            <a:endParaRPr lang="en-US" sz="16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pl-PL" sz="1600" dirty="0"/>
              <a:t>Loop </a:t>
            </a:r>
            <a:r>
              <a:rPr lang="pl-PL" sz="1600" dirty="0">
                <a:solidFill>
                  <a:schemeClr val="accent5">
                    <a:lumMod val="50000"/>
                  </a:schemeClr>
                </a:solidFill>
              </a:rPr>
              <a:t>stability</a:t>
            </a:r>
            <a:r>
              <a:rPr lang="pl-PL" sz="1600" dirty="0"/>
              <a:t> achieved post </a:t>
            </a:r>
            <a:r>
              <a:rPr lang="pl-PL" sz="1600" dirty="0">
                <a:solidFill>
                  <a:schemeClr val="accent5">
                    <a:lumMod val="50000"/>
                  </a:schemeClr>
                </a:solidFill>
              </a:rPr>
              <a:t>1.5 s</a:t>
            </a:r>
            <a:r>
              <a:rPr lang="pl-PL" sz="1600" dirty="0"/>
              <a:t> as oscillations dampen</a:t>
            </a:r>
            <a:endParaRPr lang="en-US" sz="1600" dirty="0"/>
          </a:p>
          <a:p>
            <a:r>
              <a:rPr lang="pl-PL" sz="1600" dirty="0"/>
              <a:t>Median 𝑞′′</a:t>
            </a:r>
            <a:r>
              <a:rPr lang="en-US" sz="1600" dirty="0"/>
              <a:t> increased</a:t>
            </a:r>
            <a:r>
              <a:rPr lang="pl-PL" sz="1600" dirty="0"/>
              <a:t> by </a:t>
            </a:r>
            <a:r>
              <a:rPr lang="en-US" sz="1600" dirty="0"/>
              <a:t>~ 8-38</a:t>
            </a:r>
            <a:r>
              <a:rPr lang="pl-PL" sz="1600" dirty="0"/>
              <a:t>% for fractals </a:t>
            </a:r>
            <a:endParaRPr lang="en-AE" sz="1600" dirty="0"/>
          </a:p>
          <a:p>
            <a:pPr marL="0" indent="0">
              <a:buNone/>
            </a:pPr>
            <a:endParaRPr lang="en-AE" sz="1600" dirty="0"/>
          </a:p>
        </p:txBody>
      </p:sp>
    </p:spTree>
    <p:extLst>
      <p:ext uri="{BB962C8B-B14F-4D97-AF65-F5344CB8AC3E}">
        <p14:creationId xmlns:p14="http://schemas.microsoft.com/office/powerpoint/2010/main" val="10598491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15AB7-83CE-A640-BE22-B7565FA8D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7C59ECB-64CB-656B-AF5D-9E5A6DAA4CC2}"/>
              </a:ext>
            </a:extLst>
          </p:cNvPr>
          <p:cNvGrpSpPr/>
          <p:nvPr/>
        </p:nvGrpSpPr>
        <p:grpSpPr>
          <a:xfrm>
            <a:off x="6720902" y="1417150"/>
            <a:ext cx="5334011" cy="4459550"/>
            <a:chOff x="6375395" y="1427984"/>
            <a:chExt cx="5334011" cy="44595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4F028BD-68C1-2BFC-0726-6BC3D8CC6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5395" y="1427984"/>
              <a:ext cx="5334011" cy="400203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0A5E3F2-4475-7013-A0E4-54011FF15092}"/>
                </a:ext>
              </a:extLst>
            </p:cNvPr>
            <p:cNvSpPr txBox="1"/>
            <p:nvPr/>
          </p:nvSpPr>
          <p:spPr>
            <a:xfrm>
              <a:off x="6375395" y="5425869"/>
              <a:ext cx="533401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0" i="1" dirty="0">
                  <a:solidFill>
                    <a:schemeClr val="accent2"/>
                  </a:solidFill>
                  <a:latin typeface="+mn-lt"/>
                  <a:ea typeface="ＭＳ Ｐゴシック" charset="0"/>
                </a:rPr>
                <a:t>Figure: Temporal evolution of the vapor volume fraction in evaporator during quasi-steady operation</a:t>
              </a:r>
              <a:endParaRPr lang="en-AE" sz="1200" b="0" i="1" dirty="0">
                <a:solidFill>
                  <a:schemeClr val="accent2"/>
                </a:solidFill>
                <a:latin typeface="+mn-lt"/>
                <a:ea typeface="ＭＳ Ｐゴシック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0FDD361-36A2-5AE9-D6A3-00EBE8BF3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Steady Stage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5596ED-E788-238F-B9CE-E9BE32F14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2E889F-79C6-109B-C1DC-490FB00EF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85DBF9-1C69-B2DF-976A-E05740363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6700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AA6C62FC-55EF-0E7B-400C-7A3D21870D54}"/>
              </a:ext>
            </a:extLst>
          </p:cNvPr>
          <p:cNvSpPr txBox="1">
            <a:spLocks/>
          </p:cNvSpPr>
          <p:nvPr/>
        </p:nvSpPr>
        <p:spPr bwMode="auto">
          <a:xfrm>
            <a:off x="609600" y="914400"/>
            <a:ext cx="10972800" cy="452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000" u="sng" dirty="0"/>
              <a:t>Vapor Volume Fraction</a:t>
            </a:r>
            <a:endParaRPr lang="en-AE" sz="2000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8">
                <a:extLst>
                  <a:ext uri="{FF2B5EF4-FFF2-40B4-BE49-F238E27FC236}">
                    <a16:creationId xmlns:a16="http://schemas.microsoft.com/office/drawing/2014/main" id="{3326ADB3-CF0E-A04A-FCEC-79130CC03B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599" y="1349231"/>
                <a:ext cx="6364941" cy="1882849"/>
              </a:xfrm>
            </p:spPr>
            <p:txBody>
              <a:bodyPr/>
              <a:lstStyle/>
              <a:p>
                <a:r>
                  <a:rPr lang="pl-PL" sz="1600" dirty="0"/>
                  <a:t>Drgn, Hlbt </a:t>
                </a:r>
                <a:r>
                  <a:rPr lang="pl-PL" sz="1600" dirty="0">
                    <a:solidFill>
                      <a:schemeClr val="accent5">
                        <a:lumMod val="50000"/>
                      </a:schemeClr>
                    </a:solidFill>
                  </a:rPr>
                  <a:t>retain</a:t>
                </a:r>
                <a:r>
                  <a:rPr lang="pl-PL" sz="1600" dirty="0"/>
                  <a:t> more </a:t>
                </a:r>
                <a:r>
                  <a:rPr lang="pl-PL" sz="1600" dirty="0">
                    <a:solidFill>
                      <a:schemeClr val="accent5">
                        <a:lumMod val="50000"/>
                      </a:schemeClr>
                    </a:solidFill>
                  </a:rPr>
                  <a:t>vapor</a:t>
                </a:r>
                <a:r>
                  <a:rPr lang="pl-PL" sz="1600" dirty="0"/>
                  <a:t> via </a:t>
                </a:r>
                <a:r>
                  <a:rPr lang="pl-PL" sz="1600" dirty="0">
                    <a:solidFill>
                      <a:schemeClr val="accent5">
                        <a:lumMod val="50000"/>
                      </a:schemeClr>
                    </a:solidFill>
                  </a:rPr>
                  <a:t>wall groove hold-up</a:t>
                </a:r>
                <a:endParaRPr lang="en-US" sz="1600" dirty="0">
                  <a:solidFill>
                    <a:schemeClr val="accent5">
                      <a:lumMod val="50000"/>
                    </a:schemeClr>
                  </a:solidFill>
                </a:endParaRPr>
              </a:p>
              <a:p>
                <a:r>
                  <a:rPr lang="pl-PL" sz="1600" dirty="0"/>
                  <a:t>Srpk, Koch reduce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sz="1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1600" i="1" dirty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pl-PL" sz="1600" i="1" dirty="0">
                            <a:latin typeface="Cambria Math" panose="02040503050406030204" pitchFamily="18" charset="0"/>
                          </a:rPr>
                          <m:t>𝑣𝑎𝑝</m:t>
                        </m:r>
                      </m:sub>
                    </m:sSub>
                    <m:r>
                      <a:rPr lang="pl-PL" sz="16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l-PL" sz="1600" dirty="0"/>
                  <a:t>through </a:t>
                </a:r>
                <a:r>
                  <a:rPr lang="pl-PL" sz="1600" dirty="0">
                    <a:solidFill>
                      <a:schemeClr val="accent5">
                        <a:lumMod val="50000"/>
                      </a:schemeClr>
                    </a:solidFill>
                  </a:rPr>
                  <a:t>faster condensation</a:t>
                </a:r>
                <a:endParaRPr lang="en-US" sz="1600" dirty="0">
                  <a:solidFill>
                    <a:schemeClr val="accent5">
                      <a:lumMod val="50000"/>
                    </a:schemeClr>
                  </a:solidFill>
                </a:endParaRPr>
              </a:p>
              <a:p>
                <a:r>
                  <a:rPr lang="pl-PL" sz="1600" dirty="0"/>
                  <a:t>Smth holds </a:t>
                </a:r>
                <a:r>
                  <a:rPr lang="pl-PL" sz="1600" dirty="0">
                    <a:solidFill>
                      <a:schemeClr val="accent5">
                        <a:lumMod val="50000"/>
                      </a:schemeClr>
                    </a:solidFill>
                  </a:rPr>
                  <a:t>moderate vapor </a:t>
                </a:r>
                <a:r>
                  <a:rPr lang="pl-PL" sz="1600" dirty="0"/>
                  <a:t>from </a:t>
                </a:r>
                <a:r>
                  <a:rPr lang="pl-PL" sz="1600" dirty="0">
                    <a:solidFill>
                      <a:schemeClr val="accent5">
                        <a:lumMod val="50000"/>
                      </a:schemeClr>
                    </a:solidFill>
                  </a:rPr>
                  <a:t>sidewall-only nucleation</a:t>
                </a:r>
                <a:endParaRPr lang="en-US" sz="1600" dirty="0">
                  <a:solidFill>
                    <a:schemeClr val="accent5">
                      <a:lumMod val="50000"/>
                    </a:schemeClr>
                  </a:solidFill>
                </a:endParaRPr>
              </a:p>
              <a:p>
                <a:r>
                  <a:rPr lang="pl-PL" sz="1600" dirty="0"/>
                  <a:t>Fractals </a:t>
                </a:r>
                <a:r>
                  <a:rPr lang="en-US" sz="1600" dirty="0"/>
                  <a:t>modulate</a:t>
                </a:r>
                <a:r>
                  <a:rPr lang="pl-PL" sz="1600" dirty="0"/>
                  <a:t> slug–plug </a:t>
                </a:r>
                <a:r>
                  <a:rPr lang="en-US" sz="1600" dirty="0"/>
                  <a:t>dynamics</a:t>
                </a:r>
                <a:r>
                  <a:rPr lang="pl-PL" sz="1600" dirty="0"/>
                  <a:t> via vapor pocket tuning</a:t>
                </a:r>
                <a:endParaRPr lang="en-US" sz="1600" dirty="0"/>
              </a:p>
              <a:p>
                <a:r>
                  <a:rPr lang="pl-PL" sz="1600" dirty="0"/>
                  <a:t>Hlbt achieves </a:t>
                </a:r>
                <a:r>
                  <a:rPr lang="en-US" sz="1600" dirty="0">
                    <a:solidFill>
                      <a:schemeClr val="accent5">
                        <a:lumMod val="50000"/>
                      </a:schemeClr>
                    </a:solidFill>
                  </a:rPr>
                  <a:t>optimal</a:t>
                </a:r>
                <a:r>
                  <a:rPr lang="pl-PL" sz="1600" dirty="0">
                    <a:solidFill>
                      <a:schemeClr val="accent5">
                        <a:lumMod val="50000"/>
                      </a:schemeClr>
                    </a:solidFill>
                  </a:rPr>
                  <a:t> </a:t>
                </a:r>
                <a:r>
                  <a:rPr lang="en-US" sz="1600" dirty="0">
                    <a:solidFill>
                      <a:schemeClr val="accent5">
                        <a:lumMod val="50000"/>
                      </a:schemeClr>
                    </a:solidFill>
                  </a:rPr>
                  <a:t>two-</a:t>
                </a:r>
                <a:r>
                  <a:rPr lang="pl-PL" sz="1600" dirty="0">
                    <a:solidFill>
                      <a:schemeClr val="accent5">
                        <a:lumMod val="50000"/>
                      </a:schemeClr>
                    </a:solidFill>
                  </a:rPr>
                  <a:t>phase distribution </a:t>
                </a:r>
                <a:r>
                  <a:rPr lang="pl-PL" sz="1600" dirty="0"/>
                  <a:t>across zone</a:t>
                </a:r>
                <a:endParaRPr lang="en-US" sz="1600" dirty="0"/>
              </a:p>
              <a:p>
                <a:r>
                  <a:rPr lang="pl-PL" sz="1600" dirty="0"/>
                  <a:t>Median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sz="1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1600" i="1" dirty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pl-PL" sz="1600" i="1" dirty="0">
                            <a:latin typeface="Cambria Math" panose="02040503050406030204" pitchFamily="18" charset="0"/>
                          </a:rPr>
                          <m:t>𝑣𝑎𝑝</m:t>
                        </m:r>
                      </m:sub>
                    </m:sSub>
                    <m:r>
                      <a:rPr lang="pl-PL" sz="16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/>
                  <a:t>vary between -19-28%</a:t>
                </a:r>
                <a:r>
                  <a:rPr lang="pl-PL" sz="1600" dirty="0"/>
                  <a:t> for fractals</a:t>
                </a:r>
                <a:endParaRPr lang="en-AE" sz="1600" dirty="0"/>
              </a:p>
            </p:txBody>
          </p:sp>
        </mc:Choice>
        <mc:Fallback xmlns="">
          <p:sp>
            <p:nvSpPr>
              <p:cNvPr id="10" name="Content Placeholder 8">
                <a:extLst>
                  <a:ext uri="{FF2B5EF4-FFF2-40B4-BE49-F238E27FC236}">
                    <a16:creationId xmlns:a16="http://schemas.microsoft.com/office/drawing/2014/main" id="{3326ADB3-CF0E-A04A-FCEC-79130CC03B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599" y="1349231"/>
                <a:ext cx="6364941" cy="1882849"/>
              </a:xfrm>
              <a:blipFill>
                <a:blip r:embed="rId4"/>
                <a:stretch>
                  <a:fillRect l="-383" t="-971" b="-971"/>
                </a:stretch>
              </a:blipFill>
            </p:spPr>
            <p:txBody>
              <a:bodyPr/>
              <a:lstStyle/>
              <a:p>
                <a:r>
                  <a:rPr lang="en-A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36875857-3843-E7D7-3BBF-5BCD4B0583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3892" y="4382700"/>
            <a:ext cx="3957208" cy="19799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Content Placeholder 2">
                <a:extLst>
                  <a:ext uri="{FF2B5EF4-FFF2-40B4-BE49-F238E27FC236}">
                    <a16:creationId xmlns:a16="http://schemas.microsoft.com/office/drawing/2014/main" id="{8EE72222-5B93-5763-62F8-8517F34C2A3A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52361009"/>
                  </p:ext>
                </p:extLst>
              </p:nvPr>
            </p:nvGraphicFramePr>
            <p:xfrm>
              <a:off x="609601" y="3232080"/>
              <a:ext cx="5765792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7452">
                      <a:extLst>
                        <a:ext uri="{9D8B030D-6E8A-4147-A177-3AD203B41FA5}">
                          <a16:colId xmlns:a16="http://schemas.microsoft.com/office/drawing/2014/main" val="1156602342"/>
                        </a:ext>
                      </a:extLst>
                    </a:gridCol>
                    <a:gridCol w="911668">
                      <a:extLst>
                        <a:ext uri="{9D8B030D-6E8A-4147-A177-3AD203B41FA5}">
                          <a16:colId xmlns:a16="http://schemas.microsoft.com/office/drawing/2014/main" val="50148942"/>
                        </a:ext>
                      </a:extLst>
                    </a:gridCol>
                    <a:gridCol w="911668">
                      <a:extLst>
                        <a:ext uri="{9D8B030D-6E8A-4147-A177-3AD203B41FA5}">
                          <a16:colId xmlns:a16="http://schemas.microsoft.com/office/drawing/2014/main" val="2786258188"/>
                        </a:ext>
                      </a:extLst>
                    </a:gridCol>
                    <a:gridCol w="911668">
                      <a:extLst>
                        <a:ext uri="{9D8B030D-6E8A-4147-A177-3AD203B41FA5}">
                          <a16:colId xmlns:a16="http://schemas.microsoft.com/office/drawing/2014/main" val="1028376286"/>
                        </a:ext>
                      </a:extLst>
                    </a:gridCol>
                    <a:gridCol w="911668">
                      <a:extLst>
                        <a:ext uri="{9D8B030D-6E8A-4147-A177-3AD203B41FA5}">
                          <a16:colId xmlns:a16="http://schemas.microsoft.com/office/drawing/2014/main" val="3672322424"/>
                        </a:ext>
                      </a:extLst>
                    </a:gridCol>
                    <a:gridCol w="911668">
                      <a:extLst>
                        <a:ext uri="{9D8B030D-6E8A-4147-A177-3AD203B41FA5}">
                          <a16:colId xmlns:a16="http://schemas.microsoft.com/office/drawing/2014/main" val="117675931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1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1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𝜶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𝒗𝒂𝒑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AE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>
                              <a:solidFill>
                                <a:schemeClr val="accent6"/>
                              </a:solidFill>
                            </a:rPr>
                            <a:t>Smth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Koch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>
                              <a:solidFill>
                                <a:schemeClr val="accent6"/>
                              </a:solidFill>
                            </a:rPr>
                            <a:t>Srpk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>
                              <a:solidFill>
                                <a:schemeClr val="accent6"/>
                              </a:solidFill>
                            </a:rPr>
                            <a:t>Drgn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>
                              <a:solidFill>
                                <a:schemeClr val="accent6"/>
                              </a:solidFill>
                            </a:rPr>
                            <a:t>Hlbt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062761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>
                              <a:solidFill>
                                <a:schemeClr val="accent6"/>
                              </a:solidFill>
                            </a:rPr>
                            <a:t>Mean</a:t>
                          </a:r>
                          <a:endParaRPr lang="pl-PL" sz="1400" b="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0.59</a:t>
                          </a:r>
                          <a:endParaRPr lang="en-AE" sz="1400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0.54</a:t>
                          </a:r>
                          <a:endParaRPr lang="en-AE" sz="1400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0.45</a:t>
                          </a:r>
                          <a:endParaRPr lang="en-AE" sz="1400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0.67</a:t>
                          </a:r>
                          <a:endParaRPr lang="en-AE" sz="1400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0.75</a:t>
                          </a:r>
                          <a:endParaRPr lang="en-AE" sz="1400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294404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1400" b="1" dirty="0">
                              <a:solidFill>
                                <a:schemeClr val="accent6"/>
                              </a:solidFill>
                            </a:rPr>
                            <a:t>Δ</a:t>
                          </a:r>
                          <a:r>
                            <a:rPr lang="en-US" sz="1400" b="1" dirty="0">
                              <a:solidFill>
                                <a:schemeClr val="accent6"/>
                              </a:solidFill>
                            </a:rPr>
                            <a:t> (%)</a:t>
                          </a:r>
                          <a:endParaRPr lang="pl-PL" sz="1400" b="1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AE" sz="1400" b="1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E" sz="1400" b="1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-8.4%</a:t>
                          </a:r>
                        </a:p>
                      </a:txBody>
                      <a:tcPr marL="6350" marR="6350" marT="635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E" sz="1400" b="1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-23.6%</a:t>
                          </a:r>
                        </a:p>
                      </a:txBody>
                      <a:tcPr marL="6350" marR="6350" marT="635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E" sz="1400" b="1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14.9%</a:t>
                          </a:r>
                        </a:p>
                      </a:txBody>
                      <a:tcPr marL="6350" marR="6350" marT="635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E" sz="1400" b="1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27.6%</a:t>
                          </a:r>
                        </a:p>
                      </a:txBody>
                      <a:tcPr marL="6350" marR="6350" marT="635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043979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Content Placeholder 2">
                <a:extLst>
                  <a:ext uri="{FF2B5EF4-FFF2-40B4-BE49-F238E27FC236}">
                    <a16:creationId xmlns:a16="http://schemas.microsoft.com/office/drawing/2014/main" id="{8EE72222-5B93-5763-62F8-8517F34C2A3A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52361009"/>
                  </p:ext>
                </p:extLst>
              </p:nvPr>
            </p:nvGraphicFramePr>
            <p:xfrm>
              <a:off x="609601" y="3232080"/>
              <a:ext cx="5765792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7452">
                      <a:extLst>
                        <a:ext uri="{9D8B030D-6E8A-4147-A177-3AD203B41FA5}">
                          <a16:colId xmlns:a16="http://schemas.microsoft.com/office/drawing/2014/main" val="1156602342"/>
                        </a:ext>
                      </a:extLst>
                    </a:gridCol>
                    <a:gridCol w="911668">
                      <a:extLst>
                        <a:ext uri="{9D8B030D-6E8A-4147-A177-3AD203B41FA5}">
                          <a16:colId xmlns:a16="http://schemas.microsoft.com/office/drawing/2014/main" val="50148942"/>
                        </a:ext>
                      </a:extLst>
                    </a:gridCol>
                    <a:gridCol w="911668">
                      <a:extLst>
                        <a:ext uri="{9D8B030D-6E8A-4147-A177-3AD203B41FA5}">
                          <a16:colId xmlns:a16="http://schemas.microsoft.com/office/drawing/2014/main" val="2786258188"/>
                        </a:ext>
                      </a:extLst>
                    </a:gridCol>
                    <a:gridCol w="911668">
                      <a:extLst>
                        <a:ext uri="{9D8B030D-6E8A-4147-A177-3AD203B41FA5}">
                          <a16:colId xmlns:a16="http://schemas.microsoft.com/office/drawing/2014/main" val="1028376286"/>
                        </a:ext>
                      </a:extLst>
                    </a:gridCol>
                    <a:gridCol w="911668">
                      <a:extLst>
                        <a:ext uri="{9D8B030D-6E8A-4147-A177-3AD203B41FA5}">
                          <a16:colId xmlns:a16="http://schemas.microsoft.com/office/drawing/2014/main" val="3672322424"/>
                        </a:ext>
                      </a:extLst>
                    </a:gridCol>
                    <a:gridCol w="911668">
                      <a:extLst>
                        <a:ext uri="{9D8B030D-6E8A-4147-A177-3AD203B41FA5}">
                          <a16:colId xmlns:a16="http://schemas.microsoft.com/office/drawing/2014/main" val="117675931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010" t="-1639" r="-378788" b="-2081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>
                              <a:solidFill>
                                <a:schemeClr val="accent6"/>
                              </a:solidFill>
                            </a:rPr>
                            <a:t>Smth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Koch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>
                              <a:solidFill>
                                <a:schemeClr val="accent6"/>
                              </a:solidFill>
                            </a:rPr>
                            <a:t>Srpk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>
                              <a:solidFill>
                                <a:schemeClr val="accent6"/>
                              </a:solidFill>
                            </a:rPr>
                            <a:t>Drgn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>
                              <a:solidFill>
                                <a:schemeClr val="accent6"/>
                              </a:solidFill>
                            </a:rPr>
                            <a:t>Hlbt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062761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>
                              <a:solidFill>
                                <a:schemeClr val="accent6"/>
                              </a:solidFill>
                            </a:rPr>
                            <a:t>Mean</a:t>
                          </a:r>
                          <a:endParaRPr lang="pl-PL" sz="1400" b="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0.59</a:t>
                          </a:r>
                          <a:endParaRPr lang="en-AE" sz="1400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0.54</a:t>
                          </a:r>
                          <a:endParaRPr lang="en-AE" sz="1400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0.45</a:t>
                          </a:r>
                          <a:endParaRPr lang="en-AE" sz="1400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0.67</a:t>
                          </a:r>
                          <a:endParaRPr lang="en-AE" sz="1400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0.75</a:t>
                          </a:r>
                          <a:endParaRPr lang="en-AE" sz="1400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294404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1400" b="1" dirty="0">
                              <a:solidFill>
                                <a:schemeClr val="accent6"/>
                              </a:solidFill>
                            </a:rPr>
                            <a:t>Δ</a:t>
                          </a:r>
                          <a:r>
                            <a:rPr lang="en-US" sz="1400" b="1" dirty="0">
                              <a:solidFill>
                                <a:schemeClr val="accent6"/>
                              </a:solidFill>
                            </a:rPr>
                            <a:t> (%)</a:t>
                          </a:r>
                          <a:endParaRPr lang="pl-PL" sz="1400" b="1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AE" sz="1400" b="1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E" sz="1400" b="1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-8.4%</a:t>
                          </a:r>
                        </a:p>
                      </a:txBody>
                      <a:tcPr marL="6350" marR="6350" marT="635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E" sz="1400" b="1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-23.6%</a:t>
                          </a:r>
                        </a:p>
                      </a:txBody>
                      <a:tcPr marL="6350" marR="6350" marT="635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E" sz="1400" b="1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14.9%</a:t>
                          </a:r>
                        </a:p>
                      </a:txBody>
                      <a:tcPr marL="6350" marR="6350" marT="635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E" sz="1400" b="1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27.6%</a:t>
                          </a:r>
                        </a:p>
                      </a:txBody>
                      <a:tcPr marL="6350" marR="6350" marT="635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0439794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256213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54C06-9DB2-B033-E4EA-1D8B01237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53F35-4510-51BF-A24D-A88AD0D92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Introduction: PHP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637B99-1033-072E-87D1-BFEC27D3E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DFFCB3-8962-48DE-93A7-339A97EBB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46F023-4F51-F3CA-F20A-A3619276F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6700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7A36C9B5-2980-F45E-6830-6200C0EF3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349231"/>
            <a:ext cx="10972800" cy="339421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600" dirty="0"/>
              <a:t>Pulsating heat pipes (PHPs) are passive thermal management devices.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Wickless</a:t>
            </a:r>
            <a:r>
              <a:rPr lang="en-US" sz="1600" dirty="0"/>
              <a:t> and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capillary-driven</a:t>
            </a:r>
            <a:r>
              <a:rPr lang="en-US" sz="1600" dirty="0"/>
              <a:t>, relying on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pressure oscillations </a:t>
            </a:r>
            <a:r>
              <a:rPr lang="en-US" sz="1600" dirty="0"/>
              <a:t>from evaporation/condensation cycles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Slug–plug vapor–liquid flow </a:t>
            </a:r>
            <a:r>
              <a:rPr lang="en-US" sz="1600" dirty="0"/>
              <a:t>enables efficient two-phase heat transfer in serpentine or looped channels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Configurations</a:t>
            </a:r>
            <a:r>
              <a:rPr lang="en-US" sz="1600" dirty="0"/>
              <a:t>: single-loop, multi-loop, flat-plate, embedded, and miniaturized (</a:t>
            </a:r>
            <a:r>
              <a:rPr lang="en-US" sz="1600" dirty="0" err="1"/>
              <a:t>mPHPs</a:t>
            </a:r>
            <a:r>
              <a:rPr lang="en-US" sz="1600" dirty="0"/>
              <a:t>)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Miniature PHPs (</a:t>
            </a:r>
            <a:r>
              <a:rPr lang="en-US" sz="1600" dirty="0" err="1"/>
              <a:t>mPHPs</a:t>
            </a:r>
            <a:r>
              <a:rPr lang="en-US" sz="1600" dirty="0"/>
              <a:t>):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High surface-to-volume </a:t>
            </a:r>
            <a:r>
              <a:rPr lang="en-US" sz="1600" dirty="0"/>
              <a:t>ratio resulting in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faster</a:t>
            </a:r>
            <a:r>
              <a:rPr lang="en-US" sz="1600" dirty="0"/>
              <a:t> thermal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response</a:t>
            </a:r>
            <a:r>
              <a:rPr lang="en-US" sz="1600" dirty="0"/>
              <a:t> and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compact</a:t>
            </a:r>
            <a:r>
              <a:rPr lang="en-US" sz="1600" dirty="0"/>
              <a:t> integration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Ideal for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low-power thermal control </a:t>
            </a:r>
            <a:r>
              <a:rPr lang="en-US" sz="1600" dirty="0"/>
              <a:t>in electronics, CubeSats, avionics, power modules, and fuel cells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Key performance factors</a:t>
            </a:r>
            <a:r>
              <a:rPr lang="en-US" sz="1600" dirty="0"/>
              <a:t>: surface wettability, nucleation dynamics, fluid properties, flow regime stability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Scalable, lightweight solution for harsh environments — microgravity, vacuum, and constrained volumes</a:t>
            </a:r>
          </a:p>
        </p:txBody>
      </p:sp>
    </p:spTree>
    <p:extLst>
      <p:ext uri="{BB962C8B-B14F-4D97-AF65-F5344CB8AC3E}">
        <p14:creationId xmlns:p14="http://schemas.microsoft.com/office/powerpoint/2010/main" val="1439423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BBF-DC57-8E8C-763B-3C90AF414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38A2-2C21-B5DC-8B2D-FAD68C4D6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Steady Stage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467A51-B9DB-0AA0-CD3C-740BB2046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EB653E-E2DA-1A42-5F4E-36498EE0C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269D56-E1EB-B55B-47BE-96FC0DCAA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6700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0768AAC6-D9CC-CB6D-867D-1359F6A6347A}"/>
              </a:ext>
            </a:extLst>
          </p:cNvPr>
          <p:cNvSpPr txBox="1">
            <a:spLocks/>
          </p:cNvSpPr>
          <p:nvPr/>
        </p:nvSpPr>
        <p:spPr bwMode="auto">
          <a:xfrm>
            <a:off x="609600" y="914400"/>
            <a:ext cx="10972800" cy="452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000" u="sng" dirty="0"/>
              <a:t>Slug/Plug Dynamics (Evaporator)</a:t>
            </a:r>
            <a:endParaRPr lang="en-AE" sz="2000" u="sng" dirty="0"/>
          </a:p>
        </p:txBody>
      </p:sp>
      <p:pic>
        <p:nvPicPr>
          <p:cNvPr id="20" name="Picture 19" descr="A blue and white letter&#10;&#10;AI-generated content may be incorrect.">
            <a:extLst>
              <a:ext uri="{FF2B5EF4-FFF2-40B4-BE49-F238E27FC236}">
                <a16:creationId xmlns:a16="http://schemas.microsoft.com/office/drawing/2014/main" id="{7439B00B-08B3-FD4A-39BD-E954B6E59E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0" r="31375"/>
          <a:stretch>
            <a:fillRect/>
          </a:stretch>
        </p:blipFill>
        <p:spPr>
          <a:xfrm>
            <a:off x="9831575" y="2361919"/>
            <a:ext cx="1674400" cy="2520000"/>
          </a:xfrm>
          <a:prstGeom prst="rect">
            <a:avLst/>
          </a:prstGeom>
        </p:spPr>
      </p:pic>
      <p:pic>
        <p:nvPicPr>
          <p:cNvPr id="21" name="Picture 20" descr="A blue and white letter u&#10;&#10;AI-generated content may be incorrect.">
            <a:extLst>
              <a:ext uri="{FF2B5EF4-FFF2-40B4-BE49-F238E27FC236}">
                <a16:creationId xmlns:a16="http://schemas.microsoft.com/office/drawing/2014/main" id="{3BAB30DC-F8F0-A4AD-B1F0-4A5BD6FF17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5" r="31500"/>
          <a:stretch>
            <a:fillRect/>
          </a:stretch>
        </p:blipFill>
        <p:spPr>
          <a:xfrm>
            <a:off x="696280" y="2361919"/>
            <a:ext cx="1663200" cy="2520000"/>
          </a:xfrm>
          <a:prstGeom prst="rect">
            <a:avLst/>
          </a:prstGeom>
        </p:spPr>
      </p:pic>
      <p:pic>
        <p:nvPicPr>
          <p:cNvPr id="22" name="Picture 21" descr="A blue and white letter u&#10;&#10;AI-generated content may be incorrect.">
            <a:extLst>
              <a:ext uri="{FF2B5EF4-FFF2-40B4-BE49-F238E27FC236}">
                <a16:creationId xmlns:a16="http://schemas.microsoft.com/office/drawing/2014/main" id="{AE2B8A1D-BD46-FE7C-9732-A1042125CF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5" r="32000"/>
          <a:stretch>
            <a:fillRect/>
          </a:stretch>
        </p:blipFill>
        <p:spPr>
          <a:xfrm>
            <a:off x="7600951" y="2361919"/>
            <a:ext cx="1607201" cy="2520000"/>
          </a:xfrm>
          <a:prstGeom prst="rect">
            <a:avLst/>
          </a:prstGeom>
        </p:spPr>
      </p:pic>
      <p:pic>
        <p:nvPicPr>
          <p:cNvPr id="23" name="Picture 22" descr="A blue and white letter u&#10;&#10;AI-generated content may be incorrect.">
            <a:extLst>
              <a:ext uri="{FF2B5EF4-FFF2-40B4-BE49-F238E27FC236}">
                <a16:creationId xmlns:a16="http://schemas.microsoft.com/office/drawing/2014/main" id="{07378F0A-0958-2476-F83E-84FD906D70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5" r="31250"/>
          <a:stretch>
            <a:fillRect/>
          </a:stretch>
        </p:blipFill>
        <p:spPr>
          <a:xfrm>
            <a:off x="5291927" y="2361919"/>
            <a:ext cx="1685601" cy="2520000"/>
          </a:xfrm>
          <a:prstGeom prst="rect">
            <a:avLst/>
          </a:prstGeom>
        </p:spPr>
      </p:pic>
      <p:pic>
        <p:nvPicPr>
          <p:cNvPr id="24" name="Picture 23" descr="A blue and white letter u&#10;&#10;AI-generated content may be incorrect.">
            <a:extLst>
              <a:ext uri="{FF2B5EF4-FFF2-40B4-BE49-F238E27FC236}">
                <a16:creationId xmlns:a16="http://schemas.microsoft.com/office/drawing/2014/main" id="{DF17A3F3-B8FE-A43D-E0E3-CAA6D500A4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5" r="31000"/>
          <a:stretch>
            <a:fillRect/>
          </a:stretch>
        </p:blipFill>
        <p:spPr>
          <a:xfrm>
            <a:off x="2982903" y="2361919"/>
            <a:ext cx="1685601" cy="25200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0256412-11F5-B024-DE6F-CEF1050C2DED}"/>
              </a:ext>
            </a:extLst>
          </p:cNvPr>
          <p:cNvSpPr txBox="1"/>
          <p:nvPr/>
        </p:nvSpPr>
        <p:spPr>
          <a:xfrm>
            <a:off x="1226355" y="4965225"/>
            <a:ext cx="6030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1" kern="0" dirty="0" err="1">
                <a:solidFill>
                  <a:schemeClr val="accent2"/>
                </a:solidFill>
                <a:latin typeface="+mn-lt"/>
                <a:ea typeface="ＭＳ Ｐゴシック" charset="0"/>
              </a:rPr>
              <a:t>Smth</a:t>
            </a:r>
            <a:endParaRPr lang="en-AE" sz="1400" b="0" i="1" kern="0" dirty="0">
              <a:solidFill>
                <a:schemeClr val="accent2"/>
              </a:solidFill>
              <a:latin typeface="+mn-lt"/>
              <a:ea typeface="ＭＳ Ｐゴシック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03A396F-18AB-CA7B-A492-0F0417A78BA0}"/>
              </a:ext>
            </a:extLst>
          </p:cNvPr>
          <p:cNvSpPr txBox="1"/>
          <p:nvPr/>
        </p:nvSpPr>
        <p:spPr>
          <a:xfrm>
            <a:off x="8120161" y="4965225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1" kern="0" dirty="0" err="1">
                <a:solidFill>
                  <a:schemeClr val="accent2"/>
                </a:solidFill>
                <a:latin typeface="+mn-lt"/>
                <a:ea typeface="ＭＳ Ｐゴシック" charset="0"/>
              </a:rPr>
              <a:t>Drgn</a:t>
            </a:r>
            <a:endParaRPr lang="en-AE" sz="1400" b="0" i="1" kern="0" dirty="0">
              <a:solidFill>
                <a:schemeClr val="accent2"/>
              </a:solidFill>
              <a:latin typeface="+mn-lt"/>
              <a:ea typeface="ＭＳ Ｐゴシック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1522509-3242-2136-B871-5F1B33832D7C}"/>
              </a:ext>
            </a:extLst>
          </p:cNvPr>
          <p:cNvSpPr txBox="1"/>
          <p:nvPr/>
        </p:nvSpPr>
        <p:spPr>
          <a:xfrm>
            <a:off x="5858048" y="4965225"/>
            <a:ext cx="55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1" kern="0" dirty="0" err="1">
                <a:solidFill>
                  <a:schemeClr val="accent2"/>
                </a:solidFill>
                <a:latin typeface="+mn-lt"/>
                <a:ea typeface="ＭＳ Ｐゴシック" charset="0"/>
              </a:rPr>
              <a:t>Srpk</a:t>
            </a:r>
            <a:endParaRPr lang="en-AE" sz="1400" b="0" i="1" kern="0" dirty="0">
              <a:solidFill>
                <a:schemeClr val="accent2"/>
              </a:solidFill>
              <a:latin typeface="+mn-lt"/>
              <a:ea typeface="ＭＳ Ｐゴシック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4780CA0-D42C-1DDA-200D-34A5AEDB91FA}"/>
              </a:ext>
            </a:extLst>
          </p:cNvPr>
          <p:cNvSpPr txBox="1"/>
          <p:nvPr/>
        </p:nvSpPr>
        <p:spPr>
          <a:xfrm>
            <a:off x="10416943" y="4965225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1" kern="0" dirty="0" err="1">
                <a:solidFill>
                  <a:schemeClr val="accent2"/>
                </a:solidFill>
                <a:latin typeface="+mn-lt"/>
                <a:ea typeface="ＭＳ Ｐゴシック" charset="0"/>
              </a:rPr>
              <a:t>Hlbt</a:t>
            </a:r>
            <a:endParaRPr lang="en-AE" sz="1400" b="0" i="1" kern="0" dirty="0">
              <a:solidFill>
                <a:schemeClr val="accent2"/>
              </a:solidFill>
              <a:latin typeface="+mn-lt"/>
              <a:ea typeface="ＭＳ Ｐゴシック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DA4EFF0-DD3F-0E61-30F5-6F8D9811E0C1}"/>
              </a:ext>
            </a:extLst>
          </p:cNvPr>
          <p:cNvSpPr txBox="1"/>
          <p:nvPr/>
        </p:nvSpPr>
        <p:spPr>
          <a:xfrm>
            <a:off x="3528987" y="4965225"/>
            <a:ext cx="5934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1" kern="0" dirty="0">
                <a:solidFill>
                  <a:schemeClr val="accent2"/>
                </a:solidFill>
                <a:latin typeface="+mn-lt"/>
                <a:ea typeface="ＭＳ Ｐゴシック" charset="0"/>
              </a:rPr>
              <a:t>Koch</a:t>
            </a:r>
            <a:endParaRPr lang="en-AE" sz="1400" b="0" i="1" kern="0" dirty="0">
              <a:solidFill>
                <a:schemeClr val="accent2"/>
              </a:solidFill>
              <a:latin typeface="+mn-lt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4703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D8DD8-8CB6-BCA4-D942-6A9138978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588CF-2DE1-6D68-09EC-95DD643E4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Steady Stage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F1C7F5-517C-132E-7A15-E5D09F9E5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8F3917-7BCC-99F7-3309-E33BAD8D4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EF4DA9-A398-F017-B244-4D597DB62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6700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E984DE5E-108B-BBCC-A1AE-DC9686ACEA63}"/>
              </a:ext>
            </a:extLst>
          </p:cNvPr>
          <p:cNvSpPr txBox="1">
            <a:spLocks/>
          </p:cNvSpPr>
          <p:nvPr/>
        </p:nvSpPr>
        <p:spPr bwMode="auto">
          <a:xfrm>
            <a:off x="609600" y="914400"/>
            <a:ext cx="10972800" cy="452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000" u="sng" dirty="0"/>
              <a:t>Slug/Plug Dynamics (Condenser)</a:t>
            </a:r>
            <a:endParaRPr lang="en-AE" sz="2000" u="sng" dirty="0"/>
          </a:p>
        </p:txBody>
      </p:sp>
      <p:pic>
        <p:nvPicPr>
          <p:cNvPr id="7" name="Picture 6" descr="A blue and white object with stars&#10;&#10;AI-generated content may be incorrect.">
            <a:extLst>
              <a:ext uri="{FF2B5EF4-FFF2-40B4-BE49-F238E27FC236}">
                <a16:creationId xmlns:a16="http://schemas.microsoft.com/office/drawing/2014/main" id="{280C0927-B0D8-13D5-F176-87584BFF63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5" r="28875"/>
          <a:stretch>
            <a:fillRect/>
          </a:stretch>
        </p:blipFill>
        <p:spPr>
          <a:xfrm>
            <a:off x="2932799" y="2361919"/>
            <a:ext cx="1892801" cy="2520000"/>
          </a:xfrm>
          <a:prstGeom prst="rect">
            <a:avLst/>
          </a:prstGeom>
        </p:spPr>
      </p:pic>
      <p:pic>
        <p:nvPicPr>
          <p:cNvPr id="12" name="Picture 11" descr="A blue and white arch&#10;&#10;AI-generated content may be incorrect.">
            <a:extLst>
              <a:ext uri="{FF2B5EF4-FFF2-40B4-BE49-F238E27FC236}">
                <a16:creationId xmlns:a16="http://schemas.microsoft.com/office/drawing/2014/main" id="{3B39495C-49C4-78CA-965A-FFE9B41736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5" r="29125"/>
          <a:stretch>
            <a:fillRect/>
          </a:stretch>
        </p:blipFill>
        <p:spPr>
          <a:xfrm>
            <a:off x="5171999" y="2361919"/>
            <a:ext cx="1848001" cy="2520000"/>
          </a:xfrm>
          <a:prstGeom prst="rect">
            <a:avLst/>
          </a:prstGeom>
        </p:spPr>
      </p:pic>
      <p:pic>
        <p:nvPicPr>
          <p:cNvPr id="14" name="Picture 13" descr="A blue and white object&#10;&#10;AI-generated content may be incorrect.">
            <a:extLst>
              <a:ext uri="{FF2B5EF4-FFF2-40B4-BE49-F238E27FC236}">
                <a16:creationId xmlns:a16="http://schemas.microsoft.com/office/drawing/2014/main" id="{D9755F21-DEF9-F588-B700-27F811ED5F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5" r="28500"/>
          <a:stretch>
            <a:fillRect/>
          </a:stretch>
        </p:blipFill>
        <p:spPr>
          <a:xfrm>
            <a:off x="7366399" y="2361919"/>
            <a:ext cx="1932001" cy="2520000"/>
          </a:xfrm>
          <a:prstGeom prst="rect">
            <a:avLst/>
          </a:prstGeom>
        </p:spPr>
      </p:pic>
      <p:pic>
        <p:nvPicPr>
          <p:cNvPr id="16" name="Picture 15" descr="A blue and white arch&#10;&#10;AI-generated content may be incorrect.">
            <a:extLst>
              <a:ext uri="{FF2B5EF4-FFF2-40B4-BE49-F238E27FC236}">
                <a16:creationId xmlns:a16="http://schemas.microsoft.com/office/drawing/2014/main" id="{D21A6ACB-C15B-7A39-26EA-08BF29AB8B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6" r="28249"/>
          <a:stretch>
            <a:fillRect/>
          </a:stretch>
        </p:blipFill>
        <p:spPr>
          <a:xfrm>
            <a:off x="9650399" y="2361919"/>
            <a:ext cx="1932001" cy="2520000"/>
          </a:xfrm>
          <a:prstGeom prst="rect">
            <a:avLst/>
          </a:prstGeom>
        </p:spPr>
      </p:pic>
      <p:pic>
        <p:nvPicPr>
          <p:cNvPr id="18" name="Picture 17" descr="A blue and white horseshoe&#10;&#10;AI-generated content may be incorrect.">
            <a:extLst>
              <a:ext uri="{FF2B5EF4-FFF2-40B4-BE49-F238E27FC236}">
                <a16:creationId xmlns:a16="http://schemas.microsoft.com/office/drawing/2014/main" id="{13317BC1-56C5-DF0B-AC1B-237A55C615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r="27750"/>
          <a:stretch>
            <a:fillRect/>
          </a:stretch>
        </p:blipFill>
        <p:spPr>
          <a:xfrm>
            <a:off x="609600" y="2361919"/>
            <a:ext cx="1976801" cy="2520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9A7B4CD-88F3-48D2-94DE-3589F0B051EA}"/>
              </a:ext>
            </a:extLst>
          </p:cNvPr>
          <p:cNvSpPr txBox="1"/>
          <p:nvPr/>
        </p:nvSpPr>
        <p:spPr>
          <a:xfrm>
            <a:off x="1226355" y="4965225"/>
            <a:ext cx="6030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1" kern="0" dirty="0" err="1">
                <a:solidFill>
                  <a:schemeClr val="accent2"/>
                </a:solidFill>
                <a:latin typeface="+mn-lt"/>
                <a:ea typeface="ＭＳ Ｐゴシック" charset="0"/>
              </a:rPr>
              <a:t>Smth</a:t>
            </a:r>
            <a:endParaRPr lang="en-AE" sz="1400" b="0" i="1" kern="0" dirty="0">
              <a:solidFill>
                <a:schemeClr val="accent2"/>
              </a:solidFill>
              <a:latin typeface="+mn-lt"/>
              <a:ea typeface="ＭＳ Ｐゴシック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1DA0733-B7ED-0F0A-94A4-8A47D6E3B11D}"/>
              </a:ext>
            </a:extLst>
          </p:cNvPr>
          <p:cNvSpPr txBox="1"/>
          <p:nvPr/>
        </p:nvSpPr>
        <p:spPr>
          <a:xfrm>
            <a:off x="8120161" y="4965225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1" kern="0" dirty="0" err="1">
                <a:solidFill>
                  <a:schemeClr val="accent2"/>
                </a:solidFill>
                <a:latin typeface="+mn-lt"/>
                <a:ea typeface="ＭＳ Ｐゴシック" charset="0"/>
              </a:rPr>
              <a:t>Drgn</a:t>
            </a:r>
            <a:endParaRPr lang="en-AE" sz="1400" b="0" i="1" kern="0" dirty="0">
              <a:solidFill>
                <a:schemeClr val="accent2"/>
              </a:solidFill>
              <a:latin typeface="+mn-lt"/>
              <a:ea typeface="ＭＳ Ｐゴシック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E90641B-14C2-127C-DAE5-5EB2C2478E3E}"/>
              </a:ext>
            </a:extLst>
          </p:cNvPr>
          <p:cNvSpPr txBox="1"/>
          <p:nvPr/>
        </p:nvSpPr>
        <p:spPr>
          <a:xfrm>
            <a:off x="5858048" y="4965225"/>
            <a:ext cx="55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1" kern="0" dirty="0" err="1">
                <a:solidFill>
                  <a:schemeClr val="accent2"/>
                </a:solidFill>
                <a:latin typeface="+mn-lt"/>
                <a:ea typeface="ＭＳ Ｐゴシック" charset="0"/>
              </a:rPr>
              <a:t>Srpk</a:t>
            </a:r>
            <a:endParaRPr lang="en-AE" sz="1400" b="0" i="1" kern="0" dirty="0">
              <a:solidFill>
                <a:schemeClr val="accent2"/>
              </a:solidFill>
              <a:latin typeface="+mn-lt"/>
              <a:ea typeface="ＭＳ Ｐゴシック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CFF2B64-004D-3B6D-106D-6992F68EDE78}"/>
              </a:ext>
            </a:extLst>
          </p:cNvPr>
          <p:cNvSpPr txBox="1"/>
          <p:nvPr/>
        </p:nvSpPr>
        <p:spPr>
          <a:xfrm>
            <a:off x="10416943" y="4965225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1" kern="0" dirty="0" err="1">
                <a:solidFill>
                  <a:schemeClr val="accent2"/>
                </a:solidFill>
                <a:latin typeface="+mn-lt"/>
                <a:ea typeface="ＭＳ Ｐゴシック" charset="0"/>
              </a:rPr>
              <a:t>Hlbt</a:t>
            </a:r>
            <a:endParaRPr lang="en-AE" sz="1400" b="0" i="1" kern="0" dirty="0">
              <a:solidFill>
                <a:schemeClr val="accent2"/>
              </a:solidFill>
              <a:latin typeface="+mn-lt"/>
              <a:ea typeface="ＭＳ Ｐゴシック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8F96D88-6DF7-0396-856F-45C54CA9E002}"/>
              </a:ext>
            </a:extLst>
          </p:cNvPr>
          <p:cNvSpPr txBox="1"/>
          <p:nvPr/>
        </p:nvSpPr>
        <p:spPr>
          <a:xfrm>
            <a:off x="3528987" y="4965225"/>
            <a:ext cx="5934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1" kern="0" dirty="0">
                <a:solidFill>
                  <a:schemeClr val="accent2"/>
                </a:solidFill>
                <a:latin typeface="+mn-lt"/>
                <a:ea typeface="ＭＳ Ｐゴシック" charset="0"/>
              </a:rPr>
              <a:t>Koch</a:t>
            </a:r>
            <a:endParaRPr lang="en-AE" sz="1400" b="0" i="1" kern="0" dirty="0">
              <a:solidFill>
                <a:schemeClr val="accent2"/>
              </a:solidFill>
              <a:latin typeface="+mn-lt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8467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C49B9-B3E0-6A07-0F5E-8765C13DF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CB9BE-D2EB-A6E7-551D-590A3CB8E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Steady Stage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5EC1E0-050E-1909-EDFD-4A46D6586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C5B0-0607-2E9D-7BD5-863481FCA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D709EE-51D2-A290-1D30-BD234D181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6700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AD588C40-93BB-830C-F48D-0A36202B6F97}"/>
              </a:ext>
            </a:extLst>
          </p:cNvPr>
          <p:cNvSpPr txBox="1">
            <a:spLocks/>
          </p:cNvSpPr>
          <p:nvPr/>
        </p:nvSpPr>
        <p:spPr bwMode="auto">
          <a:xfrm>
            <a:off x="609600" y="914400"/>
            <a:ext cx="10972800" cy="452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000" u="sng" dirty="0"/>
              <a:t>Thermal Resistance</a:t>
            </a:r>
            <a:endParaRPr lang="en-AE" sz="2000" u="sng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0C2745C-F22F-35BE-D018-0E9A5EADC711}"/>
              </a:ext>
            </a:extLst>
          </p:cNvPr>
          <p:cNvGrpSpPr/>
          <p:nvPr/>
        </p:nvGrpSpPr>
        <p:grpSpPr>
          <a:xfrm>
            <a:off x="6375395" y="1427984"/>
            <a:ext cx="5334011" cy="4459550"/>
            <a:chOff x="6375395" y="1427984"/>
            <a:chExt cx="5334011" cy="44595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775ECD3-847B-7A82-34B3-62DDBADB8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5395" y="1427984"/>
              <a:ext cx="5334011" cy="400203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06B3976-63E0-E61E-858E-DEF7CE8CA297}"/>
                </a:ext>
              </a:extLst>
            </p:cNvPr>
            <p:cNvSpPr txBox="1"/>
            <p:nvPr/>
          </p:nvSpPr>
          <p:spPr>
            <a:xfrm>
              <a:off x="6375395" y="5425869"/>
              <a:ext cx="533401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0" i="1" dirty="0">
                  <a:solidFill>
                    <a:schemeClr val="accent2"/>
                  </a:solidFill>
                  <a:latin typeface="+mn-lt"/>
                  <a:ea typeface="ＭＳ Ｐゴシック" charset="0"/>
                </a:rPr>
                <a:t>Figure: Temporal evolution of the thermal resistance of PHPs during quasi-steady operation</a:t>
              </a:r>
              <a:endParaRPr lang="en-AE" sz="1200" b="0" i="1" dirty="0">
                <a:solidFill>
                  <a:schemeClr val="accent2"/>
                </a:solidFill>
                <a:latin typeface="+mn-lt"/>
                <a:ea typeface="ＭＳ Ｐゴシック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AD6C304-9331-0622-140A-F3982AFD5A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3893" y="4382700"/>
            <a:ext cx="3957206" cy="19799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Content Placeholder 2">
                <a:extLst>
                  <a:ext uri="{FF2B5EF4-FFF2-40B4-BE49-F238E27FC236}">
                    <a16:creationId xmlns:a16="http://schemas.microsoft.com/office/drawing/2014/main" id="{62CE3839-06B3-3787-6E80-983530E1F07C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926340505"/>
                  </p:ext>
                </p:extLst>
              </p:nvPr>
            </p:nvGraphicFramePr>
            <p:xfrm>
              <a:off x="609601" y="3232080"/>
              <a:ext cx="5765792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7452">
                      <a:extLst>
                        <a:ext uri="{9D8B030D-6E8A-4147-A177-3AD203B41FA5}">
                          <a16:colId xmlns:a16="http://schemas.microsoft.com/office/drawing/2014/main" val="1156602342"/>
                        </a:ext>
                      </a:extLst>
                    </a:gridCol>
                    <a:gridCol w="911668">
                      <a:extLst>
                        <a:ext uri="{9D8B030D-6E8A-4147-A177-3AD203B41FA5}">
                          <a16:colId xmlns:a16="http://schemas.microsoft.com/office/drawing/2014/main" val="50148942"/>
                        </a:ext>
                      </a:extLst>
                    </a:gridCol>
                    <a:gridCol w="911668">
                      <a:extLst>
                        <a:ext uri="{9D8B030D-6E8A-4147-A177-3AD203B41FA5}">
                          <a16:colId xmlns:a16="http://schemas.microsoft.com/office/drawing/2014/main" val="2786258188"/>
                        </a:ext>
                      </a:extLst>
                    </a:gridCol>
                    <a:gridCol w="911668">
                      <a:extLst>
                        <a:ext uri="{9D8B030D-6E8A-4147-A177-3AD203B41FA5}">
                          <a16:colId xmlns:a16="http://schemas.microsoft.com/office/drawing/2014/main" val="1028376286"/>
                        </a:ext>
                      </a:extLst>
                    </a:gridCol>
                    <a:gridCol w="911668">
                      <a:extLst>
                        <a:ext uri="{9D8B030D-6E8A-4147-A177-3AD203B41FA5}">
                          <a16:colId xmlns:a16="http://schemas.microsoft.com/office/drawing/2014/main" val="3672322424"/>
                        </a:ext>
                      </a:extLst>
                    </a:gridCol>
                    <a:gridCol w="911668">
                      <a:extLst>
                        <a:ext uri="{9D8B030D-6E8A-4147-A177-3AD203B41FA5}">
                          <a16:colId xmlns:a16="http://schemas.microsoft.com/office/drawing/2014/main" val="117675931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1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1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𝒕𝒉</m:t>
                                    </m:r>
                                  </m:sub>
                                </m:sSub>
                                <m:r>
                                  <a:rPr lang="en-US" sz="1400" b="1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400" b="1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𝑲</m:t>
                                </m:r>
                                <m:r>
                                  <a:rPr lang="en-US" sz="1400" b="1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1400" b="1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𝑾</m:t>
                                </m:r>
                                <m:r>
                                  <a:rPr lang="en-US" sz="1400" b="1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AE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>
                              <a:solidFill>
                                <a:schemeClr val="accent6"/>
                              </a:solidFill>
                            </a:rPr>
                            <a:t>Smth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Koch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>
                              <a:solidFill>
                                <a:schemeClr val="accent6"/>
                              </a:solidFill>
                            </a:rPr>
                            <a:t>Srpk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>
                              <a:solidFill>
                                <a:schemeClr val="accent6"/>
                              </a:solidFill>
                            </a:rPr>
                            <a:t>Drgn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>
                              <a:solidFill>
                                <a:schemeClr val="accent6"/>
                              </a:solidFill>
                            </a:rPr>
                            <a:t>Hlbt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062761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>
                              <a:solidFill>
                                <a:schemeClr val="accent6"/>
                              </a:solidFill>
                            </a:rPr>
                            <a:t>Mean</a:t>
                          </a:r>
                          <a:endParaRPr lang="pl-PL" sz="1400" b="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AE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0.00175</a:t>
                          </a: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AE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0.00128</a:t>
                          </a: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AE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0.00126</a:t>
                          </a: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AE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0.00137</a:t>
                          </a: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AE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0.00134</a:t>
                          </a: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294404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1400" b="1" dirty="0">
                              <a:solidFill>
                                <a:schemeClr val="accent6"/>
                              </a:solidFill>
                            </a:rPr>
                            <a:t>Δ</a:t>
                          </a:r>
                          <a:r>
                            <a:rPr lang="en-US" sz="1400" b="1" dirty="0">
                              <a:solidFill>
                                <a:schemeClr val="accent6"/>
                              </a:solidFill>
                            </a:rPr>
                            <a:t> (%)</a:t>
                          </a:r>
                          <a:endParaRPr lang="pl-PL" sz="1400" b="1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AE" sz="1400" b="1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26.9%</a:t>
                          </a:r>
                          <a:endParaRPr lang="en-AE" sz="1400" b="1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350" marR="6350" marT="635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28.0%</a:t>
                          </a:r>
                          <a:endParaRPr lang="en-AE" sz="1400" b="1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350" marR="6350" marT="635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21.7%</a:t>
                          </a:r>
                          <a:endParaRPr lang="en-AE" sz="1400" b="1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350" marR="6350" marT="635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23.4%</a:t>
                          </a:r>
                          <a:endParaRPr lang="en-AE" sz="1400" b="1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350" marR="6350" marT="635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043979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Content Placeholder 2">
                <a:extLst>
                  <a:ext uri="{FF2B5EF4-FFF2-40B4-BE49-F238E27FC236}">
                    <a16:creationId xmlns:a16="http://schemas.microsoft.com/office/drawing/2014/main" id="{62CE3839-06B3-3787-6E80-983530E1F07C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926340505"/>
                  </p:ext>
                </p:extLst>
              </p:nvPr>
            </p:nvGraphicFramePr>
            <p:xfrm>
              <a:off x="609601" y="3232080"/>
              <a:ext cx="5765792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7452">
                      <a:extLst>
                        <a:ext uri="{9D8B030D-6E8A-4147-A177-3AD203B41FA5}">
                          <a16:colId xmlns:a16="http://schemas.microsoft.com/office/drawing/2014/main" val="1156602342"/>
                        </a:ext>
                      </a:extLst>
                    </a:gridCol>
                    <a:gridCol w="911668">
                      <a:extLst>
                        <a:ext uri="{9D8B030D-6E8A-4147-A177-3AD203B41FA5}">
                          <a16:colId xmlns:a16="http://schemas.microsoft.com/office/drawing/2014/main" val="50148942"/>
                        </a:ext>
                      </a:extLst>
                    </a:gridCol>
                    <a:gridCol w="911668">
                      <a:extLst>
                        <a:ext uri="{9D8B030D-6E8A-4147-A177-3AD203B41FA5}">
                          <a16:colId xmlns:a16="http://schemas.microsoft.com/office/drawing/2014/main" val="2786258188"/>
                        </a:ext>
                      </a:extLst>
                    </a:gridCol>
                    <a:gridCol w="911668">
                      <a:extLst>
                        <a:ext uri="{9D8B030D-6E8A-4147-A177-3AD203B41FA5}">
                          <a16:colId xmlns:a16="http://schemas.microsoft.com/office/drawing/2014/main" val="1028376286"/>
                        </a:ext>
                      </a:extLst>
                    </a:gridCol>
                    <a:gridCol w="911668">
                      <a:extLst>
                        <a:ext uri="{9D8B030D-6E8A-4147-A177-3AD203B41FA5}">
                          <a16:colId xmlns:a16="http://schemas.microsoft.com/office/drawing/2014/main" val="3672322424"/>
                        </a:ext>
                      </a:extLst>
                    </a:gridCol>
                    <a:gridCol w="911668">
                      <a:extLst>
                        <a:ext uri="{9D8B030D-6E8A-4147-A177-3AD203B41FA5}">
                          <a16:colId xmlns:a16="http://schemas.microsoft.com/office/drawing/2014/main" val="117675931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10" t="-1639" r="-378788" b="-2081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>
                              <a:solidFill>
                                <a:schemeClr val="accent6"/>
                              </a:solidFill>
                            </a:rPr>
                            <a:t>Smth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Koch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>
                              <a:solidFill>
                                <a:schemeClr val="accent6"/>
                              </a:solidFill>
                            </a:rPr>
                            <a:t>Srpk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>
                              <a:solidFill>
                                <a:schemeClr val="accent6"/>
                              </a:solidFill>
                            </a:rPr>
                            <a:t>Drgn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>
                              <a:solidFill>
                                <a:schemeClr val="accent6"/>
                              </a:solidFill>
                            </a:rPr>
                            <a:t>Hlbt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062761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>
                              <a:solidFill>
                                <a:schemeClr val="accent6"/>
                              </a:solidFill>
                            </a:rPr>
                            <a:t>Mean</a:t>
                          </a:r>
                          <a:endParaRPr lang="pl-PL" sz="1400" b="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AE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0.00175</a:t>
                          </a: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AE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0.00128</a:t>
                          </a: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AE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0.00126</a:t>
                          </a: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AE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0.00137</a:t>
                          </a: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AE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0.00134</a:t>
                          </a: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294404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1400" b="1" dirty="0">
                              <a:solidFill>
                                <a:schemeClr val="accent6"/>
                              </a:solidFill>
                            </a:rPr>
                            <a:t>Δ</a:t>
                          </a:r>
                          <a:r>
                            <a:rPr lang="en-US" sz="1400" b="1" dirty="0">
                              <a:solidFill>
                                <a:schemeClr val="accent6"/>
                              </a:solidFill>
                            </a:rPr>
                            <a:t> (%)</a:t>
                          </a:r>
                          <a:endParaRPr lang="pl-PL" sz="1400" b="1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AE" sz="1400" b="1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26.9%</a:t>
                          </a:r>
                          <a:endParaRPr lang="en-AE" sz="1400" b="1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350" marR="6350" marT="635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28.0%</a:t>
                          </a:r>
                          <a:endParaRPr lang="en-AE" sz="1400" b="1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350" marR="6350" marT="635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21.7%</a:t>
                          </a:r>
                          <a:endParaRPr lang="en-AE" sz="1400" b="1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350" marR="6350" marT="635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23.4%</a:t>
                          </a:r>
                          <a:endParaRPr lang="en-AE" sz="1400" b="1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350" marR="6350" marT="635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0439794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8">
                <a:extLst>
                  <a:ext uri="{FF2B5EF4-FFF2-40B4-BE49-F238E27FC236}">
                    <a16:creationId xmlns:a16="http://schemas.microsoft.com/office/drawing/2014/main" id="{CD0F3664-D4B3-18AF-FCAD-5716DB06AAF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349231"/>
                <a:ext cx="6216714" cy="1882849"/>
              </a:xfrm>
            </p:spPr>
            <p:txBody>
              <a:bodyPr/>
              <a:lstStyle/>
              <a:p>
                <a:r>
                  <a:rPr lang="en-US" sz="1600" dirty="0"/>
                  <a:t>Fractals lower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sz="1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𝑡h</m:t>
                        </m:r>
                      </m:sub>
                    </m:sSub>
                    <m:r>
                      <a:rPr lang="en-US" sz="16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/>
                  <a:t>by 20–29% via </a:t>
                </a:r>
                <a:r>
                  <a:rPr lang="en-US" sz="1600" dirty="0">
                    <a:solidFill>
                      <a:schemeClr val="accent5">
                        <a:lumMod val="50000"/>
                      </a:schemeClr>
                    </a:solidFill>
                  </a:rPr>
                  <a:t>stable phase cycling</a:t>
                </a:r>
              </a:p>
              <a:p>
                <a:r>
                  <a:rPr lang="en-US" sz="1600" dirty="0" err="1"/>
                  <a:t>Srpk</a:t>
                </a:r>
                <a:r>
                  <a:rPr lang="en-US" sz="1600" dirty="0"/>
                  <a:t> &amp; Koch achieve lowest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sz="1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𝑡h</m:t>
                        </m:r>
                      </m:sub>
                    </m:sSub>
                    <m:r>
                      <a:rPr lang="en-US" sz="16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/>
                  <a:t>through </a:t>
                </a:r>
                <a:r>
                  <a:rPr lang="en-US" sz="1600" dirty="0">
                    <a:solidFill>
                      <a:schemeClr val="accent5">
                        <a:lumMod val="50000"/>
                      </a:schemeClr>
                    </a:solidFill>
                  </a:rPr>
                  <a:t>efficient vapor detachment</a:t>
                </a:r>
              </a:p>
              <a:p>
                <a:r>
                  <a:rPr lang="en-US" sz="1600" dirty="0" err="1"/>
                  <a:t>Smth</a:t>
                </a:r>
                <a:r>
                  <a:rPr lang="en-US" sz="1600" dirty="0"/>
                  <a:t> shows 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sz="1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𝑡h</m:t>
                        </m:r>
                      </m:sub>
                    </m:sSub>
                    <m:r>
                      <a:rPr lang="en-US" sz="16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/>
                  <a:t>due to </a:t>
                </a:r>
                <a:r>
                  <a:rPr lang="en-US" sz="1600" dirty="0">
                    <a:solidFill>
                      <a:schemeClr val="accent5">
                        <a:lumMod val="50000"/>
                      </a:schemeClr>
                    </a:solidFill>
                  </a:rPr>
                  <a:t>poor rewetting </a:t>
                </a:r>
                <a:r>
                  <a:rPr lang="en-US" sz="1600" dirty="0"/>
                  <a:t>and </a:t>
                </a:r>
                <a:r>
                  <a:rPr lang="en-US" sz="1600" dirty="0">
                    <a:solidFill>
                      <a:schemeClr val="accent5">
                        <a:lumMod val="50000"/>
                      </a:schemeClr>
                    </a:solidFill>
                  </a:rPr>
                  <a:t>loop disruption</a:t>
                </a:r>
              </a:p>
              <a:p>
                <a:r>
                  <a:rPr lang="en-US" sz="1600" dirty="0"/>
                  <a:t>Fractals stabilize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sz="1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𝑡h</m:t>
                        </m:r>
                      </m:sub>
                    </m:sSub>
                    <m:r>
                      <a:rPr lang="en-US" sz="16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/>
                  <a:t>via </a:t>
                </a:r>
                <a:r>
                  <a:rPr lang="en-US" sz="1600" dirty="0">
                    <a:solidFill>
                      <a:schemeClr val="accent5">
                        <a:lumMod val="50000"/>
                      </a:schemeClr>
                    </a:solidFill>
                  </a:rPr>
                  <a:t>rhythmic</a:t>
                </a:r>
                <a:r>
                  <a:rPr lang="en-US" sz="1600" dirty="0"/>
                  <a:t> slug–plug dynamics</a:t>
                </a:r>
              </a:p>
              <a:p>
                <a:r>
                  <a:rPr lang="en-US" sz="1600" dirty="0"/>
                  <a:t>Median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sz="1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𝑡h</m:t>
                        </m:r>
                      </m:sub>
                    </m:sSub>
                    <m:r>
                      <a:rPr lang="en-US" sz="16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/>
                  <a:t>drops by ~21–28% for fractals</a:t>
                </a:r>
              </a:p>
            </p:txBody>
          </p:sp>
        </mc:Choice>
        <mc:Fallback xmlns="">
          <p:sp>
            <p:nvSpPr>
              <p:cNvPr id="10" name="Content Placeholder 8">
                <a:extLst>
                  <a:ext uri="{FF2B5EF4-FFF2-40B4-BE49-F238E27FC236}">
                    <a16:creationId xmlns:a16="http://schemas.microsoft.com/office/drawing/2014/main" id="{CD0F3664-D4B3-18AF-FCAD-5716DB06AA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349231"/>
                <a:ext cx="6216714" cy="1882849"/>
              </a:xfrm>
              <a:blipFill>
                <a:blip r:embed="rId6"/>
                <a:stretch>
                  <a:fillRect l="-392" t="-971"/>
                </a:stretch>
              </a:blipFill>
            </p:spPr>
            <p:txBody>
              <a:bodyPr/>
              <a:lstStyle/>
              <a:p>
                <a:r>
                  <a:rPr lang="en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87987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CA711-70A1-FBFB-4A49-928BA8510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3A5E0-7AB4-03D9-F4FC-8FA472296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4A3C5F-58B7-0C5E-00C7-48AB6A300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F6AB44-02D5-B567-F748-49D5D95EC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656C08-26CE-052D-8EDE-F9328F897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6700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5201EE7C-8D99-770D-8C3A-2A7B49C88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349231"/>
            <a:ext cx="10972800" cy="445818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600" dirty="0"/>
              <a:t>Fractal wall designs significantly enhanced PHP thermal performance in both inception and steady stages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Koch and </a:t>
            </a:r>
            <a:r>
              <a:rPr lang="en-US" sz="1600" dirty="0" err="1"/>
              <a:t>Srpk</a:t>
            </a:r>
            <a:r>
              <a:rPr lang="en-US" sz="1600" dirty="0"/>
              <a:t> enabled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early plug formation </a:t>
            </a:r>
            <a:r>
              <a:rPr lang="en-US" sz="1600" dirty="0"/>
              <a:t>and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highest wall heat flux </a:t>
            </a:r>
            <a:r>
              <a:rPr lang="en-US" sz="1600" dirty="0"/>
              <a:t>through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sharp-edged nucleation </a:t>
            </a:r>
            <a:r>
              <a:rPr lang="en-US" sz="1600" dirty="0"/>
              <a:t>guidance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Hilbert and Dragon patterns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sustained vapor hold-up </a:t>
            </a:r>
            <a:r>
              <a:rPr lang="en-US" sz="1600" dirty="0"/>
              <a:t>and delivered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balanced two-phase transport </a:t>
            </a:r>
            <a:r>
              <a:rPr lang="en-US" sz="1600" dirty="0"/>
              <a:t>with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lower</a:t>
            </a:r>
            <a:r>
              <a:rPr lang="en-US" sz="1600" dirty="0"/>
              <a:t>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fluctuations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Smooth-wall PHP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lagged in nucleation </a:t>
            </a:r>
            <a:r>
              <a:rPr lang="en-US" sz="1600" dirty="0"/>
              <a:t>and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flow activation</a:t>
            </a:r>
            <a:r>
              <a:rPr lang="en-US" sz="1600" dirty="0"/>
              <a:t>, resulting in higher thermal resistance and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weaker</a:t>
            </a:r>
            <a:r>
              <a:rPr lang="en-US" sz="1600" dirty="0"/>
              <a:t>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circulation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Fractals reduced thermal resistance by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~ 28% </a:t>
            </a:r>
            <a:r>
              <a:rPr lang="en-US" sz="1600" dirty="0"/>
              <a:t>and increased heat flux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~ 56%</a:t>
            </a:r>
            <a:r>
              <a:rPr lang="en-US" sz="1600" dirty="0"/>
              <a:t>, driven by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improved phase interaction</a:t>
            </a:r>
          </a:p>
        </p:txBody>
      </p:sp>
    </p:spTree>
    <p:extLst>
      <p:ext uri="{BB962C8B-B14F-4D97-AF65-F5344CB8AC3E}">
        <p14:creationId xmlns:p14="http://schemas.microsoft.com/office/powerpoint/2010/main" val="39365597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BD163-DA4B-293B-AC4C-919A8A8346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48E7F-1E81-A1E6-37E0-BEBE9CCDB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Research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EB7CCD-DF73-D2D5-0320-79978F413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8C6B67-8BE5-620C-CC40-6600D8CC6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E92F5E-E4A4-A466-F979-41177EC79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6700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F8B41937-3C66-D9AE-1D80-FC0BA1F6D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349231"/>
            <a:ext cx="10972800" cy="339421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600" dirty="0"/>
              <a:t>Establish a benchtop experimental test rig to validate and extend numerical insights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Develop low-order modeling frameworks to simulate PHP dynamics with reduced computational cost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Adapt the rig for application-driven PHP development, targeting low-grade heat and passive cooling systems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Explore TPMS and bio-inspired geometries for enhanced control over phase distribution and wettability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Explore integrated design strategies for sustainable thermal management in microelectronics and building envelopes</a:t>
            </a:r>
          </a:p>
        </p:txBody>
      </p:sp>
    </p:spTree>
    <p:extLst>
      <p:ext uri="{BB962C8B-B14F-4D97-AF65-F5344CB8AC3E}">
        <p14:creationId xmlns:p14="http://schemas.microsoft.com/office/powerpoint/2010/main" val="8495115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6ABA7-7085-E34C-7B07-CD1B2B865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0AA78-7DB3-9444-1FC2-7E7F880DE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Q&amp;A Session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EC2CD2-08B4-8BCB-419B-8CDC2C2A3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D1A99E-C6E2-F4A6-34DB-A502899F1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1232D0-A6E2-7E1D-D9B6-74BADE883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6700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C86D13-D669-45FE-4B79-A2AA3F18EFA8}"/>
              </a:ext>
            </a:extLst>
          </p:cNvPr>
          <p:cNvSpPr txBox="1"/>
          <p:nvPr/>
        </p:nvSpPr>
        <p:spPr>
          <a:xfrm>
            <a:off x="6096000" y="4916150"/>
            <a:ext cx="54864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AE" sz="1800" dirty="0">
                <a:solidFill>
                  <a:schemeClr val="accent2"/>
                </a:solidFill>
                <a:latin typeface="+mn-lt"/>
                <a:ea typeface="ＭＳ Ｐゴシック" charset="0"/>
              </a:rPr>
              <a:t>Dr. Zishan Akhter</a:t>
            </a:r>
            <a:endParaRPr lang="en-AE" sz="1400" dirty="0">
              <a:solidFill>
                <a:schemeClr val="accent2"/>
              </a:solidFill>
              <a:latin typeface="+mn-lt"/>
              <a:ea typeface="ＭＳ Ｐゴシック" charset="0"/>
            </a:endParaRPr>
          </a:p>
          <a:p>
            <a:pPr algn="r"/>
            <a:r>
              <a:rPr lang="en-AE" sz="1400" b="0" i="1" dirty="0">
                <a:solidFill>
                  <a:schemeClr val="accent1">
                    <a:lumMod val="50000"/>
                  </a:schemeClr>
                </a:solidFill>
                <a:latin typeface="+mn-lt"/>
                <a:ea typeface="ＭＳ Ｐゴシック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zishan.akhter@tii.ae</a:t>
            </a:r>
            <a:endParaRPr lang="en-AE" sz="1400" b="0" i="1" dirty="0">
              <a:solidFill>
                <a:schemeClr val="accent1">
                  <a:lumMod val="50000"/>
                </a:schemeClr>
              </a:solidFill>
              <a:latin typeface="+mn-lt"/>
              <a:ea typeface="ＭＳ Ｐゴシック" charset="0"/>
            </a:endParaRPr>
          </a:p>
          <a:p>
            <a:pPr algn="r"/>
            <a:endParaRPr lang="en-US" sz="1400" b="0" dirty="0">
              <a:solidFill>
                <a:schemeClr val="accent2"/>
              </a:solidFill>
              <a:latin typeface="+mn-lt"/>
              <a:ea typeface="ＭＳ Ｐゴシック" charset="0"/>
            </a:endParaRPr>
          </a:p>
          <a:p>
            <a:pPr algn="r"/>
            <a:r>
              <a:rPr lang="en-US" sz="1400" b="0" dirty="0">
                <a:solidFill>
                  <a:schemeClr val="accent2"/>
                </a:solidFill>
                <a:latin typeface="+mn-lt"/>
                <a:ea typeface="ＭＳ Ｐゴシック" charset="0"/>
              </a:rPr>
              <a:t>Renewable and Sustainable Energy Research Center (RSERC)</a:t>
            </a:r>
            <a:r>
              <a:rPr lang="en-AE" sz="1400" b="0" dirty="0">
                <a:solidFill>
                  <a:schemeClr val="accent2"/>
                </a:solidFill>
                <a:latin typeface="+mn-lt"/>
                <a:ea typeface="ＭＳ Ｐゴシック" charset="0"/>
              </a:rPr>
              <a:t>  </a:t>
            </a:r>
          </a:p>
          <a:p>
            <a:pPr algn="r"/>
            <a:r>
              <a:rPr lang="en-AE" sz="1400" b="0" dirty="0">
                <a:solidFill>
                  <a:schemeClr val="accent2"/>
                </a:solidFill>
                <a:latin typeface="+mn-lt"/>
                <a:ea typeface="ＭＳ Ｐゴシック" charset="0"/>
              </a:rPr>
              <a:t>Technology Innovation Institute (TII)</a:t>
            </a:r>
          </a:p>
          <a:p>
            <a:pPr algn="r"/>
            <a:r>
              <a:rPr lang="en-AE" sz="1400" b="0" dirty="0">
                <a:solidFill>
                  <a:schemeClr val="accent2"/>
                </a:solidFill>
                <a:latin typeface="+mn-lt"/>
                <a:ea typeface="ＭＳ Ｐゴシック" charset="0"/>
              </a:rPr>
              <a:t>Abu Dhabi, UAE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ED4162-4D37-A39E-468E-CF23CCC3F43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809750" y="1105525"/>
            <a:ext cx="85725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570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DD036-EADD-8D69-29C4-E331223A9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CC882-8884-55CE-5F5E-F76446CA8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260E1E-419D-E58B-7723-94488558B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AEE2-CC0A-8AEF-895A-1A4ED87FE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46D982-AAE5-AD97-B877-E879BD891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6700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5119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33368-49B6-7494-D330-8F67DE4D5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B8C51-9846-D634-792C-1B9DD0131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Supplementary Data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DB2354-431C-D5FF-8FCC-F8D70F0DE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E413BD-B3EC-15E5-4F1A-A2C662F3F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BF9734-A58C-D7BD-2BF9-44BAAE781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989" y="1427984"/>
            <a:ext cx="5334011" cy="4002032"/>
          </a:xfrm>
          <a:prstGeom prst="rect">
            <a:avLst/>
          </a:prstGeom>
        </p:spPr>
      </p:pic>
      <p:pic>
        <p:nvPicPr>
          <p:cNvPr id="10" name="Content Placeholder 9" descr="A graph with different colored squares&#10;&#10;AI-generated content may be incorrect.">
            <a:extLst>
              <a:ext uri="{FF2B5EF4-FFF2-40B4-BE49-F238E27FC236}">
                <a16:creationId xmlns:a16="http://schemas.microsoft.com/office/drawing/2014/main" id="{78B85EC5-BFDB-043D-04F4-9979FD7B1A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887" y="2348482"/>
            <a:ext cx="4319025" cy="2161036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C85BDA-19A0-1868-7A7E-E89185DA6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6700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1123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0DA3F-E966-F4E4-8C45-AD8556BF5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16C1C-A6A2-7A84-86DB-6D8D0D283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Supplementary Data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6F78A1-75F3-D97E-39F3-98994618A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44D32-6FF5-FCFE-FC29-5E301FFE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F05F70-81B3-8D9D-CFDC-5419C0B83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989" y="1427984"/>
            <a:ext cx="5334011" cy="4002032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BFB7A04-4F6B-91F5-445F-8FA3E8CDCB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2887" y="2348482"/>
            <a:ext cx="4319025" cy="2161036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0A4F48-59A4-0F44-6A4F-D5E27C38B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6700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855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D1A9B4-76B3-2EF4-695E-51B1E4393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triangle shaped object with a white background&#10;&#10;AI-generated content may be incorrect.">
            <a:extLst>
              <a:ext uri="{FF2B5EF4-FFF2-40B4-BE49-F238E27FC236}">
                <a16:creationId xmlns:a16="http://schemas.microsoft.com/office/drawing/2014/main" id="{EE0D878E-DF8B-E79B-20B6-D9B74182E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991" y="3153475"/>
            <a:ext cx="4194146" cy="31407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6D96D6-B345-6F05-7B3D-9AA31ECEC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Introduction: Fractals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DE7882-0C06-EF59-5F79-5BDBFAAEA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155514-B213-AB0D-4264-F3333F50F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273E83-1D91-8B02-59CF-1CDE7C59A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6700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24EA6517-A28E-11E1-7A92-BF93CCF154A1}"/>
              </a:ext>
            </a:extLst>
          </p:cNvPr>
          <p:cNvSpPr txBox="1">
            <a:spLocks/>
          </p:cNvSpPr>
          <p:nvPr/>
        </p:nvSpPr>
        <p:spPr bwMode="auto">
          <a:xfrm>
            <a:off x="609599" y="1349231"/>
            <a:ext cx="10972800" cy="215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600" b="0" kern="0" dirty="0"/>
              <a:t>Fractals are 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self-similar</a:t>
            </a:r>
            <a:r>
              <a:rPr lang="en-US" sz="1600" b="0" kern="0" dirty="0"/>
              <a:t>, 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scale-invariant</a:t>
            </a:r>
            <a:r>
              <a:rPr lang="en-US" sz="1600" b="0" kern="0" dirty="0"/>
              <a:t> structures observed in both nature and mathematics</a:t>
            </a:r>
          </a:p>
          <a:p>
            <a:pPr>
              <a:lnSpc>
                <a:spcPct val="150000"/>
              </a:lnSpc>
            </a:pPr>
            <a:r>
              <a:rPr lang="en-US" sz="1600" b="0" kern="0" dirty="0"/>
              <a:t>Enable 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multi-scale surface engineering </a:t>
            </a:r>
            <a:r>
              <a:rPr lang="en-US" sz="1600" b="0" kern="0" dirty="0"/>
              <a:t>for enhanced transport phenomena in fluids and heat transfer</a:t>
            </a:r>
          </a:p>
          <a:p>
            <a:pPr>
              <a:lnSpc>
                <a:spcPct val="150000"/>
              </a:lnSpc>
            </a:pPr>
            <a:r>
              <a:rPr lang="en-US" sz="1600" b="0" kern="0" dirty="0"/>
              <a:t>In </a:t>
            </a:r>
            <a:r>
              <a:rPr lang="en-US" sz="1600" b="0" kern="0" dirty="0" err="1"/>
              <a:t>thermofluid</a:t>
            </a:r>
            <a:r>
              <a:rPr lang="en-US" sz="1600" b="0" kern="0" dirty="0"/>
              <a:t> systems, fractal textures increase 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wetted surface area </a:t>
            </a:r>
            <a:r>
              <a:rPr lang="en-US" sz="1600" b="0" kern="0" dirty="0"/>
              <a:t>and induce 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flow disturbances</a:t>
            </a:r>
          </a:p>
          <a:p>
            <a:pPr>
              <a:lnSpc>
                <a:spcPct val="150000"/>
              </a:lnSpc>
            </a:pPr>
            <a:r>
              <a:rPr lang="en-US" sz="1600" b="0" kern="0" dirty="0"/>
              <a:t>Enhance phase-change heat transfer by promoting 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liquid film thinning</a:t>
            </a:r>
            <a:r>
              <a:rPr lang="en-US" sz="1600" b="0" kern="0" dirty="0"/>
              <a:t>, 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nucleation</a:t>
            </a:r>
            <a:r>
              <a:rPr lang="en-US" sz="1600" b="0" kern="0" dirty="0"/>
              <a:t>, and 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vapor transport</a:t>
            </a:r>
          </a:p>
          <a:p>
            <a:pPr>
              <a:lnSpc>
                <a:spcPct val="150000"/>
              </a:lnSpc>
            </a:pPr>
            <a:r>
              <a:rPr lang="en-US" sz="1600" b="0" kern="0" dirty="0"/>
              <a:t>In this study, fractal wall textures are integrated into </a:t>
            </a:r>
            <a:r>
              <a:rPr lang="en-US" sz="1600" b="0" kern="0" dirty="0" err="1"/>
              <a:t>mPHPs</a:t>
            </a:r>
            <a:r>
              <a:rPr lang="en-US" sz="1600" b="0" kern="0" dirty="0"/>
              <a:t> to improve thermal response and performance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FB2C26-CA4C-F43B-7DB2-D433FA719479}"/>
              </a:ext>
            </a:extLst>
          </p:cNvPr>
          <p:cNvSpPr txBox="1"/>
          <p:nvPr/>
        </p:nvSpPr>
        <p:spPr>
          <a:xfrm>
            <a:off x="1167326" y="6151262"/>
            <a:ext cx="13019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i="1" kern="0" dirty="0">
                <a:solidFill>
                  <a:schemeClr val="accent2"/>
                </a:solidFill>
                <a:latin typeface="+mn-lt"/>
                <a:ea typeface="ＭＳ Ｐゴシック" charset="0"/>
              </a:rPr>
              <a:t>Koch snowflake </a:t>
            </a:r>
            <a:endParaRPr lang="en-AE" sz="1200" b="0" i="1" kern="0" dirty="0">
              <a:solidFill>
                <a:schemeClr val="accent2"/>
              </a:solidFill>
              <a:latin typeface="+mn-lt"/>
              <a:ea typeface="ＭＳ Ｐゴシック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0CE87-B8E5-E865-14B0-0C1CEEDDC90F}"/>
              </a:ext>
            </a:extLst>
          </p:cNvPr>
          <p:cNvSpPr txBox="1"/>
          <p:nvPr/>
        </p:nvSpPr>
        <p:spPr>
          <a:xfrm>
            <a:off x="6726751" y="6146969"/>
            <a:ext cx="1444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i="1" kern="0" dirty="0">
                <a:solidFill>
                  <a:schemeClr val="accent2"/>
                </a:solidFill>
                <a:latin typeface="+mn-lt"/>
                <a:ea typeface="ＭＳ Ｐゴシック" charset="0"/>
              </a:rPr>
              <a:t>Heighway Dragon </a:t>
            </a:r>
            <a:endParaRPr lang="en-AE" sz="1200" b="0" i="1" kern="0" dirty="0">
              <a:solidFill>
                <a:schemeClr val="accent2"/>
              </a:solidFill>
              <a:latin typeface="+mn-lt"/>
              <a:ea typeface="ＭＳ Ｐゴシック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682114-5677-2B1E-6D7C-AC05F686F57A}"/>
              </a:ext>
            </a:extLst>
          </p:cNvPr>
          <p:cNvSpPr txBox="1"/>
          <p:nvPr/>
        </p:nvSpPr>
        <p:spPr>
          <a:xfrm>
            <a:off x="3591356" y="6155677"/>
            <a:ext cx="13612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i="1" kern="0" dirty="0" err="1">
                <a:solidFill>
                  <a:schemeClr val="accent2"/>
                </a:solidFill>
                <a:latin typeface="+mn-lt"/>
                <a:ea typeface="ＭＳ Ｐゴシック" charset="0"/>
              </a:rPr>
              <a:t>Sierpiński</a:t>
            </a:r>
            <a:r>
              <a:rPr lang="en-US" sz="1200" b="0" i="1" kern="0" dirty="0">
                <a:solidFill>
                  <a:schemeClr val="accent2"/>
                </a:solidFill>
                <a:latin typeface="+mn-lt"/>
                <a:ea typeface="ＭＳ Ｐゴシック" charset="0"/>
              </a:rPr>
              <a:t> carpet </a:t>
            </a:r>
            <a:endParaRPr lang="en-AE" sz="1200" b="0" i="1" kern="0" dirty="0">
              <a:solidFill>
                <a:schemeClr val="accent2"/>
              </a:solidFill>
              <a:latin typeface="+mn-lt"/>
              <a:ea typeface="ＭＳ Ｐゴシック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24726F-4D00-1361-01CE-6DF2235CE375}"/>
              </a:ext>
            </a:extLst>
          </p:cNvPr>
          <p:cNvSpPr txBox="1"/>
          <p:nvPr/>
        </p:nvSpPr>
        <p:spPr>
          <a:xfrm>
            <a:off x="10103398" y="6146968"/>
            <a:ext cx="10454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i="1" kern="0" dirty="0">
                <a:solidFill>
                  <a:schemeClr val="accent2"/>
                </a:solidFill>
                <a:latin typeface="+mn-lt"/>
                <a:ea typeface="ＭＳ Ｐゴシック" charset="0"/>
              </a:rPr>
              <a:t>Hilbert curve</a:t>
            </a:r>
            <a:endParaRPr lang="en-AE" sz="1200" b="0" i="1" kern="0" dirty="0">
              <a:solidFill>
                <a:schemeClr val="accent2"/>
              </a:solidFill>
              <a:latin typeface="+mn-lt"/>
              <a:ea typeface="ＭＳ Ｐゴシック" charset="0"/>
            </a:endParaRPr>
          </a:p>
        </p:txBody>
      </p:sp>
      <p:pic>
        <p:nvPicPr>
          <p:cNvPr id="7" name="Picture 6" descr="A blue triangle with a white background&#10;&#10;AI-generated content may be incorrect.">
            <a:extLst>
              <a:ext uri="{FF2B5EF4-FFF2-40B4-BE49-F238E27FC236}">
                <a16:creationId xmlns:a16="http://schemas.microsoft.com/office/drawing/2014/main" id="{73DC3FAF-4444-2D46-8902-6EAF2FB962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36" y="3587496"/>
            <a:ext cx="2351455" cy="2445518"/>
          </a:xfrm>
          <a:prstGeom prst="rect">
            <a:avLst/>
          </a:prstGeom>
        </p:spPr>
      </p:pic>
      <p:pic>
        <p:nvPicPr>
          <p:cNvPr id="9" name="Picture 8" descr="A blue square with a white square in it&#10;&#10;AI-generated content may be incorrect.">
            <a:extLst>
              <a:ext uri="{FF2B5EF4-FFF2-40B4-BE49-F238E27FC236}">
                <a16:creationId xmlns:a16="http://schemas.microsoft.com/office/drawing/2014/main" id="{117EB66C-1603-97AE-2ED6-EC158AC35B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991" y="3873014"/>
            <a:ext cx="2160000" cy="2160000"/>
          </a:xfrm>
          <a:prstGeom prst="rect">
            <a:avLst/>
          </a:prstGeom>
        </p:spPr>
      </p:pic>
      <p:pic>
        <p:nvPicPr>
          <p:cNvPr id="10" name="Picture 9" descr="A white square on a gray background&#10;&#10;AI-generated content may be incorrect.">
            <a:extLst>
              <a:ext uri="{FF2B5EF4-FFF2-40B4-BE49-F238E27FC236}">
                <a16:creationId xmlns:a16="http://schemas.microsoft.com/office/drawing/2014/main" id="{241BD94B-2024-5E8E-0223-B81C6A7652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137" y="3873014"/>
            <a:ext cx="216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53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F79D6-5E5A-FC65-33DB-D94DE07AF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6FA47-BCB0-1543-BD68-A93DBDC2F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Fractal Selection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B42A9E-0969-52AB-E430-E44FB4657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DBFA71-750C-ECA7-3A3A-CB50E177F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2BD517-20BD-5664-90EF-F81FD3199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6700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DD267B74-5286-62A6-2AA7-7DD86082AF4D}"/>
              </a:ext>
            </a:extLst>
          </p:cNvPr>
          <p:cNvSpPr txBox="1">
            <a:spLocks/>
          </p:cNvSpPr>
          <p:nvPr/>
        </p:nvSpPr>
        <p:spPr bwMode="auto">
          <a:xfrm>
            <a:off x="609599" y="1349231"/>
            <a:ext cx="10972800" cy="1744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Koch</a:t>
            </a:r>
            <a:r>
              <a:rPr lang="en-US" sz="1600" b="0" kern="0" dirty="0"/>
              <a:t> 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snowflake</a:t>
            </a:r>
            <a:r>
              <a:rPr lang="en-US" sz="1600" b="0" kern="0" dirty="0"/>
              <a:t>: sharp edge density and high perimeter-to-area ratio enhance 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evaporation</a:t>
            </a:r>
            <a:r>
              <a:rPr lang="en-US" sz="1600" b="0" kern="0" dirty="0"/>
              <a:t> and 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thin-film formation</a:t>
            </a:r>
          </a:p>
          <a:p>
            <a:pPr>
              <a:lnSpc>
                <a:spcPct val="150000"/>
              </a:lnSpc>
            </a:pPr>
            <a:r>
              <a:rPr lang="en-US" sz="1600" b="0" kern="0" dirty="0" err="1">
                <a:solidFill>
                  <a:schemeClr val="accent5">
                    <a:lumMod val="50000"/>
                  </a:schemeClr>
                </a:solidFill>
              </a:rPr>
              <a:t>Sierpiński</a:t>
            </a:r>
            <a:r>
              <a:rPr lang="en-US" sz="1600" b="0" kern="0" dirty="0"/>
              <a:t> 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carpet</a:t>
            </a:r>
            <a:r>
              <a:rPr lang="en-US" sz="1600" b="0" kern="0" dirty="0"/>
              <a:t>: hierarchical porosity supports multi-scale 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nucleation site distribution </a:t>
            </a:r>
            <a:r>
              <a:rPr lang="en-US" sz="1600" b="0" kern="0" dirty="0"/>
              <a:t>and vapor-liquid separation</a:t>
            </a:r>
          </a:p>
          <a:p>
            <a:pPr>
              <a:lnSpc>
                <a:spcPct val="150000"/>
              </a:lnSpc>
            </a:pP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Heighway</a:t>
            </a:r>
            <a:r>
              <a:rPr lang="en-US" sz="1600" b="0" kern="0" dirty="0"/>
              <a:t> 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Dragon</a:t>
            </a:r>
            <a:r>
              <a:rPr lang="en-US" sz="1600" b="0" kern="0" dirty="0"/>
              <a:t>: curved, asymmetric contours induce 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localized vortices </a:t>
            </a:r>
            <a:r>
              <a:rPr lang="en-US" sz="1600" b="0" kern="0" dirty="0"/>
              <a:t>and 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directional flow </a:t>
            </a:r>
            <a:r>
              <a:rPr lang="en-US" sz="1600" b="0" kern="0" dirty="0"/>
              <a:t>confinement</a:t>
            </a:r>
          </a:p>
          <a:p>
            <a:pPr>
              <a:lnSpc>
                <a:spcPct val="150000"/>
              </a:lnSpc>
            </a:pP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Hilbert</a:t>
            </a:r>
            <a:r>
              <a:rPr lang="en-US" sz="1600" b="0" kern="0" dirty="0"/>
              <a:t> 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curve</a:t>
            </a:r>
            <a:r>
              <a:rPr lang="en-US" sz="1600" b="0" kern="0" dirty="0"/>
              <a:t>: space-filling, self-avoiding path ensures </a:t>
            </a:r>
            <a:r>
              <a:rPr lang="en-US" sz="1600" b="0" kern="0" dirty="0">
                <a:solidFill>
                  <a:schemeClr val="accent5">
                    <a:lumMod val="50000"/>
                  </a:schemeClr>
                </a:solidFill>
              </a:rPr>
              <a:t>maximized wall-fluid contact </a:t>
            </a:r>
            <a:r>
              <a:rPr lang="en-US" sz="1600" b="0" kern="0" dirty="0"/>
              <a:t>with high geometric symmetry</a:t>
            </a:r>
          </a:p>
        </p:txBody>
      </p:sp>
      <p:pic>
        <p:nvPicPr>
          <p:cNvPr id="9" name="Picture 8" descr="A grey square with holes in it&#10;&#10;AI-generated content may be incorrect.">
            <a:extLst>
              <a:ext uri="{FF2B5EF4-FFF2-40B4-BE49-F238E27FC236}">
                <a16:creationId xmlns:a16="http://schemas.microsoft.com/office/drawing/2014/main" id="{F239874B-1543-14E7-75C4-852E2561D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3" t="5816" r="19887" b="4929"/>
          <a:stretch>
            <a:fillRect/>
          </a:stretch>
        </p:blipFill>
        <p:spPr>
          <a:xfrm>
            <a:off x="3424135" y="3446999"/>
            <a:ext cx="2138034" cy="1832687"/>
          </a:xfrm>
          <a:prstGeom prst="rect">
            <a:avLst/>
          </a:prstGeom>
        </p:spPr>
      </p:pic>
      <p:pic>
        <p:nvPicPr>
          <p:cNvPr id="11" name="Picture 10" descr="A grey rectangular object with a maze&#10;&#10;AI-generated content may be incorrect.">
            <a:extLst>
              <a:ext uri="{FF2B5EF4-FFF2-40B4-BE49-F238E27FC236}">
                <a16:creationId xmlns:a16="http://schemas.microsoft.com/office/drawing/2014/main" id="{F744992E-A789-F709-D04F-6CCADF662A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8" t="5448" r="14037" b="8363"/>
          <a:stretch>
            <a:fillRect/>
          </a:stretch>
        </p:blipFill>
        <p:spPr>
          <a:xfrm>
            <a:off x="6321691" y="3446999"/>
            <a:ext cx="2540000" cy="1832687"/>
          </a:xfrm>
          <a:prstGeom prst="rect">
            <a:avLst/>
          </a:prstGeom>
        </p:spPr>
      </p:pic>
      <p:pic>
        <p:nvPicPr>
          <p:cNvPr id="13" name="Picture 12" descr="A grey square object with a white background&#10;&#10;AI-generated content may be incorrect.">
            <a:extLst>
              <a:ext uri="{FF2B5EF4-FFF2-40B4-BE49-F238E27FC236}">
                <a16:creationId xmlns:a16="http://schemas.microsoft.com/office/drawing/2014/main" id="{E3D76313-BCB5-8DCF-4E20-BBDC67E19D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4" r="22246"/>
          <a:stretch>
            <a:fillRect/>
          </a:stretch>
        </p:blipFill>
        <p:spPr>
          <a:xfrm>
            <a:off x="9621213" y="3446999"/>
            <a:ext cx="1667999" cy="1832687"/>
          </a:xfrm>
          <a:prstGeom prst="rect">
            <a:avLst/>
          </a:prstGeom>
        </p:spPr>
      </p:pic>
      <p:pic>
        <p:nvPicPr>
          <p:cNvPr id="15" name="Picture 14" descr="A star of david symbol&#10;&#10;AI-generated content may be incorrect.">
            <a:extLst>
              <a:ext uri="{FF2B5EF4-FFF2-40B4-BE49-F238E27FC236}">
                <a16:creationId xmlns:a16="http://schemas.microsoft.com/office/drawing/2014/main" id="{8B8469C1-1F06-13D8-B462-0910C48E9E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9" r="23727"/>
          <a:stretch>
            <a:fillRect/>
          </a:stretch>
        </p:blipFill>
        <p:spPr>
          <a:xfrm>
            <a:off x="972000" y="3446999"/>
            <a:ext cx="1692613" cy="182265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AC5D862-C554-4F90-594D-1D6D5AA3F6F5}"/>
              </a:ext>
            </a:extLst>
          </p:cNvPr>
          <p:cNvSpPr txBox="1"/>
          <p:nvPr/>
        </p:nvSpPr>
        <p:spPr>
          <a:xfrm>
            <a:off x="1231446" y="5411574"/>
            <a:ext cx="1173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i="1" kern="0" dirty="0">
                <a:solidFill>
                  <a:schemeClr val="accent2"/>
                </a:solidFill>
                <a:latin typeface="+mn-lt"/>
                <a:ea typeface="ＭＳ Ｐゴシック" charset="0"/>
              </a:rPr>
              <a:t>Koch (order-1)</a:t>
            </a:r>
            <a:endParaRPr lang="en-AE" sz="1200" b="0" i="1" kern="0" dirty="0">
              <a:solidFill>
                <a:schemeClr val="accent2"/>
              </a:solidFill>
              <a:latin typeface="+mn-lt"/>
              <a:ea typeface="ＭＳ Ｐゴシック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4777AE-F4C5-5AE8-92F2-55B4E2EFB82B}"/>
              </a:ext>
            </a:extLst>
          </p:cNvPr>
          <p:cNvSpPr txBox="1"/>
          <p:nvPr/>
        </p:nvSpPr>
        <p:spPr>
          <a:xfrm>
            <a:off x="7013647" y="5407282"/>
            <a:ext cx="11560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i="1" kern="0" dirty="0" err="1">
                <a:solidFill>
                  <a:schemeClr val="accent2"/>
                </a:solidFill>
                <a:latin typeface="+mn-lt"/>
                <a:ea typeface="ＭＳ Ｐゴシック" charset="0"/>
              </a:rPr>
              <a:t>Drgn</a:t>
            </a:r>
            <a:r>
              <a:rPr lang="en-US" sz="1200" b="0" i="1" kern="0" dirty="0">
                <a:solidFill>
                  <a:schemeClr val="accent2"/>
                </a:solidFill>
                <a:latin typeface="+mn-lt"/>
                <a:ea typeface="ＭＳ Ｐゴシック" charset="0"/>
              </a:rPr>
              <a:t> (order-4)</a:t>
            </a:r>
            <a:endParaRPr lang="en-AE" sz="1200" b="0" i="1" kern="0" dirty="0">
              <a:solidFill>
                <a:schemeClr val="accent2"/>
              </a:solidFill>
              <a:latin typeface="+mn-lt"/>
              <a:ea typeface="ＭＳ Ｐゴシック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7A2F7C-0767-0C22-606F-CD86825EAE86}"/>
              </a:ext>
            </a:extLst>
          </p:cNvPr>
          <p:cNvSpPr txBox="1"/>
          <p:nvPr/>
        </p:nvSpPr>
        <p:spPr>
          <a:xfrm>
            <a:off x="3923124" y="5407282"/>
            <a:ext cx="1140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i="1" kern="0" dirty="0" err="1">
                <a:solidFill>
                  <a:schemeClr val="accent2"/>
                </a:solidFill>
                <a:latin typeface="+mn-lt"/>
                <a:ea typeface="ＭＳ Ｐゴシック" charset="0"/>
              </a:rPr>
              <a:t>Srpk</a:t>
            </a:r>
            <a:r>
              <a:rPr lang="en-US" sz="1200" b="0" i="1" kern="0" dirty="0">
                <a:solidFill>
                  <a:schemeClr val="accent2"/>
                </a:solidFill>
                <a:latin typeface="+mn-lt"/>
                <a:ea typeface="ＭＳ Ｐゴシック" charset="0"/>
              </a:rPr>
              <a:t> (order-2)</a:t>
            </a:r>
            <a:endParaRPr lang="en-AE" sz="1200" b="0" i="1" kern="0" dirty="0">
              <a:solidFill>
                <a:schemeClr val="accent2"/>
              </a:solidFill>
              <a:latin typeface="+mn-lt"/>
              <a:ea typeface="ＭＳ Ｐゴシック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B0F3D5-E327-273A-690C-2910957D9C1B}"/>
              </a:ext>
            </a:extLst>
          </p:cNvPr>
          <p:cNvSpPr txBox="1"/>
          <p:nvPr/>
        </p:nvSpPr>
        <p:spPr>
          <a:xfrm>
            <a:off x="9906824" y="5407282"/>
            <a:ext cx="10967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i="1" kern="0" dirty="0" err="1">
                <a:solidFill>
                  <a:schemeClr val="accent2"/>
                </a:solidFill>
                <a:latin typeface="+mn-lt"/>
                <a:ea typeface="ＭＳ Ｐゴシック" charset="0"/>
              </a:rPr>
              <a:t>Hlbt</a:t>
            </a:r>
            <a:r>
              <a:rPr lang="en-US" sz="1200" b="0" i="1" kern="0" dirty="0">
                <a:solidFill>
                  <a:schemeClr val="accent2"/>
                </a:solidFill>
                <a:latin typeface="+mn-lt"/>
                <a:ea typeface="ＭＳ Ｐゴシック" charset="0"/>
              </a:rPr>
              <a:t> (order-3)</a:t>
            </a:r>
            <a:endParaRPr lang="en-AE" sz="1200" b="0" i="1" kern="0" dirty="0">
              <a:solidFill>
                <a:schemeClr val="accent2"/>
              </a:solidFill>
              <a:latin typeface="+mn-lt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059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F66F72-B392-48F7-6F2B-B4A141141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BE8DC-7EEA-2700-C980-7CD607147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mPHP</a:t>
            </a:r>
            <a:r>
              <a:rPr lang="en-US" dirty="0"/>
              <a:t> Design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412A44-84DE-91D5-66DC-5CD329A66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7E77F0-5E3D-880B-816A-9896E0898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50C39D7-3CA6-DF30-01C2-DD45883E3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6700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C722A6BF-7EC9-1C9B-17BF-07DFDFFB91B8}"/>
              </a:ext>
            </a:extLst>
          </p:cNvPr>
          <p:cNvGrpSpPr/>
          <p:nvPr/>
        </p:nvGrpSpPr>
        <p:grpSpPr>
          <a:xfrm>
            <a:off x="1406469" y="1104702"/>
            <a:ext cx="9379062" cy="4915296"/>
            <a:chOff x="1406469" y="1104702"/>
            <a:chExt cx="9379062" cy="491529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3E55067-08F4-3175-AD3D-B04DD2DC331A}"/>
                </a:ext>
              </a:extLst>
            </p:cNvPr>
            <p:cNvGrpSpPr/>
            <p:nvPr/>
          </p:nvGrpSpPr>
          <p:grpSpPr>
            <a:xfrm>
              <a:off x="1406469" y="1104702"/>
              <a:ext cx="9379062" cy="4915296"/>
              <a:chOff x="1641472" y="1258590"/>
              <a:chExt cx="9379062" cy="4915296"/>
            </a:xfrm>
          </p:grpSpPr>
          <p:pic>
            <p:nvPicPr>
              <p:cNvPr id="6" name="Picture 5" descr="A pair of sticks with a blue and pink color&#10;&#10;AI-generated content may be incorrect.">
                <a:extLst>
                  <a:ext uri="{FF2B5EF4-FFF2-40B4-BE49-F238E27FC236}">
                    <a16:creationId xmlns:a16="http://schemas.microsoft.com/office/drawing/2014/main" id="{0D162880-1D20-7177-8111-E5045B9C17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043"/>
              <a:stretch>
                <a:fillRect/>
              </a:stretch>
            </p:blipFill>
            <p:spPr>
              <a:xfrm>
                <a:off x="2496000" y="1258590"/>
                <a:ext cx="7200000" cy="4559433"/>
              </a:xfrm>
              <a:prstGeom prst="rect">
                <a:avLst/>
              </a:prstGeom>
            </p:spPr>
          </p:pic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56D587A4-FCA5-73CB-DEF8-50682D3E292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4565277" y="2723030"/>
                <a:ext cx="4141694" cy="2380129"/>
              </a:xfrm>
              <a:prstGeom prst="straightConnector1">
                <a:avLst/>
              </a:prstGeom>
              <a:ln w="19050" cap="flat" cmpd="sng" algn="ctr">
                <a:solidFill>
                  <a:schemeClr val="accent4"/>
                </a:solidFill>
                <a:prstDash val="dash"/>
                <a:round/>
                <a:headEnd type="arrow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24B1EE23-6644-F58D-1C8A-30AEF9C684C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3657600" y="5103159"/>
                <a:ext cx="907677" cy="524435"/>
              </a:xfrm>
              <a:prstGeom prst="straightConnector1">
                <a:avLst/>
              </a:prstGeom>
              <a:ln w="19050" cap="flat" cmpd="sng" algn="ctr">
                <a:solidFill>
                  <a:schemeClr val="accent4"/>
                </a:solidFill>
                <a:prstDash val="dash"/>
                <a:round/>
                <a:headEnd type="arrow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C9636F02-85D7-8FF0-1ABA-F97B05ED9E5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7758954" y="1432111"/>
                <a:ext cx="726141" cy="423583"/>
              </a:xfrm>
              <a:prstGeom prst="straightConnector1">
                <a:avLst/>
              </a:prstGeom>
              <a:ln w="19050" cap="flat" cmpd="sng" algn="ctr">
                <a:solidFill>
                  <a:schemeClr val="accent4"/>
                </a:solidFill>
                <a:prstDash val="dash"/>
                <a:round/>
                <a:headEnd type="arrow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42A7A030-6F49-616A-A823-F032AC3A731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790264" y="5486970"/>
                <a:ext cx="0" cy="379139"/>
              </a:xfrm>
              <a:prstGeom prst="straightConnector1">
                <a:avLst/>
              </a:prstGeom>
              <a:ln w="19050" cap="flat" cmpd="sng" algn="ctr">
                <a:solidFill>
                  <a:schemeClr val="accent4"/>
                </a:solidFill>
                <a:prstDash val="dash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5591E08F-4247-9F2D-870E-33822F7E62D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166747" y="1821056"/>
                <a:ext cx="0" cy="902846"/>
              </a:xfrm>
              <a:prstGeom prst="straightConnector1">
                <a:avLst/>
              </a:prstGeom>
              <a:ln w="19050" cap="flat" cmpd="sng" algn="ctr">
                <a:solidFill>
                  <a:schemeClr val="accent4"/>
                </a:solidFill>
                <a:prstDash val="dash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1129846-8F1F-108F-EE8B-9D1395F26756}"/>
                  </a:ext>
                </a:extLst>
              </p:cNvPr>
              <p:cNvSpPr txBox="1"/>
              <p:nvPr/>
            </p:nvSpPr>
            <p:spPr>
              <a:xfrm>
                <a:off x="2496000" y="5866109"/>
                <a:ext cx="82105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0" kern="0" dirty="0">
                    <a:solidFill>
                      <a:schemeClr val="accent2"/>
                    </a:solidFill>
                    <a:latin typeface="+mn-lt"/>
                    <a:ea typeface="ＭＳ Ｐゴシック" charset="0"/>
                  </a:rPr>
                  <a:t>Ø 5 mm</a:t>
                </a:r>
                <a:endParaRPr lang="en-AE" sz="1400" b="0" kern="0" dirty="0">
                  <a:solidFill>
                    <a:schemeClr val="accent2"/>
                  </a:solidFill>
                  <a:latin typeface="+mn-lt"/>
                  <a:ea typeface="ＭＳ Ｐゴシック" charset="0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DAFECEE-2E31-1A28-3020-0232EAFDF356}"/>
                  </a:ext>
                </a:extLst>
              </p:cNvPr>
              <p:cNvSpPr txBox="1"/>
              <p:nvPr/>
            </p:nvSpPr>
            <p:spPr>
              <a:xfrm>
                <a:off x="8991206" y="2723030"/>
                <a:ext cx="82105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0" kern="0" dirty="0">
                    <a:solidFill>
                      <a:schemeClr val="accent2"/>
                    </a:solidFill>
                    <a:latin typeface="+mn-lt"/>
                    <a:ea typeface="ＭＳ Ｐゴシック" charset="0"/>
                  </a:rPr>
                  <a:t>Ø 3 mm</a:t>
                </a:r>
                <a:endParaRPr lang="en-AE" sz="1400" b="0" kern="0" dirty="0">
                  <a:solidFill>
                    <a:schemeClr val="accent2"/>
                  </a:solidFill>
                  <a:latin typeface="+mn-lt"/>
                  <a:ea typeface="ＭＳ Ｐゴシック" charset="0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43AA851-777D-82C3-C405-C580288BBEEC}"/>
                  </a:ext>
                </a:extLst>
              </p:cNvPr>
              <p:cNvSpPr txBox="1"/>
              <p:nvPr/>
            </p:nvSpPr>
            <p:spPr>
              <a:xfrm rot="19766440">
                <a:off x="7598668" y="1336115"/>
                <a:ext cx="78098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0" kern="0" dirty="0">
                    <a:solidFill>
                      <a:schemeClr val="accent2"/>
                    </a:solidFill>
                    <a:latin typeface="+mn-lt"/>
                    <a:ea typeface="ＭＳ Ｐゴシック" charset="0"/>
                  </a:rPr>
                  <a:t>5.5 mm</a:t>
                </a:r>
                <a:endParaRPr lang="en-AE" sz="1400" b="0" kern="0" dirty="0">
                  <a:solidFill>
                    <a:schemeClr val="accent2"/>
                  </a:solidFill>
                  <a:latin typeface="+mn-lt"/>
                  <a:ea typeface="ＭＳ Ｐゴシック" charset="0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82F7887-3CDA-372A-07DB-6968F034E5CB}"/>
                  </a:ext>
                </a:extLst>
              </p:cNvPr>
              <p:cNvSpPr txBox="1"/>
              <p:nvPr/>
            </p:nvSpPr>
            <p:spPr>
              <a:xfrm rot="19766440">
                <a:off x="3851421" y="5333082"/>
                <a:ext cx="78098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0" kern="0" dirty="0">
                    <a:solidFill>
                      <a:schemeClr val="accent2"/>
                    </a:solidFill>
                    <a:latin typeface="+mn-lt"/>
                    <a:ea typeface="ＭＳ Ｐゴシック" charset="0"/>
                  </a:rPr>
                  <a:t>5.5 mm</a:t>
                </a:r>
                <a:endParaRPr lang="en-AE" sz="1400" b="0" kern="0" dirty="0">
                  <a:solidFill>
                    <a:schemeClr val="accent2"/>
                  </a:solidFill>
                  <a:latin typeface="+mn-lt"/>
                  <a:ea typeface="ＭＳ Ｐゴシック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39F76FE-74A6-4E0B-DC81-4D31F48C742C}"/>
                  </a:ext>
                </a:extLst>
              </p:cNvPr>
              <p:cNvSpPr txBox="1"/>
              <p:nvPr/>
            </p:nvSpPr>
            <p:spPr>
              <a:xfrm rot="19766440">
                <a:off x="6375178" y="3913094"/>
                <a:ext cx="73129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0" kern="0" dirty="0">
                    <a:solidFill>
                      <a:schemeClr val="accent2"/>
                    </a:solidFill>
                    <a:latin typeface="+mn-lt"/>
                    <a:ea typeface="ＭＳ Ｐゴシック" charset="0"/>
                  </a:rPr>
                  <a:t>25 mm</a:t>
                </a:r>
                <a:endParaRPr lang="en-AE" sz="1400" b="0" kern="0" dirty="0">
                  <a:solidFill>
                    <a:schemeClr val="accent2"/>
                  </a:solidFill>
                  <a:latin typeface="+mn-lt"/>
                  <a:ea typeface="ＭＳ Ｐゴシック" charset="0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3F12DB0-799E-D94B-6DC7-8C8C1F41F27A}"/>
                  </a:ext>
                </a:extLst>
              </p:cNvPr>
              <p:cNvSpPr txBox="1"/>
              <p:nvPr/>
            </p:nvSpPr>
            <p:spPr>
              <a:xfrm>
                <a:off x="1641472" y="4444049"/>
                <a:ext cx="105990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0" kern="0" dirty="0">
                    <a:solidFill>
                      <a:schemeClr val="accent2"/>
                    </a:solidFill>
                    <a:latin typeface="+mn-lt"/>
                    <a:ea typeface="ＭＳ Ｐゴシック" charset="0"/>
                  </a:rPr>
                  <a:t>Evaporator</a:t>
                </a:r>
                <a:endParaRPr lang="en-AE" sz="1400" b="0" kern="0" dirty="0">
                  <a:solidFill>
                    <a:schemeClr val="accent2"/>
                  </a:solidFill>
                  <a:latin typeface="+mn-lt"/>
                  <a:ea typeface="ＭＳ Ｐゴシック" charset="0"/>
                </a:endParaRPr>
              </a:p>
            </p:txBody>
          </p: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DF6BE39B-E825-4DC1-1FAB-D72781C3C75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467805" y="1949485"/>
                <a:ext cx="492821" cy="233391"/>
              </a:xfrm>
              <a:prstGeom prst="straightConnector1">
                <a:avLst/>
              </a:prstGeom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stealth" w="lg" len="lg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44F3F737-1A27-341E-88B2-27A97B45548A}"/>
                  </a:ext>
                </a:extLst>
              </p:cNvPr>
              <p:cNvSpPr txBox="1"/>
              <p:nvPr/>
            </p:nvSpPr>
            <p:spPr>
              <a:xfrm>
                <a:off x="9960627" y="2028987"/>
                <a:ext cx="105990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0" kern="0" dirty="0">
                    <a:solidFill>
                      <a:schemeClr val="accent2"/>
                    </a:solidFill>
                    <a:latin typeface="+mn-lt"/>
                    <a:ea typeface="ＭＳ Ｐゴシック" charset="0"/>
                  </a:rPr>
                  <a:t>Condenser</a:t>
                </a:r>
                <a:endParaRPr lang="en-AE" sz="1400" b="0" kern="0" dirty="0">
                  <a:solidFill>
                    <a:schemeClr val="accent2"/>
                  </a:solidFill>
                  <a:latin typeface="+mn-lt"/>
                  <a:ea typeface="ＭＳ Ｐゴシック" charset="0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561A001-8E08-8D83-699F-4E6F7859E686}"/>
                  </a:ext>
                </a:extLst>
              </p:cNvPr>
              <p:cNvSpPr txBox="1"/>
              <p:nvPr/>
            </p:nvSpPr>
            <p:spPr>
              <a:xfrm>
                <a:off x="4057741" y="2863470"/>
                <a:ext cx="135966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0" kern="0" dirty="0">
                    <a:solidFill>
                      <a:schemeClr val="accent2"/>
                    </a:solidFill>
                    <a:latin typeface="+mn-lt"/>
                    <a:ea typeface="ＭＳ Ｐゴシック" charset="0"/>
                  </a:rPr>
                  <a:t>Adiabatic zone</a:t>
                </a:r>
                <a:endParaRPr lang="en-AE" sz="1400" b="0" kern="0" dirty="0">
                  <a:solidFill>
                    <a:schemeClr val="accent2"/>
                  </a:solidFill>
                  <a:latin typeface="+mn-lt"/>
                  <a:ea typeface="ＭＳ Ｐゴシック" charset="0"/>
                </a:endParaRPr>
              </a:p>
            </p:txBody>
          </p: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DB8A110E-2F1E-FDA0-ACFF-34AF28F1DD49}"/>
                  </a:ext>
                </a:extLst>
              </p:cNvPr>
              <p:cNvCxnSpPr>
                <a:cxnSpLocks/>
                <a:endCxn id="41" idx="3"/>
              </p:cNvCxnSpPr>
              <p:nvPr/>
            </p:nvCxnSpPr>
            <p:spPr bwMode="auto">
              <a:xfrm flipH="1" flipV="1">
                <a:off x="5417409" y="3017359"/>
                <a:ext cx="284235" cy="210324"/>
              </a:xfrm>
              <a:prstGeom prst="straightConnector1">
                <a:avLst/>
              </a:prstGeom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stealth" w="lg" len="lg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23835936-33D0-C187-A083-BA7A564E7561}"/>
                  </a:ext>
                </a:extLst>
              </p:cNvPr>
              <p:cNvCxnSpPr>
                <a:cxnSpLocks/>
                <a:endCxn id="35" idx="3"/>
              </p:cNvCxnSpPr>
              <p:nvPr/>
            </p:nvCxnSpPr>
            <p:spPr bwMode="auto">
              <a:xfrm flipH="1" flipV="1">
                <a:off x="2701379" y="4597938"/>
                <a:ext cx="288105" cy="226338"/>
              </a:xfrm>
              <a:prstGeom prst="straightConnector1">
                <a:avLst/>
              </a:prstGeom>
              <a:ln w="1905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stealth" w="lg" len="lg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5247AC7-BE2B-1FFF-967D-4DB99E6E3CE3}"/>
                </a:ext>
              </a:extLst>
            </p:cNvPr>
            <p:cNvGrpSpPr/>
            <p:nvPr/>
          </p:nvGrpSpPr>
          <p:grpSpPr>
            <a:xfrm>
              <a:off x="8389943" y="3742129"/>
              <a:ext cx="2341614" cy="2229347"/>
              <a:chOff x="8389943" y="3742129"/>
              <a:chExt cx="2341614" cy="2229347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C4214A86-8DA5-255C-1349-D71D3CD6E67B}"/>
                  </a:ext>
                </a:extLst>
              </p:cNvPr>
              <p:cNvGrpSpPr/>
              <p:nvPr/>
            </p:nvGrpSpPr>
            <p:grpSpPr>
              <a:xfrm>
                <a:off x="8389943" y="3742129"/>
                <a:ext cx="1231587" cy="813583"/>
                <a:chOff x="8389943" y="3742129"/>
                <a:chExt cx="1231587" cy="813583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A5EC18DC-668E-5F26-F7C4-637DBD29BD70}"/>
                    </a:ext>
                  </a:extLst>
                </p:cNvPr>
                <p:cNvGrpSpPr/>
                <p:nvPr/>
              </p:nvGrpSpPr>
              <p:grpSpPr>
                <a:xfrm>
                  <a:off x="8530507" y="4099726"/>
                  <a:ext cx="459120" cy="455986"/>
                  <a:chOff x="7887021" y="3637108"/>
                  <a:chExt cx="459120" cy="455986"/>
                </a:xfrm>
              </p:grpSpPr>
              <p:sp>
                <p:nvSpPr>
                  <p:cNvPr id="8" name="Rectangle 7">
                    <a:extLst>
                      <a:ext uri="{FF2B5EF4-FFF2-40B4-BE49-F238E27FC236}">
                        <a16:creationId xmlns:a16="http://schemas.microsoft.com/office/drawing/2014/main" id="{F45158B2-A282-D909-7F0A-83766DE6090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887021" y="3733094"/>
                    <a:ext cx="360000" cy="360000"/>
                  </a:xfrm>
                  <a:prstGeom prst="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 w="9525" cap="flat" cmpd="sng" algn="ctr">
                    <a:solidFill>
                      <a:schemeClr val="accent6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AE" sz="2000" b="1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" pitchFamily="18" charset="0"/>
                    </a:endParaRPr>
                  </a:p>
                </p:txBody>
              </p:sp>
              <p:cxnSp>
                <p:nvCxnSpPr>
                  <p:cNvPr id="9" name="Straight Arrow Connector 8">
                    <a:extLst>
                      <a:ext uri="{FF2B5EF4-FFF2-40B4-BE49-F238E27FC236}">
                        <a16:creationId xmlns:a16="http://schemas.microsoft.com/office/drawing/2014/main" id="{2C8B0CD9-52FC-39C2-D35E-91C18C9D57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H="1">
                    <a:off x="7887021" y="3637108"/>
                    <a:ext cx="363071" cy="0"/>
                  </a:xfrm>
                  <a:prstGeom prst="straightConnector1">
                    <a:avLst/>
                  </a:prstGeom>
                  <a:ln w="19050" cap="flat" cmpd="sng" algn="ctr">
                    <a:solidFill>
                      <a:schemeClr val="accent4"/>
                    </a:solidFill>
                    <a:prstDash val="dash"/>
                    <a:round/>
                    <a:headEnd type="arrow" w="med" len="med"/>
                    <a:tailEnd type="arrow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" name="Straight Arrow Connector 10">
                    <a:extLst>
                      <a:ext uri="{FF2B5EF4-FFF2-40B4-BE49-F238E27FC236}">
                        <a16:creationId xmlns:a16="http://schemas.microsoft.com/office/drawing/2014/main" id="{7940CD5B-BE08-C597-28C6-C5EEE233F5D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V="1">
                    <a:off x="8346141" y="3733094"/>
                    <a:ext cx="0" cy="360000"/>
                  </a:xfrm>
                  <a:prstGeom prst="straightConnector1">
                    <a:avLst/>
                  </a:prstGeom>
                  <a:ln w="19050" cap="flat" cmpd="sng" algn="ctr">
                    <a:solidFill>
                      <a:schemeClr val="accent4"/>
                    </a:solidFill>
                    <a:prstDash val="dash"/>
                    <a:round/>
                    <a:headEnd type="arrow" w="med" len="med"/>
                    <a:tailEnd type="arrow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AA1B80BC-DBB6-D9B7-F9A3-0D6A5EC33821}"/>
                    </a:ext>
                  </a:extLst>
                </p:cNvPr>
                <p:cNvSpPr txBox="1"/>
                <p:nvPr/>
              </p:nvSpPr>
              <p:spPr>
                <a:xfrm>
                  <a:off x="8989627" y="4221823"/>
                  <a:ext cx="63190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0" kern="0" dirty="0">
                      <a:solidFill>
                        <a:schemeClr val="accent2"/>
                      </a:solidFill>
                      <a:latin typeface="+mn-lt"/>
                      <a:ea typeface="ＭＳ Ｐゴシック" charset="0"/>
                    </a:rPr>
                    <a:t>1 mm</a:t>
                  </a:r>
                  <a:endParaRPr lang="en-AE" sz="1400" b="0" kern="0" dirty="0">
                    <a:solidFill>
                      <a:schemeClr val="accent2"/>
                    </a:solidFill>
                    <a:latin typeface="+mn-lt"/>
                    <a:ea typeface="ＭＳ Ｐゴシック" charset="0"/>
                  </a:endParaRP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7A3F7538-6B35-C5BC-BCFD-1A78CECBCFCC}"/>
                    </a:ext>
                  </a:extLst>
                </p:cNvPr>
                <p:cNvSpPr txBox="1"/>
                <p:nvPr/>
              </p:nvSpPr>
              <p:spPr>
                <a:xfrm>
                  <a:off x="8389943" y="3742129"/>
                  <a:ext cx="63190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0" kern="0" dirty="0">
                      <a:solidFill>
                        <a:schemeClr val="accent2"/>
                      </a:solidFill>
                      <a:latin typeface="+mn-lt"/>
                      <a:ea typeface="ＭＳ Ｐゴシック" charset="0"/>
                    </a:rPr>
                    <a:t>1 mm</a:t>
                  </a:r>
                  <a:endParaRPr lang="en-AE" sz="1400" b="0" kern="0" dirty="0">
                    <a:solidFill>
                      <a:schemeClr val="accent2"/>
                    </a:solidFill>
                    <a:latin typeface="+mn-lt"/>
                    <a:ea typeface="ＭＳ Ｐゴシック" charset="0"/>
                  </a:endParaRPr>
                </a:p>
              </p:txBody>
            </p:sp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F63E59C-7E89-940D-7773-7BC20ACADCD9}"/>
                  </a:ext>
                </a:extLst>
              </p:cNvPr>
              <p:cNvSpPr txBox="1"/>
              <p:nvPr/>
            </p:nvSpPr>
            <p:spPr>
              <a:xfrm>
                <a:off x="8932825" y="5663699"/>
                <a:ext cx="17987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400" b="0" kern="0" dirty="0">
                    <a:solidFill>
                      <a:schemeClr val="accent2"/>
                    </a:solidFill>
                    <a:latin typeface="+mn-lt"/>
                    <a:ea typeface="ＭＳ Ｐゴシック" charset="0"/>
                  </a:rPr>
                  <a:t>Gravity (-Y axis)</a:t>
                </a:r>
                <a:endParaRPr lang="en-AE" sz="1400" b="0" kern="0" dirty="0">
                  <a:solidFill>
                    <a:schemeClr val="accent2"/>
                  </a:solidFill>
                  <a:latin typeface="+mn-lt"/>
                  <a:ea typeface="ＭＳ Ｐゴシック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5594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8A3BE-3397-E9F2-9BBB-1D36FAC87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5AA19-634C-0119-3BE3-F8341AF4E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Fractal Integration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8EDA7A-145A-7C6D-07FF-810151532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F1E424-BE98-0023-8A2A-016DAC734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2A1D859-3C88-A02C-9649-6D7D9B4D1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0"/>
            <a:ext cx="10972800" cy="434831"/>
          </a:xfrm>
        </p:spPr>
        <p:txBody>
          <a:bodyPr/>
          <a:lstStyle/>
          <a:p>
            <a:pPr marL="0" indent="0">
              <a:buNone/>
            </a:pPr>
            <a:r>
              <a:rPr lang="en-US" sz="2000" b="1" u="sng" dirty="0"/>
              <a:t>PHP-Design modification </a:t>
            </a:r>
          </a:p>
          <a:p>
            <a:pPr marL="0" indent="0">
              <a:buNone/>
            </a:pPr>
            <a:endParaRPr lang="en-AE" sz="2000" b="1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BC42320-AD97-8AF8-CAE0-C4E7CC5212FF}"/>
              </a:ext>
            </a:extLst>
          </p:cNvPr>
          <p:cNvGrpSpPr/>
          <p:nvPr/>
        </p:nvGrpSpPr>
        <p:grpSpPr>
          <a:xfrm>
            <a:off x="2255031" y="4825352"/>
            <a:ext cx="7681936" cy="1525676"/>
            <a:chOff x="1796761" y="4765900"/>
            <a:chExt cx="7681936" cy="152567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74F2D64-7804-E329-38A8-2A595AFBF21E}"/>
                </a:ext>
              </a:extLst>
            </p:cNvPr>
            <p:cNvGrpSpPr/>
            <p:nvPr/>
          </p:nvGrpSpPr>
          <p:grpSpPr>
            <a:xfrm>
              <a:off x="1796761" y="4766145"/>
              <a:ext cx="1586620" cy="1506059"/>
              <a:chOff x="1330937" y="4779684"/>
              <a:chExt cx="1586620" cy="1506059"/>
            </a:xfrm>
          </p:grpSpPr>
          <p:pic>
            <p:nvPicPr>
              <p:cNvPr id="15" name="Picture 14" descr="A purple letter u with orange stars&#10;&#10;AI-generated content may be incorrect.">
                <a:extLst>
                  <a:ext uri="{FF2B5EF4-FFF2-40B4-BE49-F238E27FC236}">
                    <a16:creationId xmlns:a16="http://schemas.microsoft.com/office/drawing/2014/main" id="{99134C8B-2C18-688F-E201-DB43CA1709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381"/>
              <a:stretch>
                <a:fillRect/>
              </a:stretch>
            </p:blipFill>
            <p:spPr>
              <a:xfrm>
                <a:off x="1330937" y="4779684"/>
                <a:ext cx="1586620" cy="1260000"/>
              </a:xfrm>
              <a:prstGeom prst="rect">
                <a:avLst/>
              </a:prstGeom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D46519E-7BB7-5444-5F43-6DAFEF73CF39}"/>
                  </a:ext>
                </a:extLst>
              </p:cNvPr>
              <p:cNvSpPr txBox="1"/>
              <p:nvPr/>
            </p:nvSpPr>
            <p:spPr>
              <a:xfrm>
                <a:off x="1857185" y="6008744"/>
                <a:ext cx="5341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0" i="1" kern="0" dirty="0">
                    <a:solidFill>
                      <a:schemeClr val="accent2"/>
                    </a:solidFill>
                    <a:latin typeface="+mn-lt"/>
                    <a:ea typeface="ＭＳ Ｐゴシック" charset="0"/>
                  </a:rPr>
                  <a:t>Koch</a:t>
                </a:r>
                <a:endParaRPr lang="en-AE" sz="1200" b="0" i="1" kern="0" dirty="0">
                  <a:solidFill>
                    <a:schemeClr val="accent2"/>
                  </a:solidFill>
                  <a:latin typeface="+mn-lt"/>
                  <a:ea typeface="ＭＳ Ｐゴシック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2C97AE8-DAFB-583D-51DF-04129A26FC9A}"/>
                </a:ext>
              </a:extLst>
            </p:cNvPr>
            <p:cNvGrpSpPr/>
            <p:nvPr/>
          </p:nvGrpSpPr>
          <p:grpSpPr>
            <a:xfrm>
              <a:off x="5903401" y="4765900"/>
              <a:ext cx="1586620" cy="1506304"/>
              <a:chOff x="6548858" y="4765900"/>
              <a:chExt cx="1586620" cy="1506304"/>
            </a:xfrm>
          </p:grpSpPr>
          <p:pic>
            <p:nvPicPr>
              <p:cNvPr id="11" name="Picture 10" descr="A purple and orange letter u&#10;&#10;AI-generated content may be incorrect.">
                <a:extLst>
                  <a:ext uri="{FF2B5EF4-FFF2-40B4-BE49-F238E27FC236}">
                    <a16:creationId xmlns:a16="http://schemas.microsoft.com/office/drawing/2014/main" id="{AB5CCA51-0111-3E00-6EAF-2E1DCFC526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381"/>
              <a:stretch>
                <a:fillRect/>
              </a:stretch>
            </p:blipFill>
            <p:spPr>
              <a:xfrm>
                <a:off x="6548858" y="4765900"/>
                <a:ext cx="1586620" cy="1260000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B75398-1FE1-FC5B-561A-B4C125E4AF15}"/>
                  </a:ext>
                </a:extLst>
              </p:cNvPr>
              <p:cNvSpPr txBox="1"/>
              <p:nvPr/>
            </p:nvSpPr>
            <p:spPr>
              <a:xfrm>
                <a:off x="7082455" y="5995205"/>
                <a:ext cx="51648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0" i="1" kern="0" dirty="0" err="1">
                    <a:solidFill>
                      <a:schemeClr val="accent2"/>
                    </a:solidFill>
                    <a:latin typeface="+mn-lt"/>
                    <a:ea typeface="ＭＳ Ｐゴシック" charset="0"/>
                  </a:rPr>
                  <a:t>Drgn</a:t>
                </a:r>
                <a:endParaRPr lang="en-AE" sz="1200" b="0" i="1" kern="0" dirty="0">
                  <a:solidFill>
                    <a:schemeClr val="accent2"/>
                  </a:solidFill>
                  <a:latin typeface="+mn-lt"/>
                  <a:ea typeface="ＭＳ Ｐゴシック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AC712D0-1829-F9ED-47FE-ED39E31DB824}"/>
                </a:ext>
              </a:extLst>
            </p:cNvPr>
            <p:cNvGrpSpPr/>
            <p:nvPr/>
          </p:nvGrpSpPr>
          <p:grpSpPr>
            <a:xfrm>
              <a:off x="3850466" y="4779684"/>
              <a:ext cx="1585850" cy="1511892"/>
              <a:chOff x="3850466" y="4779684"/>
              <a:chExt cx="1585850" cy="1511892"/>
            </a:xfrm>
          </p:grpSpPr>
          <p:pic>
            <p:nvPicPr>
              <p:cNvPr id="8" name="Picture 7" descr="A purple and orange object with holes&#10;&#10;AI-generated content may be incorrect.">
                <a:extLst>
                  <a:ext uri="{FF2B5EF4-FFF2-40B4-BE49-F238E27FC236}">
                    <a16:creationId xmlns:a16="http://schemas.microsoft.com/office/drawing/2014/main" id="{26451D48-A773-9980-657D-F7AF9BB71F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381"/>
              <a:stretch>
                <a:fillRect/>
              </a:stretch>
            </p:blipFill>
            <p:spPr>
              <a:xfrm>
                <a:off x="3850466" y="4779684"/>
                <a:ext cx="1585850" cy="126000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38A3F3E-83C6-DE99-4ECD-F6341A775B67}"/>
                  </a:ext>
                </a:extLst>
              </p:cNvPr>
              <p:cNvSpPr txBox="1"/>
              <p:nvPr/>
            </p:nvSpPr>
            <p:spPr>
              <a:xfrm>
                <a:off x="4391686" y="6014577"/>
                <a:ext cx="50045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0" i="1" kern="0" dirty="0" err="1">
                    <a:solidFill>
                      <a:schemeClr val="accent2"/>
                    </a:solidFill>
                    <a:latin typeface="+mn-lt"/>
                    <a:ea typeface="ＭＳ Ｐゴシック" charset="0"/>
                  </a:rPr>
                  <a:t>Srpk</a:t>
                </a:r>
                <a:endParaRPr lang="en-AE" sz="1200" b="0" i="1" kern="0" dirty="0">
                  <a:solidFill>
                    <a:schemeClr val="accent2"/>
                  </a:solidFill>
                  <a:latin typeface="+mn-lt"/>
                  <a:ea typeface="ＭＳ Ｐゴシック" charset="0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6F6FF5C-A812-4E79-040A-AABB6F02CEAD}"/>
                </a:ext>
              </a:extLst>
            </p:cNvPr>
            <p:cNvGrpSpPr/>
            <p:nvPr/>
          </p:nvGrpSpPr>
          <p:grpSpPr>
            <a:xfrm>
              <a:off x="7954167" y="4765900"/>
              <a:ext cx="1524530" cy="1522521"/>
              <a:chOff x="9300392" y="4765900"/>
              <a:chExt cx="1524530" cy="1522521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33FB287-A49B-0E71-EA8F-B91300917E85}"/>
                  </a:ext>
                </a:extLst>
              </p:cNvPr>
              <p:cNvSpPr txBox="1"/>
              <p:nvPr/>
            </p:nvSpPr>
            <p:spPr>
              <a:xfrm>
                <a:off x="9854644" y="6011422"/>
                <a:ext cx="45717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0" i="1" kern="0" dirty="0" err="1">
                    <a:solidFill>
                      <a:schemeClr val="accent2"/>
                    </a:solidFill>
                    <a:latin typeface="+mn-lt"/>
                    <a:ea typeface="ＭＳ Ｐゴシック" charset="0"/>
                  </a:rPr>
                  <a:t>Hlbt</a:t>
                </a:r>
                <a:endParaRPr lang="en-AE" sz="1200" b="0" i="1" kern="0" dirty="0">
                  <a:solidFill>
                    <a:schemeClr val="accent2"/>
                  </a:solidFill>
                  <a:latin typeface="+mn-lt"/>
                  <a:ea typeface="ＭＳ Ｐゴシック" charset="0"/>
                </a:endParaRP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D3D4F88F-FC0C-160C-B90A-CC10B32B6C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t="50218"/>
              <a:stretch>
                <a:fillRect/>
              </a:stretch>
            </p:blipFill>
            <p:spPr>
              <a:xfrm>
                <a:off x="9300392" y="4765900"/>
                <a:ext cx="1524530" cy="1260000"/>
              </a:xfrm>
              <a:prstGeom prst="rect">
                <a:avLst/>
              </a:prstGeom>
            </p:spPr>
          </p:pic>
        </p:grpSp>
      </p:grp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6" name="Content Placeholder 2">
                <a:extLst>
                  <a:ext uri="{FF2B5EF4-FFF2-40B4-BE49-F238E27FC236}">
                    <a16:creationId xmlns:a16="http://schemas.microsoft.com/office/drawing/2014/main" id="{34823745-664B-B303-4E25-841FF5672668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375861055"/>
                  </p:ext>
                </p:extLst>
              </p:nvPr>
            </p:nvGraphicFramePr>
            <p:xfrm>
              <a:off x="872149" y="2131060"/>
              <a:ext cx="10447701" cy="25958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87921">
                      <a:extLst>
                        <a:ext uri="{9D8B030D-6E8A-4147-A177-3AD203B41FA5}">
                          <a16:colId xmlns:a16="http://schemas.microsoft.com/office/drawing/2014/main" val="1156602342"/>
                        </a:ext>
                      </a:extLst>
                    </a:gridCol>
                    <a:gridCol w="1651956">
                      <a:extLst>
                        <a:ext uri="{9D8B030D-6E8A-4147-A177-3AD203B41FA5}">
                          <a16:colId xmlns:a16="http://schemas.microsoft.com/office/drawing/2014/main" val="50148942"/>
                        </a:ext>
                      </a:extLst>
                    </a:gridCol>
                    <a:gridCol w="1651956">
                      <a:extLst>
                        <a:ext uri="{9D8B030D-6E8A-4147-A177-3AD203B41FA5}">
                          <a16:colId xmlns:a16="http://schemas.microsoft.com/office/drawing/2014/main" val="2786258188"/>
                        </a:ext>
                      </a:extLst>
                    </a:gridCol>
                    <a:gridCol w="1651956">
                      <a:extLst>
                        <a:ext uri="{9D8B030D-6E8A-4147-A177-3AD203B41FA5}">
                          <a16:colId xmlns:a16="http://schemas.microsoft.com/office/drawing/2014/main" val="1028376286"/>
                        </a:ext>
                      </a:extLst>
                    </a:gridCol>
                    <a:gridCol w="1651956">
                      <a:extLst>
                        <a:ext uri="{9D8B030D-6E8A-4147-A177-3AD203B41FA5}">
                          <a16:colId xmlns:a16="http://schemas.microsoft.com/office/drawing/2014/main" val="3672322424"/>
                        </a:ext>
                      </a:extLst>
                    </a:gridCol>
                    <a:gridCol w="1651956">
                      <a:extLst>
                        <a:ext uri="{9D8B030D-6E8A-4147-A177-3AD203B41FA5}">
                          <a16:colId xmlns:a16="http://schemas.microsoft.com/office/drawing/2014/main" val="117675931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Design features</a:t>
                          </a:r>
                          <a:endParaRPr lang="en-AE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>
                              <a:solidFill>
                                <a:schemeClr val="accent6"/>
                              </a:solidFill>
                            </a:rPr>
                            <a:t>Smth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Koch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>
                              <a:solidFill>
                                <a:schemeClr val="accent6"/>
                              </a:solidFill>
                            </a:rPr>
                            <a:t>Srpk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>
                              <a:solidFill>
                                <a:schemeClr val="accent6"/>
                              </a:solidFill>
                            </a:rPr>
                            <a:t>Hlbt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>
                              <a:solidFill>
                                <a:schemeClr val="accent6"/>
                              </a:solidFill>
                            </a:rPr>
                            <a:t>Drgn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062761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>
                              <a:solidFill>
                                <a:schemeClr val="accent6"/>
                              </a:solidFill>
                            </a:rPr>
                            <a:t>Surface Area 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4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𝑚𝑚</m:t>
                                  </m:r>
                                </m:e>
                                <m:sup>
                                  <m:r>
                                    <a:rPr lang="en-US" sz="14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400" b="0" dirty="0">
                              <a:solidFill>
                                <a:schemeClr val="accent6"/>
                              </a:solidFill>
                            </a:rPr>
                            <a:t>)</a:t>
                          </a:r>
                          <a:endParaRPr lang="pl-PL" sz="1400" b="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AE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71.13</a:t>
                          </a: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AE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78.27</a:t>
                          </a: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AE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80.46</a:t>
                          </a: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AE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80.79</a:t>
                          </a: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AE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77.07</a:t>
                          </a: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294404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dirty="0">
                              <a:solidFill>
                                <a:schemeClr val="accent6"/>
                              </a:solidFill>
                            </a:rPr>
                            <a:t>Relative Increment</a:t>
                          </a:r>
                          <a:endParaRPr lang="pl-PL" sz="1400" b="1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AE" sz="1400" b="1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E" sz="1400" b="1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10.04%</a:t>
                          </a:r>
                        </a:p>
                      </a:txBody>
                      <a:tcPr marL="6350" marR="6350" marT="635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E" sz="1400" b="1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13.12%</a:t>
                          </a:r>
                        </a:p>
                      </a:txBody>
                      <a:tcPr marL="6350" marR="6350" marT="635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E" sz="1400" b="1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13.58%</a:t>
                          </a:r>
                        </a:p>
                      </a:txBody>
                      <a:tcPr marL="6350" marR="6350" marT="635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E" sz="1400" b="1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8.35%</a:t>
                          </a:r>
                        </a:p>
                      </a:txBody>
                      <a:tcPr marL="6350" marR="6350" marT="635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043979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>
                              <a:solidFill>
                                <a:schemeClr val="accent6"/>
                              </a:solidFill>
                            </a:rPr>
                            <a:t>Volume 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4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𝑚𝑚</m:t>
                                  </m:r>
                                </m:e>
                                <m:sup>
                                  <m:r>
                                    <a:rPr lang="en-US" sz="14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400" b="0" dirty="0">
                              <a:solidFill>
                                <a:schemeClr val="accent6"/>
                              </a:solidFill>
                            </a:rPr>
                            <a:t>)</a:t>
                          </a:r>
                          <a:endParaRPr lang="pl-PL" sz="1400" b="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n-AE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17.28</a:t>
                          </a: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n-AE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17.60</a:t>
                          </a: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n-AE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18.06</a:t>
                          </a: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n-AE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17.78</a:t>
                          </a: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n-AE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17.59</a:t>
                          </a: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2914591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dirty="0">
                              <a:solidFill>
                                <a:schemeClr val="accent6"/>
                              </a:solidFill>
                            </a:rPr>
                            <a:t>Relative Increment</a:t>
                          </a:r>
                          <a:endParaRPr lang="pl-PL" sz="1400" b="1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AE" sz="1400" b="1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E" sz="1400" b="1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1.87%</a:t>
                          </a:r>
                        </a:p>
                      </a:txBody>
                      <a:tcPr marL="6350" marR="6350" marT="635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E" sz="1400" b="1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4.53%</a:t>
                          </a:r>
                        </a:p>
                      </a:txBody>
                      <a:tcPr marL="6350" marR="6350" marT="635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E" sz="1400" b="1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2.87%</a:t>
                          </a:r>
                        </a:p>
                      </a:txBody>
                      <a:tcPr marL="6350" marR="6350" marT="635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E" sz="1400" b="1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1.77%</a:t>
                          </a:r>
                        </a:p>
                      </a:txBody>
                      <a:tcPr marL="6350" marR="6350" marT="635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2065743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Surface/Volume Ratio</a:t>
                          </a:r>
                          <a:endParaRPr lang="pl-PL" sz="1400" b="0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>
                              <a:solidFill>
                                <a:schemeClr val="accent6"/>
                              </a:solidFill>
                            </a:rPr>
                            <a:t>4.12</a:t>
                          </a:r>
                          <a:endParaRPr lang="en-AE" sz="1400" b="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4.45</a:t>
                          </a:r>
                          <a:endParaRPr lang="en-AE" sz="1400" b="0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4.46</a:t>
                          </a:r>
                          <a:endParaRPr lang="en-AE" sz="1400" b="0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4.54</a:t>
                          </a:r>
                          <a:endParaRPr lang="en-AE" sz="1400" b="0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4.38</a:t>
                          </a:r>
                          <a:endParaRPr lang="en-AE" sz="1400" b="0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19321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dirty="0">
                              <a:solidFill>
                                <a:schemeClr val="accent6"/>
                              </a:solidFill>
                            </a:rPr>
                            <a:t>Relative Increment</a:t>
                          </a:r>
                          <a:endParaRPr lang="pl-PL" sz="1400" b="1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AE" sz="1400" b="1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8.01%</a:t>
                          </a:r>
                          <a:endParaRPr lang="en-AE" sz="1400" b="1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350" marR="6350" marT="635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8.25%</a:t>
                          </a:r>
                          <a:endParaRPr lang="en-AE" sz="1400" b="1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350" marR="6350" marT="635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10.19%</a:t>
                          </a:r>
                          <a:endParaRPr lang="en-AE" sz="1400" b="1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350" marR="6350" marT="635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6.31%</a:t>
                          </a:r>
                          <a:endParaRPr lang="en-AE" sz="1400" b="1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350" marR="6350" marT="635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221396549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6" name="Content Placeholder 2">
                <a:extLst>
                  <a:ext uri="{FF2B5EF4-FFF2-40B4-BE49-F238E27FC236}">
                    <a16:creationId xmlns:a16="http://schemas.microsoft.com/office/drawing/2014/main" id="{34823745-664B-B303-4E25-841FF5672668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375861055"/>
                  </p:ext>
                </p:extLst>
              </p:nvPr>
            </p:nvGraphicFramePr>
            <p:xfrm>
              <a:off x="872149" y="2131060"/>
              <a:ext cx="10447701" cy="25958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87921">
                      <a:extLst>
                        <a:ext uri="{9D8B030D-6E8A-4147-A177-3AD203B41FA5}">
                          <a16:colId xmlns:a16="http://schemas.microsoft.com/office/drawing/2014/main" val="1156602342"/>
                        </a:ext>
                      </a:extLst>
                    </a:gridCol>
                    <a:gridCol w="1651956">
                      <a:extLst>
                        <a:ext uri="{9D8B030D-6E8A-4147-A177-3AD203B41FA5}">
                          <a16:colId xmlns:a16="http://schemas.microsoft.com/office/drawing/2014/main" val="50148942"/>
                        </a:ext>
                      </a:extLst>
                    </a:gridCol>
                    <a:gridCol w="1651956">
                      <a:extLst>
                        <a:ext uri="{9D8B030D-6E8A-4147-A177-3AD203B41FA5}">
                          <a16:colId xmlns:a16="http://schemas.microsoft.com/office/drawing/2014/main" val="2786258188"/>
                        </a:ext>
                      </a:extLst>
                    </a:gridCol>
                    <a:gridCol w="1651956">
                      <a:extLst>
                        <a:ext uri="{9D8B030D-6E8A-4147-A177-3AD203B41FA5}">
                          <a16:colId xmlns:a16="http://schemas.microsoft.com/office/drawing/2014/main" val="1028376286"/>
                        </a:ext>
                      </a:extLst>
                    </a:gridCol>
                    <a:gridCol w="1651956">
                      <a:extLst>
                        <a:ext uri="{9D8B030D-6E8A-4147-A177-3AD203B41FA5}">
                          <a16:colId xmlns:a16="http://schemas.microsoft.com/office/drawing/2014/main" val="3672322424"/>
                        </a:ext>
                      </a:extLst>
                    </a:gridCol>
                    <a:gridCol w="1651956">
                      <a:extLst>
                        <a:ext uri="{9D8B030D-6E8A-4147-A177-3AD203B41FA5}">
                          <a16:colId xmlns:a16="http://schemas.microsoft.com/office/drawing/2014/main" val="117675931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Design features</a:t>
                          </a:r>
                          <a:endParaRPr lang="en-AE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>
                              <a:solidFill>
                                <a:schemeClr val="accent6"/>
                              </a:solidFill>
                            </a:rPr>
                            <a:t>Smth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Koch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>
                              <a:solidFill>
                                <a:schemeClr val="accent6"/>
                              </a:solidFill>
                            </a:rPr>
                            <a:t>Srpk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>
                              <a:solidFill>
                                <a:schemeClr val="accent6"/>
                              </a:solidFill>
                            </a:rPr>
                            <a:t>Hlbt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>
                              <a:solidFill>
                                <a:schemeClr val="accent6"/>
                              </a:solidFill>
                            </a:rPr>
                            <a:t>Drgn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062761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6"/>
                          <a:stretch>
                            <a:fillRect l="-279" t="-101639" r="-378273" b="-5081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AE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71.13</a:t>
                          </a: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AE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78.27</a:t>
                          </a: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AE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80.46</a:t>
                          </a: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AE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80.79</a:t>
                          </a: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AE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77.07</a:t>
                          </a: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294404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dirty="0">
                              <a:solidFill>
                                <a:schemeClr val="accent6"/>
                              </a:solidFill>
                            </a:rPr>
                            <a:t>Relative Increment</a:t>
                          </a:r>
                          <a:endParaRPr lang="pl-PL" sz="1400" b="1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AE" sz="1400" b="1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E" sz="1400" b="1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10.04%</a:t>
                          </a:r>
                        </a:p>
                      </a:txBody>
                      <a:tcPr marL="6350" marR="6350" marT="635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E" sz="1400" b="1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13.12%</a:t>
                          </a:r>
                        </a:p>
                      </a:txBody>
                      <a:tcPr marL="6350" marR="6350" marT="635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E" sz="1400" b="1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13.58%</a:t>
                          </a:r>
                        </a:p>
                      </a:txBody>
                      <a:tcPr marL="6350" marR="6350" marT="635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E" sz="1400" b="1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8.35%</a:t>
                          </a:r>
                        </a:p>
                      </a:txBody>
                      <a:tcPr marL="6350" marR="6350" marT="635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043979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6"/>
                          <a:stretch>
                            <a:fillRect l="-279" t="-301639" r="-378273" b="-3081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n-AE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17.28</a:t>
                          </a: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n-AE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17.60</a:t>
                          </a: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n-AE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18.06</a:t>
                          </a: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n-AE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17.78</a:t>
                          </a: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n-AE" sz="140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17.59</a:t>
                          </a: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2914591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dirty="0">
                              <a:solidFill>
                                <a:schemeClr val="accent6"/>
                              </a:solidFill>
                            </a:rPr>
                            <a:t>Relative Increment</a:t>
                          </a:r>
                          <a:endParaRPr lang="pl-PL" sz="1400" b="1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AE" sz="1400" b="1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E" sz="1400" b="1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1.87%</a:t>
                          </a:r>
                        </a:p>
                      </a:txBody>
                      <a:tcPr marL="6350" marR="6350" marT="635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E" sz="1400" b="1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4.53%</a:t>
                          </a:r>
                        </a:p>
                      </a:txBody>
                      <a:tcPr marL="6350" marR="6350" marT="635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E" sz="1400" b="1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2.87%</a:t>
                          </a:r>
                        </a:p>
                      </a:txBody>
                      <a:tcPr marL="6350" marR="6350" marT="635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E" sz="1400" b="1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1.77%</a:t>
                          </a:r>
                        </a:p>
                      </a:txBody>
                      <a:tcPr marL="6350" marR="6350" marT="635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2065743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Surface/Volume Ratio</a:t>
                          </a:r>
                          <a:endParaRPr lang="pl-PL" sz="1400" b="0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>
                              <a:solidFill>
                                <a:schemeClr val="accent6"/>
                              </a:solidFill>
                            </a:rPr>
                            <a:t>4.12</a:t>
                          </a:r>
                          <a:endParaRPr lang="en-AE" sz="1400" b="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4.45</a:t>
                          </a:r>
                          <a:endParaRPr lang="en-AE" sz="1400" b="0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4.46</a:t>
                          </a:r>
                          <a:endParaRPr lang="en-AE" sz="1400" b="0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4.54</a:t>
                          </a:r>
                          <a:endParaRPr lang="en-AE" sz="1400" b="0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4.38</a:t>
                          </a:r>
                          <a:endParaRPr lang="en-AE" sz="1400" b="0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350" marR="6350" marT="635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19321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dirty="0">
                              <a:solidFill>
                                <a:schemeClr val="accent6"/>
                              </a:solidFill>
                            </a:rPr>
                            <a:t>Relative Increment</a:t>
                          </a:r>
                          <a:endParaRPr lang="pl-PL" sz="1400" b="1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AE" sz="1400" b="1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8.01%</a:t>
                          </a:r>
                          <a:endParaRPr lang="en-AE" sz="1400" b="1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350" marR="6350" marT="635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8.25%</a:t>
                          </a:r>
                          <a:endParaRPr lang="en-AE" sz="1400" b="1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350" marR="6350" marT="635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10.19%</a:t>
                          </a:r>
                          <a:endParaRPr lang="en-AE" sz="1400" b="1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350" marR="6350" marT="635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kern="1200" dirty="0">
                              <a:solidFill>
                                <a:schemeClr val="accent6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6.31%</a:t>
                          </a:r>
                          <a:endParaRPr lang="en-AE" sz="1400" b="1" kern="1200" dirty="0">
                            <a:solidFill>
                              <a:schemeClr val="accent6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350" marR="6350" marT="635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221396549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2" name="Picture 2">
            <a:extLst>
              <a:ext uri="{FF2B5EF4-FFF2-40B4-BE49-F238E27FC236}">
                <a16:creationId xmlns:a16="http://schemas.microsoft.com/office/drawing/2014/main" id="{E21E24F1-CA1D-5D63-6D5E-2BE0A814E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6700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59B374D2-99EE-C88C-2D1F-43142D96E96A}"/>
              </a:ext>
            </a:extLst>
          </p:cNvPr>
          <p:cNvSpPr txBox="1">
            <a:spLocks/>
          </p:cNvSpPr>
          <p:nvPr/>
        </p:nvSpPr>
        <p:spPr bwMode="auto">
          <a:xfrm>
            <a:off x="609600" y="1349231"/>
            <a:ext cx="10972800" cy="770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2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b="0" kern="0" dirty="0"/>
              <a:t>Fractals grooved (0.1 mm) in curved zones</a:t>
            </a:r>
          </a:p>
          <a:p>
            <a:r>
              <a:rPr lang="en-US" sz="1600" b="0" kern="0" dirty="0"/>
              <a:t>Surface area increased with minimal volume gain</a:t>
            </a:r>
          </a:p>
          <a:p>
            <a:r>
              <a:rPr lang="en-US" sz="1600" b="0" kern="0" dirty="0"/>
              <a:t>Surface-to-volume ratio increased by ~10%</a:t>
            </a:r>
            <a:endParaRPr lang="en-AE" sz="1600" b="0" kern="0" dirty="0"/>
          </a:p>
        </p:txBody>
      </p:sp>
    </p:spTree>
    <p:extLst>
      <p:ext uri="{BB962C8B-B14F-4D97-AF65-F5344CB8AC3E}">
        <p14:creationId xmlns:p14="http://schemas.microsoft.com/office/powerpoint/2010/main" val="197845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79374-A2D5-4953-6032-CA5294879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4344C-C857-9D1D-1BDC-031A11AA3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Setup &amp; Modelling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D10F68-6877-77FB-5318-864D3325D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8C6BB7-7770-1A70-08B8-2875F08EB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C793799-AD9B-EF22-6FE9-51E0E10CB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49231"/>
            <a:ext cx="6400800" cy="2151194"/>
          </a:xfrm>
        </p:spPr>
        <p:txBody>
          <a:bodyPr/>
          <a:lstStyle/>
          <a:p>
            <a:r>
              <a:rPr lang="pl-PL" sz="1600" dirty="0"/>
              <a:t>Working fluid: Ethanol</a:t>
            </a:r>
            <a:endParaRPr lang="en-US" sz="1600" dirty="0"/>
          </a:p>
          <a:p>
            <a:r>
              <a:rPr lang="pl-PL" sz="1600" dirty="0"/>
              <a:t>Saturation temperature: 351 K</a:t>
            </a:r>
            <a:endParaRPr lang="en-US" sz="1600" dirty="0"/>
          </a:p>
          <a:p>
            <a:r>
              <a:rPr lang="pl-PL" sz="1600" dirty="0"/>
              <a:t>Fill ratio: 50% (by volume)</a:t>
            </a:r>
            <a:endParaRPr lang="en-US" sz="1600" dirty="0"/>
          </a:p>
          <a:p>
            <a:r>
              <a:rPr lang="pl-PL" sz="1600" dirty="0"/>
              <a:t>Wall temperatures: Evaporator </a:t>
            </a:r>
            <a:r>
              <a:rPr lang="en-US" sz="1600" dirty="0"/>
              <a:t>at</a:t>
            </a:r>
            <a:r>
              <a:rPr lang="pl-PL" sz="1600" dirty="0"/>
              <a:t> 391 K, Condenser </a:t>
            </a:r>
            <a:r>
              <a:rPr lang="en-US" sz="1600" dirty="0"/>
              <a:t>at</a:t>
            </a:r>
            <a:r>
              <a:rPr lang="pl-PL" sz="1600" dirty="0"/>
              <a:t> 303 K</a:t>
            </a:r>
            <a:endParaRPr lang="en-US" sz="1600" dirty="0"/>
          </a:p>
          <a:p>
            <a:r>
              <a:rPr lang="pl-PL" sz="1600" dirty="0"/>
              <a:t>Wall condition: No-slip, no-penetration</a:t>
            </a:r>
            <a:endParaRPr lang="en-US" sz="1600" dirty="0"/>
          </a:p>
          <a:p>
            <a:r>
              <a:rPr lang="pl-PL" sz="1600" dirty="0"/>
              <a:t>Fluid–wall contact angle: 90° (neutral wetting)</a:t>
            </a:r>
            <a:endParaRPr lang="en-AE" sz="16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01336B0-FAAF-35C7-52C7-9625DAC33821}"/>
              </a:ext>
            </a:extLst>
          </p:cNvPr>
          <p:cNvGrpSpPr/>
          <p:nvPr/>
        </p:nvGrpSpPr>
        <p:grpSpPr>
          <a:xfrm>
            <a:off x="6859120" y="1790623"/>
            <a:ext cx="4876800" cy="3543454"/>
            <a:chOff x="7330157" y="1297641"/>
            <a:chExt cx="4511203" cy="3321722"/>
          </a:xfrm>
        </p:grpSpPr>
        <p:pic>
          <p:nvPicPr>
            <p:cNvPr id="8" name="Picture 7" descr="A blue and black curved object&#10;&#10;AI-generated content may be incorrect.">
              <a:extLst>
                <a:ext uri="{FF2B5EF4-FFF2-40B4-BE49-F238E27FC236}">
                  <a16:creationId xmlns:a16="http://schemas.microsoft.com/office/drawing/2014/main" id="{93B7732A-4C7F-9036-51D2-40EB97F28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61" r="13029"/>
            <a:stretch>
              <a:fillRect/>
            </a:stretch>
          </p:blipFill>
          <p:spPr>
            <a:xfrm>
              <a:off x="7330157" y="1297641"/>
              <a:ext cx="4511203" cy="289473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1C0518E-9999-0C17-1995-F11C4B242AF2}"/>
                </a:ext>
              </a:extLst>
            </p:cNvPr>
            <p:cNvSpPr txBox="1"/>
            <p:nvPr/>
          </p:nvSpPr>
          <p:spPr>
            <a:xfrm>
              <a:off x="7330157" y="4192374"/>
              <a:ext cx="4511203" cy="4269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0" i="1" dirty="0">
                  <a:solidFill>
                    <a:schemeClr val="accent2"/>
                  </a:solidFill>
                  <a:latin typeface="+mn-lt"/>
                  <a:ea typeface="ＭＳ Ｐゴシック" charset="0"/>
                </a:rPr>
                <a:t>Figure: Close-up of the structured hexahedral mesh used in PHP modelling</a:t>
              </a:r>
              <a:endParaRPr lang="en-AE" sz="1200" b="0" i="1" dirty="0">
                <a:solidFill>
                  <a:schemeClr val="accent2"/>
                </a:solidFill>
                <a:latin typeface="+mn-lt"/>
                <a:ea typeface="ＭＳ Ｐゴシック" charset="0"/>
              </a:endParaRPr>
            </a:p>
          </p:txBody>
        </p:sp>
      </p:grpSp>
      <p:pic>
        <p:nvPicPr>
          <p:cNvPr id="6" name="Picture 2">
            <a:extLst>
              <a:ext uri="{FF2B5EF4-FFF2-40B4-BE49-F238E27FC236}">
                <a16:creationId xmlns:a16="http://schemas.microsoft.com/office/drawing/2014/main" id="{64075DDC-8D25-68A4-01ED-66C43C41D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6700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90AB788F-1010-CD3A-9FA3-262ED13CA8F1}"/>
              </a:ext>
            </a:extLst>
          </p:cNvPr>
          <p:cNvSpPr txBox="1">
            <a:spLocks/>
          </p:cNvSpPr>
          <p:nvPr/>
        </p:nvSpPr>
        <p:spPr bwMode="auto">
          <a:xfrm>
            <a:off x="609600" y="914400"/>
            <a:ext cx="5486400" cy="434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2000" b="1" u="sng" kern="0" dirty="0"/>
              <a:t>Material Setup &amp; BC</a:t>
            </a:r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3B2F5285-9978-2E8E-46B2-8FF9C11311CC}"/>
              </a:ext>
            </a:extLst>
          </p:cNvPr>
          <p:cNvSpPr txBox="1">
            <a:spLocks/>
          </p:cNvSpPr>
          <p:nvPr/>
        </p:nvSpPr>
        <p:spPr bwMode="auto">
          <a:xfrm>
            <a:off x="609600" y="3814775"/>
            <a:ext cx="5486400" cy="434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2000" b="1" u="sng" kern="0" dirty="0"/>
              <a:t>CFD Modelling</a:t>
            </a:r>
            <a:endParaRPr lang="en-AE" sz="2000" b="1" kern="0" dirty="0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AC45D688-AD43-0E3C-4CE5-47259E4C2DBE}"/>
              </a:ext>
            </a:extLst>
          </p:cNvPr>
          <p:cNvSpPr txBox="1">
            <a:spLocks/>
          </p:cNvSpPr>
          <p:nvPr/>
        </p:nvSpPr>
        <p:spPr bwMode="auto">
          <a:xfrm>
            <a:off x="609600" y="4249606"/>
            <a:ext cx="5486400" cy="1289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b="0" kern="0" dirty="0"/>
              <a:t>M</a:t>
            </a:r>
            <a:r>
              <a:rPr lang="pl-PL" sz="1600" b="0" kern="0" dirty="0"/>
              <a:t>ultiphase VOF model</a:t>
            </a:r>
            <a:endParaRPr lang="en-US" sz="1600" b="0" kern="0" dirty="0"/>
          </a:p>
          <a:p>
            <a:r>
              <a:rPr lang="pl-PL" sz="1600" b="0" kern="0" dirty="0"/>
              <a:t>Time step = </a:t>
            </a:r>
            <a:r>
              <a:rPr lang="en-US" sz="1600" b="0" kern="0" dirty="0"/>
              <a:t>0.0</a:t>
            </a:r>
            <a:r>
              <a:rPr lang="pl-PL" sz="1600" b="0" kern="0" dirty="0"/>
              <a:t>1</a:t>
            </a:r>
            <a:r>
              <a:rPr lang="en-US" sz="1600" b="0" kern="0" dirty="0"/>
              <a:t>-0.1</a:t>
            </a:r>
            <a:r>
              <a:rPr lang="pl-PL" sz="1600" b="0" kern="0" dirty="0"/>
              <a:t> ms</a:t>
            </a:r>
            <a:r>
              <a:rPr lang="en-US" sz="1600" b="0" kern="0" dirty="0"/>
              <a:t> </a:t>
            </a:r>
          </a:p>
          <a:p>
            <a:r>
              <a:rPr lang="en-US" sz="1600" b="0" kern="0" dirty="0"/>
              <a:t>Global average CFL maintained at ~1</a:t>
            </a:r>
          </a:p>
          <a:p>
            <a:r>
              <a:rPr lang="pl-PL" sz="1600" b="0" kern="0" dirty="0"/>
              <a:t>Momentum model includes surface tension force</a:t>
            </a:r>
            <a:endParaRPr lang="en-AE" sz="1600" b="0" kern="0" dirty="0"/>
          </a:p>
        </p:txBody>
      </p:sp>
    </p:spTree>
    <p:extLst>
      <p:ext uri="{BB962C8B-B14F-4D97-AF65-F5344CB8AC3E}">
        <p14:creationId xmlns:p14="http://schemas.microsoft.com/office/powerpoint/2010/main" val="1671460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EF6D2-C270-72D8-7291-5E83056F4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C87AD-08A2-2230-F9D0-B54E38057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Grid Sensitivity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018370-0674-36ED-3CAC-147FF1AA3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059DCE-BDFA-197D-18BC-617DF155F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8</a:t>
            </a:fld>
            <a:endParaRPr lang="en-US"/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5DF4A807-46E8-8271-343F-5F29512B34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2238285"/>
              </p:ext>
            </p:extLst>
          </p:nvPr>
        </p:nvGraphicFramePr>
        <p:xfrm>
          <a:off x="1571205" y="1212151"/>
          <a:ext cx="904959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9172">
                  <a:extLst>
                    <a:ext uri="{9D8B030D-6E8A-4147-A177-3AD203B41FA5}">
                      <a16:colId xmlns:a16="http://schemas.microsoft.com/office/drawing/2014/main" val="1156602342"/>
                    </a:ext>
                  </a:extLst>
                </a:gridCol>
                <a:gridCol w="2126806">
                  <a:extLst>
                    <a:ext uri="{9D8B030D-6E8A-4147-A177-3AD203B41FA5}">
                      <a16:colId xmlns:a16="http://schemas.microsoft.com/office/drawing/2014/main" val="50148942"/>
                    </a:ext>
                  </a:extLst>
                </a:gridCol>
                <a:gridCol w="2126806">
                  <a:extLst>
                    <a:ext uri="{9D8B030D-6E8A-4147-A177-3AD203B41FA5}">
                      <a16:colId xmlns:a16="http://schemas.microsoft.com/office/drawing/2014/main" val="2786258188"/>
                    </a:ext>
                  </a:extLst>
                </a:gridCol>
                <a:gridCol w="2126806">
                  <a:extLst>
                    <a:ext uri="{9D8B030D-6E8A-4147-A177-3AD203B41FA5}">
                      <a16:colId xmlns:a16="http://schemas.microsoft.com/office/drawing/2014/main" val="10283762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accent6"/>
                          </a:solidFill>
                        </a:rPr>
                        <a:t>Grid Features</a:t>
                      </a:r>
                      <a:endParaRPr lang="en-AE" sz="140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6"/>
                          </a:solidFill>
                        </a:rPr>
                        <a:t>Grid 1</a:t>
                      </a:r>
                      <a:endParaRPr lang="pl-PL" sz="140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6"/>
                          </a:solidFill>
                        </a:rPr>
                        <a:t>Grid 2</a:t>
                      </a:r>
                      <a:endParaRPr lang="pl-PL" sz="140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6"/>
                          </a:solidFill>
                        </a:rPr>
                        <a:t>Grid 3</a:t>
                      </a:r>
                      <a:endParaRPr lang="pl-PL" sz="140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6276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accent6"/>
                          </a:solidFill>
                        </a:rPr>
                        <a:t>Max Cell Size</a:t>
                      </a:r>
                      <a:endParaRPr lang="pl-PL" sz="1400" b="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/>
                          </a:solidFill>
                        </a:rPr>
                        <a:t>0.09 mm</a:t>
                      </a:r>
                      <a:endParaRPr lang="en-AE" sz="140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6"/>
                          </a:solidFill>
                        </a:rPr>
                        <a:t>0.06 mm</a:t>
                      </a:r>
                      <a:endParaRPr lang="en-AE" sz="140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6"/>
                          </a:solidFill>
                        </a:rPr>
                        <a:t>0.04 mm</a:t>
                      </a:r>
                      <a:endParaRPr lang="en-AE" sz="140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94404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accent6"/>
                          </a:solidFill>
                        </a:rPr>
                        <a:t>Min Cell Size</a:t>
                      </a:r>
                      <a:endParaRPr lang="pl-PL" sz="1400" b="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6"/>
                          </a:solidFill>
                        </a:rPr>
                        <a:t>7.5 µm</a:t>
                      </a:r>
                      <a:endParaRPr lang="en-AE" sz="140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/>
                          </a:solidFill>
                        </a:rPr>
                        <a:t>5.0 µm</a:t>
                      </a:r>
                      <a:endParaRPr lang="en-AE" sz="140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/>
                          </a:solidFill>
                        </a:rPr>
                        <a:t>3.3 µm</a:t>
                      </a:r>
                      <a:endParaRPr lang="en-AE" sz="140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9611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accent6"/>
                          </a:solidFill>
                        </a:rPr>
                        <a:t>Total Cell Count</a:t>
                      </a:r>
                      <a:endParaRPr lang="pl-PL" sz="1400" b="1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accent6"/>
                          </a:solidFill>
                        </a:rPr>
                        <a:t>182,400</a:t>
                      </a:r>
                      <a:endParaRPr lang="en-AE" sz="1400" b="1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accent6"/>
                          </a:solidFill>
                        </a:rPr>
                        <a:t>554,829</a:t>
                      </a:r>
                      <a:endParaRPr lang="en-AE" sz="1400" b="1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accent6"/>
                          </a:solidFill>
                        </a:rPr>
                        <a:t>1,806,250</a:t>
                      </a:r>
                      <a:endParaRPr lang="en-AE" sz="1400" b="1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43979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accent6"/>
                          </a:solidFill>
                        </a:rPr>
                        <a:t>Orthogonal Quality (avg/min)</a:t>
                      </a:r>
                      <a:endParaRPr lang="pl-PL" sz="1400" b="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/>
                          </a:solidFill>
                        </a:rPr>
                        <a:t>0.95/0.59</a:t>
                      </a:r>
                      <a:endParaRPr lang="en-AE" sz="140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/>
                          </a:solidFill>
                        </a:rPr>
                        <a:t>0.95/0.59</a:t>
                      </a:r>
                      <a:endParaRPr lang="en-AE" sz="140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/>
                          </a:solidFill>
                        </a:rPr>
                        <a:t>0.95/0.59</a:t>
                      </a:r>
                      <a:endParaRPr lang="en-AE" sz="140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92353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accent6"/>
                          </a:solidFill>
                        </a:rPr>
                        <a:t>Skewness (avg/max)</a:t>
                      </a:r>
                      <a:endParaRPr lang="pl-PL" sz="1400" b="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/>
                          </a:solidFill>
                        </a:rPr>
                        <a:t>0.06/0.6</a:t>
                      </a:r>
                      <a:endParaRPr lang="en-AE" sz="140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/>
                          </a:solidFill>
                        </a:rPr>
                        <a:t>0.06/0.6</a:t>
                      </a:r>
                      <a:endParaRPr lang="en-AE" sz="140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/>
                          </a:solidFill>
                        </a:rPr>
                        <a:t>0.06/0.6</a:t>
                      </a:r>
                      <a:endParaRPr lang="en-AE" sz="140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14591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accent6"/>
                          </a:solidFill>
                        </a:rPr>
                        <a:t>Aspect Ratio (max)</a:t>
                      </a:r>
                      <a:endParaRPr lang="pl-PL" sz="1400" b="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/>
                          </a:solidFill>
                        </a:rPr>
                        <a:t>3.65</a:t>
                      </a:r>
                      <a:endParaRPr lang="en-AE" sz="140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/>
                          </a:solidFill>
                        </a:rPr>
                        <a:t>3.78</a:t>
                      </a:r>
                      <a:endParaRPr lang="en-AE" sz="140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6"/>
                          </a:solidFill>
                        </a:rPr>
                        <a:t>3.85</a:t>
                      </a:r>
                      <a:endParaRPr lang="en-AE" sz="140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6574375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Content Placeholder 2">
                <a:extLst>
                  <a:ext uri="{FF2B5EF4-FFF2-40B4-BE49-F238E27FC236}">
                    <a16:creationId xmlns:a16="http://schemas.microsoft.com/office/drawing/2014/main" id="{7E6DA594-3FE0-A5D0-D9C0-BE3473658211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834127481"/>
                  </p:ext>
                </p:extLst>
              </p:nvPr>
            </p:nvGraphicFramePr>
            <p:xfrm>
              <a:off x="1571205" y="4136326"/>
              <a:ext cx="9049590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69172">
                      <a:extLst>
                        <a:ext uri="{9D8B030D-6E8A-4147-A177-3AD203B41FA5}">
                          <a16:colId xmlns:a16="http://schemas.microsoft.com/office/drawing/2014/main" val="1156602342"/>
                        </a:ext>
                      </a:extLst>
                    </a:gridCol>
                    <a:gridCol w="2126806">
                      <a:extLst>
                        <a:ext uri="{9D8B030D-6E8A-4147-A177-3AD203B41FA5}">
                          <a16:colId xmlns:a16="http://schemas.microsoft.com/office/drawing/2014/main" val="50148942"/>
                        </a:ext>
                      </a:extLst>
                    </a:gridCol>
                    <a:gridCol w="2126806">
                      <a:extLst>
                        <a:ext uri="{9D8B030D-6E8A-4147-A177-3AD203B41FA5}">
                          <a16:colId xmlns:a16="http://schemas.microsoft.com/office/drawing/2014/main" val="2786258188"/>
                        </a:ext>
                      </a:extLst>
                    </a:gridCol>
                    <a:gridCol w="2126806">
                      <a:extLst>
                        <a:ext uri="{9D8B030D-6E8A-4147-A177-3AD203B41FA5}">
                          <a16:colId xmlns:a16="http://schemas.microsoft.com/office/drawing/2014/main" val="10283762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Vapor Fraction (evaporator)</a:t>
                          </a:r>
                          <a:endParaRPr lang="en-AE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Grid 1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Grid 2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Grid 3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062761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>
                              <a:solidFill>
                                <a:schemeClr val="accent6"/>
                              </a:solidFill>
                            </a:rPr>
                            <a:t>Mean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𝑣𝑎𝑝</m:t>
                                  </m:r>
                                </m:sub>
                              </m:sSub>
                              <m:r>
                                <a:rPr lang="en-US" sz="1400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pl-PL" sz="1400" b="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E" sz="1400" dirty="0">
                              <a:solidFill>
                                <a:schemeClr val="accent6"/>
                              </a:solidFill>
                            </a:rPr>
                            <a:t>0.456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E" sz="1400" dirty="0">
                              <a:solidFill>
                                <a:schemeClr val="accent6"/>
                              </a:solidFill>
                            </a:rPr>
                            <a:t>0.523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E" sz="1400" dirty="0">
                              <a:solidFill>
                                <a:schemeClr val="accent6"/>
                              </a:solidFill>
                            </a:rPr>
                            <a:t>0.528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294404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dirty="0">
                              <a:solidFill>
                                <a:schemeClr val="accent6"/>
                              </a:solidFill>
                            </a:rPr>
                            <a:t>Relative Deviation</a:t>
                          </a:r>
                          <a:endParaRPr lang="pl-PL" sz="1400" b="1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dirty="0">
                              <a:solidFill>
                                <a:schemeClr val="accent6"/>
                              </a:solidFill>
                            </a:rPr>
                            <a:t>-</a:t>
                          </a:r>
                          <a:endParaRPr lang="en-AE" sz="1400" b="1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solidFill>
                                <a:schemeClr val="accent6"/>
                              </a:solidFill>
                            </a:rPr>
                            <a:t>14.69%</a:t>
                          </a:r>
                          <a:endParaRPr lang="en-AE" sz="1400" b="1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solidFill>
                                <a:schemeClr val="accent6"/>
                              </a:solidFill>
                            </a:rPr>
                            <a:t>0.09%</a:t>
                          </a:r>
                          <a:endParaRPr lang="en-AE" sz="1400" b="1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039187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>
                              <a:solidFill>
                                <a:schemeClr val="accent6"/>
                              </a:solidFill>
                            </a:rPr>
                            <a:t>Median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𝑣𝑎𝑝</m:t>
                                  </m:r>
                                </m:sub>
                              </m:sSub>
                              <m:r>
                                <a:rPr lang="en-US" sz="1400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pl-PL" sz="1400" b="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E" sz="1400" dirty="0">
                              <a:solidFill>
                                <a:schemeClr val="accent6"/>
                              </a:solidFill>
                            </a:rPr>
                            <a:t>0.497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E" sz="1400" dirty="0">
                              <a:solidFill>
                                <a:schemeClr val="accent6"/>
                              </a:solidFill>
                            </a:rPr>
                            <a:t>0.620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E" sz="1400" dirty="0">
                              <a:solidFill>
                                <a:schemeClr val="accent6"/>
                              </a:solidFill>
                            </a:rPr>
                            <a:t>0.640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3961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dirty="0">
                              <a:solidFill>
                                <a:schemeClr val="accent6"/>
                              </a:solidFill>
                            </a:rPr>
                            <a:t>Relative Deviation</a:t>
                          </a:r>
                          <a:endParaRPr lang="pl-PL" sz="1400" b="1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dirty="0">
                              <a:solidFill>
                                <a:schemeClr val="accent6"/>
                              </a:solidFill>
                            </a:rPr>
                            <a:t>-</a:t>
                          </a:r>
                          <a:endParaRPr lang="en-AE" sz="1400" b="1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solidFill>
                                <a:schemeClr val="accent6"/>
                              </a:solidFill>
                            </a:rPr>
                            <a:t>24.7%</a:t>
                          </a:r>
                          <a:endParaRPr lang="en-AE" sz="1400" b="1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solidFill>
                                <a:schemeClr val="accent6"/>
                              </a:solidFill>
                            </a:rPr>
                            <a:t>3.22%</a:t>
                          </a:r>
                          <a:endParaRPr lang="en-AE" sz="1400" b="1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043979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Content Placeholder 2">
                <a:extLst>
                  <a:ext uri="{FF2B5EF4-FFF2-40B4-BE49-F238E27FC236}">
                    <a16:creationId xmlns:a16="http://schemas.microsoft.com/office/drawing/2014/main" id="{7E6DA594-3FE0-A5D0-D9C0-BE3473658211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834127481"/>
                  </p:ext>
                </p:extLst>
              </p:nvPr>
            </p:nvGraphicFramePr>
            <p:xfrm>
              <a:off x="1571205" y="4136326"/>
              <a:ext cx="9049590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69172">
                      <a:extLst>
                        <a:ext uri="{9D8B030D-6E8A-4147-A177-3AD203B41FA5}">
                          <a16:colId xmlns:a16="http://schemas.microsoft.com/office/drawing/2014/main" val="1156602342"/>
                        </a:ext>
                      </a:extLst>
                    </a:gridCol>
                    <a:gridCol w="2126806">
                      <a:extLst>
                        <a:ext uri="{9D8B030D-6E8A-4147-A177-3AD203B41FA5}">
                          <a16:colId xmlns:a16="http://schemas.microsoft.com/office/drawing/2014/main" val="50148942"/>
                        </a:ext>
                      </a:extLst>
                    </a:gridCol>
                    <a:gridCol w="2126806">
                      <a:extLst>
                        <a:ext uri="{9D8B030D-6E8A-4147-A177-3AD203B41FA5}">
                          <a16:colId xmlns:a16="http://schemas.microsoft.com/office/drawing/2014/main" val="2786258188"/>
                        </a:ext>
                      </a:extLst>
                    </a:gridCol>
                    <a:gridCol w="2126806">
                      <a:extLst>
                        <a:ext uri="{9D8B030D-6E8A-4147-A177-3AD203B41FA5}">
                          <a16:colId xmlns:a16="http://schemas.microsoft.com/office/drawing/2014/main" val="10283762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Vapor Fraction (evaporator)</a:t>
                          </a:r>
                          <a:endParaRPr lang="en-AE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Grid 1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Grid 2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Grid 3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062761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28" t="-101639" r="-239726" b="-3081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E" sz="1400" dirty="0">
                              <a:solidFill>
                                <a:schemeClr val="accent6"/>
                              </a:solidFill>
                            </a:rPr>
                            <a:t>0.456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E" sz="1400" dirty="0">
                              <a:solidFill>
                                <a:schemeClr val="accent6"/>
                              </a:solidFill>
                            </a:rPr>
                            <a:t>0.523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E" sz="1400" dirty="0">
                              <a:solidFill>
                                <a:schemeClr val="accent6"/>
                              </a:solidFill>
                            </a:rPr>
                            <a:t>0.528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294404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dirty="0">
                              <a:solidFill>
                                <a:schemeClr val="accent6"/>
                              </a:solidFill>
                            </a:rPr>
                            <a:t>Relative Deviation</a:t>
                          </a:r>
                          <a:endParaRPr lang="pl-PL" sz="1400" b="1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dirty="0">
                              <a:solidFill>
                                <a:schemeClr val="accent6"/>
                              </a:solidFill>
                            </a:rPr>
                            <a:t>-</a:t>
                          </a:r>
                          <a:endParaRPr lang="en-AE" sz="1400" b="1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solidFill>
                                <a:schemeClr val="accent6"/>
                              </a:solidFill>
                            </a:rPr>
                            <a:t>14.69%</a:t>
                          </a:r>
                          <a:endParaRPr lang="en-AE" sz="1400" b="1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solidFill>
                                <a:schemeClr val="accent6"/>
                              </a:solidFill>
                            </a:rPr>
                            <a:t>0.09%</a:t>
                          </a:r>
                          <a:endParaRPr lang="en-AE" sz="1400" b="1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039187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28" t="-301639" r="-239726" b="-1081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E" sz="1400" dirty="0">
                              <a:solidFill>
                                <a:schemeClr val="accent6"/>
                              </a:solidFill>
                            </a:rPr>
                            <a:t>0.497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E" sz="1400" dirty="0">
                              <a:solidFill>
                                <a:schemeClr val="accent6"/>
                              </a:solidFill>
                            </a:rPr>
                            <a:t>0.620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E" sz="1400" dirty="0">
                              <a:solidFill>
                                <a:schemeClr val="accent6"/>
                              </a:solidFill>
                            </a:rPr>
                            <a:t>0.640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396115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dirty="0">
                              <a:solidFill>
                                <a:schemeClr val="accent6"/>
                              </a:solidFill>
                            </a:rPr>
                            <a:t>Relative Deviation</a:t>
                          </a:r>
                          <a:endParaRPr lang="pl-PL" sz="1400" b="1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dirty="0">
                              <a:solidFill>
                                <a:schemeClr val="accent6"/>
                              </a:solidFill>
                            </a:rPr>
                            <a:t>-</a:t>
                          </a:r>
                          <a:endParaRPr lang="en-AE" sz="1400" b="1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solidFill>
                                <a:schemeClr val="accent6"/>
                              </a:solidFill>
                            </a:rPr>
                            <a:t>24.7%</a:t>
                          </a:r>
                          <a:endParaRPr lang="en-AE" sz="1400" b="1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solidFill>
                                <a:schemeClr val="accent6"/>
                              </a:solidFill>
                            </a:rPr>
                            <a:t>3.22%</a:t>
                          </a:r>
                          <a:endParaRPr lang="en-AE" sz="1400" b="1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0439794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7" name="Picture 2">
            <a:extLst>
              <a:ext uri="{FF2B5EF4-FFF2-40B4-BE49-F238E27FC236}">
                <a16:creationId xmlns:a16="http://schemas.microsoft.com/office/drawing/2014/main" id="{DC0A73C4-CCCD-2FAA-6933-08C0FD265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6700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301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FE3BC-20B4-9DE4-13CA-AA269EAD4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C2206-70A9-14DB-4553-4C7ED40F8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CFD Validation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375D45-6C71-DAEF-1D86-747D9599D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9441A6-6D48-9E1D-FCE3-C7715AFE2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6B25070B-05F5-7995-114D-984C64E28BD5}"/>
              </a:ext>
            </a:extLst>
          </p:cNvPr>
          <p:cNvSpPr txBox="1">
            <a:spLocks/>
          </p:cNvSpPr>
          <p:nvPr/>
        </p:nvSpPr>
        <p:spPr bwMode="auto">
          <a:xfrm>
            <a:off x="609600" y="914400"/>
            <a:ext cx="10972800" cy="452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pl-PL" sz="2000" u="sng" dirty="0"/>
              <a:t>Wall Heat Flux</a:t>
            </a:r>
            <a:endParaRPr lang="en-AE" sz="2000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Content Placeholder 2">
                <a:extLst>
                  <a:ext uri="{FF2B5EF4-FFF2-40B4-BE49-F238E27FC236}">
                    <a16:creationId xmlns:a16="http://schemas.microsoft.com/office/drawing/2014/main" id="{8703728D-E5C8-D8A5-F207-5D17D0D2255A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746421617"/>
                  </p:ext>
                </p:extLst>
              </p:nvPr>
            </p:nvGraphicFramePr>
            <p:xfrm>
              <a:off x="5839547" y="1720338"/>
              <a:ext cx="5742852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14284">
                      <a:extLst>
                        <a:ext uri="{9D8B030D-6E8A-4147-A177-3AD203B41FA5}">
                          <a16:colId xmlns:a16="http://schemas.microsoft.com/office/drawing/2014/main" val="1156602342"/>
                        </a:ext>
                      </a:extLst>
                    </a:gridCol>
                    <a:gridCol w="1914284">
                      <a:extLst>
                        <a:ext uri="{9D8B030D-6E8A-4147-A177-3AD203B41FA5}">
                          <a16:colId xmlns:a16="http://schemas.microsoft.com/office/drawing/2014/main" val="50148942"/>
                        </a:ext>
                      </a:extLst>
                    </a:gridCol>
                    <a:gridCol w="1914284">
                      <a:extLst>
                        <a:ext uri="{9D8B030D-6E8A-4147-A177-3AD203B41FA5}">
                          <a16:colId xmlns:a16="http://schemas.microsoft.com/office/drawing/2014/main" val="278625818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Heat Flux (</a:t>
                          </a:r>
                          <a:r>
                            <a:rPr lang="en-US" sz="1400" i="1" dirty="0">
                              <a:solidFill>
                                <a:schemeClr val="accent6"/>
                              </a:solidFill>
                            </a:rPr>
                            <a:t>q’’</a:t>
                          </a:r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)</a:t>
                          </a:r>
                          <a:endParaRPr lang="en-AE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l-PL" sz="1400" dirty="0">
                              <a:solidFill>
                                <a:schemeClr val="accent6"/>
                              </a:solidFill>
                            </a:rPr>
                            <a:t>Mean</a:t>
                          </a:r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 (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1" i="1" dirty="0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𝑾</m:t>
                              </m:r>
                              <m:r>
                                <a:rPr lang="en-US" sz="1400" b="1" i="1" dirty="0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p>
                                <m:sSupPr>
                                  <m:ctrlPr>
                                    <a:rPr lang="en-US" sz="1400" i="1" dirty="0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b="1" i="1" dirty="0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p>
                                  <m:r>
                                    <a:rPr lang="en-US" sz="1400" b="1" i="1" dirty="0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)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l-PL" sz="1400" dirty="0">
                              <a:solidFill>
                                <a:schemeClr val="accent6"/>
                              </a:solidFill>
                            </a:rPr>
                            <a:t>Median</a:t>
                          </a:r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 (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1" i="1" dirty="0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𝑾</m:t>
                              </m:r>
                              <m:r>
                                <a:rPr lang="en-US" sz="1400" b="1" i="1" dirty="0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p>
                                <m:sSupPr>
                                  <m:ctrlPr>
                                    <a:rPr lang="en-US" sz="1400" i="1" dirty="0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b="1" i="1" dirty="0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p>
                                  <m:r>
                                    <a:rPr lang="en-US" sz="1400" b="1" i="1" dirty="0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)</a:t>
                          </a:r>
                          <a:endParaRPr lang="pl-PL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062761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l-PL" sz="1400" b="0" dirty="0">
                              <a:solidFill>
                                <a:schemeClr val="accent6"/>
                              </a:solidFill>
                            </a:rPr>
                            <a:t>Singh &amp; Das (2024)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E" sz="1400" b="0" dirty="0">
                              <a:solidFill>
                                <a:schemeClr val="accent6"/>
                              </a:solidFill>
                              <a:latin typeface="+mn-lt"/>
                              <a:ea typeface="ＭＳ Ｐゴシック" charset="0"/>
                            </a:rPr>
                            <a:t>49053.93</a:t>
                          </a:r>
                          <a:endParaRPr lang="en-AE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E" sz="1400" b="0" dirty="0">
                              <a:solidFill>
                                <a:schemeClr val="accent6"/>
                              </a:solidFill>
                              <a:latin typeface="+mn-lt"/>
                              <a:ea typeface="ＭＳ Ｐゴシック" charset="0"/>
                            </a:rPr>
                            <a:t>50256.19</a:t>
                          </a:r>
                          <a:endParaRPr lang="en-AE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294404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l-PL" sz="1400" b="0" dirty="0">
                              <a:solidFill>
                                <a:schemeClr val="accent6"/>
                              </a:solidFill>
                            </a:rPr>
                            <a:t>Current CFD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E" sz="1400" b="0" dirty="0">
                              <a:solidFill>
                                <a:schemeClr val="accent6"/>
                              </a:solidFill>
                              <a:latin typeface="+mn-lt"/>
                              <a:ea typeface="ＭＳ Ｐゴシック" charset="0"/>
                            </a:rPr>
                            <a:t>47728.43</a:t>
                          </a:r>
                          <a:endParaRPr lang="en-AE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E" sz="1400" b="0" dirty="0">
                              <a:solidFill>
                                <a:schemeClr val="accent6"/>
                              </a:solidFill>
                              <a:latin typeface="+mn-lt"/>
                              <a:ea typeface="ＭＳ Ｐゴシック" charset="0"/>
                            </a:rPr>
                            <a:t>47252.48</a:t>
                          </a:r>
                          <a:endParaRPr lang="en-AE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043979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l-PL" sz="1400" b="0" dirty="0">
                              <a:solidFill>
                                <a:schemeClr val="accent6"/>
                              </a:solidFill>
                            </a:rPr>
                            <a:t>Deviation</a:t>
                          </a: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-2.71%</a:t>
                          </a:r>
                          <a:endParaRPr lang="en-AE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-5.98%</a:t>
                          </a:r>
                          <a:endParaRPr lang="en-AE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6923534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Content Placeholder 2">
                <a:extLst>
                  <a:ext uri="{FF2B5EF4-FFF2-40B4-BE49-F238E27FC236}">
                    <a16:creationId xmlns:a16="http://schemas.microsoft.com/office/drawing/2014/main" id="{8703728D-E5C8-D8A5-F207-5D17D0D2255A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746421617"/>
                  </p:ext>
                </p:extLst>
              </p:nvPr>
            </p:nvGraphicFramePr>
            <p:xfrm>
              <a:off x="5839547" y="1720338"/>
              <a:ext cx="5742852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14284">
                      <a:extLst>
                        <a:ext uri="{9D8B030D-6E8A-4147-A177-3AD203B41FA5}">
                          <a16:colId xmlns:a16="http://schemas.microsoft.com/office/drawing/2014/main" val="1156602342"/>
                        </a:ext>
                      </a:extLst>
                    </a:gridCol>
                    <a:gridCol w="1914284">
                      <a:extLst>
                        <a:ext uri="{9D8B030D-6E8A-4147-A177-3AD203B41FA5}">
                          <a16:colId xmlns:a16="http://schemas.microsoft.com/office/drawing/2014/main" val="50148942"/>
                        </a:ext>
                      </a:extLst>
                    </a:gridCol>
                    <a:gridCol w="1914284">
                      <a:extLst>
                        <a:ext uri="{9D8B030D-6E8A-4147-A177-3AD203B41FA5}">
                          <a16:colId xmlns:a16="http://schemas.microsoft.com/office/drawing/2014/main" val="278625818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Heat Flux (</a:t>
                          </a:r>
                          <a:r>
                            <a:rPr lang="en-US" sz="1400" i="1" dirty="0">
                              <a:solidFill>
                                <a:schemeClr val="accent6"/>
                              </a:solidFill>
                            </a:rPr>
                            <a:t>q’’</a:t>
                          </a:r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)</a:t>
                          </a:r>
                          <a:endParaRPr lang="en-AE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000" t="-1639" r="-100635" b="-3081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0637" t="-1639" r="-955" b="-3081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062761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l-PL" sz="1400" b="0" dirty="0">
                              <a:solidFill>
                                <a:schemeClr val="accent6"/>
                              </a:solidFill>
                            </a:rPr>
                            <a:t>Singh &amp; Das (2024)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E" sz="1400" b="0" dirty="0">
                              <a:solidFill>
                                <a:schemeClr val="accent6"/>
                              </a:solidFill>
                              <a:latin typeface="+mn-lt"/>
                              <a:ea typeface="ＭＳ Ｐゴシック" charset="0"/>
                            </a:rPr>
                            <a:t>49053.93</a:t>
                          </a:r>
                          <a:endParaRPr lang="en-AE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E" sz="1400" b="0" dirty="0">
                              <a:solidFill>
                                <a:schemeClr val="accent6"/>
                              </a:solidFill>
                              <a:latin typeface="+mn-lt"/>
                              <a:ea typeface="ＭＳ Ｐゴシック" charset="0"/>
                            </a:rPr>
                            <a:t>50256.19</a:t>
                          </a:r>
                          <a:endParaRPr lang="en-AE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294404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l-PL" sz="1400" b="0" dirty="0">
                              <a:solidFill>
                                <a:schemeClr val="accent6"/>
                              </a:solidFill>
                            </a:rPr>
                            <a:t>Current CFD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E" sz="1400" b="0" dirty="0">
                              <a:solidFill>
                                <a:schemeClr val="accent6"/>
                              </a:solidFill>
                              <a:latin typeface="+mn-lt"/>
                              <a:ea typeface="ＭＳ Ｐゴシック" charset="0"/>
                            </a:rPr>
                            <a:t>47728.43</a:t>
                          </a:r>
                          <a:endParaRPr lang="en-AE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E" sz="1400" b="0" dirty="0">
                              <a:solidFill>
                                <a:schemeClr val="accent6"/>
                              </a:solidFill>
                              <a:latin typeface="+mn-lt"/>
                              <a:ea typeface="ＭＳ Ｐゴシック" charset="0"/>
                            </a:rPr>
                            <a:t>47252.48</a:t>
                          </a:r>
                          <a:endParaRPr lang="en-AE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043979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l-PL" sz="1400" b="0" dirty="0">
                              <a:solidFill>
                                <a:schemeClr val="accent6"/>
                              </a:solidFill>
                            </a:rPr>
                            <a:t>Deviation</a:t>
                          </a: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-2.71%</a:t>
                          </a:r>
                          <a:endParaRPr lang="en-AE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-5.98%</a:t>
                          </a:r>
                          <a:endParaRPr lang="en-AE" sz="14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6923534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BCDF05C-EC00-9B4A-DA7B-16DAF17CE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9547" y="3769282"/>
            <a:ext cx="5742852" cy="1660734"/>
          </a:xfrm>
        </p:spPr>
        <p:txBody>
          <a:bodyPr/>
          <a:lstStyle/>
          <a:p>
            <a:r>
              <a:rPr lang="en-US" sz="1600" dirty="0"/>
              <a:t>Time-averaged results align with published data</a:t>
            </a:r>
          </a:p>
          <a:p>
            <a:r>
              <a:rPr lang="en-US" sz="1600" dirty="0"/>
              <a:t>Mean and median deviations within ±6%</a:t>
            </a:r>
          </a:p>
          <a:p>
            <a:r>
              <a:rPr lang="en-US" sz="1600" dirty="0"/>
              <a:t>Captures transient, two-phase thermo-fluid behavior</a:t>
            </a:r>
          </a:p>
          <a:p>
            <a:r>
              <a:rPr lang="en-US" sz="1600" dirty="0"/>
              <a:t>Resolves oscillatory flow and phase-change dynamics</a:t>
            </a:r>
            <a:endParaRPr lang="en-AE" sz="16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876A193-C2C4-D9C7-5FD2-B5E8D211A663}"/>
              </a:ext>
            </a:extLst>
          </p:cNvPr>
          <p:cNvGrpSpPr/>
          <p:nvPr/>
        </p:nvGrpSpPr>
        <p:grpSpPr>
          <a:xfrm>
            <a:off x="281842" y="1427984"/>
            <a:ext cx="5334011" cy="4284823"/>
            <a:chOff x="281842" y="1427984"/>
            <a:chExt cx="5334011" cy="428482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AFB591D-F151-8A0C-114E-C07057109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1842" y="1427984"/>
              <a:ext cx="5334011" cy="400203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A405D6C-234F-149A-835C-A09CF9770A51}"/>
                </a:ext>
              </a:extLst>
            </p:cNvPr>
            <p:cNvSpPr txBox="1"/>
            <p:nvPr/>
          </p:nvSpPr>
          <p:spPr>
            <a:xfrm>
              <a:off x="281842" y="5435808"/>
              <a:ext cx="533401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0" i="1" dirty="0">
                  <a:solidFill>
                    <a:schemeClr val="accent2"/>
                  </a:solidFill>
                  <a:latin typeface="+mn-lt"/>
                  <a:ea typeface="ＭＳ Ｐゴシック" charset="0"/>
                </a:rPr>
                <a:t>Figure: Transient wall heat flux under steady PHP operation</a:t>
              </a:r>
              <a:endParaRPr lang="en-AE" sz="1200" b="0" i="1" dirty="0">
                <a:solidFill>
                  <a:schemeClr val="accent2"/>
                </a:solidFill>
                <a:latin typeface="+mn-lt"/>
                <a:ea typeface="ＭＳ Ｐゴシック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0443BBF-9F5E-F220-756D-C46FAC51D980}"/>
              </a:ext>
            </a:extLst>
          </p:cNvPr>
          <p:cNvSpPr txBox="1"/>
          <p:nvPr/>
        </p:nvSpPr>
        <p:spPr>
          <a:xfrm>
            <a:off x="609600" y="5995600"/>
            <a:ext cx="109727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accent2"/>
                </a:solidFill>
                <a:latin typeface="+mj-lt"/>
                <a:ea typeface="ＭＳ Ｐゴシック" charset="0"/>
              </a:rPr>
              <a:t>Reference: </a:t>
            </a:r>
            <a:r>
              <a:rPr lang="en-US" sz="1200" b="0" i="1" dirty="0">
                <a:solidFill>
                  <a:schemeClr val="accent2"/>
                </a:solidFill>
                <a:latin typeface="+mj-lt"/>
                <a:ea typeface="ＭＳ Ｐゴシック" charset="0"/>
              </a:rPr>
              <a:t>Singh &amp; Das, Appl. Therm. Eng., 2024, </a:t>
            </a:r>
            <a:r>
              <a:rPr lang="en-US" sz="1200" b="0" i="1" dirty="0">
                <a:solidFill>
                  <a:schemeClr val="accent2"/>
                </a:solidFill>
                <a:latin typeface="+mj-lt"/>
                <a:ea typeface="ＭＳ Ｐゴシック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https://doi.org/10.1016/j.applthermaleng.2024.124388</a:t>
            </a:r>
            <a:endParaRPr lang="en-AE" sz="1200" b="0" i="1" dirty="0">
              <a:solidFill>
                <a:schemeClr val="accent2"/>
              </a:solidFill>
              <a:latin typeface="+mj-lt"/>
              <a:ea typeface="ＭＳ Ｐゴシック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CC0F9C4-EF85-925F-9DCF-769186653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6700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307256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54DBCF558E974F8F6042B85F27F550" ma:contentTypeVersion="13" ma:contentTypeDescription="Create a new document." ma:contentTypeScope="" ma:versionID="7b74fb5f3375dd4fc092dbfc1fb88b89">
  <xsd:schema xmlns:xsd="http://www.w3.org/2001/XMLSchema" xmlns:xs="http://www.w3.org/2001/XMLSchema" xmlns:p="http://schemas.microsoft.com/office/2006/metadata/properties" xmlns:ns2="49349bec-f6d6-4581-a243-30eb8b4d9727" xmlns:ns3="f1c8cde4-8972-4c28-8907-b1a5623db717" targetNamespace="http://schemas.microsoft.com/office/2006/metadata/properties" ma:root="true" ma:fieldsID="9682bcb3a656ed21ee82cdfd8496da3d" ns2:_="" ns3:_="">
    <xsd:import namespace="49349bec-f6d6-4581-a243-30eb8b4d9727"/>
    <xsd:import namespace="f1c8cde4-8972-4c28-8907-b1a5623db7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349bec-f6d6-4581-a243-30eb8b4d97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0fb68aea-d2ee-4a6c-85e6-e4b5686e96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c8cde4-8972-4c28-8907-b1a5623db71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aebc1034-8d74-4b17-a399-7b30c8a07dcb}" ma:internalName="TaxCatchAll" ma:showField="CatchAllData" ma:web="f1c8cde4-8972-4c28-8907-b1a5623db7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9349bec-f6d6-4581-a243-30eb8b4d9727">
      <Terms xmlns="http://schemas.microsoft.com/office/infopath/2007/PartnerControls"/>
    </lcf76f155ced4ddcb4097134ff3c332f>
    <TaxCatchAll xmlns="f1c8cde4-8972-4c28-8907-b1a5623db71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0894325-1500-46CD-AACB-D910819C9C55}">
  <ds:schemaRefs>
    <ds:schemaRef ds:uri="49349bec-f6d6-4581-a243-30eb8b4d9727"/>
    <ds:schemaRef ds:uri="f1c8cde4-8972-4c28-8907-b1a5623db71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475F7E1-25EC-49AD-AD10-E5DBBDD78C4A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dcmitype/"/>
    <ds:schemaRef ds:uri="f1c8cde4-8972-4c28-8907-b1a5623db717"/>
    <ds:schemaRef ds:uri="http://schemas.microsoft.com/office/2006/metadata/properties"/>
    <ds:schemaRef ds:uri="49349bec-f6d6-4581-a243-30eb8b4d9727"/>
    <ds:schemaRef ds:uri="http://purl.org/dc/terms/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0A631D46-A88B-44F9-B011-0891D5ECFBA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1903</TotalTime>
  <Words>2062</Words>
  <Application>Microsoft Office PowerPoint</Application>
  <PresentationFormat>Widescreen</PresentationFormat>
  <Paragraphs>472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ＭＳ Ｐゴシック</vt:lpstr>
      <vt:lpstr>Arial</vt:lpstr>
      <vt:lpstr>Cambria Math</vt:lpstr>
      <vt:lpstr>Times</vt:lpstr>
      <vt:lpstr>Blank</vt:lpstr>
      <vt:lpstr>Novel Pulsating Heat Pipes Featuring Fractals for Performance Enhancement </vt:lpstr>
      <vt:lpstr>Introduction: PHP</vt:lpstr>
      <vt:lpstr>Introduction: Fractals</vt:lpstr>
      <vt:lpstr>Fractal Selection</vt:lpstr>
      <vt:lpstr>mPHP Design</vt:lpstr>
      <vt:lpstr>Fractal Integration</vt:lpstr>
      <vt:lpstr>Setup &amp; Modelling</vt:lpstr>
      <vt:lpstr>Grid Sensitivity</vt:lpstr>
      <vt:lpstr>CFD Validation</vt:lpstr>
      <vt:lpstr>Results: Inception Stage</vt:lpstr>
      <vt:lpstr>Results: Inception Stage</vt:lpstr>
      <vt:lpstr>Results: Inception Stage </vt:lpstr>
      <vt:lpstr>Results: Inception Stage </vt:lpstr>
      <vt:lpstr>Results: Inception Stage </vt:lpstr>
      <vt:lpstr>Results: Inception Stage </vt:lpstr>
      <vt:lpstr>Results: Inception Stage </vt:lpstr>
      <vt:lpstr>Results: Inception Stage </vt:lpstr>
      <vt:lpstr>Results: Steady Stage</vt:lpstr>
      <vt:lpstr>Results: Steady Stage</vt:lpstr>
      <vt:lpstr>Results: Steady Stage </vt:lpstr>
      <vt:lpstr>Results: Steady Stage </vt:lpstr>
      <vt:lpstr>Results: Steady Stage</vt:lpstr>
      <vt:lpstr>Conclusion</vt:lpstr>
      <vt:lpstr>Future Research</vt:lpstr>
      <vt:lpstr>Q&amp;A Session</vt:lpstr>
      <vt:lpstr>PowerPoint Presentation</vt:lpstr>
      <vt:lpstr>Supplementary Data</vt:lpstr>
      <vt:lpstr>Supplementary Data</vt:lpstr>
    </vt:vector>
  </TitlesOfParts>
  <Company>NASA/Ames Research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TFAWS 2010 Center Presentation</dc:title>
  <dc:creator>Tom Squire</dc:creator>
  <cp:lastModifiedBy>Zishan Akhter</cp:lastModifiedBy>
  <cp:revision>4</cp:revision>
  <cp:lastPrinted>2001-11-30T21:59:45Z</cp:lastPrinted>
  <dcterms:created xsi:type="dcterms:W3CDTF">2001-11-21T21:59:03Z</dcterms:created>
  <dcterms:modified xsi:type="dcterms:W3CDTF">2025-08-01T20:13:55Z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0x0101001654DBCF558E974F8F6042B85F27F550</vt:lpwstr>
  </property>
  <property fmtid="{D5CDD505-2E9C-101B-9397-08002B2CF9AE}" pid="3" name="MediaServiceImageTags">
    <vt:lpwstr/>
  </property>
</Properties>
</file>